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D33498-FD11-4613-BAA2-C9DA1ECE19FA}" v="10" dt="2026-09-25T18:20:58.0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yna Holtva" userId="65561a4dd9288104" providerId="LiveId" clId="{6B0CABF8-922A-492A-A5BD-E11587CFF1C7}"/>
    <pc:docChg chg="modSld">
      <pc:chgData name="Iryna Holtva" userId="65561a4dd9288104" providerId="LiveId" clId="{6B0CABF8-922A-492A-A5BD-E11587CFF1C7}" dt="2026-09-25T18:20:58.052" v="9" actId="20577"/>
      <pc:docMkLst>
        <pc:docMk/>
      </pc:docMkLst>
      <pc:sldChg chg="modSp mod">
        <pc:chgData name="Iryna Holtva" userId="65561a4dd9288104" providerId="LiveId" clId="{6B0CABF8-922A-492A-A5BD-E11587CFF1C7}" dt="2026-09-25T18:20:58.052" v="9" actId="20577"/>
        <pc:sldMkLst>
          <pc:docMk/>
          <pc:sldMk cId="266876714" sldId="256"/>
        </pc:sldMkLst>
        <pc:spChg chg="mod">
          <ac:chgData name="Iryna Holtva" userId="65561a4dd9288104" providerId="LiveId" clId="{6B0CABF8-922A-492A-A5BD-E11587CFF1C7}" dt="2026-09-25T18:20:58.052" v="9" actId="20577"/>
          <ac:spMkLst>
            <pc:docMk/>
            <pc:sldMk cId="266876714" sldId="256"/>
            <ac:spMk id="3" creationId="{CD48B479-AAF1-B19E-BA93-F3FFD72F157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56D-4409-483A-B58E-6FB5B2E0B1C0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004-AD05-466A-A852-63B61E039D8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6698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56D-4409-483A-B58E-6FB5B2E0B1C0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004-AD05-466A-A852-63B61E039D8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2800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56D-4409-483A-B58E-6FB5B2E0B1C0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004-AD05-466A-A852-63B61E039D8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3403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56D-4409-483A-B58E-6FB5B2E0B1C0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004-AD05-466A-A852-63B61E039D8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9895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56D-4409-483A-B58E-6FB5B2E0B1C0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004-AD05-466A-A852-63B61E039D8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4688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56D-4409-483A-B58E-6FB5B2E0B1C0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004-AD05-466A-A852-63B61E039D8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7496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56D-4409-483A-B58E-6FB5B2E0B1C0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004-AD05-466A-A852-63B61E039D8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584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56D-4409-483A-B58E-6FB5B2E0B1C0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004-AD05-466A-A852-63B61E039D8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1440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56D-4409-483A-B58E-6FB5B2E0B1C0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004-AD05-466A-A852-63B61E039D8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6847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56D-4409-483A-B58E-6FB5B2E0B1C0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004-AD05-466A-A852-63B61E039D8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3113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56D-4409-483A-B58E-6FB5B2E0B1C0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004-AD05-466A-A852-63B61E039D8E}" type="slidenum">
              <a:rPr lang="nl-NL" smtClean="0"/>
              <a:t>‹#›</a:t>
            </a:fld>
            <a:endParaRPr lang="nl-N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31510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56D-4409-483A-B58E-6FB5B2E0B1C0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004-AD05-466A-A852-63B61E039D8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48739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56D-4409-483A-B58E-6FB5B2E0B1C0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004-AD05-466A-A852-63B61E039D8E}" type="slidenum">
              <a:rPr lang="nl-NL" smtClean="0"/>
              <a:t>‹#›</a:t>
            </a:fld>
            <a:endParaRPr lang="nl-N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9736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56D-4409-483A-B58E-6FB5B2E0B1C0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004-AD05-466A-A852-63B61E039D8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4754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56D-4409-483A-B58E-6FB5B2E0B1C0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004-AD05-466A-A852-63B61E039D8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86253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556D-4409-483A-B58E-6FB5B2E0B1C0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0E004-AD05-466A-A852-63B61E039D8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313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8556D-4409-483A-B58E-6FB5B2E0B1C0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AF0E004-AD05-466A-A852-63B61E039D8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4103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312E5D-48A0-CB7F-2891-5D9FCD9536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Přírodopis - Prezentace</a:t>
            </a:r>
            <a:endParaRPr lang="nl-NL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D48B479-AAF1-B19E-BA93-F3FFD72F15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/>
              <a:t>Udělal – Matěj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6876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087138-C152-36B9-9F56-D26461A60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Projevy života</a:t>
            </a:r>
            <a:endParaRPr lang="nl-NL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156D113-E960-7196-D9E0-ECCD43352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nl-NL" sz="2400" b="1" dirty="0" err="1"/>
              <a:t>Látková</a:t>
            </a:r>
            <a:r>
              <a:rPr lang="nl-NL" sz="2400" b="1" dirty="0"/>
              <a:t> </a:t>
            </a:r>
            <a:r>
              <a:rPr lang="nl-NL" sz="2400" b="1" dirty="0" err="1"/>
              <a:t>přeměna</a:t>
            </a:r>
            <a:r>
              <a:rPr lang="nl-NL" sz="2400" b="1" dirty="0"/>
              <a:t> (</a:t>
            </a:r>
            <a:r>
              <a:rPr lang="nl-NL" sz="2400" b="1" dirty="0" err="1"/>
              <a:t>metabolismus</a:t>
            </a:r>
            <a:r>
              <a:rPr lang="nl-NL" sz="2400" b="1" dirty="0"/>
              <a:t>):</a:t>
            </a:r>
            <a:r>
              <a:rPr lang="nl-NL" sz="2400" dirty="0"/>
              <a:t> </a:t>
            </a:r>
            <a:r>
              <a:rPr lang="nl-NL" sz="2400" dirty="0" err="1"/>
              <a:t>Příjem</a:t>
            </a:r>
            <a:r>
              <a:rPr lang="nl-NL" sz="2400" dirty="0"/>
              <a:t> a </a:t>
            </a:r>
            <a:r>
              <a:rPr lang="nl-NL" sz="2400" dirty="0" err="1"/>
              <a:t>výměna</a:t>
            </a:r>
            <a:r>
              <a:rPr lang="nl-NL" sz="2400" dirty="0"/>
              <a:t> </a:t>
            </a:r>
            <a:r>
              <a:rPr lang="nl-NL" sz="2400" dirty="0" err="1"/>
              <a:t>látek</a:t>
            </a:r>
            <a:r>
              <a:rPr lang="nl-NL" sz="2400" dirty="0"/>
              <a:t> a energie s </a:t>
            </a:r>
            <a:r>
              <a:rPr lang="nl-NL" sz="2400" dirty="0" err="1"/>
              <a:t>okolím</a:t>
            </a:r>
            <a:r>
              <a:rPr lang="nl-NL" sz="2400" dirty="0"/>
              <a:t>, </a:t>
            </a:r>
            <a:r>
              <a:rPr lang="nl-NL" sz="2400" dirty="0" err="1"/>
              <a:t>dýchání</a:t>
            </a:r>
            <a:r>
              <a:rPr lang="nl-NL" sz="2400" dirty="0"/>
              <a:t> </a:t>
            </a:r>
            <a:r>
              <a:rPr lang="nl-NL" sz="2400" dirty="0" err="1"/>
              <a:t>či</a:t>
            </a:r>
            <a:r>
              <a:rPr lang="nl-NL" sz="2400" dirty="0"/>
              <a:t> </a:t>
            </a:r>
            <a:r>
              <a:rPr lang="nl-NL" sz="2400" dirty="0" err="1"/>
              <a:t>tvorba</a:t>
            </a:r>
            <a:r>
              <a:rPr lang="nl-NL" sz="2400" dirty="0"/>
              <a:t> </a:t>
            </a:r>
            <a:r>
              <a:rPr lang="nl-NL" sz="2400" dirty="0" err="1"/>
              <a:t>živin</a:t>
            </a:r>
            <a:r>
              <a:rPr lang="nl-NL" sz="2400" dirty="0"/>
              <a:t>.</a:t>
            </a:r>
          </a:p>
          <a:p>
            <a:pPr lvl="0"/>
            <a:r>
              <a:rPr lang="nl-NL" sz="2400" b="1" dirty="0" err="1"/>
              <a:t>Dráždivost</a:t>
            </a:r>
            <a:r>
              <a:rPr lang="nl-NL" sz="2400" b="1" dirty="0"/>
              <a:t>:</a:t>
            </a:r>
            <a:r>
              <a:rPr lang="nl-NL" sz="2400" dirty="0"/>
              <a:t> </a:t>
            </a:r>
            <a:r>
              <a:rPr lang="nl-NL" sz="2400" dirty="0" err="1"/>
              <a:t>Reakce</a:t>
            </a:r>
            <a:r>
              <a:rPr lang="nl-NL" sz="2400" dirty="0"/>
              <a:t> </a:t>
            </a:r>
            <a:r>
              <a:rPr lang="nl-NL" sz="2400" dirty="0" err="1"/>
              <a:t>organismů</a:t>
            </a:r>
            <a:r>
              <a:rPr lang="nl-NL" sz="2400" dirty="0"/>
              <a:t> na </a:t>
            </a:r>
            <a:r>
              <a:rPr lang="nl-NL" sz="2400" dirty="0" err="1"/>
              <a:t>podněty</a:t>
            </a:r>
            <a:r>
              <a:rPr lang="nl-NL" sz="2400" dirty="0"/>
              <a:t> </a:t>
            </a:r>
            <a:r>
              <a:rPr lang="nl-NL" sz="2400" dirty="0" err="1"/>
              <a:t>z</a:t>
            </a:r>
            <a:r>
              <a:rPr lang="nl-NL" sz="2400" dirty="0"/>
              <a:t> </a:t>
            </a:r>
            <a:r>
              <a:rPr lang="nl-NL" sz="2400" dirty="0" err="1"/>
              <a:t>okolí</a:t>
            </a:r>
            <a:r>
              <a:rPr lang="nl-NL" sz="2400" dirty="0"/>
              <a:t> a </a:t>
            </a:r>
            <a:r>
              <a:rPr lang="nl-NL" sz="2400" dirty="0" err="1"/>
              <a:t>udržování</a:t>
            </a:r>
            <a:r>
              <a:rPr lang="nl-NL" sz="2400" dirty="0"/>
              <a:t> </a:t>
            </a:r>
            <a:r>
              <a:rPr lang="nl-NL" sz="2400" dirty="0" err="1"/>
              <a:t>stálého</a:t>
            </a:r>
            <a:r>
              <a:rPr lang="nl-NL" sz="2400" dirty="0"/>
              <a:t> </a:t>
            </a:r>
            <a:r>
              <a:rPr lang="nl-NL" sz="2400" dirty="0" err="1"/>
              <a:t>vnitřního</a:t>
            </a:r>
            <a:r>
              <a:rPr lang="nl-NL" sz="2400" dirty="0"/>
              <a:t> </a:t>
            </a:r>
            <a:r>
              <a:rPr lang="nl-NL" sz="2400" dirty="0" err="1"/>
              <a:t>prostředí</a:t>
            </a:r>
            <a:r>
              <a:rPr lang="nl-NL" sz="2400" dirty="0"/>
              <a:t>.</a:t>
            </a:r>
          </a:p>
          <a:p>
            <a:pPr lvl="0"/>
            <a:r>
              <a:rPr lang="nl-NL" sz="2400" b="1" dirty="0" err="1"/>
              <a:t>Pohyb</a:t>
            </a:r>
            <a:r>
              <a:rPr lang="nl-NL" sz="2400" b="1" dirty="0"/>
              <a:t>:</a:t>
            </a:r>
            <a:r>
              <a:rPr lang="nl-NL" sz="2400" dirty="0"/>
              <a:t> </a:t>
            </a:r>
            <a:r>
              <a:rPr lang="nl-NL" sz="2400" dirty="0" err="1"/>
              <a:t>Schopnost</a:t>
            </a:r>
            <a:r>
              <a:rPr lang="nl-NL" sz="2400" dirty="0"/>
              <a:t> </a:t>
            </a:r>
            <a:r>
              <a:rPr lang="nl-NL" sz="2400" dirty="0" err="1"/>
              <a:t>pohybu</a:t>
            </a:r>
            <a:r>
              <a:rPr lang="nl-NL" sz="2400" dirty="0"/>
              <a:t> </a:t>
            </a:r>
            <a:r>
              <a:rPr lang="nl-NL" sz="2400" dirty="0" err="1"/>
              <a:t>celého</a:t>
            </a:r>
            <a:r>
              <a:rPr lang="nl-NL" sz="2400" dirty="0"/>
              <a:t> </a:t>
            </a:r>
            <a:r>
              <a:rPr lang="nl-NL" sz="2400" dirty="0" err="1"/>
              <a:t>těla</a:t>
            </a:r>
            <a:r>
              <a:rPr lang="nl-NL" sz="2400" dirty="0"/>
              <a:t> </a:t>
            </a:r>
            <a:r>
              <a:rPr lang="nl-NL" sz="2400" dirty="0" err="1"/>
              <a:t>nebo</a:t>
            </a:r>
            <a:r>
              <a:rPr lang="nl-NL" sz="2400" dirty="0"/>
              <a:t> </a:t>
            </a:r>
            <a:r>
              <a:rPr lang="nl-NL" sz="2400" dirty="0" err="1"/>
              <a:t>jeho</a:t>
            </a:r>
            <a:r>
              <a:rPr lang="nl-NL" sz="2400" dirty="0"/>
              <a:t> </a:t>
            </a:r>
            <a:r>
              <a:rPr lang="nl-NL" sz="2400" dirty="0" err="1"/>
              <a:t>částí</a:t>
            </a:r>
            <a:r>
              <a:rPr lang="nl-NL" sz="2400" dirty="0"/>
              <a:t>.</a:t>
            </a:r>
          </a:p>
          <a:p>
            <a:pPr lvl="0"/>
            <a:r>
              <a:rPr lang="nl-NL" sz="2400" b="1" dirty="0" err="1"/>
              <a:t>Růst</a:t>
            </a:r>
            <a:r>
              <a:rPr lang="nl-NL" sz="2400" b="1" dirty="0"/>
              <a:t> a </a:t>
            </a:r>
            <a:r>
              <a:rPr lang="nl-NL" sz="2400" b="1" dirty="0" err="1"/>
              <a:t>vývoj</a:t>
            </a:r>
            <a:r>
              <a:rPr lang="nl-NL" sz="2400" b="1" dirty="0"/>
              <a:t>:</a:t>
            </a:r>
            <a:r>
              <a:rPr lang="nl-NL" sz="2400" dirty="0"/>
              <a:t> </a:t>
            </a:r>
            <a:r>
              <a:rPr lang="nl-NL" sz="2400" dirty="0" err="1"/>
              <a:t>Zvětšování</a:t>
            </a:r>
            <a:r>
              <a:rPr lang="nl-NL" sz="2400" dirty="0"/>
              <a:t> </a:t>
            </a:r>
            <a:r>
              <a:rPr lang="nl-NL" sz="2400" dirty="0" err="1"/>
              <a:t>těla</a:t>
            </a:r>
            <a:r>
              <a:rPr lang="nl-NL" sz="2400" dirty="0"/>
              <a:t> a </a:t>
            </a:r>
            <a:r>
              <a:rPr lang="nl-NL" sz="2400" dirty="0" err="1"/>
              <a:t>ontogenetický</a:t>
            </a:r>
            <a:r>
              <a:rPr lang="nl-NL" sz="2400" dirty="0"/>
              <a:t> </a:t>
            </a:r>
            <a:r>
              <a:rPr lang="nl-NL" sz="2400" dirty="0" err="1"/>
              <a:t>vývoj</a:t>
            </a:r>
            <a:r>
              <a:rPr lang="nl-NL" sz="2400" dirty="0"/>
              <a:t> </a:t>
            </a:r>
            <a:r>
              <a:rPr lang="nl-NL" sz="2400" dirty="0" err="1"/>
              <a:t>jedince</a:t>
            </a:r>
            <a:r>
              <a:rPr lang="nl-NL" sz="2400" dirty="0"/>
              <a:t>.</a:t>
            </a:r>
          </a:p>
          <a:p>
            <a:pPr lvl="0"/>
            <a:r>
              <a:rPr lang="nl-NL" sz="2400" b="1" dirty="0" err="1"/>
              <a:t>Rozmnožování</a:t>
            </a:r>
            <a:r>
              <a:rPr lang="nl-NL" sz="2400" b="1" dirty="0"/>
              <a:t> (</a:t>
            </a:r>
            <a:r>
              <a:rPr lang="nl-NL" sz="2400" b="1" dirty="0" err="1"/>
              <a:t>reprodukce</a:t>
            </a:r>
            <a:r>
              <a:rPr lang="nl-NL" sz="2400" b="1" dirty="0"/>
              <a:t>):</a:t>
            </a:r>
            <a:r>
              <a:rPr lang="nl-NL" sz="2400" dirty="0"/>
              <a:t> </a:t>
            </a:r>
            <a:r>
              <a:rPr lang="nl-NL" sz="2400" dirty="0" err="1"/>
              <a:t>Tvorba</a:t>
            </a:r>
            <a:r>
              <a:rPr lang="nl-NL" sz="2400" dirty="0"/>
              <a:t> </a:t>
            </a:r>
            <a:r>
              <a:rPr lang="nl-NL" sz="2400" dirty="0" err="1"/>
              <a:t>potomstva</a:t>
            </a:r>
            <a:r>
              <a:rPr lang="nl-NL" sz="2400" dirty="0"/>
              <a:t> pro </a:t>
            </a:r>
            <a:r>
              <a:rPr lang="nl-NL" sz="2400" dirty="0" err="1"/>
              <a:t>zachování</a:t>
            </a:r>
            <a:r>
              <a:rPr lang="nl-NL" sz="2400" dirty="0"/>
              <a:t> </a:t>
            </a:r>
            <a:r>
              <a:rPr lang="nl-NL" sz="2400" dirty="0" err="1"/>
              <a:t>druhu</a:t>
            </a:r>
            <a:r>
              <a:rPr lang="nl-NL" sz="2400" dirty="0"/>
              <a:t>.</a:t>
            </a:r>
          </a:p>
          <a:p>
            <a:pPr lvl="0"/>
            <a:r>
              <a:rPr lang="nl-NL" sz="2400" b="1" dirty="0" err="1"/>
              <a:t>Dědičnost</a:t>
            </a:r>
            <a:r>
              <a:rPr lang="nl-NL" sz="2400" b="1" dirty="0"/>
              <a:t>:</a:t>
            </a:r>
            <a:r>
              <a:rPr lang="nl-NL" sz="2400" dirty="0"/>
              <a:t> </a:t>
            </a:r>
            <a:r>
              <a:rPr lang="nl-NL" sz="2400" dirty="0" err="1"/>
              <a:t>Předávání</a:t>
            </a:r>
            <a:r>
              <a:rPr lang="nl-NL" sz="2400" dirty="0"/>
              <a:t> </a:t>
            </a:r>
            <a:r>
              <a:rPr lang="nl-NL" sz="2400" dirty="0" err="1"/>
              <a:t>genetické</a:t>
            </a:r>
            <a:r>
              <a:rPr lang="nl-NL" sz="2400" dirty="0"/>
              <a:t> </a:t>
            </a:r>
            <a:r>
              <a:rPr lang="nl-NL" sz="2400" dirty="0" err="1"/>
              <a:t>informace</a:t>
            </a:r>
            <a:r>
              <a:rPr lang="nl-NL" sz="2400" dirty="0"/>
              <a:t> (DNA, RNA) </a:t>
            </a:r>
            <a:r>
              <a:rPr lang="nl-NL" sz="2400" dirty="0" err="1"/>
              <a:t>dalším</a:t>
            </a:r>
            <a:r>
              <a:rPr lang="nl-NL" sz="2400" dirty="0"/>
              <a:t> </a:t>
            </a:r>
            <a:r>
              <a:rPr lang="nl-NL" sz="2400" dirty="0" err="1"/>
              <a:t>generacím</a:t>
            </a:r>
            <a:r>
              <a:rPr lang="nl-NL" sz="2400" dirty="0"/>
              <a:t>.</a:t>
            </a:r>
          </a:p>
          <a:p>
            <a:pPr lvl="0"/>
            <a:r>
              <a:rPr lang="nl-NL" sz="2400" b="1" dirty="0" err="1"/>
              <a:t>Evoluce</a:t>
            </a:r>
            <a:r>
              <a:rPr lang="nl-NL" sz="2400" b="1" dirty="0"/>
              <a:t> (</a:t>
            </a:r>
            <a:r>
              <a:rPr lang="nl-NL" sz="2400" b="1" dirty="0" err="1"/>
              <a:t>vývoj</a:t>
            </a:r>
            <a:r>
              <a:rPr lang="nl-NL" sz="2400" b="1" dirty="0"/>
              <a:t> </a:t>
            </a:r>
            <a:r>
              <a:rPr lang="nl-NL" sz="2400" b="1" dirty="0" err="1"/>
              <a:t>druhu</a:t>
            </a:r>
            <a:r>
              <a:rPr lang="nl-NL" sz="2400" b="1" dirty="0"/>
              <a:t>):</a:t>
            </a:r>
            <a:r>
              <a:rPr lang="nl-NL" sz="2400" dirty="0"/>
              <a:t> </a:t>
            </a:r>
            <a:r>
              <a:rPr lang="nl-NL" sz="2400" dirty="0" err="1"/>
              <a:t>Dlouhodobé</a:t>
            </a:r>
            <a:r>
              <a:rPr lang="nl-NL" sz="2400" dirty="0"/>
              <a:t> </a:t>
            </a:r>
            <a:r>
              <a:rPr lang="nl-NL" sz="2400" dirty="0" err="1"/>
              <a:t>přizpůsobování</a:t>
            </a:r>
            <a:r>
              <a:rPr lang="nl-NL" sz="2400" dirty="0"/>
              <a:t> </a:t>
            </a:r>
            <a:r>
              <a:rPr lang="nl-NL" sz="2400" dirty="0" err="1"/>
              <a:t>živých</a:t>
            </a:r>
            <a:r>
              <a:rPr lang="nl-NL" sz="2400" dirty="0"/>
              <a:t> </a:t>
            </a:r>
            <a:r>
              <a:rPr lang="nl-NL" sz="2400" dirty="0" err="1"/>
              <a:t>soustav</a:t>
            </a:r>
            <a:r>
              <a:rPr lang="nl-NL" sz="2400" dirty="0"/>
              <a:t> </a:t>
            </a:r>
            <a:r>
              <a:rPr lang="nl-NL" sz="2400" dirty="0" err="1"/>
              <a:t>měnícím</a:t>
            </a:r>
            <a:r>
              <a:rPr lang="nl-NL" sz="2400" dirty="0"/>
              <a:t> se podmínkám.</a:t>
            </a:r>
          </a:p>
          <a:p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203142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0ED775-680F-EACB-EF49-DB770672F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7803"/>
            <a:ext cx="10515600" cy="1325563"/>
          </a:xfrm>
        </p:spPr>
        <p:txBody>
          <a:bodyPr/>
          <a:lstStyle/>
          <a:p>
            <a:pPr algn="ctr"/>
            <a:r>
              <a:rPr lang="nl-NL" b="1" dirty="0" err="1"/>
              <a:t>Látková</a:t>
            </a:r>
            <a:r>
              <a:rPr lang="nl-NL" b="1" dirty="0"/>
              <a:t> </a:t>
            </a:r>
            <a:r>
              <a:rPr lang="nl-NL" b="1" dirty="0" err="1"/>
              <a:t>přeměna</a:t>
            </a:r>
            <a:endParaRPr lang="nl-NL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675D90B-E604-CCE1-68A1-D0D0CD9DF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sz="2400" b="1" dirty="0"/>
              <a:t>= </a:t>
            </a:r>
            <a:r>
              <a:rPr lang="nl-NL" sz="2400" b="1" dirty="0" err="1"/>
              <a:t>Nepřetržitý</a:t>
            </a:r>
            <a:r>
              <a:rPr lang="nl-NL" sz="2400" b="1" dirty="0"/>
              <a:t> </a:t>
            </a:r>
            <a:r>
              <a:rPr lang="nl-NL" sz="2400" b="1" dirty="0" err="1"/>
              <a:t>řetězec</a:t>
            </a:r>
            <a:r>
              <a:rPr lang="nl-NL" sz="2400" b="1" dirty="0"/>
              <a:t> </a:t>
            </a:r>
            <a:r>
              <a:rPr lang="nl-NL" sz="2400" b="1" dirty="0" err="1"/>
              <a:t>chemických</a:t>
            </a:r>
            <a:r>
              <a:rPr lang="nl-NL" sz="2400" b="1" dirty="0"/>
              <a:t> </a:t>
            </a:r>
            <a:r>
              <a:rPr lang="nl-NL" sz="2400" b="1" dirty="0" err="1"/>
              <a:t>reakcí</a:t>
            </a:r>
            <a:r>
              <a:rPr lang="nl-NL" sz="2400" b="1" dirty="0"/>
              <a:t> v </a:t>
            </a:r>
            <a:r>
              <a:rPr lang="nl-NL" sz="2400" b="1" dirty="0" err="1"/>
              <a:t>buňkách</a:t>
            </a:r>
            <a:r>
              <a:rPr lang="nl-NL" sz="2400" b="1" dirty="0"/>
              <a:t>, </a:t>
            </a:r>
            <a:r>
              <a:rPr lang="nl-NL" sz="2400" b="1" dirty="0" err="1"/>
              <a:t>který</a:t>
            </a:r>
            <a:r>
              <a:rPr lang="nl-NL" sz="2400" b="1" dirty="0"/>
              <a:t> </a:t>
            </a:r>
            <a:r>
              <a:rPr lang="nl-NL" sz="2400" b="1" dirty="0" err="1"/>
              <a:t>zajišťuje</a:t>
            </a:r>
            <a:r>
              <a:rPr lang="nl-NL" sz="2400" b="1" dirty="0"/>
              <a:t> </a:t>
            </a:r>
            <a:r>
              <a:rPr lang="nl-NL" sz="2400" b="1" dirty="0" err="1"/>
              <a:t>výměnu</a:t>
            </a:r>
            <a:r>
              <a:rPr lang="nl-NL" sz="2400" b="1" dirty="0"/>
              <a:t> </a:t>
            </a:r>
            <a:r>
              <a:rPr lang="nl-NL" sz="2400" b="1" dirty="0" err="1"/>
              <a:t>látek</a:t>
            </a:r>
            <a:r>
              <a:rPr lang="nl-NL" sz="2400" b="1" dirty="0"/>
              <a:t> a energie s </a:t>
            </a:r>
            <a:r>
              <a:rPr lang="nl-NL" sz="2400" b="1" dirty="0" err="1"/>
              <a:t>okolím</a:t>
            </a:r>
            <a:r>
              <a:rPr lang="nl-NL" sz="2400" b="1" dirty="0"/>
              <a:t>.</a:t>
            </a:r>
            <a:endParaRPr lang="nl-NL" sz="2400" dirty="0"/>
          </a:p>
          <a:p>
            <a:pPr lvl="0"/>
            <a:r>
              <a:rPr lang="nl-NL" sz="2400" b="1" dirty="0" err="1"/>
              <a:t>Hlavní</a:t>
            </a:r>
            <a:r>
              <a:rPr lang="nl-NL" sz="2400" b="1" dirty="0"/>
              <a:t> </a:t>
            </a:r>
            <a:r>
              <a:rPr lang="nl-NL" sz="2400" b="1" dirty="0" err="1"/>
              <a:t>účel</a:t>
            </a:r>
            <a:r>
              <a:rPr lang="nl-NL" sz="2400" b="1" dirty="0"/>
              <a:t>:</a:t>
            </a:r>
            <a:r>
              <a:rPr lang="nl-NL" sz="2400" dirty="0"/>
              <a:t> </a:t>
            </a:r>
            <a:r>
              <a:rPr lang="nl-NL" sz="2400" dirty="0" err="1"/>
              <a:t>Získávání</a:t>
            </a:r>
            <a:r>
              <a:rPr lang="nl-NL" sz="2400" dirty="0"/>
              <a:t> energie pro </a:t>
            </a:r>
            <a:r>
              <a:rPr lang="nl-NL" sz="2400" dirty="0" err="1"/>
              <a:t>život</a:t>
            </a:r>
            <a:r>
              <a:rPr lang="nl-NL" sz="2400" dirty="0"/>
              <a:t>, </a:t>
            </a:r>
            <a:r>
              <a:rPr lang="nl-NL" sz="2400" dirty="0" err="1"/>
              <a:t>růst</a:t>
            </a:r>
            <a:r>
              <a:rPr lang="nl-NL" sz="2400" dirty="0"/>
              <a:t> a </a:t>
            </a:r>
            <a:r>
              <a:rPr lang="nl-NL" sz="2400" dirty="0" err="1"/>
              <a:t>obnovu</a:t>
            </a:r>
            <a:r>
              <a:rPr lang="nl-NL" sz="2400" dirty="0"/>
              <a:t> </a:t>
            </a:r>
            <a:r>
              <a:rPr lang="nl-NL" sz="2400" dirty="0" err="1"/>
              <a:t>organismu</a:t>
            </a:r>
            <a:r>
              <a:rPr lang="nl-NL" sz="2400" dirty="0"/>
              <a:t>.</a:t>
            </a:r>
          </a:p>
          <a:p>
            <a:pPr lvl="0"/>
            <a:r>
              <a:rPr lang="nl-NL" sz="2400" b="1" dirty="0"/>
              <a:t>Jak </a:t>
            </a:r>
            <a:r>
              <a:rPr lang="nl-NL" sz="2400" b="1" dirty="0" err="1"/>
              <a:t>funguje</a:t>
            </a:r>
            <a:r>
              <a:rPr lang="nl-NL" sz="2400" b="1" dirty="0"/>
              <a:t>?</a:t>
            </a:r>
            <a:r>
              <a:rPr lang="nl-NL" sz="2400" dirty="0"/>
              <a:t> </a:t>
            </a:r>
            <a:r>
              <a:rPr lang="nl-NL" sz="2400" dirty="0" err="1"/>
              <a:t>Skládá</a:t>
            </a:r>
            <a:r>
              <a:rPr lang="nl-NL" sz="2400" dirty="0"/>
              <a:t> se ze </a:t>
            </a:r>
            <a:r>
              <a:rPr lang="nl-NL" sz="2400" dirty="0" err="1"/>
              <a:t>dvou</a:t>
            </a:r>
            <a:r>
              <a:rPr lang="nl-NL" sz="2400" dirty="0"/>
              <a:t> </a:t>
            </a:r>
            <a:r>
              <a:rPr lang="nl-NL" sz="2400" dirty="0" err="1"/>
              <a:t>propojených</a:t>
            </a:r>
            <a:r>
              <a:rPr lang="nl-NL" sz="2400" dirty="0"/>
              <a:t> </a:t>
            </a:r>
            <a:r>
              <a:rPr lang="nl-NL" sz="2400" dirty="0" err="1"/>
              <a:t>procesů</a:t>
            </a:r>
            <a:r>
              <a:rPr lang="nl-NL" sz="2400" dirty="0"/>
              <a:t>:</a:t>
            </a:r>
          </a:p>
          <a:p>
            <a:pPr lvl="1"/>
            <a:r>
              <a:rPr lang="nl-NL" b="1" dirty="0" err="1"/>
              <a:t>Anabolismus</a:t>
            </a:r>
            <a:r>
              <a:rPr lang="nl-NL" b="1" dirty="0"/>
              <a:t> (</a:t>
            </a:r>
            <a:r>
              <a:rPr lang="nl-NL" b="1" dirty="0" err="1"/>
              <a:t>Tvorba</a:t>
            </a:r>
            <a:r>
              <a:rPr lang="nl-NL" b="1" dirty="0"/>
              <a:t>):</a:t>
            </a:r>
            <a:r>
              <a:rPr lang="nl-NL" dirty="0"/>
              <a:t> </a:t>
            </a:r>
            <a:r>
              <a:rPr lang="nl-NL" dirty="0" err="1"/>
              <a:t>Slučování</a:t>
            </a:r>
            <a:r>
              <a:rPr lang="nl-NL" dirty="0"/>
              <a:t> </a:t>
            </a:r>
            <a:r>
              <a:rPr lang="nl-NL" dirty="0" err="1"/>
              <a:t>jednoduchých</a:t>
            </a:r>
            <a:r>
              <a:rPr lang="nl-NL" dirty="0"/>
              <a:t> </a:t>
            </a:r>
            <a:r>
              <a:rPr lang="nl-NL" dirty="0" err="1"/>
              <a:t>látek</a:t>
            </a:r>
            <a:r>
              <a:rPr lang="nl-NL" dirty="0"/>
              <a:t> na </a:t>
            </a:r>
            <a:r>
              <a:rPr lang="nl-NL" dirty="0" err="1"/>
              <a:t>složité</a:t>
            </a:r>
            <a:r>
              <a:rPr lang="nl-NL" dirty="0"/>
              <a:t>. Energie se </a:t>
            </a:r>
            <a:r>
              <a:rPr lang="nl-NL" b="1" dirty="0" err="1"/>
              <a:t>spotřebovává</a:t>
            </a:r>
            <a:r>
              <a:rPr lang="nl-NL" dirty="0"/>
              <a:t> (</a:t>
            </a:r>
            <a:r>
              <a:rPr lang="nl-NL" dirty="0" err="1"/>
              <a:t>např</a:t>
            </a:r>
            <a:r>
              <a:rPr lang="nl-NL" dirty="0"/>
              <a:t>. </a:t>
            </a:r>
            <a:r>
              <a:rPr lang="nl-NL" dirty="0" err="1"/>
              <a:t>fotosyntéza</a:t>
            </a:r>
            <a:r>
              <a:rPr lang="nl-NL" dirty="0"/>
              <a:t>, </a:t>
            </a:r>
            <a:r>
              <a:rPr lang="nl-NL" dirty="0" err="1"/>
              <a:t>růst</a:t>
            </a:r>
            <a:r>
              <a:rPr lang="nl-NL" dirty="0"/>
              <a:t> </a:t>
            </a:r>
            <a:r>
              <a:rPr lang="nl-NL" dirty="0" err="1"/>
              <a:t>svalů</a:t>
            </a:r>
            <a:r>
              <a:rPr lang="nl-NL" dirty="0"/>
              <a:t>).</a:t>
            </a:r>
          </a:p>
          <a:p>
            <a:pPr lvl="1"/>
            <a:r>
              <a:rPr lang="nl-NL" b="1" dirty="0" err="1"/>
              <a:t>Katabolismus</a:t>
            </a:r>
            <a:r>
              <a:rPr lang="nl-NL" b="1" dirty="0"/>
              <a:t> (</a:t>
            </a:r>
            <a:r>
              <a:rPr lang="nl-NL" b="1" dirty="0" err="1"/>
              <a:t>Rozklad</a:t>
            </a:r>
            <a:r>
              <a:rPr lang="nl-NL" b="1" dirty="0"/>
              <a:t>):</a:t>
            </a:r>
            <a:r>
              <a:rPr lang="nl-NL" dirty="0"/>
              <a:t> </a:t>
            </a:r>
            <a:r>
              <a:rPr lang="nl-NL" dirty="0" err="1"/>
              <a:t>Štěpení</a:t>
            </a:r>
            <a:r>
              <a:rPr lang="nl-NL" dirty="0"/>
              <a:t> </a:t>
            </a:r>
            <a:r>
              <a:rPr lang="nl-NL" dirty="0" err="1"/>
              <a:t>složitých</a:t>
            </a:r>
            <a:r>
              <a:rPr lang="nl-NL" dirty="0"/>
              <a:t> </a:t>
            </a:r>
            <a:r>
              <a:rPr lang="nl-NL" dirty="0" err="1"/>
              <a:t>látek</a:t>
            </a:r>
            <a:r>
              <a:rPr lang="nl-NL" dirty="0"/>
              <a:t> na </a:t>
            </a:r>
            <a:r>
              <a:rPr lang="nl-NL" dirty="0" err="1"/>
              <a:t>jednoduché</a:t>
            </a:r>
            <a:r>
              <a:rPr lang="nl-NL" dirty="0"/>
              <a:t>. Energie se </a:t>
            </a:r>
            <a:r>
              <a:rPr lang="nl-NL" b="1" dirty="0" err="1"/>
              <a:t>uvolňuje</a:t>
            </a:r>
            <a:r>
              <a:rPr lang="nl-NL" dirty="0"/>
              <a:t> (</a:t>
            </a:r>
            <a:r>
              <a:rPr lang="nl-NL" dirty="0" err="1"/>
              <a:t>např</a:t>
            </a:r>
            <a:r>
              <a:rPr lang="nl-NL" dirty="0"/>
              <a:t>. </a:t>
            </a:r>
            <a:r>
              <a:rPr lang="nl-NL" dirty="0" err="1"/>
              <a:t>trávení</a:t>
            </a:r>
            <a:r>
              <a:rPr lang="nl-NL" dirty="0"/>
              <a:t>, </a:t>
            </a:r>
            <a:r>
              <a:rPr lang="nl-NL" dirty="0" err="1"/>
              <a:t>buněčné</a:t>
            </a:r>
            <a:r>
              <a:rPr lang="nl-NL" dirty="0"/>
              <a:t> </a:t>
            </a:r>
            <a:r>
              <a:rPr lang="nl-NL" dirty="0" err="1"/>
              <a:t>dýchání</a:t>
            </a:r>
            <a:r>
              <a:rPr lang="nl-NL" dirty="0"/>
              <a:t>).</a:t>
            </a:r>
          </a:p>
          <a:p>
            <a:pPr lvl="0"/>
            <a:r>
              <a:rPr lang="nl-NL" sz="2400" b="1" dirty="0" err="1"/>
              <a:t>Využití</a:t>
            </a:r>
            <a:r>
              <a:rPr lang="nl-NL" sz="2400" b="1" dirty="0"/>
              <a:t> energie:</a:t>
            </a:r>
            <a:r>
              <a:rPr lang="nl-NL" sz="2400" dirty="0"/>
              <a:t> </a:t>
            </a:r>
            <a:r>
              <a:rPr lang="nl-NL" sz="2400" dirty="0" err="1"/>
              <a:t>Pohyb</a:t>
            </a:r>
            <a:r>
              <a:rPr lang="nl-NL" sz="2400" dirty="0"/>
              <a:t>, </a:t>
            </a:r>
            <a:r>
              <a:rPr lang="nl-NL" sz="2400" dirty="0" err="1"/>
              <a:t>udržování</a:t>
            </a:r>
            <a:r>
              <a:rPr lang="nl-NL" sz="2400" dirty="0"/>
              <a:t> </a:t>
            </a:r>
            <a:r>
              <a:rPr lang="nl-NL" sz="2400" dirty="0" err="1"/>
              <a:t>tělesné</a:t>
            </a:r>
            <a:r>
              <a:rPr lang="nl-NL" sz="2400" dirty="0"/>
              <a:t> </a:t>
            </a:r>
            <a:r>
              <a:rPr lang="nl-NL" sz="2400" dirty="0" err="1"/>
              <a:t>teploty</a:t>
            </a:r>
            <a:r>
              <a:rPr lang="nl-NL" sz="2400" dirty="0"/>
              <a:t>, </a:t>
            </a:r>
            <a:r>
              <a:rPr lang="nl-NL" sz="2400" dirty="0" err="1"/>
              <a:t>myšlení</a:t>
            </a:r>
            <a:r>
              <a:rPr lang="nl-NL" sz="2400" dirty="0"/>
              <a:t> a </a:t>
            </a:r>
            <a:r>
              <a:rPr lang="nl-NL" sz="2400" dirty="0" err="1"/>
              <a:t>obnova</a:t>
            </a:r>
            <a:r>
              <a:rPr lang="nl-NL" sz="2400" dirty="0"/>
              <a:t> </a:t>
            </a:r>
            <a:r>
              <a:rPr lang="nl-NL" sz="2400" dirty="0" err="1"/>
              <a:t>buněk</a:t>
            </a:r>
            <a:r>
              <a:rPr lang="nl-NL" sz="2400" dirty="0"/>
              <a:t>.</a:t>
            </a:r>
          </a:p>
          <a:p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93481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33419C-5397-946F-E62C-5D7FD1488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err="1"/>
              <a:t>Draždivost</a:t>
            </a:r>
            <a:endParaRPr lang="nl-NL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6BEC1C0-68FF-96F0-6EDF-4D62B1AA9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600" b="1" dirty="0"/>
              <a:t>= </a:t>
            </a:r>
            <a:r>
              <a:rPr lang="nl-NL" sz="1600" b="1" dirty="0" err="1"/>
              <a:t>Schopnost</a:t>
            </a:r>
            <a:r>
              <a:rPr lang="nl-NL" sz="1600" b="1" dirty="0"/>
              <a:t> </a:t>
            </a:r>
            <a:r>
              <a:rPr lang="nl-NL" sz="1600" b="1" dirty="0" err="1"/>
              <a:t>organismů</a:t>
            </a:r>
            <a:r>
              <a:rPr lang="nl-NL" sz="1600" b="1" dirty="0"/>
              <a:t> </a:t>
            </a:r>
            <a:r>
              <a:rPr lang="nl-NL" sz="1600" b="1" dirty="0" err="1"/>
              <a:t>vnímat</a:t>
            </a:r>
            <a:r>
              <a:rPr lang="nl-NL" sz="1600" b="1" dirty="0"/>
              <a:t> </a:t>
            </a:r>
            <a:r>
              <a:rPr lang="nl-NL" sz="1600" b="1" dirty="0" err="1"/>
              <a:t>změny</a:t>
            </a:r>
            <a:r>
              <a:rPr lang="nl-NL" sz="1600" b="1" dirty="0"/>
              <a:t> v </a:t>
            </a:r>
            <a:r>
              <a:rPr lang="nl-NL" sz="1600" b="1" dirty="0" err="1"/>
              <a:t>okolí</a:t>
            </a:r>
            <a:r>
              <a:rPr lang="nl-NL" sz="1600" b="1" dirty="0"/>
              <a:t> (</a:t>
            </a:r>
            <a:r>
              <a:rPr lang="nl-NL" sz="1600" b="1" dirty="0" err="1"/>
              <a:t>podněty</a:t>
            </a:r>
            <a:r>
              <a:rPr lang="nl-NL" sz="1600" b="1" dirty="0"/>
              <a:t>) a </a:t>
            </a:r>
            <a:r>
              <a:rPr lang="nl-NL" sz="1600" b="1" dirty="0" err="1"/>
              <a:t>správně</a:t>
            </a:r>
            <a:r>
              <a:rPr lang="nl-NL" sz="1600" b="1" dirty="0"/>
              <a:t> na </a:t>
            </a:r>
            <a:r>
              <a:rPr lang="nl-NL" sz="1600" b="1" dirty="0" err="1"/>
              <a:t>ně</a:t>
            </a:r>
            <a:r>
              <a:rPr lang="nl-NL" sz="1600" b="1" dirty="0"/>
              <a:t> </a:t>
            </a:r>
            <a:r>
              <a:rPr lang="nl-NL" sz="1600" b="1" dirty="0" err="1"/>
              <a:t>reagovat</a:t>
            </a:r>
            <a:r>
              <a:rPr lang="nl-NL" sz="1600" b="1" dirty="0"/>
              <a:t>.</a:t>
            </a:r>
            <a:endParaRPr lang="nl-NL" sz="1600" dirty="0"/>
          </a:p>
          <a:p>
            <a:pPr lvl="0"/>
            <a:r>
              <a:rPr lang="nl-NL" sz="1600" b="1" dirty="0" err="1"/>
              <a:t>Hlavní</a:t>
            </a:r>
            <a:r>
              <a:rPr lang="nl-NL" sz="1600" b="1" dirty="0"/>
              <a:t> </a:t>
            </a:r>
            <a:r>
              <a:rPr lang="nl-NL" sz="1600" b="1" dirty="0" err="1"/>
              <a:t>účel</a:t>
            </a:r>
            <a:r>
              <a:rPr lang="nl-NL" sz="1600" b="1" dirty="0"/>
              <a:t>:</a:t>
            </a:r>
            <a:r>
              <a:rPr lang="nl-NL" sz="1600" dirty="0"/>
              <a:t> </a:t>
            </a:r>
            <a:r>
              <a:rPr lang="nl-NL" sz="1600" dirty="0" err="1"/>
              <a:t>Přežití</a:t>
            </a:r>
            <a:r>
              <a:rPr lang="nl-NL" sz="1600" dirty="0"/>
              <a:t> </a:t>
            </a:r>
            <a:r>
              <a:rPr lang="nl-NL" sz="1600" dirty="0" err="1"/>
              <a:t>organismu</a:t>
            </a:r>
            <a:r>
              <a:rPr lang="nl-NL" sz="1600" dirty="0"/>
              <a:t> a </a:t>
            </a:r>
            <a:r>
              <a:rPr lang="nl-NL" sz="1600" dirty="0" err="1"/>
              <a:t>udržování</a:t>
            </a:r>
            <a:r>
              <a:rPr lang="nl-NL" sz="1600" dirty="0"/>
              <a:t> </a:t>
            </a:r>
            <a:r>
              <a:rPr lang="nl-NL" sz="1600" dirty="0" err="1"/>
              <a:t>stálého</a:t>
            </a:r>
            <a:r>
              <a:rPr lang="nl-NL" sz="1600" dirty="0"/>
              <a:t> </a:t>
            </a:r>
            <a:r>
              <a:rPr lang="nl-NL" sz="1600" dirty="0" err="1"/>
              <a:t>vnitřního</a:t>
            </a:r>
            <a:r>
              <a:rPr lang="nl-NL" sz="1600" dirty="0"/>
              <a:t> </a:t>
            </a:r>
            <a:r>
              <a:rPr lang="nl-NL" sz="1600" dirty="0" err="1"/>
              <a:t>prostředí</a:t>
            </a:r>
            <a:r>
              <a:rPr lang="nl-NL" sz="1600" dirty="0"/>
              <a:t> (</a:t>
            </a:r>
            <a:r>
              <a:rPr lang="nl-NL" sz="1600" b="1" dirty="0" err="1"/>
              <a:t>homeostázy</a:t>
            </a:r>
            <a:r>
              <a:rPr lang="nl-NL" sz="1600" dirty="0"/>
              <a:t>).</a:t>
            </a:r>
          </a:p>
          <a:p>
            <a:pPr lvl="0"/>
            <a:r>
              <a:rPr lang="nl-NL" sz="1600" b="1" dirty="0"/>
              <a:t>Jak </a:t>
            </a:r>
            <a:r>
              <a:rPr lang="nl-NL" sz="1600" b="1" dirty="0" err="1"/>
              <a:t>funguje</a:t>
            </a:r>
            <a:r>
              <a:rPr lang="nl-NL" sz="1600" b="1" dirty="0"/>
              <a:t>?</a:t>
            </a:r>
            <a:endParaRPr lang="nl-NL" sz="1600" dirty="0"/>
          </a:p>
          <a:p>
            <a:pPr lvl="1"/>
            <a:r>
              <a:rPr lang="nl-NL" b="1" dirty="0" err="1"/>
              <a:t>Příjem</a:t>
            </a:r>
            <a:r>
              <a:rPr lang="nl-NL" b="1" dirty="0"/>
              <a:t> </a:t>
            </a:r>
            <a:r>
              <a:rPr lang="nl-NL" b="1" dirty="0" err="1"/>
              <a:t>podnětu</a:t>
            </a:r>
            <a:r>
              <a:rPr lang="nl-NL" b="1" dirty="0"/>
              <a:t>:</a:t>
            </a:r>
            <a:r>
              <a:rPr lang="nl-NL" dirty="0"/>
              <a:t> </a:t>
            </a:r>
            <a:r>
              <a:rPr lang="nl-NL" dirty="0" err="1"/>
              <a:t>Pomocí</a:t>
            </a:r>
            <a:r>
              <a:rPr lang="nl-NL" dirty="0"/>
              <a:t> </a:t>
            </a:r>
            <a:r>
              <a:rPr lang="nl-NL" dirty="0" err="1"/>
              <a:t>smyslů</a:t>
            </a:r>
            <a:r>
              <a:rPr lang="nl-NL" dirty="0"/>
              <a:t> </a:t>
            </a:r>
            <a:r>
              <a:rPr lang="nl-NL" dirty="0" err="1"/>
              <a:t>nebo</a:t>
            </a:r>
            <a:r>
              <a:rPr lang="nl-NL" dirty="0"/>
              <a:t> </a:t>
            </a:r>
            <a:r>
              <a:rPr lang="nl-NL" dirty="0" err="1"/>
              <a:t>buněčných</a:t>
            </a:r>
            <a:r>
              <a:rPr lang="nl-NL" dirty="0"/>
              <a:t> </a:t>
            </a:r>
            <a:r>
              <a:rPr lang="nl-NL" dirty="0" err="1"/>
              <a:t>receptorů</a:t>
            </a:r>
            <a:r>
              <a:rPr lang="nl-NL" dirty="0"/>
              <a:t> (</a:t>
            </a:r>
            <a:r>
              <a:rPr lang="nl-NL" dirty="0" err="1"/>
              <a:t>světlo</a:t>
            </a:r>
            <a:r>
              <a:rPr lang="nl-NL" dirty="0"/>
              <a:t>, </a:t>
            </a:r>
            <a:r>
              <a:rPr lang="nl-NL" dirty="0" err="1"/>
              <a:t>teplo</a:t>
            </a:r>
            <a:r>
              <a:rPr lang="nl-NL" dirty="0"/>
              <a:t>, </a:t>
            </a:r>
            <a:r>
              <a:rPr lang="nl-NL" dirty="0" err="1"/>
              <a:t>chemické</a:t>
            </a:r>
            <a:r>
              <a:rPr lang="nl-NL" dirty="0"/>
              <a:t> </a:t>
            </a:r>
            <a:r>
              <a:rPr lang="nl-NL" dirty="0" err="1"/>
              <a:t>látky</a:t>
            </a:r>
            <a:r>
              <a:rPr lang="nl-NL" dirty="0"/>
              <a:t>, </a:t>
            </a:r>
            <a:r>
              <a:rPr lang="nl-NL" dirty="0" err="1"/>
              <a:t>dotek</a:t>
            </a:r>
            <a:r>
              <a:rPr lang="nl-NL" dirty="0"/>
              <a:t>).</a:t>
            </a:r>
          </a:p>
          <a:p>
            <a:pPr lvl="1"/>
            <a:r>
              <a:rPr lang="nl-NL" b="1" dirty="0" err="1"/>
              <a:t>Odezva</a:t>
            </a:r>
            <a:r>
              <a:rPr lang="nl-NL" b="1" dirty="0"/>
              <a:t>:</a:t>
            </a:r>
            <a:r>
              <a:rPr lang="nl-NL" dirty="0"/>
              <a:t> </a:t>
            </a:r>
            <a:r>
              <a:rPr lang="nl-NL" dirty="0" err="1"/>
              <a:t>Rychlá</a:t>
            </a:r>
            <a:r>
              <a:rPr lang="nl-NL" dirty="0"/>
              <a:t> </a:t>
            </a:r>
            <a:r>
              <a:rPr lang="nl-NL" dirty="0" err="1"/>
              <a:t>reakce</a:t>
            </a:r>
            <a:r>
              <a:rPr lang="nl-NL" dirty="0"/>
              <a:t> </a:t>
            </a:r>
            <a:r>
              <a:rPr lang="nl-NL" dirty="0" err="1"/>
              <a:t>těla</a:t>
            </a:r>
            <a:r>
              <a:rPr lang="nl-NL" dirty="0"/>
              <a:t>, </a:t>
            </a:r>
            <a:r>
              <a:rPr lang="nl-NL" dirty="0" err="1"/>
              <a:t>která</a:t>
            </a:r>
            <a:r>
              <a:rPr lang="nl-NL" dirty="0"/>
              <a:t> </a:t>
            </a:r>
            <a:r>
              <a:rPr lang="nl-NL" dirty="0" err="1"/>
              <a:t>organismu</a:t>
            </a:r>
            <a:r>
              <a:rPr lang="nl-NL" dirty="0"/>
              <a:t> </a:t>
            </a:r>
            <a:r>
              <a:rPr lang="nl-NL" dirty="0" err="1"/>
              <a:t>pomáhá</a:t>
            </a:r>
            <a:r>
              <a:rPr lang="nl-NL" dirty="0"/>
              <a:t> </a:t>
            </a:r>
            <a:r>
              <a:rPr lang="nl-NL" dirty="0" err="1"/>
              <a:t>přizpůsobit</a:t>
            </a:r>
            <a:r>
              <a:rPr lang="nl-NL" dirty="0"/>
              <a:t> se </a:t>
            </a:r>
            <a:r>
              <a:rPr lang="nl-NL" dirty="0" err="1"/>
              <a:t>situaci</a:t>
            </a:r>
            <a:r>
              <a:rPr lang="nl-NL" dirty="0"/>
              <a:t>.</a:t>
            </a:r>
          </a:p>
          <a:p>
            <a:pPr lvl="0"/>
            <a:r>
              <a:rPr lang="nl-NL" sz="1600" b="1" dirty="0" err="1"/>
              <a:t>Příklady</a:t>
            </a:r>
            <a:r>
              <a:rPr lang="nl-NL" sz="1600" b="1" dirty="0"/>
              <a:t>:</a:t>
            </a:r>
            <a:endParaRPr lang="nl-NL" sz="1600" dirty="0"/>
          </a:p>
          <a:p>
            <a:pPr lvl="1"/>
            <a:r>
              <a:rPr lang="nl-NL" i="1" dirty="0"/>
              <a:t>U </a:t>
            </a:r>
            <a:r>
              <a:rPr lang="nl-NL" i="1" dirty="0" err="1"/>
              <a:t>živočichů</a:t>
            </a:r>
            <a:r>
              <a:rPr lang="nl-NL" i="1" dirty="0"/>
              <a:t>:</a:t>
            </a:r>
            <a:r>
              <a:rPr lang="nl-NL" dirty="0"/>
              <a:t> </a:t>
            </a:r>
            <a:r>
              <a:rPr lang="nl-NL" dirty="0" err="1"/>
              <a:t>Uskočení</a:t>
            </a:r>
            <a:r>
              <a:rPr lang="nl-NL" dirty="0"/>
              <a:t> </a:t>
            </a:r>
            <a:r>
              <a:rPr lang="nl-NL" dirty="0" err="1"/>
              <a:t>před</a:t>
            </a:r>
            <a:r>
              <a:rPr lang="nl-NL" dirty="0"/>
              <a:t> </a:t>
            </a:r>
            <a:r>
              <a:rPr lang="nl-NL" dirty="0" err="1"/>
              <a:t>nebezpečím</a:t>
            </a:r>
            <a:r>
              <a:rPr lang="nl-NL" dirty="0"/>
              <a:t>, </a:t>
            </a:r>
            <a:r>
              <a:rPr lang="nl-NL" dirty="0" err="1"/>
              <a:t>zúžení</a:t>
            </a:r>
            <a:r>
              <a:rPr lang="nl-NL" dirty="0"/>
              <a:t> </a:t>
            </a:r>
            <a:r>
              <a:rPr lang="nl-NL" dirty="0" err="1"/>
              <a:t>zornic</a:t>
            </a:r>
            <a:r>
              <a:rPr lang="nl-NL" dirty="0"/>
              <a:t> na </a:t>
            </a:r>
            <a:r>
              <a:rPr lang="nl-NL" dirty="0" err="1"/>
              <a:t>ostrém</a:t>
            </a:r>
            <a:r>
              <a:rPr lang="nl-NL" dirty="0"/>
              <a:t> </a:t>
            </a:r>
            <a:r>
              <a:rPr lang="nl-NL" dirty="0" err="1"/>
              <a:t>světle</a:t>
            </a:r>
            <a:r>
              <a:rPr lang="nl-NL" dirty="0"/>
              <a:t>.</a:t>
            </a:r>
          </a:p>
          <a:p>
            <a:pPr lvl="1"/>
            <a:r>
              <a:rPr lang="nl-NL" i="1" dirty="0"/>
              <a:t>U </a:t>
            </a:r>
            <a:r>
              <a:rPr lang="nl-NL" i="1" dirty="0" err="1"/>
              <a:t>rostlin</a:t>
            </a:r>
            <a:r>
              <a:rPr lang="nl-NL" i="1" dirty="0"/>
              <a:t>:</a:t>
            </a:r>
            <a:r>
              <a:rPr lang="nl-NL" dirty="0"/>
              <a:t> </a:t>
            </a:r>
            <a:r>
              <a:rPr lang="nl-NL" dirty="0" err="1"/>
              <a:t>Natáčení</a:t>
            </a:r>
            <a:r>
              <a:rPr lang="nl-NL" dirty="0"/>
              <a:t> </a:t>
            </a:r>
            <a:r>
              <a:rPr lang="nl-NL" dirty="0" err="1"/>
              <a:t>listů</a:t>
            </a:r>
            <a:r>
              <a:rPr lang="nl-NL" dirty="0"/>
              <a:t> a </a:t>
            </a:r>
            <a:r>
              <a:rPr lang="nl-NL" dirty="0" err="1"/>
              <a:t>květů</a:t>
            </a:r>
            <a:r>
              <a:rPr lang="nl-NL" dirty="0"/>
              <a:t> za </a:t>
            </a:r>
            <a:r>
              <a:rPr lang="nl-NL" dirty="0" err="1"/>
              <a:t>sluncem</a:t>
            </a:r>
            <a:r>
              <a:rPr lang="nl-NL" dirty="0"/>
              <a:t> (</a:t>
            </a:r>
            <a:r>
              <a:rPr lang="nl-NL" dirty="0" err="1"/>
              <a:t>fototropismus</a:t>
            </a:r>
            <a:r>
              <a:rPr lang="nl-NL" dirty="0"/>
              <a:t>).</a:t>
            </a:r>
          </a:p>
          <a:p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395861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7534B2-1B9D-510B-7198-3D8518CA4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Pohyb</a:t>
            </a:r>
            <a:endParaRPr lang="nl-NL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019674E-E8F3-D6FA-3309-2483D2C2D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600" b="1" dirty="0"/>
              <a:t>= </a:t>
            </a:r>
            <a:r>
              <a:rPr lang="nl-NL" sz="1600" b="1" dirty="0" err="1"/>
              <a:t>Aktivní</a:t>
            </a:r>
            <a:r>
              <a:rPr lang="nl-NL" sz="1600" b="1" dirty="0"/>
              <a:t> </a:t>
            </a:r>
            <a:r>
              <a:rPr lang="nl-NL" sz="1600" b="1" dirty="0" err="1"/>
              <a:t>projev</a:t>
            </a:r>
            <a:r>
              <a:rPr lang="nl-NL" sz="1600" b="1" dirty="0"/>
              <a:t> </a:t>
            </a:r>
            <a:r>
              <a:rPr lang="nl-NL" sz="1600" b="1" dirty="0" err="1"/>
              <a:t>života</a:t>
            </a:r>
            <a:r>
              <a:rPr lang="nl-NL" sz="1600" b="1" dirty="0"/>
              <a:t>, </a:t>
            </a:r>
            <a:r>
              <a:rPr lang="nl-NL" sz="1600" b="1" dirty="0" err="1"/>
              <a:t>který</a:t>
            </a:r>
            <a:r>
              <a:rPr lang="nl-NL" sz="1600" b="1" dirty="0"/>
              <a:t> </a:t>
            </a:r>
            <a:r>
              <a:rPr lang="nl-NL" sz="1600" b="1" dirty="0" err="1"/>
              <a:t>organismům</a:t>
            </a:r>
            <a:r>
              <a:rPr lang="nl-NL" sz="1600" b="1" dirty="0"/>
              <a:t> </a:t>
            </a:r>
            <a:r>
              <a:rPr lang="nl-NL" sz="1600" b="1" dirty="0" err="1"/>
              <a:t>umožňuje</a:t>
            </a:r>
            <a:r>
              <a:rPr lang="nl-NL" sz="1600" b="1" dirty="0"/>
              <a:t> </a:t>
            </a:r>
            <a:r>
              <a:rPr lang="nl-NL" sz="1600" b="1" dirty="0" err="1"/>
              <a:t>měnit</a:t>
            </a:r>
            <a:r>
              <a:rPr lang="nl-NL" sz="1600" b="1" dirty="0"/>
              <a:t> </a:t>
            </a:r>
            <a:r>
              <a:rPr lang="nl-NL" sz="1600" b="1" dirty="0" err="1"/>
              <a:t>polohu</a:t>
            </a:r>
            <a:r>
              <a:rPr lang="nl-NL" sz="1600" b="1" dirty="0"/>
              <a:t> </a:t>
            </a:r>
            <a:r>
              <a:rPr lang="nl-NL" sz="1600" b="1" dirty="0" err="1"/>
              <a:t>těla</a:t>
            </a:r>
            <a:r>
              <a:rPr lang="nl-NL" sz="1600" b="1" dirty="0"/>
              <a:t> </a:t>
            </a:r>
            <a:r>
              <a:rPr lang="nl-NL" sz="1600" b="1" dirty="0" err="1"/>
              <a:t>nebo</a:t>
            </a:r>
            <a:r>
              <a:rPr lang="nl-NL" sz="1600" b="1" dirty="0"/>
              <a:t> </a:t>
            </a:r>
            <a:r>
              <a:rPr lang="nl-NL" sz="1600" b="1" dirty="0" err="1"/>
              <a:t>jeho</a:t>
            </a:r>
            <a:r>
              <a:rPr lang="nl-NL" sz="1600" b="1" dirty="0"/>
              <a:t> </a:t>
            </a:r>
            <a:r>
              <a:rPr lang="nl-NL" sz="1600" b="1" dirty="0" err="1"/>
              <a:t>částí</a:t>
            </a:r>
            <a:r>
              <a:rPr lang="nl-NL" sz="1600" b="1" dirty="0"/>
              <a:t>.</a:t>
            </a:r>
            <a:endParaRPr lang="nl-NL" sz="1600" dirty="0"/>
          </a:p>
          <a:p>
            <a:pPr lvl="0"/>
            <a:r>
              <a:rPr lang="nl-NL" sz="1600" b="1" dirty="0" err="1"/>
              <a:t>Hlavní</a:t>
            </a:r>
            <a:r>
              <a:rPr lang="nl-NL" sz="1600" b="1" dirty="0"/>
              <a:t> </a:t>
            </a:r>
            <a:r>
              <a:rPr lang="nl-NL" sz="1600" b="1" dirty="0" err="1"/>
              <a:t>účel</a:t>
            </a:r>
            <a:r>
              <a:rPr lang="nl-NL" sz="1600" b="1" dirty="0"/>
              <a:t>:</a:t>
            </a:r>
            <a:r>
              <a:rPr lang="nl-NL" sz="1600" dirty="0"/>
              <a:t> </a:t>
            </a:r>
            <a:r>
              <a:rPr lang="nl-NL" sz="1600" dirty="0" err="1"/>
              <a:t>Získávání</a:t>
            </a:r>
            <a:r>
              <a:rPr lang="nl-NL" sz="1600" dirty="0"/>
              <a:t> </a:t>
            </a:r>
            <a:r>
              <a:rPr lang="nl-NL" sz="1600" dirty="0" err="1"/>
              <a:t>potravy</a:t>
            </a:r>
            <a:r>
              <a:rPr lang="nl-NL" sz="1600" dirty="0"/>
              <a:t>, </a:t>
            </a:r>
            <a:r>
              <a:rPr lang="nl-NL" sz="1600" dirty="0" err="1"/>
              <a:t>únik</a:t>
            </a:r>
            <a:r>
              <a:rPr lang="nl-NL" sz="1600" dirty="0"/>
              <a:t> </a:t>
            </a:r>
            <a:r>
              <a:rPr lang="nl-NL" sz="1600" dirty="0" err="1"/>
              <a:t>před</a:t>
            </a:r>
            <a:r>
              <a:rPr lang="nl-NL" sz="1600" dirty="0"/>
              <a:t> </a:t>
            </a:r>
            <a:r>
              <a:rPr lang="nl-NL" sz="1600" dirty="0" err="1"/>
              <a:t>nebezpečím</a:t>
            </a:r>
            <a:r>
              <a:rPr lang="nl-NL" sz="1600" dirty="0"/>
              <a:t>, </a:t>
            </a:r>
            <a:r>
              <a:rPr lang="nl-NL" sz="1600" dirty="0" err="1"/>
              <a:t>hledání</a:t>
            </a:r>
            <a:r>
              <a:rPr lang="nl-NL" sz="1600" dirty="0"/>
              <a:t> </a:t>
            </a:r>
            <a:r>
              <a:rPr lang="nl-NL" sz="1600" dirty="0" err="1"/>
              <a:t>partnera</a:t>
            </a:r>
            <a:r>
              <a:rPr lang="nl-NL" sz="1600" dirty="0"/>
              <a:t> </a:t>
            </a:r>
            <a:r>
              <a:rPr lang="nl-NL" sz="1600" dirty="0" err="1"/>
              <a:t>nebo</a:t>
            </a:r>
            <a:r>
              <a:rPr lang="nl-NL" sz="1600" dirty="0"/>
              <a:t> </a:t>
            </a:r>
            <a:r>
              <a:rPr lang="nl-NL" sz="1600" dirty="0" err="1"/>
              <a:t>lepších</a:t>
            </a:r>
            <a:r>
              <a:rPr lang="nl-NL" sz="1600" dirty="0"/>
              <a:t> </a:t>
            </a:r>
            <a:r>
              <a:rPr lang="nl-NL" sz="1600" dirty="0" err="1"/>
              <a:t>podmínek</a:t>
            </a:r>
            <a:r>
              <a:rPr lang="nl-NL" sz="1600" dirty="0"/>
              <a:t>.</a:t>
            </a:r>
          </a:p>
          <a:p>
            <a:pPr lvl="0"/>
            <a:r>
              <a:rPr lang="nl-NL" sz="1600" b="1" dirty="0" err="1"/>
              <a:t>Formy</a:t>
            </a:r>
            <a:r>
              <a:rPr lang="nl-NL" sz="1600" b="1" dirty="0"/>
              <a:t> </a:t>
            </a:r>
            <a:r>
              <a:rPr lang="nl-NL" sz="1600" b="1" dirty="0" err="1"/>
              <a:t>pohybu</a:t>
            </a:r>
            <a:r>
              <a:rPr lang="nl-NL" sz="1600" b="1" dirty="0"/>
              <a:t>:</a:t>
            </a:r>
            <a:endParaRPr lang="nl-NL" sz="1600" dirty="0"/>
          </a:p>
          <a:p>
            <a:pPr lvl="1"/>
            <a:r>
              <a:rPr lang="nl-NL" b="1" dirty="0"/>
              <a:t>Z </a:t>
            </a:r>
            <a:r>
              <a:rPr lang="nl-NL" b="1" dirty="0" err="1"/>
              <a:t>vnějšího</a:t>
            </a:r>
            <a:r>
              <a:rPr lang="nl-NL" b="1" dirty="0"/>
              <a:t> </a:t>
            </a:r>
            <a:r>
              <a:rPr lang="nl-NL" b="1" dirty="0" err="1"/>
              <a:t>pohledu</a:t>
            </a:r>
            <a:r>
              <a:rPr lang="nl-NL" b="1" dirty="0"/>
              <a:t>:</a:t>
            </a:r>
            <a:r>
              <a:rPr lang="nl-NL" dirty="0"/>
              <a:t> </a:t>
            </a:r>
            <a:r>
              <a:rPr lang="nl-NL" dirty="0" err="1"/>
              <a:t>Přesun</a:t>
            </a:r>
            <a:r>
              <a:rPr lang="nl-NL" dirty="0"/>
              <a:t> </a:t>
            </a:r>
            <a:r>
              <a:rPr lang="nl-NL" dirty="0" err="1"/>
              <a:t>z</a:t>
            </a:r>
            <a:r>
              <a:rPr lang="nl-NL" dirty="0"/>
              <a:t> </a:t>
            </a:r>
            <a:r>
              <a:rPr lang="nl-NL" dirty="0" err="1"/>
              <a:t>místa</a:t>
            </a:r>
            <a:r>
              <a:rPr lang="nl-NL" dirty="0"/>
              <a:t> na </a:t>
            </a:r>
            <a:r>
              <a:rPr lang="nl-NL" dirty="0" err="1"/>
              <a:t>místo</a:t>
            </a:r>
            <a:r>
              <a:rPr lang="nl-NL" dirty="0"/>
              <a:t> (</a:t>
            </a:r>
            <a:r>
              <a:rPr lang="nl-NL" dirty="0" err="1"/>
              <a:t>běh</a:t>
            </a:r>
            <a:r>
              <a:rPr lang="nl-NL" dirty="0"/>
              <a:t>, let, </a:t>
            </a:r>
            <a:r>
              <a:rPr lang="nl-NL" dirty="0" err="1"/>
              <a:t>plavání</a:t>
            </a:r>
            <a:r>
              <a:rPr lang="nl-NL" dirty="0"/>
              <a:t>) </a:t>
            </a:r>
            <a:r>
              <a:rPr lang="nl-NL" dirty="0" err="1"/>
              <a:t>nebo</a:t>
            </a:r>
            <a:r>
              <a:rPr lang="nl-NL" dirty="0"/>
              <a:t> </a:t>
            </a:r>
            <a:r>
              <a:rPr lang="nl-NL" dirty="0" err="1"/>
              <a:t>pohyb</a:t>
            </a:r>
            <a:r>
              <a:rPr lang="nl-NL" dirty="0"/>
              <a:t> </a:t>
            </a:r>
            <a:r>
              <a:rPr lang="nl-NL" dirty="0" err="1"/>
              <a:t>částí</a:t>
            </a:r>
            <a:r>
              <a:rPr lang="nl-NL" dirty="0"/>
              <a:t> </a:t>
            </a:r>
            <a:r>
              <a:rPr lang="nl-NL" dirty="0" err="1"/>
              <a:t>těla</a:t>
            </a:r>
            <a:r>
              <a:rPr lang="nl-NL" dirty="0"/>
              <a:t> (</a:t>
            </a:r>
            <a:r>
              <a:rPr lang="nl-NL" dirty="0" err="1"/>
              <a:t>ohýbání</a:t>
            </a:r>
            <a:r>
              <a:rPr lang="nl-NL" dirty="0"/>
              <a:t> </a:t>
            </a:r>
            <a:r>
              <a:rPr lang="nl-NL" dirty="0" err="1"/>
              <a:t>stonku</a:t>
            </a:r>
            <a:r>
              <a:rPr lang="nl-NL" dirty="0"/>
              <a:t>).</a:t>
            </a:r>
          </a:p>
          <a:p>
            <a:pPr lvl="1"/>
            <a:r>
              <a:rPr lang="nl-NL" b="1" dirty="0" err="1"/>
              <a:t>Uvnitř</a:t>
            </a:r>
            <a:r>
              <a:rPr lang="nl-NL" b="1" dirty="0"/>
              <a:t> </a:t>
            </a:r>
            <a:r>
              <a:rPr lang="nl-NL" b="1" dirty="0" err="1"/>
              <a:t>organismu</a:t>
            </a:r>
            <a:r>
              <a:rPr lang="nl-NL" b="1" dirty="0"/>
              <a:t>:</a:t>
            </a:r>
            <a:r>
              <a:rPr lang="nl-NL" dirty="0"/>
              <a:t> </a:t>
            </a:r>
            <a:r>
              <a:rPr lang="nl-NL" dirty="0" err="1"/>
              <a:t>Proudění</a:t>
            </a:r>
            <a:r>
              <a:rPr lang="nl-NL" dirty="0"/>
              <a:t> </a:t>
            </a:r>
            <a:r>
              <a:rPr lang="nl-NL" dirty="0" err="1"/>
              <a:t>cytoplazmy</a:t>
            </a:r>
            <a:r>
              <a:rPr lang="nl-NL" dirty="0"/>
              <a:t> v </a:t>
            </a:r>
            <a:r>
              <a:rPr lang="nl-NL" dirty="0" err="1"/>
              <a:t>buňkách</a:t>
            </a:r>
            <a:r>
              <a:rPr lang="nl-NL" dirty="0"/>
              <a:t>, </a:t>
            </a:r>
            <a:r>
              <a:rPr lang="nl-NL" dirty="0" err="1"/>
              <a:t>pohyb</a:t>
            </a:r>
            <a:r>
              <a:rPr lang="nl-NL" dirty="0"/>
              <a:t> </a:t>
            </a:r>
            <a:r>
              <a:rPr lang="nl-NL" dirty="0" err="1"/>
              <a:t>krve</a:t>
            </a:r>
            <a:r>
              <a:rPr lang="nl-NL" dirty="0"/>
              <a:t> v </a:t>
            </a:r>
            <a:r>
              <a:rPr lang="nl-NL" dirty="0" err="1"/>
              <a:t>cévách</a:t>
            </a:r>
            <a:r>
              <a:rPr lang="nl-NL" dirty="0"/>
              <a:t>, transport </a:t>
            </a:r>
            <a:r>
              <a:rPr lang="nl-NL" dirty="0" err="1"/>
              <a:t>živin</a:t>
            </a:r>
            <a:r>
              <a:rPr lang="nl-NL" dirty="0"/>
              <a:t>.</a:t>
            </a:r>
          </a:p>
          <a:p>
            <a:pPr lvl="0"/>
            <a:r>
              <a:rPr lang="nl-NL" sz="1600" b="1" dirty="0" err="1"/>
              <a:t>Příklady</a:t>
            </a:r>
            <a:r>
              <a:rPr lang="nl-NL" sz="1600" b="1" dirty="0"/>
              <a:t>:</a:t>
            </a:r>
            <a:r>
              <a:rPr lang="nl-NL" sz="1600" dirty="0"/>
              <a:t> </a:t>
            </a:r>
            <a:r>
              <a:rPr lang="nl-NL" sz="1600" dirty="0" err="1"/>
              <a:t>Svalový</a:t>
            </a:r>
            <a:r>
              <a:rPr lang="nl-NL" sz="1600" dirty="0"/>
              <a:t> </a:t>
            </a:r>
            <a:r>
              <a:rPr lang="nl-NL" sz="1600" dirty="0" err="1"/>
              <a:t>pohyb</a:t>
            </a:r>
            <a:r>
              <a:rPr lang="nl-NL" sz="1600" dirty="0"/>
              <a:t> </a:t>
            </a:r>
            <a:r>
              <a:rPr lang="nl-NL" sz="1600" dirty="0" err="1"/>
              <a:t>živočichů</a:t>
            </a:r>
            <a:r>
              <a:rPr lang="nl-NL" sz="1600" dirty="0"/>
              <a:t>, </a:t>
            </a:r>
            <a:r>
              <a:rPr lang="nl-NL" sz="1600" dirty="0" err="1"/>
              <a:t>otevírání</a:t>
            </a:r>
            <a:r>
              <a:rPr lang="nl-NL" sz="1600" dirty="0"/>
              <a:t> a </a:t>
            </a:r>
            <a:r>
              <a:rPr lang="nl-NL" sz="1600" dirty="0" err="1"/>
              <a:t>zavírání</a:t>
            </a:r>
            <a:r>
              <a:rPr lang="nl-NL" sz="1600" dirty="0"/>
              <a:t> </a:t>
            </a:r>
            <a:r>
              <a:rPr lang="nl-NL" sz="1600" dirty="0" err="1"/>
              <a:t>květů</a:t>
            </a:r>
            <a:r>
              <a:rPr lang="nl-NL" sz="1600" dirty="0"/>
              <a:t> </a:t>
            </a:r>
            <a:r>
              <a:rPr lang="nl-NL" sz="1600" dirty="0" err="1"/>
              <a:t>rostlin</a:t>
            </a:r>
            <a:r>
              <a:rPr lang="nl-NL" sz="1600" dirty="0"/>
              <a:t>, </a:t>
            </a:r>
            <a:r>
              <a:rPr lang="nl-NL" sz="1600" dirty="0" err="1"/>
              <a:t>pohyb</a:t>
            </a:r>
            <a:r>
              <a:rPr lang="nl-NL" sz="1600" dirty="0"/>
              <a:t> </a:t>
            </a:r>
            <a:r>
              <a:rPr lang="nl-NL" sz="1600" dirty="0" err="1"/>
              <a:t>bičíků</a:t>
            </a:r>
            <a:r>
              <a:rPr lang="nl-NL" sz="1600" dirty="0"/>
              <a:t> u </a:t>
            </a:r>
            <a:r>
              <a:rPr lang="nl-NL" sz="1600" dirty="0" err="1"/>
              <a:t>bakterií</a:t>
            </a:r>
            <a:r>
              <a:rPr lang="nl-NL" sz="1600" dirty="0"/>
              <a:t>.</a:t>
            </a:r>
          </a:p>
          <a:p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218615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C02271-C1C8-B0AD-39AE-E0B47671B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 err="1"/>
              <a:t>Růst</a:t>
            </a:r>
            <a:r>
              <a:rPr lang="nl-NL" dirty="0"/>
              <a:t> a </a:t>
            </a:r>
            <a:r>
              <a:rPr lang="nl-NL" dirty="0" err="1"/>
              <a:t>vývoj</a:t>
            </a:r>
            <a:endParaRPr lang="nl-NL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20C817-43AF-B328-B0AC-24F324B01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1600" b="1" dirty="0"/>
              <a:t>= </a:t>
            </a:r>
            <a:r>
              <a:rPr lang="nl-NL" sz="1600" b="1" dirty="0" err="1"/>
              <a:t>Kvantitativní</a:t>
            </a:r>
            <a:r>
              <a:rPr lang="nl-NL" sz="1600" b="1" dirty="0"/>
              <a:t> a </a:t>
            </a:r>
            <a:r>
              <a:rPr lang="nl-NL" sz="1600" b="1" dirty="0" err="1"/>
              <a:t>kvalitativní</a:t>
            </a:r>
            <a:r>
              <a:rPr lang="nl-NL" sz="1600" b="1" dirty="0"/>
              <a:t> </a:t>
            </a:r>
            <a:r>
              <a:rPr lang="nl-NL" sz="1600" b="1" dirty="0" err="1"/>
              <a:t>změny</a:t>
            </a:r>
            <a:r>
              <a:rPr lang="nl-NL" sz="1600" b="1" dirty="0"/>
              <a:t> </a:t>
            </a:r>
            <a:r>
              <a:rPr lang="nl-NL" sz="1600" b="1" dirty="0" err="1"/>
              <a:t>organismu</a:t>
            </a:r>
            <a:r>
              <a:rPr lang="nl-NL" sz="1600" b="1" dirty="0"/>
              <a:t> </a:t>
            </a:r>
            <a:r>
              <a:rPr lang="nl-NL" sz="1600" b="1" dirty="0" err="1"/>
              <a:t>během</a:t>
            </a:r>
            <a:r>
              <a:rPr lang="nl-NL" sz="1600" b="1" dirty="0"/>
              <a:t> </a:t>
            </a:r>
            <a:r>
              <a:rPr lang="nl-NL" sz="1600" b="1" dirty="0" err="1"/>
              <a:t>jeho</a:t>
            </a:r>
            <a:r>
              <a:rPr lang="nl-NL" sz="1600" b="1" dirty="0"/>
              <a:t> </a:t>
            </a:r>
            <a:r>
              <a:rPr lang="nl-NL" sz="1600" b="1" dirty="0" err="1"/>
              <a:t>celého</a:t>
            </a:r>
            <a:r>
              <a:rPr lang="nl-NL" sz="1600" b="1" dirty="0"/>
              <a:t> </a:t>
            </a:r>
            <a:r>
              <a:rPr lang="nl-NL" sz="1600" b="1" dirty="0" err="1"/>
              <a:t>života</a:t>
            </a:r>
            <a:r>
              <a:rPr lang="nl-NL" sz="1600" b="1" dirty="0"/>
              <a:t> (</a:t>
            </a:r>
            <a:r>
              <a:rPr lang="nl-NL" sz="1600" b="1" dirty="0" err="1"/>
              <a:t>ontogeneze</a:t>
            </a:r>
            <a:r>
              <a:rPr lang="nl-NL" sz="1600" b="1" dirty="0"/>
              <a:t>).</a:t>
            </a:r>
            <a:endParaRPr lang="nl-NL" sz="1600" dirty="0"/>
          </a:p>
          <a:p>
            <a:pPr lvl="0"/>
            <a:r>
              <a:rPr lang="nl-NL" sz="1600" b="1" dirty="0" err="1"/>
              <a:t>Růst</a:t>
            </a:r>
            <a:r>
              <a:rPr lang="nl-NL" sz="1600" b="1" dirty="0"/>
              <a:t> (</a:t>
            </a:r>
            <a:r>
              <a:rPr lang="nl-NL" sz="1600" b="1" dirty="0" err="1"/>
              <a:t>Kvantitativní</a:t>
            </a:r>
            <a:r>
              <a:rPr lang="nl-NL" sz="1600" b="1" dirty="0"/>
              <a:t> </a:t>
            </a:r>
            <a:r>
              <a:rPr lang="nl-NL" sz="1600" b="1" dirty="0" err="1"/>
              <a:t>změna</a:t>
            </a:r>
            <a:r>
              <a:rPr lang="nl-NL" sz="1600" b="1" dirty="0"/>
              <a:t>):</a:t>
            </a:r>
            <a:r>
              <a:rPr lang="nl-NL" sz="1600" dirty="0"/>
              <a:t> </a:t>
            </a:r>
            <a:r>
              <a:rPr lang="nl-NL" sz="1600" dirty="0" err="1"/>
              <a:t>Zvětšování</a:t>
            </a:r>
            <a:r>
              <a:rPr lang="nl-NL" sz="1600" dirty="0"/>
              <a:t> </a:t>
            </a:r>
            <a:r>
              <a:rPr lang="nl-NL" sz="1600" dirty="0" err="1"/>
              <a:t>rozměrů</a:t>
            </a:r>
            <a:r>
              <a:rPr lang="nl-NL" sz="1600" dirty="0"/>
              <a:t> a </a:t>
            </a:r>
            <a:r>
              <a:rPr lang="nl-NL" sz="1600" dirty="0" err="1"/>
              <a:t>hmotnosti</a:t>
            </a:r>
            <a:r>
              <a:rPr lang="nl-NL" sz="1600" dirty="0"/>
              <a:t> </a:t>
            </a:r>
            <a:r>
              <a:rPr lang="nl-NL" sz="1600" dirty="0" err="1"/>
              <a:t>těla</a:t>
            </a:r>
            <a:r>
              <a:rPr lang="nl-NL" sz="1600" dirty="0"/>
              <a:t> </a:t>
            </a:r>
            <a:r>
              <a:rPr lang="nl-NL" sz="1600" dirty="0" err="1"/>
              <a:t>díky</a:t>
            </a:r>
            <a:r>
              <a:rPr lang="nl-NL" sz="1600" dirty="0"/>
              <a:t> </a:t>
            </a:r>
            <a:r>
              <a:rPr lang="nl-NL" sz="1600" dirty="0" err="1"/>
              <a:t>dělení</a:t>
            </a:r>
            <a:r>
              <a:rPr lang="nl-NL" sz="1600" dirty="0"/>
              <a:t> </a:t>
            </a:r>
            <a:r>
              <a:rPr lang="nl-NL" sz="1600" dirty="0" err="1"/>
              <a:t>buněk</a:t>
            </a:r>
            <a:r>
              <a:rPr lang="nl-NL" sz="1600" dirty="0"/>
              <a:t> a </a:t>
            </a:r>
            <a:r>
              <a:rPr lang="nl-NL" sz="1600" dirty="0" err="1"/>
              <a:t>zvětšování</a:t>
            </a:r>
            <a:r>
              <a:rPr lang="nl-NL" sz="1600" dirty="0"/>
              <a:t> </a:t>
            </a:r>
            <a:r>
              <a:rPr lang="nl-NL" sz="1600" dirty="0" err="1"/>
              <a:t>jejich</a:t>
            </a:r>
            <a:r>
              <a:rPr lang="nl-NL" sz="1600" dirty="0"/>
              <a:t> </a:t>
            </a:r>
            <a:r>
              <a:rPr lang="nl-NL" sz="1600" dirty="0" err="1"/>
              <a:t>objemu</a:t>
            </a:r>
            <a:r>
              <a:rPr lang="nl-NL" sz="1600" dirty="0"/>
              <a:t>.</a:t>
            </a:r>
          </a:p>
          <a:p>
            <a:pPr lvl="0"/>
            <a:r>
              <a:rPr lang="nl-NL" sz="1600" b="1" dirty="0" err="1"/>
              <a:t>Vývoj</a:t>
            </a:r>
            <a:r>
              <a:rPr lang="nl-NL" sz="1600" b="1" dirty="0"/>
              <a:t> (</a:t>
            </a:r>
            <a:r>
              <a:rPr lang="nl-NL" sz="1600" b="1" dirty="0" err="1"/>
              <a:t>Kvalitativní</a:t>
            </a:r>
            <a:r>
              <a:rPr lang="nl-NL" sz="1600" b="1" dirty="0"/>
              <a:t> </a:t>
            </a:r>
            <a:r>
              <a:rPr lang="nl-NL" sz="1600" b="1" dirty="0" err="1"/>
              <a:t>změna</a:t>
            </a:r>
            <a:r>
              <a:rPr lang="nl-NL" sz="1600" b="1" dirty="0"/>
              <a:t>):</a:t>
            </a:r>
            <a:r>
              <a:rPr lang="nl-NL" sz="1600" dirty="0"/>
              <a:t> </a:t>
            </a:r>
            <a:r>
              <a:rPr lang="nl-NL" sz="1600" dirty="0" err="1"/>
              <a:t>Postupná</a:t>
            </a:r>
            <a:r>
              <a:rPr lang="nl-NL" sz="1600" dirty="0"/>
              <a:t> </a:t>
            </a:r>
            <a:r>
              <a:rPr lang="nl-NL" sz="1600" dirty="0" err="1"/>
              <a:t>proměna</a:t>
            </a:r>
            <a:r>
              <a:rPr lang="nl-NL" sz="1600" dirty="0"/>
              <a:t> </a:t>
            </a:r>
            <a:r>
              <a:rPr lang="nl-NL" sz="1600" dirty="0" err="1"/>
              <a:t>struktury</a:t>
            </a:r>
            <a:r>
              <a:rPr lang="nl-NL" sz="1600" dirty="0"/>
              <a:t> </a:t>
            </a:r>
            <a:r>
              <a:rPr lang="nl-NL" sz="1600" dirty="0" err="1"/>
              <a:t>těla</a:t>
            </a:r>
            <a:r>
              <a:rPr lang="nl-NL" sz="1600" dirty="0"/>
              <a:t>, </a:t>
            </a:r>
            <a:r>
              <a:rPr lang="nl-NL" sz="1600" dirty="0" err="1"/>
              <a:t>zdokonalování</a:t>
            </a:r>
            <a:r>
              <a:rPr lang="nl-NL" sz="1600" dirty="0"/>
              <a:t> </a:t>
            </a:r>
            <a:r>
              <a:rPr lang="nl-NL" sz="1600" dirty="0" err="1"/>
              <a:t>funkcí</a:t>
            </a:r>
            <a:r>
              <a:rPr lang="nl-NL" sz="1600" dirty="0"/>
              <a:t> </a:t>
            </a:r>
            <a:r>
              <a:rPr lang="nl-NL" sz="1600" dirty="0" err="1"/>
              <a:t>orgánů</a:t>
            </a:r>
            <a:r>
              <a:rPr lang="nl-NL" sz="1600" dirty="0"/>
              <a:t> a </a:t>
            </a:r>
            <a:r>
              <a:rPr lang="nl-NL" sz="1600" dirty="0" err="1"/>
              <a:t>dospívání</a:t>
            </a:r>
            <a:r>
              <a:rPr lang="nl-NL" sz="1600" dirty="0"/>
              <a:t>.</a:t>
            </a:r>
          </a:p>
          <a:p>
            <a:pPr lvl="0"/>
            <a:r>
              <a:rPr lang="nl-NL" sz="1600" b="1" dirty="0" err="1"/>
              <a:t>Fáze</a:t>
            </a:r>
            <a:r>
              <a:rPr lang="nl-NL" sz="1600" b="1" dirty="0"/>
              <a:t> </a:t>
            </a:r>
            <a:r>
              <a:rPr lang="nl-NL" sz="1600" b="1" dirty="0" err="1"/>
              <a:t>života</a:t>
            </a:r>
            <a:r>
              <a:rPr lang="nl-NL" sz="1600" b="1" dirty="0"/>
              <a:t>:</a:t>
            </a:r>
            <a:r>
              <a:rPr lang="nl-NL" sz="1600" dirty="0"/>
              <a:t> </a:t>
            </a:r>
            <a:r>
              <a:rPr lang="nl-NL" sz="1600" dirty="0" err="1"/>
              <a:t>Začíná</a:t>
            </a:r>
            <a:r>
              <a:rPr lang="nl-NL" sz="1600" dirty="0"/>
              <a:t> </a:t>
            </a:r>
            <a:r>
              <a:rPr lang="nl-NL" sz="1600" dirty="0" err="1"/>
              <a:t>vznikem</a:t>
            </a:r>
            <a:r>
              <a:rPr lang="nl-NL" sz="1600" dirty="0"/>
              <a:t> </a:t>
            </a:r>
            <a:r>
              <a:rPr lang="nl-NL" sz="1600" dirty="0" err="1"/>
              <a:t>jedince</a:t>
            </a:r>
            <a:r>
              <a:rPr lang="nl-NL" sz="1600" dirty="0"/>
              <a:t> (</a:t>
            </a:r>
            <a:r>
              <a:rPr lang="nl-NL" sz="1600" dirty="0" err="1"/>
              <a:t>např</a:t>
            </a:r>
            <a:r>
              <a:rPr lang="nl-NL" sz="1600" dirty="0"/>
              <a:t>. </a:t>
            </a:r>
            <a:r>
              <a:rPr lang="nl-NL" sz="1600" dirty="0" err="1"/>
              <a:t>oplozením</a:t>
            </a:r>
            <a:r>
              <a:rPr lang="nl-NL" sz="1600" dirty="0"/>
              <a:t> </a:t>
            </a:r>
            <a:r>
              <a:rPr lang="nl-NL" sz="1600" dirty="0" err="1"/>
              <a:t>vajíčka</a:t>
            </a:r>
            <a:r>
              <a:rPr lang="nl-NL" sz="1600" dirty="0"/>
              <a:t>), </a:t>
            </a:r>
            <a:r>
              <a:rPr lang="nl-NL" sz="1600" dirty="0" err="1"/>
              <a:t>pokračuje</a:t>
            </a:r>
            <a:r>
              <a:rPr lang="nl-NL" sz="1600" dirty="0"/>
              <a:t> </a:t>
            </a:r>
            <a:r>
              <a:rPr lang="nl-NL" sz="1600" dirty="0" err="1"/>
              <a:t>dospělostí</a:t>
            </a:r>
            <a:r>
              <a:rPr lang="nl-NL" sz="1600" dirty="0"/>
              <a:t> a </a:t>
            </a:r>
            <a:r>
              <a:rPr lang="nl-NL" sz="1600" dirty="0" err="1"/>
              <a:t>končí</a:t>
            </a:r>
            <a:r>
              <a:rPr lang="nl-NL" sz="1600" dirty="0"/>
              <a:t> </a:t>
            </a:r>
            <a:r>
              <a:rPr lang="nl-NL" sz="1600" dirty="0" err="1"/>
              <a:t>stárnutím</a:t>
            </a:r>
            <a:r>
              <a:rPr lang="nl-NL" sz="1600" dirty="0"/>
              <a:t> a </a:t>
            </a:r>
            <a:r>
              <a:rPr lang="nl-NL" sz="1600" dirty="0" err="1"/>
              <a:t>smrtí</a:t>
            </a:r>
            <a:r>
              <a:rPr lang="nl-NL" sz="1600" dirty="0"/>
              <a:t>.</a:t>
            </a:r>
          </a:p>
          <a:p>
            <a:pPr lvl="0"/>
            <a:r>
              <a:rPr lang="nl-NL" sz="1600" b="1" dirty="0" err="1"/>
              <a:t>Příklady</a:t>
            </a:r>
            <a:r>
              <a:rPr lang="nl-NL" sz="1600" b="1" dirty="0"/>
              <a:t>:</a:t>
            </a:r>
            <a:r>
              <a:rPr lang="nl-NL" sz="1600" dirty="0"/>
              <a:t> </a:t>
            </a:r>
            <a:r>
              <a:rPr lang="nl-NL" sz="1600" dirty="0" err="1"/>
              <a:t>Proměna</a:t>
            </a:r>
            <a:r>
              <a:rPr lang="nl-NL" sz="1600" dirty="0"/>
              <a:t> </a:t>
            </a:r>
            <a:r>
              <a:rPr lang="nl-NL" sz="1600" dirty="0" err="1"/>
              <a:t>housenky</a:t>
            </a:r>
            <a:r>
              <a:rPr lang="nl-NL" sz="1600" dirty="0"/>
              <a:t> v </a:t>
            </a:r>
            <a:r>
              <a:rPr lang="nl-NL" sz="1600" dirty="0" err="1"/>
              <a:t>motýla</a:t>
            </a:r>
            <a:r>
              <a:rPr lang="nl-NL" sz="1600" dirty="0"/>
              <a:t>, </a:t>
            </a:r>
            <a:r>
              <a:rPr lang="nl-NL" sz="1600" dirty="0" err="1"/>
              <a:t>klíčení</a:t>
            </a:r>
            <a:r>
              <a:rPr lang="nl-NL" sz="1600" dirty="0"/>
              <a:t> </a:t>
            </a:r>
            <a:r>
              <a:rPr lang="nl-NL" sz="1600" dirty="0" err="1"/>
              <a:t>semínka</a:t>
            </a:r>
            <a:r>
              <a:rPr lang="nl-NL" sz="1600" dirty="0"/>
              <a:t> v </a:t>
            </a:r>
            <a:r>
              <a:rPr lang="nl-NL" sz="1600" dirty="0" err="1"/>
              <a:t>dospělý</a:t>
            </a:r>
            <a:r>
              <a:rPr lang="nl-NL" sz="1600" dirty="0"/>
              <a:t> </a:t>
            </a:r>
            <a:r>
              <a:rPr lang="nl-NL" sz="1600" dirty="0" err="1"/>
              <a:t>strom</a:t>
            </a:r>
            <a:r>
              <a:rPr lang="nl-NL" sz="1600" dirty="0"/>
              <a:t>, </a:t>
            </a:r>
            <a:r>
              <a:rPr lang="nl-NL" sz="1600" dirty="0" err="1"/>
              <a:t>vývoj</a:t>
            </a:r>
            <a:r>
              <a:rPr lang="nl-NL" sz="1600" dirty="0"/>
              <a:t> </a:t>
            </a:r>
            <a:r>
              <a:rPr lang="nl-NL" sz="1600" dirty="0" err="1"/>
              <a:t>lidského</a:t>
            </a:r>
            <a:r>
              <a:rPr lang="nl-NL" sz="1600" dirty="0"/>
              <a:t> </a:t>
            </a:r>
            <a:r>
              <a:rPr lang="nl-NL" sz="1600" dirty="0" err="1"/>
              <a:t>plodu</a:t>
            </a:r>
            <a:r>
              <a:rPr lang="nl-NL" sz="1600" dirty="0"/>
              <a:t>.</a:t>
            </a:r>
          </a:p>
          <a:p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172720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CDA645-BF9A-89EE-11AC-F09C69505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 err="1"/>
              <a:t>Rozmnožování</a:t>
            </a:r>
            <a:r>
              <a:rPr lang="nl-NL" dirty="0"/>
              <a:t> (</a:t>
            </a:r>
            <a:r>
              <a:rPr lang="nl-NL" dirty="0" err="1"/>
              <a:t>Reprodukce</a:t>
            </a:r>
            <a:r>
              <a:rPr lang="nl-NL" dirty="0"/>
              <a:t>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20A97D7-D660-2D39-5762-CF6E044A5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b="1" dirty="0"/>
              <a:t>= </a:t>
            </a:r>
            <a:r>
              <a:rPr lang="nl-NL" b="1" dirty="0" err="1"/>
              <a:t>Schopnost</a:t>
            </a:r>
            <a:r>
              <a:rPr lang="nl-NL" b="1" dirty="0"/>
              <a:t> </a:t>
            </a:r>
            <a:r>
              <a:rPr lang="nl-NL" b="1" dirty="0" err="1"/>
              <a:t>živých</a:t>
            </a:r>
            <a:r>
              <a:rPr lang="nl-NL" b="1" dirty="0"/>
              <a:t> </a:t>
            </a:r>
            <a:r>
              <a:rPr lang="nl-NL" b="1" dirty="0" err="1"/>
              <a:t>organismů</a:t>
            </a:r>
            <a:r>
              <a:rPr lang="nl-NL" b="1" dirty="0"/>
              <a:t> </a:t>
            </a:r>
            <a:r>
              <a:rPr lang="nl-NL" b="1" dirty="0" err="1"/>
              <a:t>rodit</a:t>
            </a:r>
            <a:r>
              <a:rPr lang="nl-NL" b="1" dirty="0"/>
              <a:t> </a:t>
            </a:r>
            <a:r>
              <a:rPr lang="nl-NL" b="1" dirty="0" err="1"/>
              <a:t>či</a:t>
            </a:r>
            <a:r>
              <a:rPr lang="nl-NL" b="1" dirty="0"/>
              <a:t> </a:t>
            </a:r>
            <a:r>
              <a:rPr lang="nl-NL" b="1" dirty="0" err="1"/>
              <a:t>vytvářet</a:t>
            </a:r>
            <a:r>
              <a:rPr lang="nl-NL" b="1" dirty="0"/>
              <a:t> </a:t>
            </a:r>
            <a:r>
              <a:rPr lang="nl-NL" b="1" dirty="0" err="1"/>
              <a:t>potomky</a:t>
            </a:r>
            <a:r>
              <a:rPr lang="nl-NL" b="1" dirty="0"/>
              <a:t> a </a:t>
            </a:r>
            <a:r>
              <a:rPr lang="nl-NL" b="1" dirty="0" err="1"/>
              <a:t>zajišťovat</a:t>
            </a:r>
            <a:r>
              <a:rPr lang="nl-NL" b="1" dirty="0"/>
              <a:t> tak </a:t>
            </a:r>
            <a:r>
              <a:rPr lang="nl-NL" b="1" dirty="0" err="1"/>
              <a:t>pokračování</a:t>
            </a:r>
            <a:r>
              <a:rPr lang="nl-NL" b="1" dirty="0"/>
              <a:t> </a:t>
            </a:r>
            <a:r>
              <a:rPr lang="nl-NL" b="1" dirty="0" err="1"/>
              <a:t>svého</a:t>
            </a:r>
            <a:r>
              <a:rPr lang="nl-NL" b="1" dirty="0"/>
              <a:t> </a:t>
            </a:r>
            <a:r>
              <a:rPr lang="nl-NL" b="1" dirty="0" err="1"/>
              <a:t>druhu</a:t>
            </a:r>
            <a:r>
              <a:rPr lang="nl-NL" b="1" dirty="0"/>
              <a:t>.</a:t>
            </a:r>
            <a:endParaRPr lang="nl-NL" dirty="0"/>
          </a:p>
          <a:p>
            <a:pPr lvl="0"/>
            <a:r>
              <a:rPr lang="nl-NL" b="1" dirty="0" err="1"/>
              <a:t>Hlavní</a:t>
            </a:r>
            <a:r>
              <a:rPr lang="nl-NL" b="1" dirty="0"/>
              <a:t> </a:t>
            </a:r>
            <a:r>
              <a:rPr lang="nl-NL" b="1" dirty="0" err="1"/>
              <a:t>účel</a:t>
            </a:r>
            <a:r>
              <a:rPr lang="nl-NL" b="1" dirty="0"/>
              <a:t>:</a:t>
            </a:r>
            <a:r>
              <a:rPr lang="nl-NL" dirty="0"/>
              <a:t> </a:t>
            </a:r>
            <a:r>
              <a:rPr lang="nl-NL" dirty="0" err="1"/>
              <a:t>Zachování</a:t>
            </a:r>
            <a:r>
              <a:rPr lang="nl-NL" dirty="0"/>
              <a:t> </a:t>
            </a:r>
            <a:r>
              <a:rPr lang="nl-NL" dirty="0" err="1"/>
              <a:t>biologického</a:t>
            </a:r>
            <a:r>
              <a:rPr lang="nl-NL" dirty="0"/>
              <a:t> </a:t>
            </a:r>
            <a:r>
              <a:rPr lang="nl-NL" dirty="0" err="1"/>
              <a:t>druhu</a:t>
            </a:r>
            <a:r>
              <a:rPr lang="nl-NL" dirty="0"/>
              <a:t> a </a:t>
            </a:r>
            <a:r>
              <a:rPr lang="nl-NL" dirty="0" err="1"/>
              <a:t>přenos</a:t>
            </a:r>
            <a:r>
              <a:rPr lang="nl-NL" dirty="0"/>
              <a:t> </a:t>
            </a:r>
            <a:r>
              <a:rPr lang="nl-NL" dirty="0" err="1"/>
              <a:t>genetické</a:t>
            </a:r>
            <a:r>
              <a:rPr lang="nl-NL" dirty="0"/>
              <a:t> </a:t>
            </a:r>
            <a:r>
              <a:rPr lang="nl-NL" dirty="0" err="1"/>
              <a:t>informace</a:t>
            </a:r>
            <a:r>
              <a:rPr lang="nl-NL" dirty="0"/>
              <a:t> na </a:t>
            </a:r>
            <a:r>
              <a:rPr lang="nl-NL" dirty="0" err="1"/>
              <a:t>další</a:t>
            </a:r>
            <a:r>
              <a:rPr lang="nl-NL" dirty="0"/>
              <a:t> </a:t>
            </a:r>
            <a:r>
              <a:rPr lang="nl-NL" dirty="0" err="1"/>
              <a:t>generace</a:t>
            </a:r>
            <a:r>
              <a:rPr lang="nl-NL" dirty="0"/>
              <a:t>.</a:t>
            </a:r>
          </a:p>
          <a:p>
            <a:pPr lvl="0"/>
            <a:r>
              <a:rPr lang="nl-NL" b="1" dirty="0" err="1"/>
              <a:t>Základní</a:t>
            </a:r>
            <a:r>
              <a:rPr lang="nl-NL" b="1" dirty="0"/>
              <a:t> </a:t>
            </a:r>
            <a:r>
              <a:rPr lang="nl-NL" b="1" dirty="0" err="1"/>
              <a:t>typy</a:t>
            </a:r>
            <a:r>
              <a:rPr lang="nl-NL" b="1" dirty="0"/>
              <a:t>:</a:t>
            </a:r>
            <a:endParaRPr lang="nl-NL" dirty="0"/>
          </a:p>
          <a:p>
            <a:pPr lvl="1"/>
            <a:r>
              <a:rPr lang="nl-NL" b="1" dirty="0" err="1"/>
              <a:t>Nepohlavní</a:t>
            </a:r>
            <a:r>
              <a:rPr lang="nl-NL" b="1" dirty="0"/>
              <a:t>:</a:t>
            </a:r>
            <a:r>
              <a:rPr lang="nl-NL" dirty="0"/>
              <a:t> </a:t>
            </a:r>
            <a:r>
              <a:rPr lang="nl-NL" dirty="0" err="1"/>
              <a:t>Nový</a:t>
            </a:r>
            <a:r>
              <a:rPr lang="nl-NL" dirty="0"/>
              <a:t> </a:t>
            </a:r>
            <a:r>
              <a:rPr lang="nl-NL" dirty="0" err="1"/>
              <a:t>jedinec</a:t>
            </a:r>
            <a:r>
              <a:rPr lang="nl-NL" dirty="0"/>
              <a:t> </a:t>
            </a:r>
            <a:r>
              <a:rPr lang="nl-NL" dirty="0" err="1"/>
              <a:t>vzniká</a:t>
            </a:r>
            <a:r>
              <a:rPr lang="nl-NL" dirty="0"/>
              <a:t> </a:t>
            </a:r>
            <a:r>
              <a:rPr lang="nl-NL" dirty="0" err="1"/>
              <a:t>z</a:t>
            </a:r>
            <a:r>
              <a:rPr lang="nl-NL" dirty="0"/>
              <a:t> </a:t>
            </a:r>
            <a:r>
              <a:rPr lang="nl-NL" dirty="0" err="1"/>
              <a:t>jednoho</a:t>
            </a:r>
            <a:r>
              <a:rPr lang="nl-NL" dirty="0"/>
              <a:t> </a:t>
            </a:r>
            <a:r>
              <a:rPr lang="nl-NL" dirty="0" err="1"/>
              <a:t>rodiče</a:t>
            </a:r>
            <a:r>
              <a:rPr lang="nl-NL" dirty="0"/>
              <a:t> (</a:t>
            </a:r>
            <a:r>
              <a:rPr lang="nl-NL" dirty="0" err="1"/>
              <a:t>např</a:t>
            </a:r>
            <a:r>
              <a:rPr lang="nl-NL" dirty="0"/>
              <a:t>. </a:t>
            </a:r>
            <a:r>
              <a:rPr lang="nl-NL" dirty="0" err="1"/>
              <a:t>dělením</a:t>
            </a:r>
            <a:r>
              <a:rPr lang="nl-NL" dirty="0"/>
              <a:t> </a:t>
            </a:r>
            <a:r>
              <a:rPr lang="nl-NL" dirty="0" err="1"/>
              <a:t>buňky</a:t>
            </a:r>
            <a:r>
              <a:rPr lang="nl-NL" dirty="0"/>
              <a:t>, </a:t>
            </a:r>
            <a:r>
              <a:rPr lang="nl-NL" dirty="0" err="1"/>
              <a:t>vegetativně</a:t>
            </a:r>
            <a:r>
              <a:rPr lang="nl-NL" dirty="0"/>
              <a:t> </a:t>
            </a:r>
            <a:r>
              <a:rPr lang="nl-NL" dirty="0" err="1"/>
              <a:t>z</a:t>
            </a:r>
            <a:r>
              <a:rPr lang="nl-NL" dirty="0"/>
              <a:t> </a:t>
            </a:r>
            <a:r>
              <a:rPr lang="nl-NL" dirty="0" err="1"/>
              <a:t>řízku</a:t>
            </a:r>
            <a:r>
              <a:rPr lang="nl-NL" dirty="0"/>
              <a:t>). </a:t>
            </a:r>
            <a:r>
              <a:rPr lang="nl-NL" dirty="0" err="1"/>
              <a:t>Potomek</a:t>
            </a:r>
            <a:r>
              <a:rPr lang="nl-NL" dirty="0"/>
              <a:t> je </a:t>
            </a:r>
            <a:r>
              <a:rPr lang="nl-NL" dirty="0" err="1"/>
              <a:t>genetický</a:t>
            </a:r>
            <a:r>
              <a:rPr lang="nl-NL" dirty="0"/>
              <a:t> </a:t>
            </a:r>
            <a:r>
              <a:rPr lang="nl-NL" dirty="0" err="1"/>
              <a:t>klon</a:t>
            </a:r>
            <a:r>
              <a:rPr lang="nl-NL" dirty="0"/>
              <a:t>.</a:t>
            </a:r>
          </a:p>
          <a:p>
            <a:pPr lvl="1"/>
            <a:r>
              <a:rPr lang="nl-NL" b="1" dirty="0" err="1"/>
              <a:t>Pohlavní</a:t>
            </a:r>
            <a:r>
              <a:rPr lang="nl-NL" b="1" dirty="0"/>
              <a:t>:</a:t>
            </a:r>
            <a:r>
              <a:rPr lang="nl-NL" dirty="0"/>
              <a:t> </a:t>
            </a:r>
            <a:r>
              <a:rPr lang="nl-NL" dirty="0" err="1"/>
              <a:t>Splývají</a:t>
            </a:r>
            <a:r>
              <a:rPr lang="nl-NL" dirty="0"/>
              <a:t> </a:t>
            </a:r>
            <a:r>
              <a:rPr lang="nl-NL" dirty="0" err="1"/>
              <a:t>dvě</a:t>
            </a:r>
            <a:r>
              <a:rPr lang="nl-NL" dirty="0"/>
              <a:t> </a:t>
            </a:r>
            <a:r>
              <a:rPr lang="nl-NL" dirty="0" err="1"/>
              <a:t>pohlavní</a:t>
            </a:r>
            <a:r>
              <a:rPr lang="nl-NL" dirty="0"/>
              <a:t> </a:t>
            </a:r>
            <a:r>
              <a:rPr lang="nl-NL" dirty="0" err="1"/>
              <a:t>buňky</a:t>
            </a:r>
            <a:r>
              <a:rPr lang="nl-NL" dirty="0"/>
              <a:t> </a:t>
            </a:r>
            <a:r>
              <a:rPr lang="nl-NL" dirty="0" err="1"/>
              <a:t>od</a:t>
            </a:r>
            <a:r>
              <a:rPr lang="nl-NL" dirty="0"/>
              <a:t> </a:t>
            </a:r>
            <a:r>
              <a:rPr lang="nl-NL" dirty="0" err="1"/>
              <a:t>dvou</a:t>
            </a:r>
            <a:r>
              <a:rPr lang="nl-NL" dirty="0"/>
              <a:t> </a:t>
            </a:r>
            <a:r>
              <a:rPr lang="nl-NL" dirty="0" err="1"/>
              <a:t>různých</a:t>
            </a:r>
            <a:r>
              <a:rPr lang="nl-NL" dirty="0"/>
              <a:t> </a:t>
            </a:r>
            <a:r>
              <a:rPr lang="nl-NL" dirty="0" err="1"/>
              <a:t>rodičů</a:t>
            </a:r>
            <a:r>
              <a:rPr lang="nl-NL" dirty="0"/>
              <a:t>. </a:t>
            </a:r>
            <a:r>
              <a:rPr lang="nl-NL" dirty="0" err="1"/>
              <a:t>Potomek</a:t>
            </a:r>
            <a:r>
              <a:rPr lang="nl-NL" dirty="0"/>
              <a:t> </a:t>
            </a:r>
            <a:r>
              <a:rPr lang="nl-NL" dirty="0" err="1"/>
              <a:t>získává</a:t>
            </a:r>
            <a:r>
              <a:rPr lang="nl-NL" dirty="0"/>
              <a:t> </a:t>
            </a:r>
            <a:r>
              <a:rPr lang="nl-NL" dirty="0" err="1"/>
              <a:t>unikátní</a:t>
            </a:r>
            <a:r>
              <a:rPr lang="nl-NL" dirty="0"/>
              <a:t> mix </a:t>
            </a:r>
            <a:r>
              <a:rPr lang="nl-NL" dirty="0" err="1"/>
              <a:t>vlastností</a:t>
            </a:r>
            <a:r>
              <a:rPr lang="nl-NL" dirty="0"/>
              <a:t>.</a:t>
            </a:r>
          </a:p>
          <a:p>
            <a:pPr lvl="0"/>
            <a:r>
              <a:rPr lang="nl-NL" b="1" dirty="0" err="1"/>
              <a:t>Příklady</a:t>
            </a:r>
            <a:r>
              <a:rPr lang="nl-NL" b="1" dirty="0"/>
              <a:t>:</a:t>
            </a:r>
            <a:r>
              <a:rPr lang="nl-NL" dirty="0"/>
              <a:t> </a:t>
            </a:r>
            <a:r>
              <a:rPr lang="nl-NL" dirty="0" err="1"/>
              <a:t>Dělení</a:t>
            </a:r>
            <a:r>
              <a:rPr lang="nl-NL" dirty="0"/>
              <a:t> </a:t>
            </a:r>
            <a:r>
              <a:rPr lang="nl-NL" dirty="0" err="1"/>
              <a:t>bakterií</a:t>
            </a:r>
            <a:r>
              <a:rPr lang="nl-NL" dirty="0"/>
              <a:t>, </a:t>
            </a:r>
            <a:r>
              <a:rPr lang="nl-NL" dirty="0" err="1"/>
              <a:t>tvorba</a:t>
            </a:r>
            <a:r>
              <a:rPr lang="nl-NL" dirty="0"/>
              <a:t> </a:t>
            </a:r>
            <a:r>
              <a:rPr lang="nl-NL" dirty="0" err="1"/>
              <a:t>semen</a:t>
            </a:r>
            <a:r>
              <a:rPr lang="nl-NL" dirty="0"/>
              <a:t> u </a:t>
            </a:r>
            <a:r>
              <a:rPr lang="nl-NL" dirty="0" err="1"/>
              <a:t>rostlin</a:t>
            </a:r>
            <a:r>
              <a:rPr lang="nl-NL" dirty="0"/>
              <a:t>, </a:t>
            </a:r>
            <a:r>
              <a:rPr lang="nl-NL" dirty="0" err="1"/>
              <a:t>kladení</a:t>
            </a:r>
            <a:r>
              <a:rPr lang="nl-NL" dirty="0"/>
              <a:t> </a:t>
            </a:r>
            <a:r>
              <a:rPr lang="nl-NL" dirty="0" err="1"/>
              <a:t>vajec</a:t>
            </a:r>
            <a:r>
              <a:rPr lang="nl-NL" dirty="0"/>
              <a:t> </a:t>
            </a:r>
            <a:r>
              <a:rPr lang="nl-NL" dirty="0" err="1"/>
              <a:t>nebo</a:t>
            </a:r>
            <a:r>
              <a:rPr lang="nl-NL" dirty="0"/>
              <a:t> </a:t>
            </a:r>
            <a:r>
              <a:rPr lang="nl-NL" dirty="0" err="1"/>
              <a:t>porod</a:t>
            </a:r>
            <a:r>
              <a:rPr lang="nl-NL" dirty="0"/>
              <a:t> u </a:t>
            </a:r>
            <a:r>
              <a:rPr lang="nl-NL" dirty="0" err="1"/>
              <a:t>živočichů</a:t>
            </a:r>
            <a:r>
              <a:rPr lang="nl-NL" dirty="0"/>
              <a:t>.</a:t>
            </a:r>
          </a:p>
          <a:p>
            <a:pPr marL="0" indent="0">
              <a:buNone/>
            </a:pPr>
            <a:br>
              <a:rPr lang="nl-NL" dirty="0"/>
            </a:b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61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EA821D-8AD8-4BC9-3EE5-C85D3F829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 err="1"/>
              <a:t>Dědičnost</a:t>
            </a:r>
            <a:endParaRPr lang="nl-NL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2A4D51-AB13-C627-59E8-E20F818B8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= </a:t>
            </a:r>
            <a:r>
              <a:rPr lang="nl-NL" b="1" dirty="0" err="1"/>
              <a:t>Schopnost</a:t>
            </a:r>
            <a:r>
              <a:rPr lang="nl-NL" b="1" dirty="0"/>
              <a:t> </a:t>
            </a:r>
            <a:r>
              <a:rPr lang="nl-NL" b="1" dirty="0" err="1"/>
              <a:t>organismů</a:t>
            </a:r>
            <a:r>
              <a:rPr lang="nl-NL" b="1" dirty="0"/>
              <a:t> </a:t>
            </a:r>
            <a:r>
              <a:rPr lang="nl-NL" b="1" dirty="0" err="1"/>
              <a:t>uchovávat</a:t>
            </a:r>
            <a:r>
              <a:rPr lang="nl-NL" b="1" dirty="0"/>
              <a:t> </a:t>
            </a:r>
            <a:r>
              <a:rPr lang="nl-NL" b="1" dirty="0" err="1"/>
              <a:t>genetickou</a:t>
            </a:r>
            <a:r>
              <a:rPr lang="nl-NL" b="1" dirty="0"/>
              <a:t> </a:t>
            </a:r>
            <a:r>
              <a:rPr lang="nl-NL" b="1" dirty="0" err="1"/>
              <a:t>informaci</a:t>
            </a:r>
            <a:r>
              <a:rPr lang="nl-NL" b="1" dirty="0"/>
              <a:t> a </a:t>
            </a:r>
            <a:r>
              <a:rPr lang="nl-NL" b="1" dirty="0" err="1"/>
              <a:t>předávat</a:t>
            </a:r>
            <a:r>
              <a:rPr lang="nl-NL" b="1" dirty="0"/>
              <a:t> </a:t>
            </a:r>
            <a:r>
              <a:rPr lang="nl-NL" b="1" dirty="0" err="1"/>
              <a:t>své</a:t>
            </a:r>
            <a:r>
              <a:rPr lang="nl-NL" b="1" dirty="0"/>
              <a:t> </a:t>
            </a:r>
            <a:r>
              <a:rPr lang="nl-NL" b="1" dirty="0" err="1"/>
              <a:t>vlastnosti</a:t>
            </a:r>
            <a:r>
              <a:rPr lang="nl-NL" b="1" dirty="0"/>
              <a:t> </a:t>
            </a:r>
            <a:r>
              <a:rPr lang="nl-NL" b="1" dirty="0" err="1"/>
              <a:t>potomkům</a:t>
            </a:r>
            <a:r>
              <a:rPr lang="nl-NL" b="1" dirty="0"/>
              <a:t>.</a:t>
            </a:r>
            <a:endParaRPr lang="nl-NL" dirty="0"/>
          </a:p>
          <a:p>
            <a:pPr lvl="0"/>
            <a:r>
              <a:rPr lang="nl-NL" b="1" dirty="0" err="1"/>
              <a:t>Hlavní</a:t>
            </a:r>
            <a:r>
              <a:rPr lang="nl-NL" b="1" dirty="0"/>
              <a:t> </a:t>
            </a:r>
            <a:r>
              <a:rPr lang="nl-NL" b="1" dirty="0" err="1"/>
              <a:t>účel</a:t>
            </a:r>
            <a:r>
              <a:rPr lang="nl-NL" b="1" dirty="0"/>
              <a:t>:</a:t>
            </a:r>
            <a:r>
              <a:rPr lang="nl-NL" dirty="0"/>
              <a:t> </a:t>
            </a:r>
            <a:r>
              <a:rPr lang="nl-NL" dirty="0" err="1"/>
              <a:t>Zajištění</a:t>
            </a:r>
            <a:r>
              <a:rPr lang="nl-NL" dirty="0"/>
              <a:t> </a:t>
            </a:r>
            <a:r>
              <a:rPr lang="nl-NL" dirty="0" err="1"/>
              <a:t>kontinuity</a:t>
            </a:r>
            <a:r>
              <a:rPr lang="nl-NL" dirty="0"/>
              <a:t> </a:t>
            </a:r>
            <a:r>
              <a:rPr lang="nl-NL" dirty="0" err="1"/>
              <a:t>druhu</a:t>
            </a:r>
            <a:r>
              <a:rPr lang="nl-NL" dirty="0"/>
              <a:t> – </a:t>
            </a:r>
            <a:r>
              <a:rPr lang="nl-NL" dirty="0" err="1"/>
              <a:t>potomci</a:t>
            </a:r>
            <a:r>
              <a:rPr lang="nl-NL" dirty="0"/>
              <a:t> se </a:t>
            </a:r>
            <a:r>
              <a:rPr lang="nl-NL" dirty="0" err="1"/>
              <a:t>podobají</a:t>
            </a:r>
            <a:r>
              <a:rPr lang="nl-NL" dirty="0"/>
              <a:t> </a:t>
            </a:r>
            <a:r>
              <a:rPr lang="nl-NL" dirty="0" err="1"/>
              <a:t>svým</a:t>
            </a:r>
            <a:r>
              <a:rPr lang="nl-NL" dirty="0"/>
              <a:t> </a:t>
            </a:r>
            <a:r>
              <a:rPr lang="nl-NL" dirty="0" err="1"/>
              <a:t>rodičům</a:t>
            </a:r>
            <a:r>
              <a:rPr lang="nl-NL" dirty="0"/>
              <a:t>.</a:t>
            </a:r>
          </a:p>
          <a:p>
            <a:pPr lvl="0"/>
            <a:r>
              <a:rPr lang="nl-NL" b="1" dirty="0" err="1"/>
              <a:t>Nositelem</a:t>
            </a:r>
            <a:r>
              <a:rPr lang="nl-NL" b="1" dirty="0"/>
              <a:t> </a:t>
            </a:r>
            <a:r>
              <a:rPr lang="nl-NL" b="1" dirty="0" err="1"/>
              <a:t>informací</a:t>
            </a:r>
            <a:r>
              <a:rPr lang="nl-NL" dirty="0"/>
              <a:t> je </a:t>
            </a:r>
            <a:r>
              <a:rPr lang="nl-NL" dirty="0" err="1"/>
              <a:t>makromolekula</a:t>
            </a:r>
            <a:r>
              <a:rPr lang="nl-NL" dirty="0"/>
              <a:t> </a:t>
            </a:r>
            <a:r>
              <a:rPr lang="nl-NL" b="1" dirty="0"/>
              <a:t>DNA</a:t>
            </a:r>
            <a:r>
              <a:rPr lang="nl-NL" dirty="0"/>
              <a:t> (u </a:t>
            </a:r>
            <a:r>
              <a:rPr lang="nl-NL" dirty="0" err="1"/>
              <a:t>některých</a:t>
            </a:r>
            <a:r>
              <a:rPr lang="nl-NL" dirty="0"/>
              <a:t> </a:t>
            </a:r>
            <a:r>
              <a:rPr lang="nl-NL" dirty="0" err="1"/>
              <a:t>virů</a:t>
            </a:r>
            <a:r>
              <a:rPr lang="nl-NL" dirty="0"/>
              <a:t> RNA), </a:t>
            </a:r>
            <a:r>
              <a:rPr lang="nl-NL" dirty="0" err="1"/>
              <a:t>ve</a:t>
            </a:r>
            <a:r>
              <a:rPr lang="nl-NL" dirty="0"/>
              <a:t> </a:t>
            </a:r>
            <a:r>
              <a:rPr lang="nl-NL" dirty="0" err="1"/>
              <a:t>které</a:t>
            </a:r>
            <a:r>
              <a:rPr lang="nl-NL" dirty="0"/>
              <a:t> je </a:t>
            </a:r>
            <a:r>
              <a:rPr lang="nl-NL" dirty="0" err="1"/>
              <a:t>zapsán</a:t>
            </a:r>
            <a:r>
              <a:rPr lang="nl-NL" dirty="0"/>
              <a:t> </a:t>
            </a:r>
            <a:r>
              <a:rPr lang="nl-NL" dirty="0" err="1"/>
              <a:t>podrobný</a:t>
            </a:r>
            <a:r>
              <a:rPr lang="nl-NL" dirty="0"/>
              <a:t> „plán“ na </a:t>
            </a:r>
            <a:r>
              <a:rPr lang="nl-NL" dirty="0" err="1"/>
              <a:t>stavbu</a:t>
            </a:r>
            <a:r>
              <a:rPr lang="nl-NL" dirty="0"/>
              <a:t> a </a:t>
            </a:r>
            <a:r>
              <a:rPr lang="nl-NL" dirty="0" err="1"/>
              <a:t>fungování</a:t>
            </a:r>
            <a:r>
              <a:rPr lang="nl-NL" dirty="0"/>
              <a:t> </a:t>
            </a:r>
            <a:r>
              <a:rPr lang="nl-NL" dirty="0" err="1"/>
              <a:t>celého</a:t>
            </a:r>
            <a:r>
              <a:rPr lang="nl-NL" dirty="0"/>
              <a:t> </a:t>
            </a:r>
            <a:r>
              <a:rPr lang="nl-NL" dirty="0" err="1"/>
              <a:t>těla</a:t>
            </a:r>
            <a:r>
              <a:rPr lang="nl-NL" dirty="0"/>
              <a:t>.</a:t>
            </a:r>
          </a:p>
          <a:p>
            <a:pPr lvl="0"/>
            <a:r>
              <a:rPr lang="nl-NL" b="1" dirty="0" err="1"/>
              <a:t>Klíčový</a:t>
            </a:r>
            <a:r>
              <a:rPr lang="nl-NL" b="1" dirty="0"/>
              <a:t> </a:t>
            </a:r>
            <a:r>
              <a:rPr lang="nl-NL" b="1" dirty="0" err="1"/>
              <a:t>princip</a:t>
            </a:r>
            <a:r>
              <a:rPr lang="nl-NL" b="1" dirty="0"/>
              <a:t>:</a:t>
            </a:r>
            <a:r>
              <a:rPr lang="nl-NL" dirty="0"/>
              <a:t> </a:t>
            </a:r>
            <a:r>
              <a:rPr lang="nl-NL" dirty="0" err="1"/>
              <a:t>Při</a:t>
            </a:r>
            <a:r>
              <a:rPr lang="nl-NL" dirty="0"/>
              <a:t> </a:t>
            </a:r>
            <a:r>
              <a:rPr lang="nl-NL" dirty="0" err="1"/>
              <a:t>pohlavním</a:t>
            </a:r>
            <a:r>
              <a:rPr lang="nl-NL" dirty="0"/>
              <a:t> </a:t>
            </a:r>
            <a:r>
              <a:rPr lang="nl-NL" dirty="0" err="1"/>
              <a:t>rozmnožování</a:t>
            </a:r>
            <a:r>
              <a:rPr lang="nl-NL" dirty="0"/>
              <a:t> </a:t>
            </a:r>
            <a:r>
              <a:rPr lang="nl-NL" dirty="0" err="1"/>
              <a:t>dochází</a:t>
            </a:r>
            <a:r>
              <a:rPr lang="nl-NL" dirty="0"/>
              <a:t> </a:t>
            </a:r>
            <a:r>
              <a:rPr lang="nl-NL" dirty="0" err="1"/>
              <a:t>ke</a:t>
            </a:r>
            <a:r>
              <a:rPr lang="nl-NL" dirty="0"/>
              <a:t> </a:t>
            </a:r>
            <a:r>
              <a:rPr lang="nl-NL" dirty="0" err="1"/>
              <a:t>kombinaci</a:t>
            </a:r>
            <a:r>
              <a:rPr lang="nl-NL" dirty="0"/>
              <a:t> </a:t>
            </a:r>
            <a:r>
              <a:rPr lang="nl-NL" dirty="0" err="1"/>
              <a:t>genů</a:t>
            </a:r>
            <a:r>
              <a:rPr lang="nl-NL" dirty="0"/>
              <a:t> </a:t>
            </a:r>
            <a:r>
              <a:rPr lang="nl-NL" dirty="0" err="1"/>
              <a:t>matky</a:t>
            </a:r>
            <a:r>
              <a:rPr lang="nl-NL" dirty="0"/>
              <a:t> a </a:t>
            </a:r>
            <a:r>
              <a:rPr lang="nl-NL" dirty="0" err="1"/>
              <a:t>otce</a:t>
            </a:r>
            <a:r>
              <a:rPr lang="nl-NL" dirty="0"/>
              <a:t>, </a:t>
            </a:r>
            <a:r>
              <a:rPr lang="nl-NL" dirty="0" err="1"/>
              <a:t>což</a:t>
            </a:r>
            <a:r>
              <a:rPr lang="nl-NL" dirty="0"/>
              <a:t> </a:t>
            </a:r>
            <a:r>
              <a:rPr lang="nl-NL" dirty="0" err="1"/>
              <a:t>zajišťuje</a:t>
            </a:r>
            <a:r>
              <a:rPr lang="nl-NL" dirty="0"/>
              <a:t> </a:t>
            </a:r>
            <a:r>
              <a:rPr lang="nl-NL" dirty="0" err="1"/>
              <a:t>jedinečnost</a:t>
            </a:r>
            <a:r>
              <a:rPr lang="nl-NL" dirty="0"/>
              <a:t> </a:t>
            </a:r>
            <a:r>
              <a:rPr lang="nl-NL" dirty="0" err="1"/>
              <a:t>každého</a:t>
            </a:r>
            <a:r>
              <a:rPr lang="nl-NL" dirty="0"/>
              <a:t> </a:t>
            </a:r>
            <a:r>
              <a:rPr lang="nl-NL" dirty="0" err="1"/>
              <a:t>jedince</a:t>
            </a:r>
            <a:r>
              <a:rPr lang="nl-NL" dirty="0"/>
              <a:t>.</a:t>
            </a:r>
          </a:p>
          <a:p>
            <a:pPr lvl="0"/>
            <a:r>
              <a:rPr lang="nl-NL" b="1" dirty="0" err="1"/>
              <a:t>Příklady</a:t>
            </a:r>
            <a:r>
              <a:rPr lang="nl-NL" b="1" dirty="0"/>
              <a:t>:</a:t>
            </a:r>
            <a:r>
              <a:rPr lang="nl-NL" dirty="0"/>
              <a:t> </a:t>
            </a:r>
            <a:r>
              <a:rPr lang="nl-NL" dirty="0" err="1"/>
              <a:t>Dědění</a:t>
            </a:r>
            <a:r>
              <a:rPr lang="nl-NL" dirty="0"/>
              <a:t> </a:t>
            </a:r>
            <a:r>
              <a:rPr lang="nl-NL" dirty="0" err="1"/>
              <a:t>barvy</a:t>
            </a:r>
            <a:r>
              <a:rPr lang="nl-NL" dirty="0"/>
              <a:t> </a:t>
            </a:r>
            <a:r>
              <a:rPr lang="nl-NL" dirty="0" err="1"/>
              <a:t>očí</a:t>
            </a:r>
            <a:r>
              <a:rPr lang="nl-NL" dirty="0"/>
              <a:t>, </a:t>
            </a:r>
            <a:r>
              <a:rPr lang="nl-NL" dirty="0" err="1"/>
              <a:t>tvaru</a:t>
            </a:r>
            <a:r>
              <a:rPr lang="nl-NL" dirty="0"/>
              <a:t> </a:t>
            </a:r>
            <a:r>
              <a:rPr lang="nl-NL" dirty="0" err="1"/>
              <a:t>listů</a:t>
            </a:r>
            <a:r>
              <a:rPr lang="nl-NL" dirty="0"/>
              <a:t>, </a:t>
            </a:r>
            <a:r>
              <a:rPr lang="nl-NL" dirty="0" err="1"/>
              <a:t>krevní</a:t>
            </a:r>
            <a:r>
              <a:rPr lang="nl-NL" dirty="0"/>
              <a:t> </a:t>
            </a:r>
            <a:r>
              <a:rPr lang="nl-NL" dirty="0" err="1"/>
              <a:t>skupiny</a:t>
            </a:r>
            <a:r>
              <a:rPr lang="nl-NL" dirty="0"/>
              <a:t> </a:t>
            </a:r>
            <a:r>
              <a:rPr lang="nl-NL" dirty="0" err="1"/>
              <a:t>nebo</a:t>
            </a:r>
            <a:r>
              <a:rPr lang="nl-NL" dirty="0"/>
              <a:t> </a:t>
            </a:r>
            <a:r>
              <a:rPr lang="nl-NL" dirty="0" err="1"/>
              <a:t>náchylnosti</a:t>
            </a:r>
            <a:r>
              <a:rPr lang="nl-NL" dirty="0"/>
              <a:t> k </a:t>
            </a:r>
            <a:r>
              <a:rPr lang="nl-NL" dirty="0" err="1"/>
              <a:t>určitým</a:t>
            </a:r>
            <a:r>
              <a:rPr lang="nl-NL" dirty="0"/>
              <a:t> </a:t>
            </a:r>
            <a:r>
              <a:rPr lang="nl-NL" dirty="0" err="1"/>
              <a:t>chorobám</a:t>
            </a:r>
            <a:r>
              <a:rPr lang="nl-NL" dirty="0"/>
              <a:t>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0195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D6B698-9792-E84C-B5BF-3ADECADAF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 err="1"/>
              <a:t>Evoluce</a:t>
            </a:r>
            <a:r>
              <a:rPr lang="nl-NL" dirty="0"/>
              <a:t> (</a:t>
            </a:r>
            <a:r>
              <a:rPr lang="nl-NL" dirty="0" err="1"/>
              <a:t>Vývoj</a:t>
            </a:r>
            <a:r>
              <a:rPr lang="nl-NL" dirty="0"/>
              <a:t> </a:t>
            </a:r>
            <a:r>
              <a:rPr lang="nl-NL" dirty="0" err="1"/>
              <a:t>druhu</a:t>
            </a:r>
            <a:r>
              <a:rPr lang="nl-NL" dirty="0"/>
              <a:t>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69F8DFD-4135-3273-E2AB-68DF5FAA8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= </a:t>
            </a:r>
            <a:r>
              <a:rPr lang="nl-NL" b="1" dirty="0" err="1"/>
              <a:t>Dlouhodobý</a:t>
            </a:r>
            <a:r>
              <a:rPr lang="nl-NL" b="1" dirty="0"/>
              <a:t>, </a:t>
            </a:r>
            <a:r>
              <a:rPr lang="nl-NL" b="1" dirty="0" err="1"/>
              <a:t>postupný</a:t>
            </a:r>
            <a:r>
              <a:rPr lang="nl-NL" b="1" dirty="0"/>
              <a:t> proces </a:t>
            </a:r>
            <a:r>
              <a:rPr lang="nl-NL" b="1" dirty="0" err="1"/>
              <a:t>vývoje</a:t>
            </a:r>
            <a:r>
              <a:rPr lang="nl-NL" b="1" dirty="0"/>
              <a:t> a </a:t>
            </a:r>
            <a:r>
              <a:rPr lang="nl-NL" b="1" dirty="0" err="1"/>
              <a:t>proměny</a:t>
            </a:r>
            <a:r>
              <a:rPr lang="nl-NL" b="1" dirty="0"/>
              <a:t> </a:t>
            </a:r>
            <a:r>
              <a:rPr lang="nl-NL" b="1" dirty="0" err="1"/>
              <a:t>živých</a:t>
            </a:r>
            <a:r>
              <a:rPr lang="nl-NL" b="1" dirty="0"/>
              <a:t> </a:t>
            </a:r>
            <a:r>
              <a:rPr lang="nl-NL" b="1" dirty="0" err="1"/>
              <a:t>organismů</a:t>
            </a:r>
            <a:r>
              <a:rPr lang="nl-NL" b="1" dirty="0"/>
              <a:t> v </a:t>
            </a:r>
            <a:r>
              <a:rPr lang="nl-NL" b="1" dirty="0" err="1"/>
              <a:t>čase</a:t>
            </a:r>
            <a:r>
              <a:rPr lang="nl-NL" b="1" dirty="0"/>
              <a:t>.</a:t>
            </a:r>
            <a:endParaRPr lang="nl-NL" dirty="0"/>
          </a:p>
          <a:p>
            <a:pPr lvl="0"/>
            <a:r>
              <a:rPr lang="nl-NL" b="1" dirty="0" err="1"/>
              <a:t>Hlavní</a:t>
            </a:r>
            <a:r>
              <a:rPr lang="nl-NL" b="1" dirty="0"/>
              <a:t> </a:t>
            </a:r>
            <a:r>
              <a:rPr lang="nl-NL" b="1" dirty="0" err="1"/>
              <a:t>účel</a:t>
            </a:r>
            <a:r>
              <a:rPr lang="nl-NL" b="1" dirty="0"/>
              <a:t>:</a:t>
            </a:r>
            <a:r>
              <a:rPr lang="nl-NL" dirty="0"/>
              <a:t> </a:t>
            </a:r>
            <a:r>
              <a:rPr lang="nl-NL" dirty="0" err="1"/>
              <a:t>Přizpůsobení</a:t>
            </a:r>
            <a:r>
              <a:rPr lang="nl-NL" dirty="0"/>
              <a:t> se (</a:t>
            </a:r>
            <a:r>
              <a:rPr lang="nl-NL" dirty="0" err="1"/>
              <a:t>adaptace</a:t>
            </a:r>
            <a:r>
              <a:rPr lang="nl-NL" dirty="0"/>
              <a:t>) </a:t>
            </a:r>
            <a:r>
              <a:rPr lang="nl-NL" dirty="0" err="1"/>
              <a:t>měnícím</a:t>
            </a:r>
            <a:r>
              <a:rPr lang="nl-NL" dirty="0"/>
              <a:t> se podmínkám na </a:t>
            </a:r>
            <a:r>
              <a:rPr lang="nl-NL" dirty="0" err="1"/>
              <a:t>Zemi</a:t>
            </a:r>
            <a:r>
              <a:rPr lang="nl-NL" dirty="0"/>
              <a:t>, </a:t>
            </a:r>
            <a:r>
              <a:rPr lang="nl-NL" dirty="0" err="1"/>
              <a:t>což</a:t>
            </a:r>
            <a:r>
              <a:rPr lang="nl-NL" dirty="0"/>
              <a:t> </a:t>
            </a:r>
            <a:r>
              <a:rPr lang="nl-NL" dirty="0" err="1"/>
              <a:t>vede</a:t>
            </a:r>
            <a:r>
              <a:rPr lang="nl-NL" dirty="0"/>
              <a:t> </a:t>
            </a:r>
            <a:r>
              <a:rPr lang="nl-NL" dirty="0" err="1"/>
              <a:t>ke</a:t>
            </a:r>
            <a:r>
              <a:rPr lang="nl-NL" dirty="0"/>
              <a:t> </a:t>
            </a:r>
            <a:r>
              <a:rPr lang="nl-NL" dirty="0" err="1"/>
              <a:t>vzniku</a:t>
            </a:r>
            <a:r>
              <a:rPr lang="nl-NL" dirty="0"/>
              <a:t> </a:t>
            </a:r>
            <a:r>
              <a:rPr lang="nl-NL" dirty="0" err="1"/>
              <a:t>nových</a:t>
            </a:r>
            <a:r>
              <a:rPr lang="nl-NL" dirty="0"/>
              <a:t> </a:t>
            </a:r>
            <a:r>
              <a:rPr lang="nl-NL" dirty="0" err="1"/>
              <a:t>biologických</a:t>
            </a:r>
            <a:r>
              <a:rPr lang="nl-NL" dirty="0"/>
              <a:t> </a:t>
            </a:r>
            <a:r>
              <a:rPr lang="nl-NL" dirty="0" err="1"/>
              <a:t>druhů</a:t>
            </a:r>
            <a:r>
              <a:rPr lang="nl-NL" dirty="0"/>
              <a:t>.</a:t>
            </a:r>
          </a:p>
          <a:p>
            <a:pPr lvl="0"/>
            <a:r>
              <a:rPr lang="nl-NL" b="1" dirty="0"/>
              <a:t>Jak </a:t>
            </a:r>
            <a:r>
              <a:rPr lang="nl-NL" b="1" dirty="0" err="1"/>
              <a:t>funguje</a:t>
            </a:r>
            <a:r>
              <a:rPr lang="nl-NL" b="1" dirty="0"/>
              <a:t>?</a:t>
            </a:r>
            <a:r>
              <a:rPr lang="nl-NL" dirty="0"/>
              <a:t> Je </a:t>
            </a:r>
            <a:r>
              <a:rPr lang="nl-NL" dirty="0" err="1"/>
              <a:t>poháněna</a:t>
            </a:r>
            <a:r>
              <a:rPr lang="nl-NL" dirty="0"/>
              <a:t> </a:t>
            </a:r>
            <a:r>
              <a:rPr lang="nl-NL" b="1" dirty="0" err="1"/>
              <a:t>přirozeným</a:t>
            </a:r>
            <a:r>
              <a:rPr lang="nl-NL" b="1" dirty="0"/>
              <a:t> </a:t>
            </a:r>
            <a:r>
              <a:rPr lang="nl-NL" b="1" dirty="0" err="1"/>
              <a:t>výběrem</a:t>
            </a:r>
            <a:r>
              <a:rPr lang="nl-NL" dirty="0"/>
              <a:t> – </a:t>
            </a:r>
            <a:r>
              <a:rPr lang="nl-NL" dirty="0" err="1"/>
              <a:t>jedinci</a:t>
            </a:r>
            <a:r>
              <a:rPr lang="nl-NL" dirty="0"/>
              <a:t> s </a:t>
            </a:r>
            <a:r>
              <a:rPr lang="nl-NL" dirty="0" err="1"/>
              <a:t>výhodnějšími</a:t>
            </a:r>
            <a:r>
              <a:rPr lang="nl-NL" dirty="0"/>
              <a:t> </a:t>
            </a:r>
            <a:r>
              <a:rPr lang="nl-NL" dirty="0" err="1"/>
              <a:t>vlastnostmi</a:t>
            </a:r>
            <a:r>
              <a:rPr lang="nl-NL" dirty="0"/>
              <a:t> </a:t>
            </a:r>
            <a:r>
              <a:rPr lang="nl-NL" dirty="0" err="1"/>
              <a:t>mají</a:t>
            </a:r>
            <a:r>
              <a:rPr lang="nl-NL" dirty="0"/>
              <a:t> </a:t>
            </a:r>
            <a:r>
              <a:rPr lang="nl-NL" dirty="0" err="1"/>
              <a:t>větší</a:t>
            </a:r>
            <a:r>
              <a:rPr lang="nl-NL" dirty="0"/>
              <a:t> </a:t>
            </a:r>
            <a:r>
              <a:rPr lang="nl-NL" dirty="0" err="1"/>
              <a:t>šanci</a:t>
            </a:r>
            <a:r>
              <a:rPr lang="nl-NL" dirty="0"/>
              <a:t> </a:t>
            </a:r>
            <a:r>
              <a:rPr lang="nl-NL" dirty="0" err="1"/>
              <a:t>přežít</a:t>
            </a:r>
            <a:r>
              <a:rPr lang="nl-NL" dirty="0"/>
              <a:t> a </a:t>
            </a:r>
            <a:r>
              <a:rPr lang="nl-NL" dirty="0" err="1"/>
              <a:t>mít</a:t>
            </a:r>
            <a:r>
              <a:rPr lang="nl-NL" dirty="0"/>
              <a:t> </a:t>
            </a:r>
            <a:r>
              <a:rPr lang="nl-NL" dirty="0" err="1"/>
              <a:t>potomky</a:t>
            </a:r>
            <a:r>
              <a:rPr lang="nl-NL" dirty="0"/>
              <a:t>.</a:t>
            </a:r>
          </a:p>
          <a:p>
            <a:pPr lvl="0"/>
            <a:r>
              <a:rPr lang="nl-NL" b="1" dirty="0" err="1"/>
              <a:t>Časové</a:t>
            </a:r>
            <a:r>
              <a:rPr lang="nl-NL" b="1" dirty="0"/>
              <a:t> </a:t>
            </a:r>
            <a:r>
              <a:rPr lang="nl-NL" b="1" dirty="0" err="1"/>
              <a:t>měřítko</a:t>
            </a:r>
            <a:r>
              <a:rPr lang="nl-NL" b="1" dirty="0"/>
              <a:t>:</a:t>
            </a:r>
            <a:r>
              <a:rPr lang="nl-NL" dirty="0"/>
              <a:t> </a:t>
            </a:r>
            <a:r>
              <a:rPr lang="nl-NL" dirty="0" err="1"/>
              <a:t>Neprobíhá</a:t>
            </a:r>
            <a:r>
              <a:rPr lang="nl-NL" dirty="0"/>
              <a:t> </a:t>
            </a:r>
            <a:r>
              <a:rPr lang="nl-NL" dirty="0" err="1"/>
              <a:t>během</a:t>
            </a:r>
            <a:r>
              <a:rPr lang="nl-NL" dirty="0"/>
              <a:t> </a:t>
            </a:r>
            <a:r>
              <a:rPr lang="nl-NL" dirty="0" err="1"/>
              <a:t>života</a:t>
            </a:r>
            <a:r>
              <a:rPr lang="nl-NL" dirty="0"/>
              <a:t> </a:t>
            </a:r>
            <a:r>
              <a:rPr lang="nl-NL" dirty="0" err="1"/>
              <a:t>jednoho</a:t>
            </a:r>
            <a:r>
              <a:rPr lang="nl-NL" dirty="0"/>
              <a:t> </a:t>
            </a:r>
            <a:r>
              <a:rPr lang="nl-NL" dirty="0" err="1"/>
              <a:t>jedince</a:t>
            </a:r>
            <a:r>
              <a:rPr lang="nl-NL" dirty="0"/>
              <a:t>, </a:t>
            </a:r>
            <a:r>
              <a:rPr lang="nl-NL" dirty="0" err="1"/>
              <a:t>ale</a:t>
            </a:r>
            <a:r>
              <a:rPr lang="nl-NL" dirty="0"/>
              <a:t> </a:t>
            </a:r>
            <a:r>
              <a:rPr lang="nl-NL" dirty="0" err="1"/>
              <a:t>trvá</a:t>
            </a:r>
            <a:r>
              <a:rPr lang="nl-NL" dirty="0"/>
              <a:t> </a:t>
            </a:r>
            <a:r>
              <a:rPr lang="nl-NL" dirty="0" err="1"/>
              <a:t>tisíce</a:t>
            </a:r>
            <a:r>
              <a:rPr lang="nl-NL" dirty="0"/>
              <a:t> </a:t>
            </a:r>
            <a:r>
              <a:rPr lang="nl-NL" dirty="0" err="1"/>
              <a:t>až</a:t>
            </a:r>
            <a:r>
              <a:rPr lang="nl-NL" dirty="0"/>
              <a:t> </a:t>
            </a:r>
            <a:r>
              <a:rPr lang="nl-NL" dirty="0" err="1"/>
              <a:t>miliony</a:t>
            </a:r>
            <a:r>
              <a:rPr lang="nl-NL" dirty="0"/>
              <a:t> let </a:t>
            </a:r>
            <a:r>
              <a:rPr lang="nl-NL" dirty="0" err="1"/>
              <a:t>napříč</a:t>
            </a:r>
            <a:r>
              <a:rPr lang="nl-NL" dirty="0"/>
              <a:t> </a:t>
            </a:r>
            <a:r>
              <a:rPr lang="nl-NL" dirty="0" err="1"/>
              <a:t>generacemi</a:t>
            </a:r>
            <a:r>
              <a:rPr lang="nl-NL" dirty="0"/>
              <a:t>.</a:t>
            </a:r>
          </a:p>
          <a:p>
            <a:pPr lvl="0"/>
            <a:r>
              <a:rPr lang="nl-NL" b="1" dirty="0" err="1"/>
              <a:t>Příklady</a:t>
            </a:r>
            <a:r>
              <a:rPr lang="nl-NL" b="1" dirty="0"/>
              <a:t>:</a:t>
            </a:r>
            <a:r>
              <a:rPr lang="nl-NL" dirty="0"/>
              <a:t> </a:t>
            </a:r>
            <a:r>
              <a:rPr lang="nl-NL" dirty="0" err="1"/>
              <a:t>Vývoj</a:t>
            </a:r>
            <a:r>
              <a:rPr lang="nl-NL" dirty="0"/>
              <a:t> </a:t>
            </a:r>
            <a:r>
              <a:rPr lang="nl-NL" dirty="0" err="1"/>
              <a:t>křídel</a:t>
            </a:r>
            <a:r>
              <a:rPr lang="nl-NL" dirty="0"/>
              <a:t> u </a:t>
            </a:r>
            <a:r>
              <a:rPr lang="nl-NL" dirty="0" err="1"/>
              <a:t>ptáků</a:t>
            </a:r>
            <a:r>
              <a:rPr lang="nl-NL" dirty="0"/>
              <a:t> </a:t>
            </a:r>
            <a:r>
              <a:rPr lang="nl-NL" dirty="0" err="1"/>
              <a:t>z</a:t>
            </a:r>
            <a:r>
              <a:rPr lang="nl-NL" dirty="0"/>
              <a:t> </a:t>
            </a:r>
            <a:r>
              <a:rPr lang="nl-NL" dirty="0" err="1"/>
              <a:t>předků</a:t>
            </a:r>
            <a:r>
              <a:rPr lang="nl-NL" dirty="0"/>
              <a:t> </a:t>
            </a:r>
            <a:r>
              <a:rPr lang="nl-NL" dirty="0" err="1"/>
              <a:t>dinosaurů</a:t>
            </a:r>
            <a:r>
              <a:rPr lang="nl-NL" dirty="0"/>
              <a:t>, </a:t>
            </a:r>
            <a:r>
              <a:rPr lang="nl-NL" dirty="0" err="1"/>
              <a:t>vznik</a:t>
            </a:r>
            <a:r>
              <a:rPr lang="nl-NL" dirty="0"/>
              <a:t> </a:t>
            </a:r>
            <a:r>
              <a:rPr lang="nl-NL" dirty="0" err="1"/>
              <a:t>odolnosti</a:t>
            </a:r>
            <a:r>
              <a:rPr lang="nl-NL" dirty="0"/>
              <a:t> </a:t>
            </a:r>
            <a:r>
              <a:rPr lang="nl-NL" dirty="0" err="1"/>
              <a:t>bakterií</a:t>
            </a:r>
            <a:r>
              <a:rPr lang="nl-NL" dirty="0"/>
              <a:t> </a:t>
            </a:r>
            <a:r>
              <a:rPr lang="nl-NL" dirty="0" err="1"/>
              <a:t>vůči</a:t>
            </a:r>
            <a:r>
              <a:rPr lang="nl-NL" dirty="0"/>
              <a:t> </a:t>
            </a:r>
            <a:r>
              <a:rPr lang="nl-NL" dirty="0" err="1"/>
              <a:t>antibiotikům</a:t>
            </a:r>
            <a:r>
              <a:rPr lang="nl-NL" dirty="0"/>
              <a:t>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9751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</TotalTime>
  <Words>743</Words>
  <Application>Microsoft Office PowerPoint</Application>
  <PresentationFormat>Širokoúhlá obrazovka</PresentationFormat>
  <Paragraphs>59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Fazeta</vt:lpstr>
      <vt:lpstr>Přírodopis - Prezentace</vt:lpstr>
      <vt:lpstr>Projevy života</vt:lpstr>
      <vt:lpstr>Látková přeměna</vt:lpstr>
      <vt:lpstr>Draždivost</vt:lpstr>
      <vt:lpstr>Pohyb</vt:lpstr>
      <vt:lpstr>Růst a vývoj</vt:lpstr>
      <vt:lpstr>Rozmnožování (Reprodukce)</vt:lpstr>
      <vt:lpstr>Dědičnost</vt:lpstr>
      <vt:lpstr>Evoluce (Vývoj druhu)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Iryna Holtva</dc:creator>
  <cp:lastModifiedBy>Iryna Holtva</cp:lastModifiedBy>
  <cp:revision>1</cp:revision>
  <dcterms:created xsi:type="dcterms:W3CDTF">2026-09-25T17:42:25Z</dcterms:created>
  <dcterms:modified xsi:type="dcterms:W3CDTF">2026-09-25T18:21:21Z</dcterms:modified>
</cp:coreProperties>
</file>