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1" r:id="rId11"/>
    <p:sldId id="267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33" autoAdjust="0"/>
  </p:normalViewPr>
  <p:slideViewPr>
    <p:cSldViewPr snapToGrid="0">
      <p:cViewPr varScale="1">
        <p:scale>
          <a:sx n="110" d="100"/>
          <a:sy n="110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čerová Emilie" userId="S::s-ekacerova@bisgymbb.cz::22c1615e-89b0-4b21-8552-7f2f746a85cc" providerId="AD" clId="Web-{B8BA8C86-6EE6-2F3B-7438-29FAB367103D}"/>
    <pc:docChg chg="modSld">
      <pc:chgData name="Kačerová Emilie" userId="S::s-ekacerova@bisgymbb.cz::22c1615e-89b0-4b21-8552-7f2f746a85cc" providerId="AD" clId="Web-{B8BA8C86-6EE6-2F3B-7438-29FAB367103D}" dt="2022-03-20T12:35:55.795" v="21" actId="20577"/>
      <pc:docMkLst>
        <pc:docMk/>
      </pc:docMkLst>
      <pc:sldChg chg="modSp">
        <pc:chgData name="Kačerová Emilie" userId="S::s-ekacerova@bisgymbb.cz::22c1615e-89b0-4b21-8552-7f2f746a85cc" providerId="AD" clId="Web-{B8BA8C86-6EE6-2F3B-7438-29FAB367103D}" dt="2022-03-20T12:35:55.795" v="21" actId="20577"/>
        <pc:sldMkLst>
          <pc:docMk/>
          <pc:sldMk cId="318436157" sldId="259"/>
        </pc:sldMkLst>
      </pc:sldChg>
      <pc:sldChg chg="modSp">
        <pc:chgData name="Kačerová Emilie" userId="S::s-ekacerova@bisgymbb.cz::22c1615e-89b0-4b21-8552-7f2f746a85cc" providerId="AD" clId="Web-{B8BA8C86-6EE6-2F3B-7438-29FAB367103D}" dt="2022-03-20T12:35:04.028" v="7" actId="20577"/>
        <pc:sldMkLst>
          <pc:docMk/>
          <pc:sldMk cId="3583335942" sldId="260"/>
        </pc:sldMkLst>
      </pc:sldChg>
      <pc:sldChg chg="modSp">
        <pc:chgData name="Kačerová Emilie" userId="S::s-ekacerova@bisgymbb.cz::22c1615e-89b0-4b21-8552-7f2f746a85cc" providerId="AD" clId="Web-{B8BA8C86-6EE6-2F3B-7438-29FAB367103D}" dt="2022-03-20T12:35:29.966" v="14" actId="20577"/>
        <pc:sldMkLst>
          <pc:docMk/>
          <pc:sldMk cId="313475141" sldId="261"/>
        </pc:sldMkLst>
      </pc:sldChg>
      <pc:sldChg chg="modSp">
        <pc:chgData name="Kačerová Emilie" userId="S::s-ekacerova@bisgymbb.cz::22c1615e-89b0-4b21-8552-7f2f746a85cc" providerId="AD" clId="Web-{B8BA8C86-6EE6-2F3B-7438-29FAB367103D}" dt="2022-03-20T12:34:52.012" v="6" actId="20577"/>
        <pc:sldMkLst>
          <pc:docMk/>
          <pc:sldMk cId="3936151351" sldId="262"/>
        </pc:sldMkLst>
      </pc:sldChg>
    </pc:docChg>
  </pc:docChgLst>
  <pc:docChgLst>
    <pc:chgData name="Kačerová Emilie" userId="22c1615e-89b0-4b21-8552-7f2f746a85cc" providerId="ADAL" clId="{91EE9E9E-B609-5022-B735-2D9F951624C3}"/>
    <pc:docChg chg="modSld">
      <pc:chgData name="Kačerová Emilie" userId="22c1615e-89b0-4b21-8552-7f2f746a85cc" providerId="ADAL" clId="{91EE9E9E-B609-5022-B735-2D9F951624C3}" dt="2025-09-19T16:19:22.955" v="0" actId="20577"/>
      <pc:docMkLst>
        <pc:docMk/>
      </pc:docMkLst>
      <pc:sldChg chg="modSp mod">
        <pc:chgData name="Kačerová Emilie" userId="22c1615e-89b0-4b21-8552-7f2f746a85cc" providerId="ADAL" clId="{91EE9E9E-B609-5022-B735-2D9F951624C3}" dt="2025-09-19T16:19:22.955" v="0" actId="20577"/>
        <pc:sldMkLst>
          <pc:docMk/>
          <pc:sldMk cId="1736693185" sldId="257"/>
        </pc:sldMkLst>
        <pc:spChg chg="mod">
          <ac:chgData name="Kačerová Emilie" userId="22c1615e-89b0-4b21-8552-7f2f746a85cc" providerId="ADAL" clId="{91EE9E9E-B609-5022-B735-2D9F951624C3}" dt="2025-09-19T16:19:22.955" v="0" actId="20577"/>
          <ac:spMkLst>
            <pc:docMk/>
            <pc:sldMk cId="1736693185" sldId="257"/>
            <ac:spMk id="3" creationId="{C8722DDC-8EEE-4A06-8DFE-B44871EAA2CF}"/>
          </ac:spMkLst>
        </pc:spChg>
      </pc:sldChg>
    </pc:docChg>
  </pc:docChgLst>
  <pc:docChgLst>
    <pc:chgData name="Kačerová Emilie" userId="S::s-ekacerova@bisgymbb.cz::22c1615e-89b0-4b21-8552-7f2f746a85cc" providerId="AD" clId="Web-{2B9196F7-B893-DE7D-FBAE-666FAC76340A}"/>
    <pc:docChg chg="modSld">
      <pc:chgData name="Kačerová Emilie" userId="S::s-ekacerova@bisgymbb.cz::22c1615e-89b0-4b21-8552-7f2f746a85cc" providerId="AD" clId="Web-{2B9196F7-B893-DE7D-FBAE-666FAC76340A}" dt="2022-03-20T11:03:23.994" v="3" actId="20577"/>
      <pc:docMkLst>
        <pc:docMk/>
      </pc:docMkLst>
      <pc:sldChg chg="modSp">
        <pc:chgData name="Kačerová Emilie" userId="S::s-ekacerova@bisgymbb.cz::22c1615e-89b0-4b21-8552-7f2f746a85cc" providerId="AD" clId="Web-{2B9196F7-B893-DE7D-FBAE-666FAC76340A}" dt="2022-03-20T11:03:23.994" v="3" actId="20577"/>
        <pc:sldMkLst>
          <pc:docMk/>
          <pc:sldMk cId="3205813210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19.09.2025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19.09.2025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19.09.2025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19.09.2025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19.09.2025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19.09.2025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19.09.2025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19.09.2025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19.09.2025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ggallery.com/painting/p_0082.htm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/upload.wikimedia.org/wikipedia/commons/5/5e/Vincent_Willem_van_Gogh_076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angoghgallery.com/catalog/Painting/586/Still-Life:-Vase-with-Fifteen-Sunflowers.html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5" y="10"/>
            <a:ext cx="12181955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cs" sz="4400" dirty="0">
                <a:solidFill>
                  <a:schemeClr val="tx1"/>
                </a:solidFill>
              </a:rPr>
              <a:t>VINCENT </a:t>
            </a:r>
            <a:br>
              <a:rPr lang="cs" sz="4400" dirty="0">
                <a:solidFill>
                  <a:schemeClr val="tx1"/>
                </a:solidFill>
              </a:rPr>
            </a:br>
            <a:r>
              <a:rPr lang="cs" sz="4400" dirty="0">
                <a:solidFill>
                  <a:schemeClr val="tx1"/>
                </a:solidFill>
              </a:rPr>
              <a:t>VAN GOGH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endParaRPr lang="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B6D43-1375-497D-AF22-9069D206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Art style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6E694-1FA9-4E3C-97B5-8132C3C0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819192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especially known for:</a:t>
            </a:r>
          </a:p>
          <a:p>
            <a:r>
              <a:rPr lang="en-GB" sz="2000" dirty="0">
                <a:latin typeface="Calibri Light"/>
                <a:cs typeface="Calibri Light"/>
              </a:rPr>
              <a:t>broad brushstrokes</a:t>
            </a:r>
          </a:p>
          <a:p>
            <a:r>
              <a:rPr lang="en-GB" sz="2000" dirty="0">
                <a:latin typeface="Calibri Light"/>
                <a:cs typeface="Calibri Light"/>
              </a:rPr>
              <a:t>brilliant colours (no mixing, straight from the tube)</a:t>
            </a:r>
          </a:p>
          <a:p>
            <a:r>
              <a:rPr lang="en-GB" sz="2000" dirty="0">
                <a:latin typeface="Calibri Light"/>
                <a:cs typeface="Calibri Light"/>
              </a:rPr>
              <a:t>swirling lines to show movement and strong emotion</a:t>
            </a:r>
          </a:p>
          <a:p>
            <a:r>
              <a:rPr lang="en-GB" sz="2000" dirty="0">
                <a:latin typeface="Calibri Light"/>
                <a:cs typeface="Calibri Light"/>
              </a:rPr>
              <a:t>bring his subjects to life</a:t>
            </a:r>
          </a:p>
          <a:p>
            <a:r>
              <a:rPr lang="en-GB" sz="2000" dirty="0">
                <a:latin typeface="Calibri Light"/>
                <a:cs typeface="Calibri Light"/>
              </a:rPr>
              <a:t>self-portraits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97694-789D-44A6-8E4C-0A228725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1822" y="5652763"/>
            <a:ext cx="2893045" cy="365760"/>
          </a:xfrm>
        </p:spPr>
        <p:txBody>
          <a:bodyPr/>
          <a:lstStyle/>
          <a:p>
            <a:pPr rtl="0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Self - portrait</a:t>
            </a:r>
          </a:p>
        </p:txBody>
      </p:sp>
      <p:pic>
        <p:nvPicPr>
          <p:cNvPr id="3074" name="Picture 2" descr="van Gogh/ Self-portrait / 1888 - Vincent van Gogh jako tisk anebo olejomalba">
            <a:extLst>
              <a:ext uri="{FF2B5EF4-FFF2-40B4-BE49-F238E27FC236}">
                <a16:creationId xmlns:a16="http://schemas.microsoft.com/office/drawing/2014/main" id="{2FFF2239-FE01-4521-A174-79F1FDA6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80" y="1803139"/>
            <a:ext cx="3208020" cy="38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8A23D-CF0D-481B-A4EB-6259955C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4700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6563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CA62E-0FF0-471E-8C71-5B8F18FB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biography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9FD4CC-6060-4CD0-B058-1B0A187C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180176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* </a:t>
            </a:r>
            <a:r>
              <a:rPr 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Holland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1853 - † France, 1890</a:t>
            </a:r>
          </a:p>
          <a:p>
            <a:r>
              <a:rPr 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Dutch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artist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father was a minister</a:t>
            </a:r>
            <a:endParaRPr lang="cs-CZ" sz="2000" dirty="0"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mother from a family of famous art dealers</a:t>
            </a:r>
            <a:endParaRPr lang="cs-CZ" sz="2000" dirty="0"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of 6 children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languages: Dutch, French, English and German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68B6C2-F61E-4964-B92C-AA9E55B4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2842" y="5257372"/>
            <a:ext cx="2893045" cy="365760"/>
          </a:xfrm>
        </p:spPr>
        <p:txBody>
          <a:bodyPr/>
          <a:lstStyle/>
          <a:p>
            <a:pPr rtl="0"/>
            <a:r>
              <a:rPr lang="cs-CZ" sz="1100" dirty="0"/>
              <a:t>Vincent van </a:t>
            </a:r>
            <a:r>
              <a:rPr lang="cs-CZ" sz="1100" dirty="0" err="1"/>
              <a:t>Gogh</a:t>
            </a:r>
            <a:endParaRPr lang="en-US" sz="1100" dirty="0"/>
          </a:p>
        </p:txBody>
      </p:sp>
      <p:pic>
        <p:nvPicPr>
          <p:cNvPr id="1026" name="Picture 2" descr="Vincent van Gogh - Wikimedia Commons">
            <a:extLst>
              <a:ext uri="{FF2B5EF4-FFF2-40B4-BE49-F238E27FC236}">
                <a16:creationId xmlns:a16="http://schemas.microsoft.com/office/drawing/2014/main" id="{BC585D84-5663-41B9-99F1-71ECFED0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31" y="2014194"/>
            <a:ext cx="2751656" cy="3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1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31A4A-0541-47C4-AAC7-AA5E2546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biography</a:t>
            </a:r>
            <a:endParaRPr lang="cs-CZ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C7C33-175E-4A39-B739-F233550E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847184" cy="3364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 Light"/>
                <a:cs typeface="Calibri Light"/>
              </a:rPr>
              <a:t>tried many professions…art dealer, teacher, working in a bookstore</a:t>
            </a:r>
          </a:p>
          <a:p>
            <a:r>
              <a:rPr lang="en-US" sz="2000" dirty="0">
                <a:latin typeface="Calibri Light"/>
                <a:cs typeface="Calibri Light"/>
              </a:rPr>
              <a:t>painter at age of 27</a:t>
            </a:r>
          </a:p>
          <a:p>
            <a:r>
              <a:rPr lang="en-US" sz="2000" dirty="0">
                <a:latin typeface="Calibri Light"/>
                <a:cs typeface="Calibri Light"/>
              </a:rPr>
              <a:t>struggled with mental illness</a:t>
            </a:r>
          </a:p>
          <a:p>
            <a:r>
              <a:rPr lang="en-US" sz="2000" dirty="0">
                <a:latin typeface="Calibri Light"/>
                <a:cs typeface="Calibri Light"/>
              </a:rPr>
              <a:t>cut off part of his ear (argument with Paul Gauguin)</a:t>
            </a:r>
          </a:p>
          <a:p>
            <a:r>
              <a:rPr lang="en-US" sz="2000" dirty="0">
                <a:latin typeface="Calibri Light"/>
                <a:cs typeface="Calibri Light"/>
              </a:rPr>
              <a:t>wrote over 600 letters to his brother, Theo</a:t>
            </a:r>
          </a:p>
          <a:p>
            <a:r>
              <a:rPr lang="en-US" sz="2000" dirty="0">
                <a:latin typeface="Calibri Light"/>
                <a:cs typeface="Calibri Light"/>
              </a:rPr>
              <a:t>influenced by impressionist</a:t>
            </a: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6396D5-3B82-48A4-B45E-1DD91190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1161" y="5391228"/>
            <a:ext cx="2893045" cy="365760"/>
          </a:xfrm>
        </p:spPr>
        <p:txBody>
          <a:bodyPr/>
          <a:lstStyle/>
          <a:p>
            <a:pPr rtl="0"/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Starry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Night - 1889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Through the ages: How one colour blue us away - Hindustan Times">
            <a:extLst>
              <a:ext uri="{FF2B5EF4-FFF2-40B4-BE49-F238E27FC236}">
                <a16:creationId xmlns:a16="http://schemas.microsoft.com/office/drawing/2014/main" id="{11BD67C2-2376-402F-8A04-0B6DD9609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94" y="1939549"/>
            <a:ext cx="4247412" cy="33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C9EB5-A96A-46C9-BF8B-C7EDF62C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Art – the early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10AC3-D8BF-4796-8B97-4A999B431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349412" cy="38496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latin typeface="Calibri Light"/>
                <a:cs typeface="Calibri Light"/>
              </a:rPr>
              <a:t> mostly of poor people he helped</a:t>
            </a:r>
          </a:p>
          <a:p>
            <a:r>
              <a:rPr lang="en-GB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colo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rs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his early paintings - dark and brown</a:t>
            </a:r>
          </a:p>
          <a:p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portrayed sadness </a:t>
            </a:r>
          </a:p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→ wanted people to know how hard the lives were of the poor people</a:t>
            </a:r>
          </a:p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Early influences: 	</a:t>
            </a:r>
            <a:r>
              <a:rPr lang="en-GB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Rembrandt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(Dutch painter of light &amp; shade, many 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self-portraits)</a:t>
            </a:r>
          </a:p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GB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Claude Monet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(French impressionist, small 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brushstrokes to reflect light and depict movement)</a:t>
            </a:r>
          </a:p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  <a:p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8B04F8-1532-4C51-AA8C-463B2262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885618-289D-4BD4-B88D-CDA7C867FA3E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9339F-2015-4130-94BC-F8BF0009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Potato</a:t>
            </a:r>
            <a:r>
              <a:rPr lang="cs-CZ" dirty="0"/>
              <a:t> </a:t>
            </a:r>
            <a:r>
              <a:rPr lang="cs-CZ" dirty="0" err="1"/>
              <a:t>Eaters</a:t>
            </a:r>
            <a:r>
              <a:rPr lang="cs-CZ" dirty="0"/>
              <a:t>  1885</a:t>
            </a:r>
          </a:p>
        </p:txBody>
      </p:sp>
      <p:pic>
        <p:nvPicPr>
          <p:cNvPr id="6" name="Picture 5" descr="Click here to view 'The Potato Eaters'">
            <a:hlinkClick r:id="rId2"/>
            <a:extLst>
              <a:ext uri="{FF2B5EF4-FFF2-40B4-BE49-F238E27FC236}">
                <a16:creationId xmlns:a16="http://schemas.microsoft.com/office/drawing/2014/main" id="{269ACC10-2E2F-4130-99D0-86267C4242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69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6924-8821-4C24-889B-6B847A6C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Art – his later years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FD07-FDBC-4567-AC8A-FBBFD306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alibri Light"/>
                <a:cs typeface="Calibri Light"/>
              </a:rPr>
              <a:t>some of his best work </a:t>
            </a:r>
            <a:r>
              <a:rPr lang="cs-CZ" sz="2000" dirty="0">
                <a:latin typeface="Calibri Light"/>
                <a:cs typeface="Calibri Light"/>
              </a:rPr>
              <a:t> - </a:t>
            </a:r>
            <a:r>
              <a:rPr lang="en-US" sz="2000" dirty="0">
                <a:latin typeface="Calibri Light"/>
                <a:cs typeface="Calibri Light"/>
              </a:rPr>
              <a:t>last 2 years of his life</a:t>
            </a:r>
            <a:endParaRPr lang="cs-CZ" sz="2000" dirty="0"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lighter colors 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short brushstrokes of the Impressionists</a:t>
            </a:r>
            <a:endParaRPr lang="cs-CZ" sz="2000" dirty="0"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paintings </a:t>
            </a:r>
            <a:r>
              <a:rPr lang="cs-CZ" sz="2000" dirty="0">
                <a:latin typeface="Calibri Light"/>
                <a:cs typeface="Calibri Light"/>
              </a:rPr>
              <a:t>- </a:t>
            </a:r>
            <a:r>
              <a:rPr lang="en-US" sz="2000" dirty="0">
                <a:latin typeface="Calibri Light"/>
                <a:cs typeface="Calibri Light"/>
              </a:rPr>
              <a:t>happier, brighter and more colorful</a:t>
            </a:r>
          </a:p>
          <a:p>
            <a:pPr>
              <a:buClr>
                <a:srgbClr val="262626"/>
              </a:buClr>
            </a:pPr>
            <a:r>
              <a:rPr lang="en-US" sz="2000" dirty="0">
                <a:latin typeface="Calibri Light"/>
                <a:cs typeface="Calibri Light"/>
              </a:rPr>
              <a:t> sold only 1 painting while he was alive</a:t>
            </a:r>
            <a:endParaRPr lang="cs-CZ" sz="2000" dirty="0"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/>
                <a:cs typeface="Calibri Light"/>
              </a:rPr>
              <a:t> over 800 paintings</a:t>
            </a:r>
            <a:endParaRPr lang="cs-CZ" sz="2000" dirty="0">
              <a:latin typeface="Calibri Light"/>
              <a:cs typeface="Calibri Light"/>
            </a:endParaRPr>
          </a:p>
          <a:p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47415-F84C-4859-A85C-531CC822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19.09.2025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8E6858-B735-42DC-BF99-2DD216E1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885618-289D-4BD4-B88D-CDA7C867FA3E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A60F62-F6F1-45C4-B34D-9C3B748B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5" y="1230593"/>
            <a:ext cx="3144774" cy="702635"/>
          </a:xfrm>
        </p:spPr>
        <p:txBody>
          <a:bodyPr/>
          <a:lstStyle/>
          <a:p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Night Café </a:t>
            </a:r>
            <a:b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1888 </a:t>
            </a:r>
          </a:p>
        </p:txBody>
      </p:sp>
      <p:pic>
        <p:nvPicPr>
          <p:cNvPr id="6" name="Picture 6">
            <a:hlinkClick r:id="rId2"/>
            <a:extLst>
              <a:ext uri="{FF2B5EF4-FFF2-40B4-BE49-F238E27FC236}">
                <a16:creationId xmlns:a16="http://schemas.microsoft.com/office/drawing/2014/main" id="{E4F39411-B71B-4FBF-A429-635AB1E326A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34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3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C6C9AD-205F-4655-ADEB-6D2B789A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885618-289D-4BD4-B88D-CDA7C867FA3E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CC4DB8-C6A3-4965-BAD1-C211DB60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846034"/>
            <a:ext cx="3144774" cy="1104288"/>
          </a:xfrm>
        </p:spPr>
        <p:txBody>
          <a:bodyPr/>
          <a:lstStyle/>
          <a:p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Yellow House-1888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43E28C-A058-47BF-A571-21A8AC96B5C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247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90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15999C-5185-426D-BD86-232E2EF2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885618-289D-4BD4-B88D-CDA7C867FA3E}" type="datetime1">
              <a:rPr lang="cs-CZ" smtClean="0"/>
              <a:t>19.09.2025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0DB8E6-D1AA-476D-9AA9-26FA3C43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389859"/>
            <a:ext cx="3144774" cy="1645920"/>
          </a:xfrm>
        </p:spPr>
        <p:txBody>
          <a:bodyPr/>
          <a:lstStyle/>
          <a:p>
            <a:r>
              <a:rPr lang="en-US" alt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Sunflowers-1888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0D07B8-7917-43E0-99B3-E1DACD97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thick paint</a:t>
            </a:r>
          </a:p>
          <a:p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sold in 1987 for </a:t>
            </a:r>
          </a:p>
          <a:p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$39 million dollars!</a:t>
            </a:r>
          </a:p>
          <a:p>
            <a:endParaRPr lang="cs-CZ" dirty="0"/>
          </a:p>
        </p:txBody>
      </p:sp>
      <p:pic>
        <p:nvPicPr>
          <p:cNvPr id="6" name="Picture 5" descr="sunflowers">
            <a:hlinkClick r:id="rId2" tooltip="Sunflowers"/>
            <a:extLst>
              <a:ext uri="{FF2B5EF4-FFF2-40B4-BE49-F238E27FC236}">
                <a16:creationId xmlns:a16="http://schemas.microsoft.com/office/drawing/2014/main" id="{785799DF-CE6F-45D0-93F2-9F1C5457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" y="477677"/>
            <a:ext cx="4755183" cy="59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37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{441D07A1-9DFB-4A77-A4C0-7AFB16B43914}tf56410444_win32</Template>
  <TotalTime>62</TotalTime>
  <Words>294</Words>
  <Application>Microsoft Macintosh PowerPoint</Application>
  <PresentationFormat>Širokoúhlá obrazovka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Avenir Next LT Pro</vt:lpstr>
      <vt:lpstr>Avenir Next LT Pro Light</vt:lpstr>
      <vt:lpstr>Calibri</vt:lpstr>
      <vt:lpstr>Calibri Light</vt:lpstr>
      <vt:lpstr>Garamond</vt:lpstr>
      <vt:lpstr>SavonVTI</vt:lpstr>
      <vt:lpstr>VINCENT  VAN GOGH</vt:lpstr>
      <vt:lpstr>biography</vt:lpstr>
      <vt:lpstr>biography</vt:lpstr>
      <vt:lpstr>Art – the early years</vt:lpstr>
      <vt:lpstr>The Potato Eaters  1885</vt:lpstr>
      <vt:lpstr>Art – his later years</vt:lpstr>
      <vt:lpstr>The Night Café  1888 </vt:lpstr>
      <vt:lpstr>The Yellow House-1888</vt:lpstr>
      <vt:lpstr>The Sunflowers-1888</vt:lpstr>
      <vt:lpstr>Art style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 VAN GOGH</dc:title>
  <dc:creator>emilie.kacerova@gmail.com</dc:creator>
  <cp:lastModifiedBy>Kačerová Emilie</cp:lastModifiedBy>
  <cp:revision>15</cp:revision>
  <dcterms:created xsi:type="dcterms:W3CDTF">2022-03-20T09:58:37Z</dcterms:created>
  <dcterms:modified xsi:type="dcterms:W3CDTF">2025-09-19T16:19:23Z</dcterms:modified>
</cp:coreProperties>
</file>