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Carelia" panose="020B0604020202020204" charset="-18"/>
      <p:regular r:id="rId12"/>
    </p:embeddedFont>
    <p:embeddedFont>
      <p:font typeface="Poppins" panose="00000500000000000000" pitchFamily="2" charset="-18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9" d="100"/>
          <a:sy n="59" d="100"/>
        </p:scale>
        <p:origin x="658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4.jpe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0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jpe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6.png"/><Relationship Id="rId5" Type="http://schemas.openxmlformats.org/officeDocument/2006/relationships/image" Target="../media/image27.jpeg"/><Relationship Id="rId10" Type="http://schemas.openxmlformats.org/officeDocument/2006/relationships/image" Target="../media/image9.png"/><Relationship Id="rId4" Type="http://schemas.openxmlformats.org/officeDocument/2006/relationships/image" Target="../media/image26.jpe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jpeg"/><Relationship Id="rId7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11.jpeg"/><Relationship Id="rId10" Type="http://schemas.openxmlformats.org/officeDocument/2006/relationships/image" Target="../media/image10.png"/><Relationship Id="rId4" Type="http://schemas.openxmlformats.org/officeDocument/2006/relationships/image" Target="../media/image31.jpe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7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15.png"/><Relationship Id="rId4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7.png"/><Relationship Id="rId7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5.jpeg"/><Relationship Id="rId4" Type="http://schemas.openxmlformats.org/officeDocument/2006/relationships/image" Target="../media/image3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5.pn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43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hyperlink" Target="https://www.uhk.cz/file/edee/pedagogicka-fakulta/pdf/pracoviste-fakulty/katedra-socialni-patologie-a-sociologie/dokumenty/studijni-opory/socialni-komunikace-v-neziskovem-sektoru/psychologie-vyvojova.pdf" TargetMode="External"/><Relationship Id="rId4" Type="http://schemas.openxmlformats.org/officeDocument/2006/relationships/hyperlink" Target="https://is.muni.cz/el/ped/podzim2015/ASPG_VYPS/um/52335199/ado.pdf" TargetMode="External"/><Relationship Id="rId9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3" name="Group 3"/>
          <p:cNvGrpSpPr/>
          <p:nvPr/>
        </p:nvGrpSpPr>
        <p:grpSpPr>
          <a:xfrm rot="-5915041">
            <a:off x="5936685" y="1310072"/>
            <a:ext cx="5877290" cy="9611189"/>
            <a:chOff x="0" y="0"/>
            <a:chExt cx="3884455" cy="6352286"/>
          </a:xfrm>
        </p:grpSpPr>
        <p:sp>
          <p:nvSpPr>
            <p:cNvPr id="4" name="Freeform 4"/>
            <p:cNvSpPr/>
            <p:nvPr/>
          </p:nvSpPr>
          <p:spPr>
            <a:xfrm>
              <a:off x="-130429" y="-589915"/>
              <a:ext cx="4225069" cy="7025767"/>
            </a:xfrm>
            <a:custGeom>
              <a:avLst/>
              <a:gdLst/>
              <a:ahLst/>
              <a:cxnLst/>
              <a:rect l="l" t="t" r="r" b="b"/>
              <a:pathLst>
                <a:path w="4225069" h="7025767">
                  <a:moveTo>
                    <a:pt x="4002578" y="6923913"/>
                  </a:moveTo>
                  <a:cubicBezTo>
                    <a:pt x="3018162" y="6946011"/>
                    <a:pt x="1970640" y="6924929"/>
                    <a:pt x="991461" y="6933946"/>
                  </a:cubicBezTo>
                  <a:cubicBezTo>
                    <a:pt x="786513" y="6926707"/>
                    <a:pt x="564936" y="6947408"/>
                    <a:pt x="351258" y="6934708"/>
                  </a:cubicBezTo>
                  <a:cubicBezTo>
                    <a:pt x="303201" y="6926961"/>
                    <a:pt x="0" y="7025767"/>
                    <a:pt x="210662" y="6679565"/>
                  </a:cubicBezTo>
                  <a:cubicBezTo>
                    <a:pt x="270110" y="6624066"/>
                    <a:pt x="202348" y="6527927"/>
                    <a:pt x="222552" y="6440297"/>
                  </a:cubicBezTo>
                  <a:cubicBezTo>
                    <a:pt x="297131" y="6325997"/>
                    <a:pt x="210912" y="6154420"/>
                    <a:pt x="162938" y="5980684"/>
                  </a:cubicBezTo>
                  <a:cubicBezTo>
                    <a:pt x="158947" y="5836285"/>
                    <a:pt x="237019" y="5720080"/>
                    <a:pt x="188879" y="5566283"/>
                  </a:cubicBezTo>
                  <a:cubicBezTo>
                    <a:pt x="193285" y="5493258"/>
                    <a:pt x="190708" y="5364861"/>
                    <a:pt x="146392" y="5303520"/>
                  </a:cubicBezTo>
                  <a:cubicBezTo>
                    <a:pt x="60960" y="5252847"/>
                    <a:pt x="221803" y="5097907"/>
                    <a:pt x="203179" y="4958969"/>
                  </a:cubicBezTo>
                  <a:cubicBezTo>
                    <a:pt x="208667" y="4830953"/>
                    <a:pt x="202015" y="4682617"/>
                    <a:pt x="185304" y="4531233"/>
                  </a:cubicBezTo>
                  <a:cubicBezTo>
                    <a:pt x="189544" y="4479290"/>
                    <a:pt x="208251" y="4431538"/>
                    <a:pt x="200851" y="4381627"/>
                  </a:cubicBezTo>
                  <a:cubicBezTo>
                    <a:pt x="203346" y="4308856"/>
                    <a:pt x="263791" y="4236085"/>
                    <a:pt x="219226" y="4175125"/>
                  </a:cubicBezTo>
                  <a:cubicBezTo>
                    <a:pt x="211494" y="4164838"/>
                    <a:pt x="220473" y="4147439"/>
                    <a:pt x="230201" y="4128770"/>
                  </a:cubicBezTo>
                  <a:cubicBezTo>
                    <a:pt x="223300" y="4119118"/>
                    <a:pt x="166679" y="3975735"/>
                    <a:pt x="191622" y="3916807"/>
                  </a:cubicBezTo>
                  <a:cubicBezTo>
                    <a:pt x="190209" y="3853180"/>
                    <a:pt x="240095" y="3860546"/>
                    <a:pt x="191789" y="3721735"/>
                  </a:cubicBezTo>
                  <a:cubicBezTo>
                    <a:pt x="159695" y="3708019"/>
                    <a:pt x="262045" y="3537712"/>
                    <a:pt x="305861" y="3410585"/>
                  </a:cubicBezTo>
                  <a:cubicBezTo>
                    <a:pt x="293057" y="3338195"/>
                    <a:pt x="325566" y="3276092"/>
                    <a:pt x="339285" y="3202940"/>
                  </a:cubicBezTo>
                  <a:cubicBezTo>
                    <a:pt x="353918" y="3096514"/>
                    <a:pt x="339119" y="3031236"/>
                    <a:pt x="415028" y="2936113"/>
                  </a:cubicBezTo>
                  <a:cubicBezTo>
                    <a:pt x="437311" y="2862453"/>
                    <a:pt x="380857" y="2778633"/>
                    <a:pt x="409125" y="2666238"/>
                  </a:cubicBezTo>
                  <a:cubicBezTo>
                    <a:pt x="396820" y="2651125"/>
                    <a:pt x="431491" y="2634107"/>
                    <a:pt x="409208" y="2608453"/>
                  </a:cubicBezTo>
                  <a:cubicBezTo>
                    <a:pt x="399314" y="2588133"/>
                    <a:pt x="379443" y="2592324"/>
                    <a:pt x="398732" y="2549906"/>
                  </a:cubicBezTo>
                  <a:cubicBezTo>
                    <a:pt x="391831" y="2532888"/>
                    <a:pt x="421015" y="2410587"/>
                    <a:pt x="405550" y="2322068"/>
                  </a:cubicBezTo>
                  <a:cubicBezTo>
                    <a:pt x="402890" y="2311400"/>
                    <a:pt x="446623" y="2273427"/>
                    <a:pt x="429246" y="2247265"/>
                  </a:cubicBezTo>
                  <a:cubicBezTo>
                    <a:pt x="448868" y="2186432"/>
                    <a:pt x="384681" y="2149983"/>
                    <a:pt x="439057" y="2010791"/>
                  </a:cubicBezTo>
                  <a:cubicBezTo>
                    <a:pt x="407629" y="1976120"/>
                    <a:pt x="419186" y="1934718"/>
                    <a:pt x="416442" y="1894078"/>
                  </a:cubicBezTo>
                  <a:cubicBezTo>
                    <a:pt x="453108" y="1828038"/>
                    <a:pt x="467658" y="1689481"/>
                    <a:pt x="549388" y="1441196"/>
                  </a:cubicBezTo>
                  <a:cubicBezTo>
                    <a:pt x="592623" y="1354836"/>
                    <a:pt x="587301" y="1225042"/>
                    <a:pt x="642592" y="1005078"/>
                  </a:cubicBezTo>
                  <a:cubicBezTo>
                    <a:pt x="625547" y="977011"/>
                    <a:pt x="714427" y="986790"/>
                    <a:pt x="774540" y="806831"/>
                  </a:cubicBezTo>
                  <a:cubicBezTo>
                    <a:pt x="764397" y="738886"/>
                    <a:pt x="831493" y="676021"/>
                    <a:pt x="803141" y="599567"/>
                  </a:cubicBezTo>
                  <a:cubicBezTo>
                    <a:pt x="1073024" y="609219"/>
                    <a:pt x="1400942" y="598805"/>
                    <a:pt x="1729358" y="601599"/>
                  </a:cubicBezTo>
                  <a:cubicBezTo>
                    <a:pt x="2393340" y="605282"/>
                    <a:pt x="3009515" y="602742"/>
                    <a:pt x="3664601" y="601853"/>
                  </a:cubicBezTo>
                  <a:cubicBezTo>
                    <a:pt x="4225069" y="693420"/>
                    <a:pt x="3973561" y="0"/>
                    <a:pt x="4014883" y="2884424"/>
                  </a:cubicBezTo>
                  <a:cubicBezTo>
                    <a:pt x="3992601" y="4200398"/>
                    <a:pt x="4034569" y="5679694"/>
                    <a:pt x="4002578" y="6923913"/>
                  </a:cubicBez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5" name="Group 5"/>
          <p:cNvGrpSpPr/>
          <p:nvPr/>
        </p:nvGrpSpPr>
        <p:grpSpPr>
          <a:xfrm rot="1066261">
            <a:off x="10298741" y="1339966"/>
            <a:ext cx="5020897" cy="7607068"/>
            <a:chOff x="0" y="0"/>
            <a:chExt cx="1874263" cy="2839662"/>
          </a:xfrm>
        </p:grpSpPr>
        <p:sp>
          <p:nvSpPr>
            <p:cNvPr id="6" name="Freeform 6"/>
            <p:cNvSpPr/>
            <p:nvPr/>
          </p:nvSpPr>
          <p:spPr>
            <a:xfrm rot="10566159" flipH="1" flipV="1">
              <a:off x="-67549" y="-29330"/>
              <a:ext cx="2015797" cy="2847093"/>
            </a:xfrm>
            <a:custGeom>
              <a:avLst/>
              <a:gdLst/>
              <a:ahLst/>
              <a:cxnLst/>
              <a:rect l="l" t="t" r="r" b="b"/>
              <a:pathLst>
                <a:path w="2015797" h="2847093">
                  <a:moveTo>
                    <a:pt x="1864518" y="2596713"/>
                  </a:moveTo>
                  <a:cubicBezTo>
                    <a:pt x="1911648" y="1890160"/>
                    <a:pt x="1964716" y="934246"/>
                    <a:pt x="2012725" y="229549"/>
                  </a:cubicBezTo>
                  <a:cubicBezTo>
                    <a:pt x="2013456" y="218818"/>
                    <a:pt x="2015187" y="208155"/>
                    <a:pt x="2015796" y="199212"/>
                  </a:cubicBezTo>
                  <a:cubicBezTo>
                    <a:pt x="2014918" y="197355"/>
                    <a:pt x="2013918" y="197287"/>
                    <a:pt x="2013040" y="195430"/>
                  </a:cubicBezTo>
                  <a:cubicBezTo>
                    <a:pt x="2013040" y="195430"/>
                    <a:pt x="2011918" y="197151"/>
                    <a:pt x="2011796" y="198939"/>
                  </a:cubicBezTo>
                  <a:cubicBezTo>
                    <a:pt x="2009187" y="207746"/>
                    <a:pt x="2005187" y="207473"/>
                    <a:pt x="2001187" y="207201"/>
                  </a:cubicBezTo>
                  <a:cubicBezTo>
                    <a:pt x="1996310" y="205072"/>
                    <a:pt x="1991919" y="195788"/>
                    <a:pt x="1985676" y="198957"/>
                  </a:cubicBezTo>
                  <a:cubicBezTo>
                    <a:pt x="1983554" y="200609"/>
                    <a:pt x="1979798" y="196759"/>
                    <a:pt x="1979041" y="193114"/>
                  </a:cubicBezTo>
                  <a:cubicBezTo>
                    <a:pt x="1976529" y="185755"/>
                    <a:pt x="1972529" y="185483"/>
                    <a:pt x="1968286" y="188788"/>
                  </a:cubicBezTo>
                  <a:cubicBezTo>
                    <a:pt x="1966164" y="190440"/>
                    <a:pt x="1964286" y="188515"/>
                    <a:pt x="1962286" y="188379"/>
                  </a:cubicBezTo>
                  <a:cubicBezTo>
                    <a:pt x="1959286" y="188175"/>
                    <a:pt x="1955408" y="186113"/>
                    <a:pt x="1952530" y="184120"/>
                  </a:cubicBezTo>
                  <a:cubicBezTo>
                    <a:pt x="1951530" y="184052"/>
                    <a:pt x="1949652" y="182128"/>
                    <a:pt x="1948652" y="182059"/>
                  </a:cubicBezTo>
                  <a:cubicBezTo>
                    <a:pt x="1945774" y="180066"/>
                    <a:pt x="1943139" y="174496"/>
                    <a:pt x="1939652" y="181446"/>
                  </a:cubicBezTo>
                  <a:cubicBezTo>
                    <a:pt x="1939652" y="181446"/>
                    <a:pt x="1937652" y="181310"/>
                    <a:pt x="1936774" y="179453"/>
                  </a:cubicBezTo>
                  <a:cubicBezTo>
                    <a:pt x="1936018" y="175808"/>
                    <a:pt x="1935383" y="170374"/>
                    <a:pt x="1934627" y="166729"/>
                  </a:cubicBezTo>
                  <a:cubicBezTo>
                    <a:pt x="1932993" y="161227"/>
                    <a:pt x="1933602" y="152284"/>
                    <a:pt x="1930846" y="148503"/>
                  </a:cubicBezTo>
                  <a:cubicBezTo>
                    <a:pt x="1928968" y="146578"/>
                    <a:pt x="1928090" y="144721"/>
                    <a:pt x="1927333" y="141076"/>
                  </a:cubicBezTo>
                  <a:cubicBezTo>
                    <a:pt x="1927455" y="139287"/>
                    <a:pt x="1925577" y="137363"/>
                    <a:pt x="1925699" y="135574"/>
                  </a:cubicBezTo>
                  <a:lnTo>
                    <a:pt x="1923065" y="130004"/>
                  </a:lnTo>
                  <a:cubicBezTo>
                    <a:pt x="1922308" y="126359"/>
                    <a:pt x="1921674" y="120925"/>
                    <a:pt x="1919796" y="119000"/>
                  </a:cubicBezTo>
                  <a:cubicBezTo>
                    <a:pt x="1916162" y="113362"/>
                    <a:pt x="1915649" y="106139"/>
                    <a:pt x="1918258" y="97333"/>
                  </a:cubicBezTo>
                  <a:cubicBezTo>
                    <a:pt x="1915380" y="95340"/>
                    <a:pt x="1913624" y="91626"/>
                    <a:pt x="1910624" y="91422"/>
                  </a:cubicBezTo>
                  <a:cubicBezTo>
                    <a:pt x="1898503" y="92393"/>
                    <a:pt x="1885260" y="95085"/>
                    <a:pt x="1873138" y="96056"/>
                  </a:cubicBezTo>
                  <a:cubicBezTo>
                    <a:pt x="1871138" y="95919"/>
                    <a:pt x="1868016" y="97504"/>
                    <a:pt x="1866895" y="99224"/>
                  </a:cubicBezTo>
                  <a:cubicBezTo>
                    <a:pt x="1858286" y="107622"/>
                    <a:pt x="1850773" y="99923"/>
                    <a:pt x="1842895" y="97589"/>
                  </a:cubicBezTo>
                  <a:cubicBezTo>
                    <a:pt x="1836896" y="97180"/>
                    <a:pt x="1831261" y="91406"/>
                    <a:pt x="1825384" y="89209"/>
                  </a:cubicBezTo>
                  <a:cubicBezTo>
                    <a:pt x="1818506" y="86943"/>
                    <a:pt x="1812384" y="88323"/>
                    <a:pt x="1805506" y="86058"/>
                  </a:cubicBezTo>
                  <a:cubicBezTo>
                    <a:pt x="1804506" y="85989"/>
                    <a:pt x="1803628" y="84133"/>
                    <a:pt x="1802750" y="82276"/>
                  </a:cubicBezTo>
                  <a:cubicBezTo>
                    <a:pt x="1801045" y="77817"/>
                    <a:pt x="1796958" y="78812"/>
                    <a:pt x="1794872" y="79942"/>
                  </a:cubicBezTo>
                  <a:cubicBezTo>
                    <a:pt x="1791629" y="83315"/>
                    <a:pt x="1790263" y="88613"/>
                    <a:pt x="1787897" y="93842"/>
                  </a:cubicBezTo>
                  <a:cubicBezTo>
                    <a:pt x="1782776" y="95290"/>
                    <a:pt x="1775654" y="96602"/>
                    <a:pt x="1770289" y="101627"/>
                  </a:cubicBezTo>
                  <a:cubicBezTo>
                    <a:pt x="1766045" y="104932"/>
                    <a:pt x="1763924" y="106584"/>
                    <a:pt x="1761168" y="102803"/>
                  </a:cubicBezTo>
                  <a:lnTo>
                    <a:pt x="1760046" y="104523"/>
                  </a:lnTo>
                  <a:cubicBezTo>
                    <a:pt x="1761802" y="108236"/>
                    <a:pt x="1762436" y="113670"/>
                    <a:pt x="1764193" y="117384"/>
                  </a:cubicBezTo>
                  <a:cubicBezTo>
                    <a:pt x="1761071" y="118968"/>
                    <a:pt x="1756827" y="122272"/>
                    <a:pt x="1754949" y="120348"/>
                  </a:cubicBezTo>
                  <a:cubicBezTo>
                    <a:pt x="1750071" y="118218"/>
                    <a:pt x="1747828" y="121659"/>
                    <a:pt x="1743584" y="124964"/>
                  </a:cubicBezTo>
                  <a:cubicBezTo>
                    <a:pt x="1739219" y="130057"/>
                    <a:pt x="1733975" y="133294"/>
                    <a:pt x="1729732" y="136598"/>
                  </a:cubicBezTo>
                  <a:cubicBezTo>
                    <a:pt x="1728732" y="136530"/>
                    <a:pt x="1727732" y="136462"/>
                    <a:pt x="1726854" y="134605"/>
                  </a:cubicBezTo>
                  <a:cubicBezTo>
                    <a:pt x="1725854" y="134537"/>
                    <a:pt x="1724975" y="132681"/>
                    <a:pt x="1724975" y="132681"/>
                  </a:cubicBezTo>
                  <a:cubicBezTo>
                    <a:pt x="1719732" y="135917"/>
                    <a:pt x="1714488" y="139154"/>
                    <a:pt x="1709732" y="135236"/>
                  </a:cubicBezTo>
                  <a:cubicBezTo>
                    <a:pt x="1708732" y="135168"/>
                    <a:pt x="1708611" y="136956"/>
                    <a:pt x="1707611" y="136888"/>
                  </a:cubicBezTo>
                  <a:cubicBezTo>
                    <a:pt x="1701367" y="140057"/>
                    <a:pt x="1696514" y="152304"/>
                    <a:pt x="1688515" y="151759"/>
                  </a:cubicBezTo>
                  <a:cubicBezTo>
                    <a:pt x="1682515" y="151350"/>
                    <a:pt x="1675906" y="159884"/>
                    <a:pt x="1669906" y="159476"/>
                  </a:cubicBezTo>
                  <a:cubicBezTo>
                    <a:pt x="1662784" y="160787"/>
                    <a:pt x="1656541" y="163956"/>
                    <a:pt x="1650176" y="168913"/>
                  </a:cubicBezTo>
                  <a:cubicBezTo>
                    <a:pt x="1648054" y="170565"/>
                    <a:pt x="1646054" y="170429"/>
                    <a:pt x="1645054" y="170361"/>
                  </a:cubicBezTo>
                  <a:cubicBezTo>
                    <a:pt x="1640298" y="166443"/>
                    <a:pt x="1636932" y="171604"/>
                    <a:pt x="1634567" y="176834"/>
                  </a:cubicBezTo>
                  <a:cubicBezTo>
                    <a:pt x="1628714" y="189013"/>
                    <a:pt x="1620471" y="192045"/>
                    <a:pt x="1613227" y="195145"/>
                  </a:cubicBezTo>
                  <a:cubicBezTo>
                    <a:pt x="1603984" y="198110"/>
                    <a:pt x="1594862" y="199285"/>
                    <a:pt x="1585741" y="200460"/>
                  </a:cubicBezTo>
                  <a:cubicBezTo>
                    <a:pt x="1584741" y="200392"/>
                    <a:pt x="1583376" y="205690"/>
                    <a:pt x="1581254" y="207342"/>
                  </a:cubicBezTo>
                  <a:cubicBezTo>
                    <a:pt x="1580254" y="207274"/>
                    <a:pt x="1579376" y="205417"/>
                    <a:pt x="1579376" y="205417"/>
                  </a:cubicBezTo>
                  <a:cubicBezTo>
                    <a:pt x="1573645" y="215808"/>
                    <a:pt x="1569548" y="231701"/>
                    <a:pt x="1559671" y="229231"/>
                  </a:cubicBezTo>
                  <a:lnTo>
                    <a:pt x="1558671" y="229163"/>
                  </a:lnTo>
                  <a:cubicBezTo>
                    <a:pt x="1550062" y="237561"/>
                    <a:pt x="1542306" y="233439"/>
                    <a:pt x="1535550" y="229385"/>
                  </a:cubicBezTo>
                  <a:cubicBezTo>
                    <a:pt x="1533550" y="229248"/>
                    <a:pt x="1530793" y="225467"/>
                    <a:pt x="1530037" y="221822"/>
                  </a:cubicBezTo>
                  <a:cubicBezTo>
                    <a:pt x="1527768" y="210886"/>
                    <a:pt x="1520012" y="206764"/>
                    <a:pt x="1513769" y="209932"/>
                  </a:cubicBezTo>
                  <a:cubicBezTo>
                    <a:pt x="1508525" y="213169"/>
                    <a:pt x="1503404" y="214617"/>
                    <a:pt x="1498160" y="217853"/>
                  </a:cubicBezTo>
                  <a:cubicBezTo>
                    <a:pt x="1489917" y="220885"/>
                    <a:pt x="1482795" y="222197"/>
                    <a:pt x="1475283" y="214498"/>
                  </a:cubicBezTo>
                  <a:cubicBezTo>
                    <a:pt x="1467771" y="206798"/>
                    <a:pt x="1461405" y="211755"/>
                    <a:pt x="1456309" y="227580"/>
                  </a:cubicBezTo>
                  <a:cubicBezTo>
                    <a:pt x="1452578" y="238107"/>
                    <a:pt x="1444456" y="239351"/>
                    <a:pt x="1440066" y="230067"/>
                  </a:cubicBezTo>
                  <a:cubicBezTo>
                    <a:pt x="1437431" y="224497"/>
                    <a:pt x="1435310" y="226149"/>
                    <a:pt x="1432066" y="229522"/>
                  </a:cubicBezTo>
                  <a:lnTo>
                    <a:pt x="1425335" y="239845"/>
                  </a:lnTo>
                  <a:cubicBezTo>
                    <a:pt x="1424213" y="241565"/>
                    <a:pt x="1422214" y="241429"/>
                    <a:pt x="1421214" y="241361"/>
                  </a:cubicBezTo>
                  <a:lnTo>
                    <a:pt x="1415214" y="240952"/>
                  </a:lnTo>
                  <a:cubicBezTo>
                    <a:pt x="1411214" y="240680"/>
                    <a:pt x="1407336" y="238619"/>
                    <a:pt x="1403458" y="236558"/>
                  </a:cubicBezTo>
                  <a:cubicBezTo>
                    <a:pt x="1398580" y="234428"/>
                    <a:pt x="1394946" y="228790"/>
                    <a:pt x="1390068" y="226661"/>
                  </a:cubicBezTo>
                  <a:cubicBezTo>
                    <a:pt x="1382190" y="224327"/>
                    <a:pt x="1381043" y="211671"/>
                    <a:pt x="1378652" y="202524"/>
                  </a:cubicBezTo>
                  <a:cubicBezTo>
                    <a:pt x="1377018" y="197022"/>
                    <a:pt x="1373505" y="189595"/>
                    <a:pt x="1369384" y="191111"/>
                  </a:cubicBezTo>
                  <a:cubicBezTo>
                    <a:pt x="1365140" y="194416"/>
                    <a:pt x="1361384" y="190566"/>
                    <a:pt x="1358506" y="188573"/>
                  </a:cubicBezTo>
                  <a:cubicBezTo>
                    <a:pt x="1357506" y="188505"/>
                    <a:pt x="1355628" y="186580"/>
                    <a:pt x="1354628" y="186512"/>
                  </a:cubicBezTo>
                  <a:cubicBezTo>
                    <a:pt x="1347872" y="182458"/>
                    <a:pt x="1342385" y="189272"/>
                    <a:pt x="1336776" y="197874"/>
                  </a:cubicBezTo>
                  <a:lnTo>
                    <a:pt x="1332288" y="204756"/>
                  </a:lnTo>
                  <a:cubicBezTo>
                    <a:pt x="1331167" y="206476"/>
                    <a:pt x="1330923" y="210054"/>
                    <a:pt x="1329801" y="211774"/>
                  </a:cubicBezTo>
                  <a:cubicBezTo>
                    <a:pt x="1323192" y="220308"/>
                    <a:pt x="1317436" y="216322"/>
                    <a:pt x="1310802" y="210480"/>
                  </a:cubicBezTo>
                  <a:cubicBezTo>
                    <a:pt x="1305168" y="204705"/>
                    <a:pt x="1297802" y="209594"/>
                    <a:pt x="1295071" y="220189"/>
                  </a:cubicBezTo>
                  <a:cubicBezTo>
                    <a:pt x="1293584" y="227275"/>
                    <a:pt x="1292218" y="232573"/>
                    <a:pt x="1286975" y="235809"/>
                  </a:cubicBezTo>
                  <a:cubicBezTo>
                    <a:pt x="1281610" y="240835"/>
                    <a:pt x="1275366" y="244003"/>
                    <a:pt x="1273513" y="256455"/>
                  </a:cubicBezTo>
                  <a:cubicBezTo>
                    <a:pt x="1273391" y="258243"/>
                    <a:pt x="1272270" y="259964"/>
                    <a:pt x="1271270" y="259896"/>
                  </a:cubicBezTo>
                  <a:cubicBezTo>
                    <a:pt x="1268148" y="261480"/>
                    <a:pt x="1266026" y="263132"/>
                    <a:pt x="1262904" y="264716"/>
                  </a:cubicBezTo>
                  <a:lnTo>
                    <a:pt x="1253905" y="264103"/>
                  </a:lnTo>
                  <a:cubicBezTo>
                    <a:pt x="1248027" y="261906"/>
                    <a:pt x="1242271" y="257920"/>
                    <a:pt x="1236393" y="255723"/>
                  </a:cubicBezTo>
                  <a:cubicBezTo>
                    <a:pt x="1229515" y="253457"/>
                    <a:pt x="1223028" y="260203"/>
                    <a:pt x="1215906" y="261515"/>
                  </a:cubicBezTo>
                  <a:lnTo>
                    <a:pt x="1214784" y="263235"/>
                  </a:lnTo>
                  <a:cubicBezTo>
                    <a:pt x="1212419" y="268465"/>
                    <a:pt x="1209541" y="266472"/>
                    <a:pt x="1207785" y="262758"/>
                  </a:cubicBezTo>
                  <a:cubicBezTo>
                    <a:pt x="1204272" y="255331"/>
                    <a:pt x="1197394" y="253066"/>
                    <a:pt x="1192151" y="256303"/>
                  </a:cubicBezTo>
                  <a:cubicBezTo>
                    <a:pt x="1185785" y="261259"/>
                    <a:pt x="1179542" y="264428"/>
                    <a:pt x="1173298" y="267596"/>
                  </a:cubicBezTo>
                  <a:cubicBezTo>
                    <a:pt x="1171299" y="267460"/>
                    <a:pt x="1169420" y="265535"/>
                    <a:pt x="1168421" y="265467"/>
                  </a:cubicBezTo>
                  <a:cubicBezTo>
                    <a:pt x="1166421" y="265331"/>
                    <a:pt x="1163543" y="263338"/>
                    <a:pt x="1162421" y="265058"/>
                  </a:cubicBezTo>
                  <a:cubicBezTo>
                    <a:pt x="1153690" y="275245"/>
                    <a:pt x="1145934" y="271123"/>
                    <a:pt x="1139422" y="263491"/>
                  </a:cubicBezTo>
                  <a:cubicBezTo>
                    <a:pt x="1135665" y="259642"/>
                    <a:pt x="1129909" y="255656"/>
                    <a:pt x="1128641" y="244788"/>
                  </a:cubicBezTo>
                  <a:cubicBezTo>
                    <a:pt x="1128128" y="237566"/>
                    <a:pt x="1124615" y="230139"/>
                    <a:pt x="1121981" y="224569"/>
                  </a:cubicBezTo>
                  <a:cubicBezTo>
                    <a:pt x="1117591" y="215286"/>
                    <a:pt x="1113444" y="202425"/>
                    <a:pt x="1104444" y="201812"/>
                  </a:cubicBezTo>
                  <a:cubicBezTo>
                    <a:pt x="1102444" y="201676"/>
                    <a:pt x="1100932" y="194385"/>
                    <a:pt x="1099810" y="196105"/>
                  </a:cubicBezTo>
                  <a:cubicBezTo>
                    <a:pt x="1095688" y="197622"/>
                    <a:pt x="1095932" y="194044"/>
                    <a:pt x="1094176" y="190331"/>
                  </a:cubicBezTo>
                  <a:cubicBezTo>
                    <a:pt x="1092419" y="186618"/>
                    <a:pt x="1089663" y="182836"/>
                    <a:pt x="1088029" y="177334"/>
                  </a:cubicBezTo>
                  <a:cubicBezTo>
                    <a:pt x="1085516" y="169976"/>
                    <a:pt x="1083126" y="160828"/>
                    <a:pt x="1080613" y="153470"/>
                  </a:cubicBezTo>
                  <a:cubicBezTo>
                    <a:pt x="1078101" y="146111"/>
                    <a:pt x="1076710" y="137032"/>
                    <a:pt x="1074198" y="129673"/>
                  </a:cubicBezTo>
                  <a:cubicBezTo>
                    <a:pt x="1073319" y="127817"/>
                    <a:pt x="1070441" y="125824"/>
                    <a:pt x="1069320" y="127544"/>
                  </a:cubicBezTo>
                  <a:lnTo>
                    <a:pt x="1056589" y="137458"/>
                  </a:lnTo>
                  <a:cubicBezTo>
                    <a:pt x="1054467" y="139110"/>
                    <a:pt x="1053224" y="142619"/>
                    <a:pt x="1051980" y="146128"/>
                  </a:cubicBezTo>
                  <a:lnTo>
                    <a:pt x="1051102" y="144272"/>
                  </a:lnTo>
                  <a:cubicBezTo>
                    <a:pt x="1052467" y="138974"/>
                    <a:pt x="1053833" y="133676"/>
                    <a:pt x="1054955" y="131956"/>
                  </a:cubicBezTo>
                  <a:lnTo>
                    <a:pt x="1043321" y="125773"/>
                  </a:lnTo>
                  <a:cubicBezTo>
                    <a:pt x="1040442" y="123780"/>
                    <a:pt x="1035443" y="123439"/>
                    <a:pt x="1033443" y="123303"/>
                  </a:cubicBezTo>
                  <a:lnTo>
                    <a:pt x="1017443" y="122213"/>
                  </a:lnTo>
                  <a:cubicBezTo>
                    <a:pt x="1011444" y="121804"/>
                    <a:pt x="1006566" y="119675"/>
                    <a:pt x="1000444" y="121055"/>
                  </a:cubicBezTo>
                  <a:cubicBezTo>
                    <a:pt x="996322" y="122571"/>
                    <a:pt x="993566" y="118789"/>
                    <a:pt x="990810" y="115008"/>
                  </a:cubicBezTo>
                  <a:cubicBezTo>
                    <a:pt x="983541" y="103732"/>
                    <a:pt x="976395" y="90667"/>
                    <a:pt x="965029" y="95283"/>
                  </a:cubicBezTo>
                  <a:cubicBezTo>
                    <a:pt x="964030" y="95215"/>
                    <a:pt x="962151" y="93290"/>
                    <a:pt x="961273" y="91433"/>
                  </a:cubicBezTo>
                  <a:cubicBezTo>
                    <a:pt x="958395" y="89440"/>
                    <a:pt x="956639" y="85727"/>
                    <a:pt x="952883" y="81877"/>
                  </a:cubicBezTo>
                  <a:cubicBezTo>
                    <a:pt x="952517" y="87243"/>
                    <a:pt x="952396" y="89032"/>
                    <a:pt x="953152" y="92677"/>
                  </a:cubicBezTo>
                  <a:cubicBezTo>
                    <a:pt x="950908" y="96118"/>
                    <a:pt x="950030" y="94261"/>
                    <a:pt x="949152" y="92404"/>
                  </a:cubicBezTo>
                  <a:cubicBezTo>
                    <a:pt x="948030" y="94125"/>
                    <a:pt x="946786" y="97634"/>
                    <a:pt x="945786" y="97566"/>
                  </a:cubicBezTo>
                  <a:cubicBezTo>
                    <a:pt x="940543" y="100802"/>
                    <a:pt x="935421" y="102250"/>
                    <a:pt x="930178" y="105487"/>
                  </a:cubicBezTo>
                  <a:cubicBezTo>
                    <a:pt x="928056" y="107139"/>
                    <a:pt x="925934" y="108791"/>
                    <a:pt x="924812" y="110512"/>
                  </a:cubicBezTo>
                  <a:cubicBezTo>
                    <a:pt x="920447" y="115605"/>
                    <a:pt x="916838" y="124343"/>
                    <a:pt x="909960" y="122078"/>
                  </a:cubicBezTo>
                  <a:cubicBezTo>
                    <a:pt x="908960" y="122010"/>
                    <a:pt x="906716" y="125451"/>
                    <a:pt x="904716" y="125315"/>
                  </a:cubicBezTo>
                  <a:cubicBezTo>
                    <a:pt x="902595" y="126967"/>
                    <a:pt x="899595" y="126763"/>
                    <a:pt x="897473" y="128415"/>
                  </a:cubicBezTo>
                  <a:lnTo>
                    <a:pt x="895473" y="128279"/>
                  </a:lnTo>
                  <a:cubicBezTo>
                    <a:pt x="889230" y="131447"/>
                    <a:pt x="883986" y="134683"/>
                    <a:pt x="877865" y="136063"/>
                  </a:cubicBezTo>
                  <a:lnTo>
                    <a:pt x="873865" y="135791"/>
                  </a:lnTo>
                  <a:cubicBezTo>
                    <a:pt x="868865" y="135450"/>
                    <a:pt x="864987" y="133389"/>
                    <a:pt x="859987" y="133049"/>
                  </a:cubicBezTo>
                  <a:cubicBezTo>
                    <a:pt x="854987" y="132708"/>
                    <a:pt x="849744" y="135944"/>
                    <a:pt x="844744" y="135604"/>
                  </a:cubicBezTo>
                  <a:cubicBezTo>
                    <a:pt x="838744" y="135195"/>
                    <a:pt x="831744" y="134718"/>
                    <a:pt x="827232" y="127223"/>
                  </a:cubicBezTo>
                  <a:cubicBezTo>
                    <a:pt x="826354" y="125367"/>
                    <a:pt x="823354" y="125162"/>
                    <a:pt x="821232" y="126815"/>
                  </a:cubicBezTo>
                  <a:cubicBezTo>
                    <a:pt x="814111" y="128126"/>
                    <a:pt x="806989" y="129438"/>
                    <a:pt x="800746" y="132606"/>
                  </a:cubicBezTo>
                  <a:cubicBezTo>
                    <a:pt x="794502" y="135775"/>
                    <a:pt x="791746" y="131993"/>
                    <a:pt x="790355" y="122914"/>
                  </a:cubicBezTo>
                  <a:cubicBezTo>
                    <a:pt x="789599" y="119269"/>
                    <a:pt x="787843" y="115555"/>
                    <a:pt x="786087" y="111842"/>
                  </a:cubicBezTo>
                  <a:cubicBezTo>
                    <a:pt x="783330" y="108061"/>
                    <a:pt x="780696" y="102490"/>
                    <a:pt x="777696" y="102286"/>
                  </a:cubicBezTo>
                  <a:cubicBezTo>
                    <a:pt x="770696" y="101809"/>
                    <a:pt x="767184" y="94382"/>
                    <a:pt x="762550" y="88676"/>
                  </a:cubicBezTo>
                  <a:cubicBezTo>
                    <a:pt x="755159" y="79188"/>
                    <a:pt x="748891" y="67980"/>
                    <a:pt x="738769" y="69087"/>
                  </a:cubicBezTo>
                  <a:lnTo>
                    <a:pt x="739378" y="60144"/>
                  </a:lnTo>
                  <a:cubicBezTo>
                    <a:pt x="741378" y="60281"/>
                    <a:pt x="743378" y="60417"/>
                    <a:pt x="745500" y="58765"/>
                  </a:cubicBezTo>
                  <a:cubicBezTo>
                    <a:pt x="742744" y="54983"/>
                    <a:pt x="743109" y="49617"/>
                    <a:pt x="741353" y="45904"/>
                  </a:cubicBezTo>
                  <a:cubicBezTo>
                    <a:pt x="737719" y="40266"/>
                    <a:pt x="733841" y="38205"/>
                    <a:pt x="730085" y="34355"/>
                  </a:cubicBezTo>
                  <a:cubicBezTo>
                    <a:pt x="727207" y="32362"/>
                    <a:pt x="723207" y="32090"/>
                    <a:pt x="724598" y="41169"/>
                  </a:cubicBezTo>
                  <a:cubicBezTo>
                    <a:pt x="719476" y="42617"/>
                    <a:pt x="715476" y="42344"/>
                    <a:pt x="713232" y="45785"/>
                  </a:cubicBezTo>
                  <a:cubicBezTo>
                    <a:pt x="708867" y="50878"/>
                    <a:pt x="705111" y="47029"/>
                    <a:pt x="702355" y="43247"/>
                  </a:cubicBezTo>
                  <a:cubicBezTo>
                    <a:pt x="700477" y="41322"/>
                    <a:pt x="698599" y="39398"/>
                    <a:pt x="696477" y="41050"/>
                  </a:cubicBezTo>
                  <a:cubicBezTo>
                    <a:pt x="683746" y="50964"/>
                    <a:pt x="672112" y="44781"/>
                    <a:pt x="660113" y="43963"/>
                  </a:cubicBezTo>
                  <a:cubicBezTo>
                    <a:pt x="658113" y="43827"/>
                    <a:pt x="656235" y="41902"/>
                    <a:pt x="653235" y="41698"/>
                  </a:cubicBezTo>
                  <a:cubicBezTo>
                    <a:pt x="649357" y="39637"/>
                    <a:pt x="646601" y="35855"/>
                    <a:pt x="642722" y="33794"/>
                  </a:cubicBezTo>
                  <a:cubicBezTo>
                    <a:pt x="638844" y="31733"/>
                    <a:pt x="633967" y="29604"/>
                    <a:pt x="630089" y="27543"/>
                  </a:cubicBezTo>
                  <a:lnTo>
                    <a:pt x="627089" y="27338"/>
                  </a:lnTo>
                  <a:cubicBezTo>
                    <a:pt x="620089" y="26861"/>
                    <a:pt x="612967" y="28173"/>
                    <a:pt x="606968" y="27764"/>
                  </a:cubicBezTo>
                  <a:cubicBezTo>
                    <a:pt x="601968" y="27424"/>
                    <a:pt x="597212" y="23506"/>
                    <a:pt x="591334" y="21309"/>
                  </a:cubicBezTo>
                  <a:cubicBezTo>
                    <a:pt x="591309" y="6932"/>
                    <a:pt x="583065" y="9964"/>
                    <a:pt x="578553" y="2469"/>
                  </a:cubicBezTo>
                  <a:cubicBezTo>
                    <a:pt x="577675" y="613"/>
                    <a:pt x="575553" y="2265"/>
                    <a:pt x="574553" y="2197"/>
                  </a:cubicBezTo>
                  <a:cubicBezTo>
                    <a:pt x="568675" y="0"/>
                    <a:pt x="564310" y="5093"/>
                    <a:pt x="561700" y="13899"/>
                  </a:cubicBezTo>
                  <a:cubicBezTo>
                    <a:pt x="558091" y="22638"/>
                    <a:pt x="549848" y="25670"/>
                    <a:pt x="551873" y="40183"/>
                  </a:cubicBezTo>
                  <a:cubicBezTo>
                    <a:pt x="552751" y="42040"/>
                    <a:pt x="554629" y="43964"/>
                    <a:pt x="555385" y="47610"/>
                  </a:cubicBezTo>
                  <a:cubicBezTo>
                    <a:pt x="555020" y="52975"/>
                    <a:pt x="553776" y="56484"/>
                    <a:pt x="550898" y="54491"/>
                  </a:cubicBezTo>
                  <a:cubicBezTo>
                    <a:pt x="549898" y="54423"/>
                    <a:pt x="548655" y="57932"/>
                    <a:pt x="547533" y="59653"/>
                  </a:cubicBezTo>
                  <a:cubicBezTo>
                    <a:pt x="546411" y="61373"/>
                    <a:pt x="546167" y="64950"/>
                    <a:pt x="545167" y="64882"/>
                  </a:cubicBezTo>
                  <a:cubicBezTo>
                    <a:pt x="538924" y="68051"/>
                    <a:pt x="534315" y="76721"/>
                    <a:pt x="527437" y="74456"/>
                  </a:cubicBezTo>
                  <a:lnTo>
                    <a:pt x="525437" y="74319"/>
                  </a:lnTo>
                  <a:cubicBezTo>
                    <a:pt x="518828" y="82853"/>
                    <a:pt x="512950" y="80656"/>
                    <a:pt x="506072" y="78391"/>
                  </a:cubicBezTo>
                  <a:cubicBezTo>
                    <a:pt x="503194" y="76398"/>
                    <a:pt x="499072" y="77914"/>
                    <a:pt x="495072" y="77641"/>
                  </a:cubicBezTo>
                  <a:cubicBezTo>
                    <a:pt x="492073" y="77437"/>
                    <a:pt x="489073" y="77233"/>
                    <a:pt x="486317" y="73451"/>
                  </a:cubicBezTo>
                  <a:cubicBezTo>
                    <a:pt x="482560" y="69601"/>
                    <a:pt x="478926" y="63963"/>
                    <a:pt x="475170" y="60114"/>
                  </a:cubicBezTo>
                  <a:cubicBezTo>
                    <a:pt x="471414" y="56264"/>
                    <a:pt x="466414" y="55923"/>
                    <a:pt x="467267" y="43403"/>
                  </a:cubicBezTo>
                  <a:cubicBezTo>
                    <a:pt x="467389" y="41615"/>
                    <a:pt x="465511" y="39690"/>
                    <a:pt x="465632" y="37901"/>
                  </a:cubicBezTo>
                  <a:cubicBezTo>
                    <a:pt x="457902" y="48156"/>
                    <a:pt x="451293" y="56690"/>
                    <a:pt x="444684" y="65224"/>
                  </a:cubicBezTo>
                  <a:cubicBezTo>
                    <a:pt x="441318" y="70385"/>
                    <a:pt x="436831" y="77267"/>
                    <a:pt x="438222" y="86346"/>
                  </a:cubicBezTo>
                  <a:cubicBezTo>
                    <a:pt x="438100" y="88135"/>
                    <a:pt x="436978" y="89855"/>
                    <a:pt x="436856" y="91644"/>
                  </a:cubicBezTo>
                  <a:cubicBezTo>
                    <a:pt x="435612" y="95153"/>
                    <a:pt x="434369" y="98662"/>
                    <a:pt x="432247" y="100314"/>
                  </a:cubicBezTo>
                  <a:cubicBezTo>
                    <a:pt x="429882" y="105544"/>
                    <a:pt x="427516" y="110773"/>
                    <a:pt x="425029" y="117791"/>
                  </a:cubicBezTo>
                  <a:lnTo>
                    <a:pt x="418298" y="128114"/>
                  </a:lnTo>
                  <a:cubicBezTo>
                    <a:pt x="415932" y="133343"/>
                    <a:pt x="413567" y="138573"/>
                    <a:pt x="410323" y="141946"/>
                  </a:cubicBezTo>
                  <a:cubicBezTo>
                    <a:pt x="402593" y="152200"/>
                    <a:pt x="394862" y="162455"/>
                    <a:pt x="386131" y="172641"/>
                  </a:cubicBezTo>
                  <a:cubicBezTo>
                    <a:pt x="381644" y="179523"/>
                    <a:pt x="376278" y="184548"/>
                    <a:pt x="371791" y="191430"/>
                  </a:cubicBezTo>
                  <a:cubicBezTo>
                    <a:pt x="364060" y="201684"/>
                    <a:pt x="355451" y="210082"/>
                    <a:pt x="350355" y="225907"/>
                  </a:cubicBezTo>
                  <a:cubicBezTo>
                    <a:pt x="350233" y="227695"/>
                    <a:pt x="348111" y="229348"/>
                    <a:pt x="346989" y="231068"/>
                  </a:cubicBezTo>
                  <a:cubicBezTo>
                    <a:pt x="341502" y="237882"/>
                    <a:pt x="333502" y="237337"/>
                    <a:pt x="332528" y="251645"/>
                  </a:cubicBezTo>
                  <a:cubicBezTo>
                    <a:pt x="324528" y="251100"/>
                    <a:pt x="319797" y="261559"/>
                    <a:pt x="315188" y="270230"/>
                  </a:cubicBezTo>
                  <a:cubicBezTo>
                    <a:pt x="311701" y="277180"/>
                    <a:pt x="308092" y="285918"/>
                    <a:pt x="303726" y="291011"/>
                  </a:cubicBezTo>
                  <a:cubicBezTo>
                    <a:pt x="299483" y="294316"/>
                    <a:pt x="294605" y="292187"/>
                    <a:pt x="289605" y="291846"/>
                  </a:cubicBezTo>
                  <a:cubicBezTo>
                    <a:pt x="287605" y="291710"/>
                    <a:pt x="285605" y="291574"/>
                    <a:pt x="285483" y="293362"/>
                  </a:cubicBezTo>
                  <a:cubicBezTo>
                    <a:pt x="280996" y="300244"/>
                    <a:pt x="275630" y="305269"/>
                    <a:pt x="272021" y="314008"/>
                  </a:cubicBezTo>
                  <a:cubicBezTo>
                    <a:pt x="268412" y="322746"/>
                    <a:pt x="265047" y="327907"/>
                    <a:pt x="259925" y="329355"/>
                  </a:cubicBezTo>
                  <a:cubicBezTo>
                    <a:pt x="254803" y="330803"/>
                    <a:pt x="249194" y="339406"/>
                    <a:pt x="242560" y="333563"/>
                  </a:cubicBezTo>
                  <a:cubicBezTo>
                    <a:pt x="236804" y="329577"/>
                    <a:pt x="229561" y="332677"/>
                    <a:pt x="226048" y="325251"/>
                  </a:cubicBezTo>
                  <a:cubicBezTo>
                    <a:pt x="217927" y="326494"/>
                    <a:pt x="211683" y="329662"/>
                    <a:pt x="204562" y="330974"/>
                  </a:cubicBezTo>
                  <a:cubicBezTo>
                    <a:pt x="196318" y="334006"/>
                    <a:pt x="187440" y="331605"/>
                    <a:pt x="179710" y="341859"/>
                  </a:cubicBezTo>
                  <a:cubicBezTo>
                    <a:pt x="173101" y="350393"/>
                    <a:pt x="167492" y="358996"/>
                    <a:pt x="158614" y="356594"/>
                  </a:cubicBezTo>
                  <a:cubicBezTo>
                    <a:pt x="158883" y="367393"/>
                    <a:pt x="159273" y="376404"/>
                    <a:pt x="159542" y="387204"/>
                  </a:cubicBezTo>
                  <a:cubicBezTo>
                    <a:pt x="159593" y="415957"/>
                    <a:pt x="159643" y="444711"/>
                    <a:pt x="158693" y="473396"/>
                  </a:cubicBezTo>
                  <a:cubicBezTo>
                    <a:pt x="159256" y="509372"/>
                    <a:pt x="157941" y="543423"/>
                    <a:pt x="153626" y="577269"/>
                  </a:cubicBezTo>
                  <a:cubicBezTo>
                    <a:pt x="148336" y="625424"/>
                    <a:pt x="26748" y="2277450"/>
                    <a:pt x="14702" y="2321551"/>
                  </a:cubicBezTo>
                  <a:lnTo>
                    <a:pt x="3143" y="2358498"/>
                  </a:lnTo>
                  <a:cubicBezTo>
                    <a:pt x="0" y="2367268"/>
                    <a:pt x="3168" y="2372874"/>
                    <a:pt x="8046" y="2375004"/>
                  </a:cubicBezTo>
                  <a:cubicBezTo>
                    <a:pt x="13924" y="2377201"/>
                    <a:pt x="15437" y="2384492"/>
                    <a:pt x="16827" y="2393571"/>
                  </a:cubicBezTo>
                  <a:cubicBezTo>
                    <a:pt x="17853" y="2408016"/>
                    <a:pt x="13878" y="2422120"/>
                    <a:pt x="16903" y="2436701"/>
                  </a:cubicBezTo>
                  <a:cubicBezTo>
                    <a:pt x="18416" y="2443991"/>
                    <a:pt x="15563" y="2456375"/>
                    <a:pt x="13832" y="2467038"/>
                  </a:cubicBezTo>
                  <a:cubicBezTo>
                    <a:pt x="11857" y="2481279"/>
                    <a:pt x="12882" y="2495724"/>
                    <a:pt x="15029" y="2508448"/>
                  </a:cubicBezTo>
                  <a:cubicBezTo>
                    <a:pt x="20566" y="2530388"/>
                    <a:pt x="19861" y="2555496"/>
                    <a:pt x="18276" y="2578747"/>
                  </a:cubicBezTo>
                  <a:cubicBezTo>
                    <a:pt x="17911" y="2584113"/>
                    <a:pt x="18545" y="2589547"/>
                    <a:pt x="19302" y="2593192"/>
                  </a:cubicBezTo>
                  <a:cubicBezTo>
                    <a:pt x="21058" y="2596906"/>
                    <a:pt x="24814" y="2600755"/>
                    <a:pt x="28692" y="2602816"/>
                  </a:cubicBezTo>
                  <a:lnTo>
                    <a:pt x="51229" y="2625914"/>
                  </a:lnTo>
                  <a:cubicBezTo>
                    <a:pt x="61497" y="2637395"/>
                    <a:pt x="70619" y="2636219"/>
                    <a:pt x="81471" y="2624381"/>
                  </a:cubicBezTo>
                  <a:cubicBezTo>
                    <a:pt x="82593" y="2622660"/>
                    <a:pt x="85715" y="2621076"/>
                    <a:pt x="86715" y="2621144"/>
                  </a:cubicBezTo>
                  <a:cubicBezTo>
                    <a:pt x="93593" y="2623409"/>
                    <a:pt x="100593" y="2623886"/>
                    <a:pt x="105861" y="2635026"/>
                  </a:cubicBezTo>
                  <a:cubicBezTo>
                    <a:pt x="112130" y="2646235"/>
                    <a:pt x="121642" y="2654070"/>
                    <a:pt x="129033" y="2663558"/>
                  </a:cubicBezTo>
                  <a:cubicBezTo>
                    <a:pt x="133667" y="2669264"/>
                    <a:pt x="139179" y="2676828"/>
                    <a:pt x="141692" y="2684186"/>
                  </a:cubicBezTo>
                  <a:cubicBezTo>
                    <a:pt x="143448" y="2687899"/>
                    <a:pt x="145204" y="2691613"/>
                    <a:pt x="147082" y="2693538"/>
                  </a:cubicBezTo>
                  <a:cubicBezTo>
                    <a:pt x="157594" y="2701442"/>
                    <a:pt x="162376" y="2719736"/>
                    <a:pt x="168401" y="2734521"/>
                  </a:cubicBezTo>
                  <a:cubicBezTo>
                    <a:pt x="173547" y="2747450"/>
                    <a:pt x="181060" y="2755149"/>
                    <a:pt x="189938" y="2757551"/>
                  </a:cubicBezTo>
                  <a:cubicBezTo>
                    <a:pt x="199693" y="2761809"/>
                    <a:pt x="209571" y="2764279"/>
                    <a:pt x="219327" y="2768538"/>
                  </a:cubicBezTo>
                  <a:cubicBezTo>
                    <a:pt x="223205" y="2770599"/>
                    <a:pt x="228083" y="2772728"/>
                    <a:pt x="231839" y="2776577"/>
                  </a:cubicBezTo>
                  <a:cubicBezTo>
                    <a:pt x="236595" y="2780495"/>
                    <a:pt x="241595" y="2780836"/>
                    <a:pt x="245230" y="2786474"/>
                  </a:cubicBezTo>
                  <a:cubicBezTo>
                    <a:pt x="250620" y="2795826"/>
                    <a:pt x="256254" y="2801600"/>
                    <a:pt x="264498" y="2798568"/>
                  </a:cubicBezTo>
                  <a:cubicBezTo>
                    <a:pt x="267619" y="2796984"/>
                    <a:pt x="271376" y="2800833"/>
                    <a:pt x="274254" y="2802826"/>
                  </a:cubicBezTo>
                  <a:cubicBezTo>
                    <a:pt x="275254" y="2802894"/>
                    <a:pt x="276132" y="2804751"/>
                    <a:pt x="277132" y="2804819"/>
                  </a:cubicBezTo>
                  <a:cubicBezTo>
                    <a:pt x="288009" y="2807357"/>
                    <a:pt x="298253" y="2804461"/>
                    <a:pt x="308496" y="2801566"/>
                  </a:cubicBezTo>
                  <a:cubicBezTo>
                    <a:pt x="312618" y="2800049"/>
                    <a:pt x="316739" y="2798533"/>
                    <a:pt x="320983" y="2795229"/>
                  </a:cubicBezTo>
                  <a:cubicBezTo>
                    <a:pt x="332592" y="2787035"/>
                    <a:pt x="344201" y="2778842"/>
                    <a:pt x="354931" y="2768792"/>
                  </a:cubicBezTo>
                  <a:cubicBezTo>
                    <a:pt x="362418" y="2762114"/>
                    <a:pt x="369906" y="2755437"/>
                    <a:pt x="377418" y="2763136"/>
                  </a:cubicBezTo>
                  <a:lnTo>
                    <a:pt x="381418" y="2763408"/>
                  </a:lnTo>
                  <a:cubicBezTo>
                    <a:pt x="388417" y="2763885"/>
                    <a:pt x="395539" y="2762574"/>
                    <a:pt x="401661" y="2761194"/>
                  </a:cubicBezTo>
                  <a:cubicBezTo>
                    <a:pt x="402661" y="2761262"/>
                    <a:pt x="404661" y="2761398"/>
                    <a:pt x="404782" y="2759609"/>
                  </a:cubicBezTo>
                  <a:cubicBezTo>
                    <a:pt x="408270" y="2752660"/>
                    <a:pt x="413269" y="2753000"/>
                    <a:pt x="418391" y="2751552"/>
                  </a:cubicBezTo>
                  <a:cubicBezTo>
                    <a:pt x="426513" y="2750309"/>
                    <a:pt x="434512" y="2750854"/>
                    <a:pt x="441121" y="2742320"/>
                  </a:cubicBezTo>
                  <a:cubicBezTo>
                    <a:pt x="447609" y="2735574"/>
                    <a:pt x="453730" y="2734194"/>
                    <a:pt x="460852" y="2732883"/>
                  </a:cubicBezTo>
                  <a:cubicBezTo>
                    <a:pt x="461852" y="2732951"/>
                    <a:pt x="463974" y="2731298"/>
                    <a:pt x="464973" y="2731366"/>
                  </a:cubicBezTo>
                  <a:cubicBezTo>
                    <a:pt x="470095" y="2729918"/>
                    <a:pt x="475460" y="2724893"/>
                    <a:pt x="479339" y="2726954"/>
                  </a:cubicBezTo>
                  <a:cubicBezTo>
                    <a:pt x="488094" y="2731145"/>
                    <a:pt x="492460" y="2726051"/>
                    <a:pt x="499434" y="2712152"/>
                  </a:cubicBezTo>
                  <a:cubicBezTo>
                    <a:pt x="500678" y="2708643"/>
                    <a:pt x="503800" y="2707059"/>
                    <a:pt x="505922" y="2705406"/>
                  </a:cubicBezTo>
                  <a:cubicBezTo>
                    <a:pt x="511043" y="2703958"/>
                    <a:pt x="515921" y="2706087"/>
                    <a:pt x="521043" y="2704639"/>
                  </a:cubicBezTo>
                  <a:cubicBezTo>
                    <a:pt x="524043" y="2704844"/>
                    <a:pt x="527408" y="2699683"/>
                    <a:pt x="529408" y="2699819"/>
                  </a:cubicBezTo>
                  <a:cubicBezTo>
                    <a:pt x="537286" y="2702152"/>
                    <a:pt x="546651" y="2697400"/>
                    <a:pt x="553042" y="2706819"/>
                  </a:cubicBezTo>
                  <a:cubicBezTo>
                    <a:pt x="553920" y="2708676"/>
                    <a:pt x="555920" y="2708812"/>
                    <a:pt x="557920" y="2708949"/>
                  </a:cubicBezTo>
                  <a:cubicBezTo>
                    <a:pt x="570797" y="2711623"/>
                    <a:pt x="581309" y="2719526"/>
                    <a:pt x="589334" y="2734448"/>
                  </a:cubicBezTo>
                  <a:cubicBezTo>
                    <a:pt x="591969" y="2740018"/>
                    <a:pt x="595725" y="2743868"/>
                    <a:pt x="598481" y="2747649"/>
                  </a:cubicBezTo>
                  <a:cubicBezTo>
                    <a:pt x="601237" y="2751431"/>
                    <a:pt x="605237" y="2751703"/>
                    <a:pt x="608115" y="2753696"/>
                  </a:cubicBezTo>
                  <a:cubicBezTo>
                    <a:pt x="610993" y="2755689"/>
                    <a:pt x="612871" y="2757614"/>
                    <a:pt x="615871" y="2757818"/>
                  </a:cubicBezTo>
                  <a:cubicBezTo>
                    <a:pt x="620871" y="2758159"/>
                    <a:pt x="624627" y="2762009"/>
                    <a:pt x="627140" y="2769367"/>
                  </a:cubicBezTo>
                  <a:cubicBezTo>
                    <a:pt x="628018" y="2771224"/>
                    <a:pt x="628896" y="2773081"/>
                    <a:pt x="629652" y="2776726"/>
                  </a:cubicBezTo>
                  <a:cubicBezTo>
                    <a:pt x="628286" y="2782024"/>
                    <a:pt x="633311" y="2796741"/>
                    <a:pt x="637311" y="2797014"/>
                  </a:cubicBezTo>
                  <a:cubicBezTo>
                    <a:pt x="644311" y="2797490"/>
                    <a:pt x="651067" y="2801544"/>
                    <a:pt x="656458" y="2810896"/>
                  </a:cubicBezTo>
                  <a:cubicBezTo>
                    <a:pt x="657336" y="2812753"/>
                    <a:pt x="659336" y="2812889"/>
                    <a:pt x="661457" y="2811236"/>
                  </a:cubicBezTo>
                  <a:cubicBezTo>
                    <a:pt x="664579" y="2809652"/>
                    <a:pt x="666579" y="2809788"/>
                    <a:pt x="668213" y="2815290"/>
                  </a:cubicBezTo>
                  <a:cubicBezTo>
                    <a:pt x="669092" y="2817147"/>
                    <a:pt x="673091" y="2817420"/>
                    <a:pt x="675091" y="2817556"/>
                  </a:cubicBezTo>
                  <a:cubicBezTo>
                    <a:pt x="680091" y="2817897"/>
                    <a:pt x="686213" y="2816517"/>
                    <a:pt x="691091" y="2818646"/>
                  </a:cubicBezTo>
                  <a:cubicBezTo>
                    <a:pt x="699969" y="2821048"/>
                    <a:pt x="707846" y="2823381"/>
                    <a:pt x="716602" y="2827571"/>
                  </a:cubicBezTo>
                  <a:cubicBezTo>
                    <a:pt x="718602" y="2827708"/>
                    <a:pt x="720480" y="2829633"/>
                    <a:pt x="721359" y="2831489"/>
                  </a:cubicBezTo>
                  <a:cubicBezTo>
                    <a:pt x="722749" y="2840568"/>
                    <a:pt x="727749" y="2840909"/>
                    <a:pt x="730627" y="2842902"/>
                  </a:cubicBezTo>
                  <a:cubicBezTo>
                    <a:pt x="733505" y="2844895"/>
                    <a:pt x="737383" y="2846956"/>
                    <a:pt x="739383" y="2847092"/>
                  </a:cubicBezTo>
                  <a:cubicBezTo>
                    <a:pt x="740505" y="2845371"/>
                    <a:pt x="742627" y="2843719"/>
                    <a:pt x="744870" y="2840278"/>
                  </a:cubicBezTo>
                  <a:cubicBezTo>
                    <a:pt x="740870" y="2840006"/>
                    <a:pt x="738749" y="2841658"/>
                    <a:pt x="736749" y="2841522"/>
                  </a:cubicBezTo>
                  <a:cubicBezTo>
                    <a:pt x="741358" y="2832852"/>
                    <a:pt x="745479" y="2831336"/>
                    <a:pt x="750114" y="2837042"/>
                  </a:cubicBezTo>
                  <a:cubicBezTo>
                    <a:pt x="755504" y="2846393"/>
                    <a:pt x="760504" y="2846734"/>
                    <a:pt x="768113" y="2838268"/>
                  </a:cubicBezTo>
                  <a:lnTo>
                    <a:pt x="774478" y="2833311"/>
                  </a:lnTo>
                  <a:lnTo>
                    <a:pt x="775088" y="2824368"/>
                  </a:lnTo>
                  <a:cubicBezTo>
                    <a:pt x="777966" y="2826361"/>
                    <a:pt x="780722" y="2830143"/>
                    <a:pt x="782722" y="2830279"/>
                  </a:cubicBezTo>
                  <a:cubicBezTo>
                    <a:pt x="789087" y="2825322"/>
                    <a:pt x="795452" y="2820365"/>
                    <a:pt x="800940" y="2813551"/>
                  </a:cubicBezTo>
                  <a:cubicBezTo>
                    <a:pt x="807427" y="2806806"/>
                    <a:pt x="813036" y="2798204"/>
                    <a:pt x="818523" y="2791390"/>
                  </a:cubicBezTo>
                  <a:cubicBezTo>
                    <a:pt x="819523" y="2791458"/>
                    <a:pt x="819645" y="2789670"/>
                    <a:pt x="820645" y="2789738"/>
                  </a:cubicBezTo>
                  <a:cubicBezTo>
                    <a:pt x="827888" y="2786637"/>
                    <a:pt x="834010" y="2785257"/>
                    <a:pt x="841253" y="2782157"/>
                  </a:cubicBezTo>
                  <a:cubicBezTo>
                    <a:pt x="845375" y="2780641"/>
                    <a:pt x="848619" y="2777268"/>
                    <a:pt x="852740" y="2775752"/>
                  </a:cubicBezTo>
                  <a:cubicBezTo>
                    <a:pt x="855862" y="2774168"/>
                    <a:pt x="857862" y="2774304"/>
                    <a:pt x="860984" y="2772720"/>
                  </a:cubicBezTo>
                  <a:lnTo>
                    <a:pt x="870983" y="2773401"/>
                  </a:lnTo>
                  <a:cubicBezTo>
                    <a:pt x="872983" y="2773538"/>
                    <a:pt x="875983" y="2773742"/>
                    <a:pt x="878105" y="2772090"/>
                  </a:cubicBezTo>
                  <a:cubicBezTo>
                    <a:pt x="879348" y="2768581"/>
                    <a:pt x="881714" y="2763351"/>
                    <a:pt x="882714" y="2763419"/>
                  </a:cubicBezTo>
                  <a:cubicBezTo>
                    <a:pt x="885714" y="2763624"/>
                    <a:pt x="887470" y="2767337"/>
                    <a:pt x="890348" y="2769330"/>
                  </a:cubicBezTo>
                  <a:cubicBezTo>
                    <a:pt x="891348" y="2769398"/>
                    <a:pt x="891226" y="2771187"/>
                    <a:pt x="891104" y="2772975"/>
                  </a:cubicBezTo>
                  <a:cubicBezTo>
                    <a:pt x="894617" y="2780402"/>
                    <a:pt x="897007" y="2789549"/>
                    <a:pt x="900520" y="2796976"/>
                  </a:cubicBezTo>
                  <a:cubicBezTo>
                    <a:pt x="904910" y="2806260"/>
                    <a:pt x="909910" y="2806600"/>
                    <a:pt x="913276" y="2801439"/>
                  </a:cubicBezTo>
                  <a:cubicBezTo>
                    <a:pt x="918763" y="2794625"/>
                    <a:pt x="923128" y="2789532"/>
                    <a:pt x="929884" y="2793586"/>
                  </a:cubicBezTo>
                  <a:cubicBezTo>
                    <a:pt x="930884" y="2793654"/>
                    <a:pt x="932762" y="2795579"/>
                    <a:pt x="933884" y="2793859"/>
                  </a:cubicBezTo>
                  <a:cubicBezTo>
                    <a:pt x="939128" y="2790622"/>
                    <a:pt x="945371" y="2787454"/>
                    <a:pt x="950737" y="2782429"/>
                  </a:cubicBezTo>
                  <a:cubicBezTo>
                    <a:pt x="953858" y="2780844"/>
                    <a:pt x="957858" y="2781117"/>
                    <a:pt x="959102" y="2777608"/>
                  </a:cubicBezTo>
                  <a:cubicBezTo>
                    <a:pt x="962833" y="2767081"/>
                    <a:pt x="968198" y="2762056"/>
                    <a:pt x="973685" y="2755242"/>
                  </a:cubicBezTo>
                  <a:cubicBezTo>
                    <a:pt x="977051" y="2750081"/>
                    <a:pt x="980538" y="2743131"/>
                    <a:pt x="983660" y="2741547"/>
                  </a:cubicBezTo>
                  <a:cubicBezTo>
                    <a:pt x="990903" y="2738446"/>
                    <a:pt x="996634" y="2728055"/>
                    <a:pt x="1003121" y="2721310"/>
                  </a:cubicBezTo>
                  <a:cubicBezTo>
                    <a:pt x="1008487" y="2716285"/>
                    <a:pt x="1012218" y="2705758"/>
                    <a:pt x="1017339" y="2704310"/>
                  </a:cubicBezTo>
                  <a:cubicBezTo>
                    <a:pt x="1025583" y="2701278"/>
                    <a:pt x="1032192" y="2692744"/>
                    <a:pt x="1039801" y="2684278"/>
                  </a:cubicBezTo>
                  <a:cubicBezTo>
                    <a:pt x="1044166" y="2679184"/>
                    <a:pt x="1049410" y="2675948"/>
                    <a:pt x="1054288" y="2678077"/>
                  </a:cubicBezTo>
                  <a:cubicBezTo>
                    <a:pt x="1057166" y="2680070"/>
                    <a:pt x="1061287" y="2678554"/>
                    <a:pt x="1063409" y="2676902"/>
                  </a:cubicBezTo>
                  <a:cubicBezTo>
                    <a:pt x="1067653" y="2673597"/>
                    <a:pt x="1072018" y="2668504"/>
                    <a:pt x="1076262" y="2665199"/>
                  </a:cubicBezTo>
                  <a:cubicBezTo>
                    <a:pt x="1079505" y="2661826"/>
                    <a:pt x="1082749" y="2658454"/>
                    <a:pt x="1085749" y="2658658"/>
                  </a:cubicBezTo>
                  <a:cubicBezTo>
                    <a:pt x="1095870" y="2657551"/>
                    <a:pt x="1104113" y="2654518"/>
                    <a:pt x="1110332" y="2636973"/>
                  </a:cubicBezTo>
                  <a:cubicBezTo>
                    <a:pt x="1112819" y="2629955"/>
                    <a:pt x="1123428" y="2621694"/>
                    <a:pt x="1127184" y="2625543"/>
                  </a:cubicBezTo>
                  <a:cubicBezTo>
                    <a:pt x="1133818" y="2631386"/>
                    <a:pt x="1139062" y="2628150"/>
                    <a:pt x="1143793" y="2617691"/>
                  </a:cubicBezTo>
                  <a:cubicBezTo>
                    <a:pt x="1147158" y="2612529"/>
                    <a:pt x="1151036" y="2614590"/>
                    <a:pt x="1153792" y="2618372"/>
                  </a:cubicBezTo>
                  <a:cubicBezTo>
                    <a:pt x="1155549" y="2622085"/>
                    <a:pt x="1157427" y="2624010"/>
                    <a:pt x="1159427" y="2624146"/>
                  </a:cubicBezTo>
                  <a:cubicBezTo>
                    <a:pt x="1166304" y="2626412"/>
                    <a:pt x="1174426" y="2625168"/>
                    <a:pt x="1181304" y="2627434"/>
                  </a:cubicBezTo>
                  <a:cubicBezTo>
                    <a:pt x="1187182" y="2629631"/>
                    <a:pt x="1193425" y="2626463"/>
                    <a:pt x="1197913" y="2619581"/>
                  </a:cubicBezTo>
                  <a:cubicBezTo>
                    <a:pt x="1202400" y="2612699"/>
                    <a:pt x="1205400" y="2612903"/>
                    <a:pt x="1211156" y="2616889"/>
                  </a:cubicBezTo>
                  <a:cubicBezTo>
                    <a:pt x="1215912" y="2620807"/>
                    <a:pt x="1219302" y="2630022"/>
                    <a:pt x="1226424" y="2628711"/>
                  </a:cubicBezTo>
                  <a:cubicBezTo>
                    <a:pt x="1232546" y="2627331"/>
                    <a:pt x="1239180" y="2633173"/>
                    <a:pt x="1246545" y="2628284"/>
                  </a:cubicBezTo>
                  <a:lnTo>
                    <a:pt x="1250545" y="2628557"/>
                  </a:lnTo>
                  <a:cubicBezTo>
                    <a:pt x="1256301" y="2632543"/>
                    <a:pt x="1262179" y="2634740"/>
                    <a:pt x="1266570" y="2644024"/>
                  </a:cubicBezTo>
                  <a:cubicBezTo>
                    <a:pt x="1271960" y="2653375"/>
                    <a:pt x="1277468" y="2587266"/>
                    <a:pt x="1282981" y="2594829"/>
                  </a:cubicBezTo>
                  <a:cubicBezTo>
                    <a:pt x="1291249" y="2606174"/>
                    <a:pt x="1289981" y="2595306"/>
                    <a:pt x="1298371" y="2604862"/>
                  </a:cubicBezTo>
                  <a:cubicBezTo>
                    <a:pt x="1305005" y="2610705"/>
                    <a:pt x="1303346" y="2590826"/>
                    <a:pt x="1311102" y="2594948"/>
                  </a:cubicBezTo>
                  <a:cubicBezTo>
                    <a:pt x="1312102" y="2595016"/>
                    <a:pt x="1323126" y="2610143"/>
                    <a:pt x="1323248" y="2608354"/>
                  </a:cubicBezTo>
                  <a:cubicBezTo>
                    <a:pt x="1328613" y="2603329"/>
                    <a:pt x="1337269" y="2550012"/>
                    <a:pt x="1342147" y="2552141"/>
                  </a:cubicBezTo>
                  <a:cubicBezTo>
                    <a:pt x="1351781" y="2558188"/>
                    <a:pt x="1361024" y="2555224"/>
                    <a:pt x="1370511" y="2548683"/>
                  </a:cubicBezTo>
                  <a:cubicBezTo>
                    <a:pt x="1375755" y="2545447"/>
                    <a:pt x="1384607" y="2533472"/>
                    <a:pt x="1388242" y="2539110"/>
                  </a:cubicBezTo>
                  <a:cubicBezTo>
                    <a:pt x="1394632" y="2548529"/>
                    <a:pt x="1401388" y="2552584"/>
                    <a:pt x="1409266" y="2554917"/>
                  </a:cubicBezTo>
                  <a:cubicBezTo>
                    <a:pt x="1410266" y="2554985"/>
                    <a:pt x="1411144" y="2556842"/>
                    <a:pt x="1412022" y="2558699"/>
                  </a:cubicBezTo>
                  <a:cubicBezTo>
                    <a:pt x="1414535" y="2566057"/>
                    <a:pt x="1429874" y="2547337"/>
                    <a:pt x="1432387" y="2554695"/>
                  </a:cubicBezTo>
                  <a:cubicBezTo>
                    <a:pt x="1435656" y="2565699"/>
                    <a:pt x="1438925" y="2576703"/>
                    <a:pt x="1442315" y="2585919"/>
                  </a:cubicBezTo>
                  <a:cubicBezTo>
                    <a:pt x="1444071" y="2589632"/>
                    <a:pt x="1446949" y="2591625"/>
                    <a:pt x="1447706" y="2595270"/>
                  </a:cubicBezTo>
                  <a:cubicBezTo>
                    <a:pt x="1448096" y="2604281"/>
                    <a:pt x="1449853" y="2607995"/>
                    <a:pt x="1454852" y="2608335"/>
                  </a:cubicBezTo>
                  <a:cubicBezTo>
                    <a:pt x="1457852" y="2608540"/>
                    <a:pt x="1460730" y="2610533"/>
                    <a:pt x="1462487" y="2614246"/>
                  </a:cubicBezTo>
                  <a:cubicBezTo>
                    <a:pt x="1467121" y="2619952"/>
                    <a:pt x="1470755" y="2625590"/>
                    <a:pt x="1474389" y="2631229"/>
                  </a:cubicBezTo>
                  <a:cubicBezTo>
                    <a:pt x="1479024" y="2636935"/>
                    <a:pt x="1483658" y="2642641"/>
                    <a:pt x="1485049" y="2651720"/>
                  </a:cubicBezTo>
                  <a:cubicBezTo>
                    <a:pt x="1485805" y="2655366"/>
                    <a:pt x="1486683" y="2657222"/>
                    <a:pt x="1487561" y="2659079"/>
                  </a:cubicBezTo>
                  <a:cubicBezTo>
                    <a:pt x="1491074" y="2666506"/>
                    <a:pt x="1494708" y="2672144"/>
                    <a:pt x="1498220" y="2679571"/>
                  </a:cubicBezTo>
                  <a:cubicBezTo>
                    <a:pt x="1503611" y="2688923"/>
                    <a:pt x="1507880" y="2699994"/>
                    <a:pt x="1513270" y="2709346"/>
                  </a:cubicBezTo>
                  <a:cubicBezTo>
                    <a:pt x="1515148" y="2711271"/>
                    <a:pt x="1516904" y="2714984"/>
                    <a:pt x="1518782" y="2716909"/>
                  </a:cubicBezTo>
                  <a:cubicBezTo>
                    <a:pt x="1522539" y="2720759"/>
                    <a:pt x="1526295" y="2724608"/>
                    <a:pt x="1528929" y="2730178"/>
                  </a:cubicBezTo>
                  <a:cubicBezTo>
                    <a:pt x="1531564" y="2735749"/>
                    <a:pt x="1547756" y="2704508"/>
                    <a:pt x="1549269" y="2711798"/>
                  </a:cubicBezTo>
                  <a:cubicBezTo>
                    <a:pt x="1549147" y="2713587"/>
                    <a:pt x="1550147" y="2713655"/>
                    <a:pt x="1551147" y="2713723"/>
                  </a:cubicBezTo>
                  <a:cubicBezTo>
                    <a:pt x="1556537" y="2723075"/>
                    <a:pt x="1562781" y="2719907"/>
                    <a:pt x="1569024" y="2716738"/>
                  </a:cubicBezTo>
                  <a:cubicBezTo>
                    <a:pt x="1571146" y="2715086"/>
                    <a:pt x="1573268" y="2713433"/>
                    <a:pt x="1574146" y="2715290"/>
                  </a:cubicBezTo>
                  <a:cubicBezTo>
                    <a:pt x="1580780" y="2721133"/>
                    <a:pt x="1584927" y="2733993"/>
                    <a:pt x="1593805" y="2736395"/>
                  </a:cubicBezTo>
                  <a:cubicBezTo>
                    <a:pt x="1593805" y="2736395"/>
                    <a:pt x="1594805" y="2736463"/>
                    <a:pt x="1594683" y="2738252"/>
                  </a:cubicBezTo>
                  <a:cubicBezTo>
                    <a:pt x="1595952" y="2749120"/>
                    <a:pt x="1601951" y="2749528"/>
                    <a:pt x="1606829" y="2751657"/>
                  </a:cubicBezTo>
                  <a:cubicBezTo>
                    <a:pt x="1609829" y="2751862"/>
                    <a:pt x="1612707" y="2753855"/>
                    <a:pt x="1614585" y="2755780"/>
                  </a:cubicBezTo>
                  <a:cubicBezTo>
                    <a:pt x="1620220" y="2761554"/>
                    <a:pt x="1625732" y="2769117"/>
                    <a:pt x="1632488" y="2773171"/>
                  </a:cubicBezTo>
                  <a:cubicBezTo>
                    <a:pt x="1641122" y="2779150"/>
                    <a:pt x="1649878" y="2783340"/>
                    <a:pt x="1656269" y="2792760"/>
                  </a:cubicBezTo>
                  <a:cubicBezTo>
                    <a:pt x="1657269" y="2792828"/>
                    <a:pt x="1658269" y="2792896"/>
                    <a:pt x="1658147" y="2794685"/>
                  </a:cubicBezTo>
                  <a:cubicBezTo>
                    <a:pt x="1660903" y="2798466"/>
                    <a:pt x="1665781" y="2800595"/>
                    <a:pt x="1667415" y="2806097"/>
                  </a:cubicBezTo>
                  <a:cubicBezTo>
                    <a:pt x="1669684" y="2817033"/>
                    <a:pt x="1677805" y="2815790"/>
                    <a:pt x="1681196" y="2825005"/>
                  </a:cubicBezTo>
                  <a:lnTo>
                    <a:pt x="1682196" y="2825073"/>
                  </a:lnTo>
                  <a:cubicBezTo>
                    <a:pt x="1686196" y="2825346"/>
                    <a:pt x="1690074" y="2827407"/>
                    <a:pt x="1695074" y="2827747"/>
                  </a:cubicBezTo>
                  <a:cubicBezTo>
                    <a:pt x="1697196" y="2826095"/>
                    <a:pt x="1700439" y="2822722"/>
                    <a:pt x="1702439" y="2822858"/>
                  </a:cubicBezTo>
                  <a:cubicBezTo>
                    <a:pt x="1711073" y="2828837"/>
                    <a:pt x="1720073" y="2829450"/>
                    <a:pt x="1727048" y="2815550"/>
                  </a:cubicBezTo>
                  <a:cubicBezTo>
                    <a:pt x="1728169" y="2813830"/>
                    <a:pt x="1730169" y="2813966"/>
                    <a:pt x="1732169" y="2814102"/>
                  </a:cubicBezTo>
                  <a:lnTo>
                    <a:pt x="1740169" y="2814647"/>
                  </a:lnTo>
                  <a:cubicBezTo>
                    <a:pt x="1749412" y="2811683"/>
                    <a:pt x="1757656" y="2808651"/>
                    <a:pt x="1766777" y="2807476"/>
                  </a:cubicBezTo>
                  <a:cubicBezTo>
                    <a:pt x="1770899" y="2805960"/>
                    <a:pt x="1775655" y="2809878"/>
                    <a:pt x="1779533" y="2811939"/>
                  </a:cubicBezTo>
                  <a:cubicBezTo>
                    <a:pt x="1783411" y="2814000"/>
                    <a:pt x="1787411" y="2814272"/>
                    <a:pt x="1791411" y="2814545"/>
                  </a:cubicBezTo>
                  <a:cubicBezTo>
                    <a:pt x="1796410" y="2814885"/>
                    <a:pt x="1800654" y="2811581"/>
                    <a:pt x="1805654" y="2811921"/>
                  </a:cubicBezTo>
                  <a:cubicBezTo>
                    <a:pt x="1809775" y="2810405"/>
                    <a:pt x="1814775" y="2810746"/>
                    <a:pt x="1818897" y="2809230"/>
                  </a:cubicBezTo>
                  <a:cubicBezTo>
                    <a:pt x="1828140" y="2806266"/>
                    <a:pt x="1836384" y="2803234"/>
                    <a:pt x="1845505" y="2802058"/>
                  </a:cubicBezTo>
                  <a:cubicBezTo>
                    <a:pt x="1855648" y="2741655"/>
                    <a:pt x="1859522" y="2670044"/>
                    <a:pt x="1864518" y="2596713"/>
                  </a:cubicBez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9" name="Group 9"/>
          <p:cNvGrpSpPr/>
          <p:nvPr/>
        </p:nvGrpSpPr>
        <p:grpSpPr>
          <a:xfrm rot="-1379071">
            <a:off x="2637169" y="1815213"/>
            <a:ext cx="8488074" cy="6589715"/>
            <a:chOff x="0" y="0"/>
            <a:chExt cx="3254686" cy="2526775"/>
          </a:xfrm>
        </p:grpSpPr>
        <p:sp>
          <p:nvSpPr>
            <p:cNvPr id="10" name="Freeform 10"/>
            <p:cNvSpPr/>
            <p:nvPr/>
          </p:nvSpPr>
          <p:spPr>
            <a:xfrm>
              <a:off x="-2540" y="-2540"/>
              <a:ext cx="3257226" cy="2522934"/>
            </a:xfrm>
            <a:custGeom>
              <a:avLst/>
              <a:gdLst/>
              <a:ahLst/>
              <a:cxnLst/>
              <a:rect l="l" t="t" r="r" b="b"/>
              <a:pathLst>
                <a:path w="3257226" h="2522934">
                  <a:moveTo>
                    <a:pt x="3255486" y="2232610"/>
                  </a:moveTo>
                  <a:cubicBezTo>
                    <a:pt x="3253745" y="1602512"/>
                    <a:pt x="3232859" y="750682"/>
                    <a:pt x="3232859" y="122179"/>
                  </a:cubicBezTo>
                  <a:cubicBezTo>
                    <a:pt x="3232859" y="112608"/>
                    <a:pt x="3234600" y="103037"/>
                    <a:pt x="3234600" y="95061"/>
                  </a:cubicBezTo>
                  <a:cubicBezTo>
                    <a:pt x="3232859" y="93466"/>
                    <a:pt x="3231119" y="93466"/>
                    <a:pt x="3229379" y="91870"/>
                  </a:cubicBezTo>
                  <a:cubicBezTo>
                    <a:pt x="3229379" y="91870"/>
                    <a:pt x="3227638" y="93466"/>
                    <a:pt x="3227638" y="95061"/>
                  </a:cubicBezTo>
                  <a:cubicBezTo>
                    <a:pt x="3224157" y="103037"/>
                    <a:pt x="3217195" y="103037"/>
                    <a:pt x="3210233" y="103037"/>
                  </a:cubicBezTo>
                  <a:cubicBezTo>
                    <a:pt x="3201531" y="101442"/>
                    <a:pt x="3192828" y="93466"/>
                    <a:pt x="3182386" y="96656"/>
                  </a:cubicBezTo>
                  <a:cubicBezTo>
                    <a:pt x="3178905" y="98251"/>
                    <a:pt x="3171943" y="95061"/>
                    <a:pt x="3170202" y="91870"/>
                  </a:cubicBezTo>
                  <a:cubicBezTo>
                    <a:pt x="3164981" y="85490"/>
                    <a:pt x="3158019" y="85490"/>
                    <a:pt x="3151057" y="88680"/>
                  </a:cubicBezTo>
                  <a:cubicBezTo>
                    <a:pt x="3147576" y="90275"/>
                    <a:pt x="3144095" y="88680"/>
                    <a:pt x="3140614" y="88680"/>
                  </a:cubicBezTo>
                  <a:cubicBezTo>
                    <a:pt x="3135393" y="88680"/>
                    <a:pt x="3128431" y="87085"/>
                    <a:pt x="3123209" y="85490"/>
                  </a:cubicBezTo>
                  <a:cubicBezTo>
                    <a:pt x="3121469" y="85490"/>
                    <a:pt x="3117988" y="83895"/>
                    <a:pt x="3116248" y="83895"/>
                  </a:cubicBezTo>
                  <a:cubicBezTo>
                    <a:pt x="3111026" y="82299"/>
                    <a:pt x="3105805" y="77514"/>
                    <a:pt x="3100583" y="83895"/>
                  </a:cubicBezTo>
                  <a:cubicBezTo>
                    <a:pt x="3100583" y="83895"/>
                    <a:pt x="3097102" y="83895"/>
                    <a:pt x="3095362" y="82299"/>
                  </a:cubicBezTo>
                  <a:cubicBezTo>
                    <a:pt x="3093621" y="79109"/>
                    <a:pt x="3091881" y="74323"/>
                    <a:pt x="3090140" y="71133"/>
                  </a:cubicBezTo>
                  <a:cubicBezTo>
                    <a:pt x="3086660" y="66347"/>
                    <a:pt x="3086660" y="58372"/>
                    <a:pt x="3081438" y="55181"/>
                  </a:cubicBezTo>
                  <a:cubicBezTo>
                    <a:pt x="3077957" y="53586"/>
                    <a:pt x="3076217" y="51991"/>
                    <a:pt x="3074477" y="48800"/>
                  </a:cubicBezTo>
                  <a:cubicBezTo>
                    <a:pt x="3074477" y="47205"/>
                    <a:pt x="3070995" y="45610"/>
                    <a:pt x="3070995" y="44015"/>
                  </a:cubicBezTo>
                  <a:lnTo>
                    <a:pt x="3065774" y="39229"/>
                  </a:lnTo>
                  <a:cubicBezTo>
                    <a:pt x="3064034" y="36039"/>
                    <a:pt x="3062293" y="31253"/>
                    <a:pt x="3058812" y="29658"/>
                  </a:cubicBezTo>
                  <a:cubicBezTo>
                    <a:pt x="3051850" y="24873"/>
                    <a:pt x="3050110" y="18492"/>
                    <a:pt x="3053591" y="10516"/>
                  </a:cubicBezTo>
                  <a:cubicBezTo>
                    <a:pt x="3048369" y="8921"/>
                    <a:pt x="3044888" y="5730"/>
                    <a:pt x="3039667" y="5730"/>
                  </a:cubicBezTo>
                  <a:cubicBezTo>
                    <a:pt x="3018781" y="7326"/>
                    <a:pt x="2996155" y="10516"/>
                    <a:pt x="2975269" y="12111"/>
                  </a:cubicBezTo>
                  <a:cubicBezTo>
                    <a:pt x="2971788" y="12111"/>
                    <a:pt x="2966567" y="13706"/>
                    <a:pt x="2964826" y="15301"/>
                  </a:cubicBezTo>
                  <a:cubicBezTo>
                    <a:pt x="2950903" y="23277"/>
                    <a:pt x="2936979" y="16897"/>
                    <a:pt x="2923055" y="15301"/>
                  </a:cubicBezTo>
                  <a:cubicBezTo>
                    <a:pt x="2912612" y="15301"/>
                    <a:pt x="2902169" y="10516"/>
                    <a:pt x="2891727" y="8921"/>
                  </a:cubicBezTo>
                  <a:cubicBezTo>
                    <a:pt x="2879543" y="7326"/>
                    <a:pt x="2869100" y="8921"/>
                    <a:pt x="2856917" y="7326"/>
                  </a:cubicBezTo>
                  <a:cubicBezTo>
                    <a:pt x="2855177" y="7326"/>
                    <a:pt x="2853436" y="5730"/>
                    <a:pt x="2851696" y="4135"/>
                  </a:cubicBezTo>
                  <a:cubicBezTo>
                    <a:pt x="2848215" y="0"/>
                    <a:pt x="2841253" y="1270"/>
                    <a:pt x="2837772" y="2540"/>
                  </a:cubicBezTo>
                  <a:cubicBezTo>
                    <a:pt x="2832550" y="5730"/>
                    <a:pt x="2830810" y="10516"/>
                    <a:pt x="2827329" y="15301"/>
                  </a:cubicBezTo>
                  <a:cubicBezTo>
                    <a:pt x="2818627" y="16897"/>
                    <a:pt x="2806443" y="18492"/>
                    <a:pt x="2797741" y="23277"/>
                  </a:cubicBezTo>
                  <a:cubicBezTo>
                    <a:pt x="2790779" y="26468"/>
                    <a:pt x="2787298" y="28063"/>
                    <a:pt x="2782077" y="24873"/>
                  </a:cubicBezTo>
                  <a:lnTo>
                    <a:pt x="2780336" y="26468"/>
                  </a:lnTo>
                  <a:cubicBezTo>
                    <a:pt x="2783817" y="29658"/>
                    <a:pt x="2785558" y="34444"/>
                    <a:pt x="2789039" y="37634"/>
                  </a:cubicBezTo>
                  <a:cubicBezTo>
                    <a:pt x="2783817" y="39229"/>
                    <a:pt x="2776855" y="42420"/>
                    <a:pt x="2773374" y="40824"/>
                  </a:cubicBezTo>
                  <a:cubicBezTo>
                    <a:pt x="2764672" y="39229"/>
                    <a:pt x="2761191" y="42420"/>
                    <a:pt x="2754229" y="45610"/>
                  </a:cubicBezTo>
                  <a:cubicBezTo>
                    <a:pt x="2747267" y="50396"/>
                    <a:pt x="2738565" y="53586"/>
                    <a:pt x="2731603" y="56776"/>
                  </a:cubicBezTo>
                  <a:cubicBezTo>
                    <a:pt x="2729862" y="56776"/>
                    <a:pt x="2728122" y="56776"/>
                    <a:pt x="2726382" y="55181"/>
                  </a:cubicBezTo>
                  <a:cubicBezTo>
                    <a:pt x="2724641" y="55181"/>
                    <a:pt x="2722901" y="53586"/>
                    <a:pt x="2722901" y="53586"/>
                  </a:cubicBezTo>
                  <a:cubicBezTo>
                    <a:pt x="2714198" y="56776"/>
                    <a:pt x="2705496" y="59967"/>
                    <a:pt x="2696793" y="56776"/>
                  </a:cubicBezTo>
                  <a:cubicBezTo>
                    <a:pt x="2695053" y="56776"/>
                    <a:pt x="2695053" y="58372"/>
                    <a:pt x="2693312" y="58372"/>
                  </a:cubicBezTo>
                  <a:cubicBezTo>
                    <a:pt x="2682870" y="61562"/>
                    <a:pt x="2675908" y="72728"/>
                    <a:pt x="2661984" y="72728"/>
                  </a:cubicBezTo>
                  <a:cubicBezTo>
                    <a:pt x="2651541" y="72728"/>
                    <a:pt x="2641098" y="80704"/>
                    <a:pt x="2630656" y="80704"/>
                  </a:cubicBezTo>
                  <a:cubicBezTo>
                    <a:pt x="2618472" y="82299"/>
                    <a:pt x="2608029" y="85490"/>
                    <a:pt x="2597586" y="90275"/>
                  </a:cubicBezTo>
                  <a:cubicBezTo>
                    <a:pt x="2594105" y="91870"/>
                    <a:pt x="2590625" y="91870"/>
                    <a:pt x="2588884" y="91870"/>
                  </a:cubicBezTo>
                  <a:cubicBezTo>
                    <a:pt x="2580182" y="88680"/>
                    <a:pt x="2574960" y="93466"/>
                    <a:pt x="2571479" y="98251"/>
                  </a:cubicBezTo>
                  <a:cubicBezTo>
                    <a:pt x="2562777" y="109417"/>
                    <a:pt x="2548853" y="112608"/>
                    <a:pt x="2536670" y="115798"/>
                  </a:cubicBezTo>
                  <a:cubicBezTo>
                    <a:pt x="2521006" y="118989"/>
                    <a:pt x="2505341" y="120584"/>
                    <a:pt x="2489677" y="122179"/>
                  </a:cubicBezTo>
                  <a:cubicBezTo>
                    <a:pt x="2487937" y="122179"/>
                    <a:pt x="2486196" y="126965"/>
                    <a:pt x="2482715" y="128560"/>
                  </a:cubicBezTo>
                  <a:cubicBezTo>
                    <a:pt x="2480975" y="128560"/>
                    <a:pt x="2479234" y="126965"/>
                    <a:pt x="2479234" y="126965"/>
                  </a:cubicBezTo>
                  <a:cubicBezTo>
                    <a:pt x="2470532" y="136536"/>
                    <a:pt x="2465311" y="150892"/>
                    <a:pt x="2447906" y="149297"/>
                  </a:cubicBezTo>
                  <a:lnTo>
                    <a:pt x="2446165" y="149297"/>
                  </a:lnTo>
                  <a:cubicBezTo>
                    <a:pt x="2432241" y="157273"/>
                    <a:pt x="2418318" y="154083"/>
                    <a:pt x="2406134" y="150892"/>
                  </a:cubicBezTo>
                  <a:cubicBezTo>
                    <a:pt x="2402653" y="150892"/>
                    <a:pt x="2397432" y="147702"/>
                    <a:pt x="2395692" y="144512"/>
                  </a:cubicBezTo>
                  <a:cubicBezTo>
                    <a:pt x="2390470" y="134940"/>
                    <a:pt x="2376546" y="131750"/>
                    <a:pt x="2366103" y="134940"/>
                  </a:cubicBezTo>
                  <a:cubicBezTo>
                    <a:pt x="2357401" y="138131"/>
                    <a:pt x="2348699" y="139726"/>
                    <a:pt x="2339996" y="142916"/>
                  </a:cubicBezTo>
                  <a:cubicBezTo>
                    <a:pt x="2326073" y="146107"/>
                    <a:pt x="2313889" y="147702"/>
                    <a:pt x="2299965" y="141321"/>
                  </a:cubicBezTo>
                  <a:cubicBezTo>
                    <a:pt x="2286042" y="134940"/>
                    <a:pt x="2275599" y="139726"/>
                    <a:pt x="2268637" y="154083"/>
                  </a:cubicBezTo>
                  <a:cubicBezTo>
                    <a:pt x="2263416" y="163654"/>
                    <a:pt x="2249492" y="165249"/>
                    <a:pt x="2240789" y="157273"/>
                  </a:cubicBezTo>
                  <a:cubicBezTo>
                    <a:pt x="2235568" y="152488"/>
                    <a:pt x="2232087" y="154083"/>
                    <a:pt x="2226865" y="157273"/>
                  </a:cubicBezTo>
                  <a:lnTo>
                    <a:pt x="2216423" y="166844"/>
                  </a:lnTo>
                  <a:cubicBezTo>
                    <a:pt x="2214682" y="168439"/>
                    <a:pt x="2211201" y="168439"/>
                    <a:pt x="2209461" y="168439"/>
                  </a:cubicBezTo>
                  <a:lnTo>
                    <a:pt x="2199018" y="168439"/>
                  </a:lnTo>
                  <a:cubicBezTo>
                    <a:pt x="2192056" y="168439"/>
                    <a:pt x="2185094" y="166844"/>
                    <a:pt x="2178132" y="165249"/>
                  </a:cubicBezTo>
                  <a:cubicBezTo>
                    <a:pt x="2169430" y="163654"/>
                    <a:pt x="2162468" y="158868"/>
                    <a:pt x="2153766" y="157273"/>
                  </a:cubicBezTo>
                  <a:cubicBezTo>
                    <a:pt x="2139842" y="155678"/>
                    <a:pt x="2136361" y="144512"/>
                    <a:pt x="2131140" y="136536"/>
                  </a:cubicBezTo>
                  <a:cubicBezTo>
                    <a:pt x="2127659" y="131750"/>
                    <a:pt x="2120697" y="125369"/>
                    <a:pt x="2113735" y="126965"/>
                  </a:cubicBezTo>
                  <a:cubicBezTo>
                    <a:pt x="2106773" y="130155"/>
                    <a:pt x="2099811" y="126965"/>
                    <a:pt x="2094590" y="125369"/>
                  </a:cubicBezTo>
                  <a:cubicBezTo>
                    <a:pt x="2092849" y="125369"/>
                    <a:pt x="2089368" y="123774"/>
                    <a:pt x="2087628" y="123774"/>
                  </a:cubicBezTo>
                  <a:cubicBezTo>
                    <a:pt x="2075444" y="120584"/>
                    <a:pt x="2066742" y="126965"/>
                    <a:pt x="2058040" y="134940"/>
                  </a:cubicBezTo>
                  <a:lnTo>
                    <a:pt x="2051078" y="141321"/>
                  </a:lnTo>
                  <a:cubicBezTo>
                    <a:pt x="2049337" y="142916"/>
                    <a:pt x="2049337" y="146107"/>
                    <a:pt x="2047597" y="147702"/>
                  </a:cubicBezTo>
                  <a:cubicBezTo>
                    <a:pt x="2037154" y="155678"/>
                    <a:pt x="2026711" y="152488"/>
                    <a:pt x="2014528" y="147702"/>
                  </a:cubicBezTo>
                  <a:cubicBezTo>
                    <a:pt x="2004085" y="142916"/>
                    <a:pt x="1991902" y="147702"/>
                    <a:pt x="1988421" y="157273"/>
                  </a:cubicBezTo>
                  <a:cubicBezTo>
                    <a:pt x="1986680" y="163654"/>
                    <a:pt x="1984940" y="168439"/>
                    <a:pt x="1976237" y="171630"/>
                  </a:cubicBezTo>
                  <a:cubicBezTo>
                    <a:pt x="1967535" y="176415"/>
                    <a:pt x="1957092" y="179606"/>
                    <a:pt x="1955352" y="190772"/>
                  </a:cubicBezTo>
                  <a:cubicBezTo>
                    <a:pt x="1955352" y="192367"/>
                    <a:pt x="1953611" y="193962"/>
                    <a:pt x="1951871" y="193962"/>
                  </a:cubicBezTo>
                  <a:cubicBezTo>
                    <a:pt x="1946649" y="195558"/>
                    <a:pt x="1943168" y="197153"/>
                    <a:pt x="1937947" y="198748"/>
                  </a:cubicBezTo>
                  <a:lnTo>
                    <a:pt x="1922283" y="198748"/>
                  </a:lnTo>
                  <a:cubicBezTo>
                    <a:pt x="1911840" y="197153"/>
                    <a:pt x="1901397" y="193962"/>
                    <a:pt x="1890954" y="192367"/>
                  </a:cubicBezTo>
                  <a:cubicBezTo>
                    <a:pt x="1878771" y="190772"/>
                    <a:pt x="1868328" y="197153"/>
                    <a:pt x="1856144" y="198748"/>
                  </a:cubicBezTo>
                  <a:lnTo>
                    <a:pt x="1854404" y="200343"/>
                  </a:lnTo>
                  <a:cubicBezTo>
                    <a:pt x="1850923" y="205129"/>
                    <a:pt x="1845702" y="203533"/>
                    <a:pt x="1842221" y="200343"/>
                  </a:cubicBezTo>
                  <a:cubicBezTo>
                    <a:pt x="1835259" y="193962"/>
                    <a:pt x="1823076" y="192367"/>
                    <a:pt x="1814373" y="195558"/>
                  </a:cubicBezTo>
                  <a:cubicBezTo>
                    <a:pt x="1803930" y="200343"/>
                    <a:pt x="1793487" y="203533"/>
                    <a:pt x="1783045" y="206724"/>
                  </a:cubicBezTo>
                  <a:cubicBezTo>
                    <a:pt x="1779564" y="206724"/>
                    <a:pt x="1776083" y="205129"/>
                    <a:pt x="1774342" y="205129"/>
                  </a:cubicBezTo>
                  <a:cubicBezTo>
                    <a:pt x="1770861" y="205129"/>
                    <a:pt x="1765640" y="203533"/>
                    <a:pt x="1763900" y="205129"/>
                  </a:cubicBezTo>
                  <a:cubicBezTo>
                    <a:pt x="1749976" y="214700"/>
                    <a:pt x="1736052" y="211509"/>
                    <a:pt x="1723869" y="205129"/>
                  </a:cubicBezTo>
                  <a:cubicBezTo>
                    <a:pt x="1716907" y="201938"/>
                    <a:pt x="1706464" y="198748"/>
                    <a:pt x="1702983" y="189177"/>
                  </a:cubicBezTo>
                  <a:cubicBezTo>
                    <a:pt x="1701242" y="182796"/>
                    <a:pt x="1694281" y="176415"/>
                    <a:pt x="1689059" y="171630"/>
                  </a:cubicBezTo>
                  <a:cubicBezTo>
                    <a:pt x="1680357" y="163654"/>
                    <a:pt x="1671654" y="152488"/>
                    <a:pt x="1655990" y="152488"/>
                  </a:cubicBezTo>
                  <a:cubicBezTo>
                    <a:pt x="1652509" y="152488"/>
                    <a:pt x="1649028" y="146107"/>
                    <a:pt x="1647288" y="147702"/>
                  </a:cubicBezTo>
                  <a:cubicBezTo>
                    <a:pt x="1640326" y="149297"/>
                    <a:pt x="1640326" y="146107"/>
                    <a:pt x="1636845" y="142916"/>
                  </a:cubicBezTo>
                  <a:cubicBezTo>
                    <a:pt x="1633364" y="139726"/>
                    <a:pt x="1628143" y="136536"/>
                    <a:pt x="1624662" y="131750"/>
                  </a:cubicBezTo>
                  <a:cubicBezTo>
                    <a:pt x="1619440" y="125369"/>
                    <a:pt x="1614219" y="117393"/>
                    <a:pt x="1608997" y="111013"/>
                  </a:cubicBezTo>
                  <a:cubicBezTo>
                    <a:pt x="1603776" y="104632"/>
                    <a:pt x="1600295" y="96656"/>
                    <a:pt x="1595074" y="90275"/>
                  </a:cubicBezTo>
                  <a:cubicBezTo>
                    <a:pt x="1593333" y="88680"/>
                    <a:pt x="1588112" y="87085"/>
                    <a:pt x="1586371" y="88680"/>
                  </a:cubicBezTo>
                  <a:lnTo>
                    <a:pt x="1565485" y="98251"/>
                  </a:lnTo>
                  <a:cubicBezTo>
                    <a:pt x="1562005" y="99846"/>
                    <a:pt x="1560264" y="103037"/>
                    <a:pt x="1558524" y="106227"/>
                  </a:cubicBezTo>
                  <a:lnTo>
                    <a:pt x="1556783" y="104632"/>
                  </a:lnTo>
                  <a:cubicBezTo>
                    <a:pt x="1558524" y="99846"/>
                    <a:pt x="1560264" y="95061"/>
                    <a:pt x="1562005" y="93466"/>
                  </a:cubicBezTo>
                  <a:lnTo>
                    <a:pt x="1541119" y="88680"/>
                  </a:lnTo>
                  <a:cubicBezTo>
                    <a:pt x="1535897" y="87085"/>
                    <a:pt x="1527195" y="87085"/>
                    <a:pt x="1523714" y="87085"/>
                  </a:cubicBezTo>
                  <a:lnTo>
                    <a:pt x="1495866" y="87085"/>
                  </a:lnTo>
                  <a:cubicBezTo>
                    <a:pt x="1485424" y="87085"/>
                    <a:pt x="1476721" y="85490"/>
                    <a:pt x="1466278" y="87085"/>
                  </a:cubicBezTo>
                  <a:cubicBezTo>
                    <a:pt x="1459317" y="88680"/>
                    <a:pt x="1454095" y="85490"/>
                    <a:pt x="1448874" y="82299"/>
                  </a:cubicBezTo>
                  <a:cubicBezTo>
                    <a:pt x="1434950" y="72728"/>
                    <a:pt x="1421026" y="61562"/>
                    <a:pt x="1401881" y="66347"/>
                  </a:cubicBezTo>
                  <a:cubicBezTo>
                    <a:pt x="1400140" y="66347"/>
                    <a:pt x="1396659" y="64752"/>
                    <a:pt x="1394919" y="63157"/>
                  </a:cubicBezTo>
                  <a:cubicBezTo>
                    <a:pt x="1389698" y="61562"/>
                    <a:pt x="1386217" y="58372"/>
                    <a:pt x="1379255" y="55181"/>
                  </a:cubicBezTo>
                  <a:cubicBezTo>
                    <a:pt x="1379255" y="59967"/>
                    <a:pt x="1379255" y="61562"/>
                    <a:pt x="1380995" y="64752"/>
                  </a:cubicBezTo>
                  <a:cubicBezTo>
                    <a:pt x="1377514" y="67943"/>
                    <a:pt x="1375774" y="66347"/>
                    <a:pt x="1374033" y="64752"/>
                  </a:cubicBezTo>
                  <a:cubicBezTo>
                    <a:pt x="1372293" y="66347"/>
                    <a:pt x="1370552" y="69538"/>
                    <a:pt x="1368812" y="69538"/>
                  </a:cubicBezTo>
                  <a:cubicBezTo>
                    <a:pt x="1360110" y="72728"/>
                    <a:pt x="1351407" y="74323"/>
                    <a:pt x="1342705" y="77514"/>
                  </a:cubicBezTo>
                  <a:cubicBezTo>
                    <a:pt x="1339224" y="79109"/>
                    <a:pt x="1335743" y="80704"/>
                    <a:pt x="1334002" y="82299"/>
                  </a:cubicBezTo>
                  <a:cubicBezTo>
                    <a:pt x="1327040" y="87085"/>
                    <a:pt x="1321819" y="95061"/>
                    <a:pt x="1309636" y="93466"/>
                  </a:cubicBezTo>
                  <a:cubicBezTo>
                    <a:pt x="1307895" y="93466"/>
                    <a:pt x="1304414" y="96656"/>
                    <a:pt x="1300933" y="96656"/>
                  </a:cubicBezTo>
                  <a:cubicBezTo>
                    <a:pt x="1297452" y="98251"/>
                    <a:pt x="1292231" y="98251"/>
                    <a:pt x="1288750" y="99846"/>
                  </a:cubicBezTo>
                  <a:lnTo>
                    <a:pt x="1285269" y="99846"/>
                  </a:lnTo>
                  <a:cubicBezTo>
                    <a:pt x="1274826" y="103037"/>
                    <a:pt x="1266124" y="106227"/>
                    <a:pt x="1255681" y="107822"/>
                  </a:cubicBezTo>
                  <a:lnTo>
                    <a:pt x="1248719" y="107822"/>
                  </a:lnTo>
                  <a:cubicBezTo>
                    <a:pt x="1240017" y="107822"/>
                    <a:pt x="1233055" y="106227"/>
                    <a:pt x="1224353" y="106227"/>
                  </a:cubicBezTo>
                  <a:cubicBezTo>
                    <a:pt x="1215650" y="106227"/>
                    <a:pt x="1206948" y="109417"/>
                    <a:pt x="1198246" y="109417"/>
                  </a:cubicBezTo>
                  <a:cubicBezTo>
                    <a:pt x="1187803" y="109417"/>
                    <a:pt x="1175619" y="109417"/>
                    <a:pt x="1166917" y="103037"/>
                  </a:cubicBezTo>
                  <a:cubicBezTo>
                    <a:pt x="1165176" y="101442"/>
                    <a:pt x="1159955" y="101442"/>
                    <a:pt x="1156474" y="103037"/>
                  </a:cubicBezTo>
                  <a:cubicBezTo>
                    <a:pt x="1144291" y="104632"/>
                    <a:pt x="1132107" y="106227"/>
                    <a:pt x="1121665" y="109417"/>
                  </a:cubicBezTo>
                  <a:cubicBezTo>
                    <a:pt x="1111222" y="112608"/>
                    <a:pt x="1106000" y="109417"/>
                    <a:pt x="1102519" y="101442"/>
                  </a:cubicBezTo>
                  <a:cubicBezTo>
                    <a:pt x="1100779" y="98251"/>
                    <a:pt x="1097298" y="95061"/>
                    <a:pt x="1093817" y="91870"/>
                  </a:cubicBezTo>
                  <a:cubicBezTo>
                    <a:pt x="1088596" y="88680"/>
                    <a:pt x="1083374" y="83895"/>
                    <a:pt x="1078153" y="83895"/>
                  </a:cubicBezTo>
                  <a:cubicBezTo>
                    <a:pt x="1065969" y="83895"/>
                    <a:pt x="1059007" y="77514"/>
                    <a:pt x="1050305" y="72728"/>
                  </a:cubicBezTo>
                  <a:cubicBezTo>
                    <a:pt x="1036381" y="64752"/>
                    <a:pt x="1024198" y="55181"/>
                    <a:pt x="1006793" y="56776"/>
                  </a:cubicBezTo>
                  <a:lnTo>
                    <a:pt x="1006793" y="48800"/>
                  </a:lnTo>
                  <a:cubicBezTo>
                    <a:pt x="1010274" y="48800"/>
                    <a:pt x="1013755" y="48800"/>
                    <a:pt x="1017236" y="47205"/>
                  </a:cubicBezTo>
                  <a:cubicBezTo>
                    <a:pt x="1012015" y="44015"/>
                    <a:pt x="1012015" y="39229"/>
                    <a:pt x="1008534" y="36039"/>
                  </a:cubicBezTo>
                  <a:cubicBezTo>
                    <a:pt x="1001572" y="31253"/>
                    <a:pt x="994610" y="29658"/>
                    <a:pt x="987648" y="26468"/>
                  </a:cubicBezTo>
                  <a:cubicBezTo>
                    <a:pt x="982427" y="24873"/>
                    <a:pt x="975465" y="24873"/>
                    <a:pt x="978946" y="32849"/>
                  </a:cubicBezTo>
                  <a:cubicBezTo>
                    <a:pt x="970243" y="34444"/>
                    <a:pt x="963281" y="34444"/>
                    <a:pt x="959800" y="37634"/>
                  </a:cubicBezTo>
                  <a:cubicBezTo>
                    <a:pt x="952839" y="42420"/>
                    <a:pt x="945877" y="39229"/>
                    <a:pt x="940655" y="36039"/>
                  </a:cubicBezTo>
                  <a:cubicBezTo>
                    <a:pt x="937174" y="34444"/>
                    <a:pt x="933693" y="32849"/>
                    <a:pt x="930212" y="34444"/>
                  </a:cubicBezTo>
                  <a:cubicBezTo>
                    <a:pt x="909327" y="44015"/>
                    <a:pt x="888441" y="39229"/>
                    <a:pt x="867555" y="39229"/>
                  </a:cubicBezTo>
                  <a:cubicBezTo>
                    <a:pt x="864074" y="39229"/>
                    <a:pt x="860594" y="37634"/>
                    <a:pt x="855372" y="37634"/>
                  </a:cubicBezTo>
                  <a:cubicBezTo>
                    <a:pt x="848410" y="36039"/>
                    <a:pt x="843189" y="32849"/>
                    <a:pt x="836227" y="31253"/>
                  </a:cubicBezTo>
                  <a:cubicBezTo>
                    <a:pt x="829265" y="29658"/>
                    <a:pt x="820563" y="28063"/>
                    <a:pt x="813601" y="26468"/>
                  </a:cubicBezTo>
                  <a:lnTo>
                    <a:pt x="808379" y="26468"/>
                  </a:lnTo>
                  <a:cubicBezTo>
                    <a:pt x="796196" y="26468"/>
                    <a:pt x="784013" y="28063"/>
                    <a:pt x="773570" y="28063"/>
                  </a:cubicBezTo>
                  <a:cubicBezTo>
                    <a:pt x="764867" y="28063"/>
                    <a:pt x="756165" y="24873"/>
                    <a:pt x="745722" y="23277"/>
                  </a:cubicBezTo>
                  <a:cubicBezTo>
                    <a:pt x="743982" y="10516"/>
                    <a:pt x="730058" y="13706"/>
                    <a:pt x="721356" y="7326"/>
                  </a:cubicBezTo>
                  <a:cubicBezTo>
                    <a:pt x="719615" y="5730"/>
                    <a:pt x="716134" y="7326"/>
                    <a:pt x="714394" y="7326"/>
                  </a:cubicBezTo>
                  <a:cubicBezTo>
                    <a:pt x="703951" y="5730"/>
                    <a:pt x="696989" y="10516"/>
                    <a:pt x="693508" y="18492"/>
                  </a:cubicBezTo>
                  <a:cubicBezTo>
                    <a:pt x="688287" y="26468"/>
                    <a:pt x="674363" y="29658"/>
                    <a:pt x="679584" y="42420"/>
                  </a:cubicBezTo>
                  <a:cubicBezTo>
                    <a:pt x="681325" y="44015"/>
                    <a:pt x="684806" y="45610"/>
                    <a:pt x="686546" y="48800"/>
                  </a:cubicBezTo>
                  <a:cubicBezTo>
                    <a:pt x="686546" y="53586"/>
                    <a:pt x="684806" y="56776"/>
                    <a:pt x="679584" y="55181"/>
                  </a:cubicBezTo>
                  <a:cubicBezTo>
                    <a:pt x="677844" y="55181"/>
                    <a:pt x="676103" y="58372"/>
                    <a:pt x="674363" y="59967"/>
                  </a:cubicBezTo>
                  <a:cubicBezTo>
                    <a:pt x="672622" y="61562"/>
                    <a:pt x="672622" y="64752"/>
                    <a:pt x="670882" y="64752"/>
                  </a:cubicBezTo>
                  <a:cubicBezTo>
                    <a:pt x="660439" y="67943"/>
                    <a:pt x="653477" y="75919"/>
                    <a:pt x="641294" y="74323"/>
                  </a:cubicBezTo>
                  <a:lnTo>
                    <a:pt x="637813" y="74323"/>
                  </a:lnTo>
                  <a:cubicBezTo>
                    <a:pt x="627370" y="82299"/>
                    <a:pt x="616927" y="80704"/>
                    <a:pt x="604744" y="79109"/>
                  </a:cubicBezTo>
                  <a:cubicBezTo>
                    <a:pt x="599522" y="77514"/>
                    <a:pt x="592561" y="79109"/>
                    <a:pt x="585599" y="79109"/>
                  </a:cubicBezTo>
                  <a:cubicBezTo>
                    <a:pt x="580377" y="79109"/>
                    <a:pt x="575156" y="79109"/>
                    <a:pt x="569934" y="75919"/>
                  </a:cubicBezTo>
                  <a:cubicBezTo>
                    <a:pt x="562972" y="72728"/>
                    <a:pt x="556011" y="67943"/>
                    <a:pt x="549049" y="64752"/>
                  </a:cubicBezTo>
                  <a:cubicBezTo>
                    <a:pt x="542087" y="61562"/>
                    <a:pt x="533384" y="61562"/>
                    <a:pt x="533384" y="50396"/>
                  </a:cubicBezTo>
                  <a:cubicBezTo>
                    <a:pt x="533384" y="48800"/>
                    <a:pt x="529903" y="47205"/>
                    <a:pt x="529903" y="45610"/>
                  </a:cubicBezTo>
                  <a:cubicBezTo>
                    <a:pt x="517720" y="55181"/>
                    <a:pt x="507277" y="63157"/>
                    <a:pt x="496834" y="71133"/>
                  </a:cubicBezTo>
                  <a:cubicBezTo>
                    <a:pt x="491613" y="75919"/>
                    <a:pt x="484651" y="82299"/>
                    <a:pt x="488132" y="90275"/>
                  </a:cubicBezTo>
                  <a:cubicBezTo>
                    <a:pt x="488132" y="91870"/>
                    <a:pt x="486392" y="93466"/>
                    <a:pt x="486392" y="95061"/>
                  </a:cubicBezTo>
                  <a:cubicBezTo>
                    <a:pt x="484651" y="98251"/>
                    <a:pt x="482911" y="101442"/>
                    <a:pt x="479430" y="103037"/>
                  </a:cubicBezTo>
                  <a:cubicBezTo>
                    <a:pt x="475949" y="107822"/>
                    <a:pt x="472468" y="112608"/>
                    <a:pt x="468987" y="118989"/>
                  </a:cubicBezTo>
                  <a:lnTo>
                    <a:pt x="458544" y="128560"/>
                  </a:lnTo>
                  <a:cubicBezTo>
                    <a:pt x="455063" y="133345"/>
                    <a:pt x="451582" y="138131"/>
                    <a:pt x="446361" y="141321"/>
                  </a:cubicBezTo>
                  <a:cubicBezTo>
                    <a:pt x="434177" y="150892"/>
                    <a:pt x="421994" y="160463"/>
                    <a:pt x="408070" y="170035"/>
                  </a:cubicBezTo>
                  <a:cubicBezTo>
                    <a:pt x="401108" y="176415"/>
                    <a:pt x="392406" y="181201"/>
                    <a:pt x="385444" y="187582"/>
                  </a:cubicBezTo>
                  <a:cubicBezTo>
                    <a:pt x="373261" y="197153"/>
                    <a:pt x="359337" y="205129"/>
                    <a:pt x="352375" y="219485"/>
                  </a:cubicBezTo>
                  <a:cubicBezTo>
                    <a:pt x="352375" y="221081"/>
                    <a:pt x="348894" y="222676"/>
                    <a:pt x="347154" y="224271"/>
                  </a:cubicBezTo>
                  <a:cubicBezTo>
                    <a:pt x="338451" y="230652"/>
                    <a:pt x="324528" y="230652"/>
                    <a:pt x="324528" y="243413"/>
                  </a:cubicBezTo>
                  <a:cubicBezTo>
                    <a:pt x="310604" y="243413"/>
                    <a:pt x="303642" y="252984"/>
                    <a:pt x="296680" y="260960"/>
                  </a:cubicBezTo>
                  <a:cubicBezTo>
                    <a:pt x="291459" y="267341"/>
                    <a:pt x="286237" y="275317"/>
                    <a:pt x="279275" y="280102"/>
                  </a:cubicBezTo>
                  <a:cubicBezTo>
                    <a:pt x="272313" y="283293"/>
                    <a:pt x="263611" y="281698"/>
                    <a:pt x="254909" y="281698"/>
                  </a:cubicBezTo>
                  <a:cubicBezTo>
                    <a:pt x="251428" y="281698"/>
                    <a:pt x="247947" y="281698"/>
                    <a:pt x="247947" y="283293"/>
                  </a:cubicBezTo>
                  <a:cubicBezTo>
                    <a:pt x="240985" y="289674"/>
                    <a:pt x="232282" y="294459"/>
                    <a:pt x="227061" y="302435"/>
                  </a:cubicBezTo>
                  <a:cubicBezTo>
                    <a:pt x="221840" y="310411"/>
                    <a:pt x="216618" y="315197"/>
                    <a:pt x="207916" y="316792"/>
                  </a:cubicBezTo>
                  <a:cubicBezTo>
                    <a:pt x="199213" y="318387"/>
                    <a:pt x="190511" y="326363"/>
                    <a:pt x="178328" y="321577"/>
                  </a:cubicBezTo>
                  <a:cubicBezTo>
                    <a:pt x="167885" y="318387"/>
                    <a:pt x="155702" y="321577"/>
                    <a:pt x="148740" y="315197"/>
                  </a:cubicBezTo>
                  <a:cubicBezTo>
                    <a:pt x="134816" y="316792"/>
                    <a:pt x="124373" y="319982"/>
                    <a:pt x="112190" y="321577"/>
                  </a:cubicBezTo>
                  <a:cubicBezTo>
                    <a:pt x="98266" y="324768"/>
                    <a:pt x="82602" y="323172"/>
                    <a:pt x="70418" y="332744"/>
                  </a:cubicBezTo>
                  <a:cubicBezTo>
                    <a:pt x="59976" y="340720"/>
                    <a:pt x="51273" y="348695"/>
                    <a:pt x="35609" y="347100"/>
                  </a:cubicBezTo>
                  <a:cubicBezTo>
                    <a:pt x="37349" y="356671"/>
                    <a:pt x="39090" y="364647"/>
                    <a:pt x="40830" y="374218"/>
                  </a:cubicBezTo>
                  <a:cubicBezTo>
                    <a:pt x="44311" y="399741"/>
                    <a:pt x="47792" y="425264"/>
                    <a:pt x="49533" y="450787"/>
                  </a:cubicBezTo>
                  <a:cubicBezTo>
                    <a:pt x="54754" y="482691"/>
                    <a:pt x="56495" y="513000"/>
                    <a:pt x="53014" y="543308"/>
                  </a:cubicBezTo>
                  <a:cubicBezTo>
                    <a:pt x="49533" y="586378"/>
                    <a:pt x="33868" y="2060330"/>
                    <a:pt x="18204" y="2100210"/>
                  </a:cubicBezTo>
                  <a:lnTo>
                    <a:pt x="2540" y="2133709"/>
                  </a:lnTo>
                  <a:cubicBezTo>
                    <a:pt x="0" y="2141685"/>
                    <a:pt x="4280" y="2146470"/>
                    <a:pt x="12983" y="2148066"/>
                  </a:cubicBezTo>
                  <a:cubicBezTo>
                    <a:pt x="23426" y="2149661"/>
                    <a:pt x="26907" y="2156041"/>
                    <a:pt x="30387" y="2164017"/>
                  </a:cubicBezTo>
                  <a:cubicBezTo>
                    <a:pt x="33868" y="2176779"/>
                    <a:pt x="28647" y="2189540"/>
                    <a:pt x="35609" y="2202302"/>
                  </a:cubicBezTo>
                  <a:cubicBezTo>
                    <a:pt x="39090" y="2208683"/>
                    <a:pt x="35609" y="2219849"/>
                    <a:pt x="33868" y="2229420"/>
                  </a:cubicBezTo>
                  <a:cubicBezTo>
                    <a:pt x="32128" y="2242181"/>
                    <a:pt x="35609" y="2254943"/>
                    <a:pt x="40830" y="2266109"/>
                  </a:cubicBezTo>
                  <a:cubicBezTo>
                    <a:pt x="53014" y="2285252"/>
                    <a:pt x="54754" y="2307584"/>
                    <a:pt x="54754" y="2328322"/>
                  </a:cubicBezTo>
                  <a:cubicBezTo>
                    <a:pt x="54754" y="2333107"/>
                    <a:pt x="56495" y="2337893"/>
                    <a:pt x="58235" y="2341083"/>
                  </a:cubicBezTo>
                  <a:cubicBezTo>
                    <a:pt x="61716" y="2344274"/>
                    <a:pt x="68678" y="2347464"/>
                    <a:pt x="75640" y="2349059"/>
                  </a:cubicBezTo>
                  <a:lnTo>
                    <a:pt x="117411" y="2368201"/>
                  </a:lnTo>
                  <a:cubicBezTo>
                    <a:pt x="136556" y="2377772"/>
                    <a:pt x="152221" y="2376177"/>
                    <a:pt x="169625" y="2365011"/>
                  </a:cubicBezTo>
                  <a:cubicBezTo>
                    <a:pt x="171366" y="2363416"/>
                    <a:pt x="176587" y="2361820"/>
                    <a:pt x="178328" y="2361820"/>
                  </a:cubicBezTo>
                  <a:cubicBezTo>
                    <a:pt x="190511" y="2363416"/>
                    <a:pt x="202694" y="2363416"/>
                    <a:pt x="213137" y="2372987"/>
                  </a:cubicBezTo>
                  <a:cubicBezTo>
                    <a:pt x="225321" y="2382558"/>
                    <a:pt x="242725" y="2388939"/>
                    <a:pt x="256649" y="2396915"/>
                  </a:cubicBezTo>
                  <a:cubicBezTo>
                    <a:pt x="265351" y="2401700"/>
                    <a:pt x="275794" y="2408081"/>
                    <a:pt x="281016" y="2414462"/>
                  </a:cubicBezTo>
                  <a:cubicBezTo>
                    <a:pt x="284497" y="2417652"/>
                    <a:pt x="287978" y="2420843"/>
                    <a:pt x="291459" y="2422438"/>
                  </a:cubicBezTo>
                  <a:cubicBezTo>
                    <a:pt x="310604" y="2428818"/>
                    <a:pt x="321047" y="2444770"/>
                    <a:pt x="333230" y="2457532"/>
                  </a:cubicBezTo>
                  <a:cubicBezTo>
                    <a:pt x="343673" y="2468698"/>
                    <a:pt x="357597" y="2475079"/>
                    <a:pt x="373261" y="2476674"/>
                  </a:cubicBezTo>
                  <a:cubicBezTo>
                    <a:pt x="390666" y="2479864"/>
                    <a:pt x="408070" y="2481459"/>
                    <a:pt x="425475" y="2484650"/>
                  </a:cubicBezTo>
                  <a:cubicBezTo>
                    <a:pt x="432437" y="2486245"/>
                    <a:pt x="441139" y="2487840"/>
                    <a:pt x="448101" y="2491031"/>
                  </a:cubicBezTo>
                  <a:cubicBezTo>
                    <a:pt x="456804" y="2494221"/>
                    <a:pt x="465506" y="2494221"/>
                    <a:pt x="472468" y="2499007"/>
                  </a:cubicBezTo>
                  <a:cubicBezTo>
                    <a:pt x="482911" y="2506982"/>
                    <a:pt x="493354" y="2511768"/>
                    <a:pt x="507277" y="2508578"/>
                  </a:cubicBezTo>
                  <a:cubicBezTo>
                    <a:pt x="512499" y="2506982"/>
                    <a:pt x="519461" y="2510173"/>
                    <a:pt x="524682" y="2511768"/>
                  </a:cubicBezTo>
                  <a:cubicBezTo>
                    <a:pt x="526423" y="2511768"/>
                    <a:pt x="528163" y="2513363"/>
                    <a:pt x="529903" y="2513363"/>
                  </a:cubicBezTo>
                  <a:cubicBezTo>
                    <a:pt x="549049" y="2514958"/>
                    <a:pt x="566453" y="2511768"/>
                    <a:pt x="583858" y="2508578"/>
                  </a:cubicBezTo>
                  <a:cubicBezTo>
                    <a:pt x="590820" y="2506982"/>
                    <a:pt x="597782" y="2505387"/>
                    <a:pt x="604744" y="2502197"/>
                  </a:cubicBezTo>
                  <a:cubicBezTo>
                    <a:pt x="623889" y="2494221"/>
                    <a:pt x="643034" y="2486245"/>
                    <a:pt x="660439" y="2476674"/>
                  </a:cubicBezTo>
                  <a:cubicBezTo>
                    <a:pt x="672622" y="2470293"/>
                    <a:pt x="684806" y="2463912"/>
                    <a:pt x="698729" y="2470293"/>
                  </a:cubicBezTo>
                  <a:lnTo>
                    <a:pt x="705691" y="2470293"/>
                  </a:lnTo>
                  <a:cubicBezTo>
                    <a:pt x="717875" y="2470293"/>
                    <a:pt x="730058" y="2468698"/>
                    <a:pt x="740501" y="2467103"/>
                  </a:cubicBezTo>
                  <a:cubicBezTo>
                    <a:pt x="742241" y="2467103"/>
                    <a:pt x="745722" y="2467103"/>
                    <a:pt x="745722" y="2465507"/>
                  </a:cubicBezTo>
                  <a:cubicBezTo>
                    <a:pt x="750944" y="2459127"/>
                    <a:pt x="759646" y="2459127"/>
                    <a:pt x="768348" y="2457532"/>
                  </a:cubicBezTo>
                  <a:cubicBezTo>
                    <a:pt x="782272" y="2455937"/>
                    <a:pt x="796196" y="2455937"/>
                    <a:pt x="806639" y="2447961"/>
                  </a:cubicBezTo>
                  <a:cubicBezTo>
                    <a:pt x="817082" y="2441580"/>
                    <a:pt x="827525" y="2439985"/>
                    <a:pt x="839708" y="2438389"/>
                  </a:cubicBezTo>
                  <a:cubicBezTo>
                    <a:pt x="841448" y="2438389"/>
                    <a:pt x="844929" y="2436794"/>
                    <a:pt x="846670" y="2436794"/>
                  </a:cubicBezTo>
                  <a:cubicBezTo>
                    <a:pt x="855372" y="2435199"/>
                    <a:pt x="864074" y="2430414"/>
                    <a:pt x="871036" y="2432009"/>
                  </a:cubicBezTo>
                  <a:cubicBezTo>
                    <a:pt x="886701" y="2435199"/>
                    <a:pt x="893663" y="2430414"/>
                    <a:pt x="904105" y="2417652"/>
                  </a:cubicBezTo>
                  <a:cubicBezTo>
                    <a:pt x="905846" y="2414462"/>
                    <a:pt x="911067" y="2412867"/>
                    <a:pt x="914548" y="2411271"/>
                  </a:cubicBezTo>
                  <a:cubicBezTo>
                    <a:pt x="923251" y="2409676"/>
                    <a:pt x="931953" y="2411271"/>
                    <a:pt x="940655" y="2409676"/>
                  </a:cubicBezTo>
                  <a:cubicBezTo>
                    <a:pt x="945877" y="2409676"/>
                    <a:pt x="951098" y="2404891"/>
                    <a:pt x="954579" y="2404891"/>
                  </a:cubicBezTo>
                  <a:cubicBezTo>
                    <a:pt x="968503" y="2406486"/>
                    <a:pt x="984167" y="2401700"/>
                    <a:pt x="996350" y="2409676"/>
                  </a:cubicBezTo>
                  <a:cubicBezTo>
                    <a:pt x="998091" y="2411271"/>
                    <a:pt x="1001572" y="2411271"/>
                    <a:pt x="1005053" y="2411271"/>
                  </a:cubicBezTo>
                  <a:cubicBezTo>
                    <a:pt x="1027679" y="2412867"/>
                    <a:pt x="1046824" y="2419247"/>
                    <a:pt x="1062488" y="2432009"/>
                  </a:cubicBezTo>
                  <a:cubicBezTo>
                    <a:pt x="1067710" y="2436794"/>
                    <a:pt x="1074672" y="2439985"/>
                    <a:pt x="1079893" y="2443175"/>
                  </a:cubicBezTo>
                  <a:cubicBezTo>
                    <a:pt x="1085115" y="2446365"/>
                    <a:pt x="1092077" y="2446365"/>
                    <a:pt x="1097298" y="2447961"/>
                  </a:cubicBezTo>
                  <a:cubicBezTo>
                    <a:pt x="1102519" y="2449556"/>
                    <a:pt x="1106000" y="2451151"/>
                    <a:pt x="1111222" y="2451151"/>
                  </a:cubicBezTo>
                  <a:cubicBezTo>
                    <a:pt x="1119924" y="2451151"/>
                    <a:pt x="1126886" y="2454341"/>
                    <a:pt x="1132107" y="2460722"/>
                  </a:cubicBezTo>
                  <a:cubicBezTo>
                    <a:pt x="1133848" y="2462317"/>
                    <a:pt x="1135588" y="2463912"/>
                    <a:pt x="1137329" y="2467103"/>
                  </a:cubicBezTo>
                  <a:cubicBezTo>
                    <a:pt x="1135588" y="2471888"/>
                    <a:pt x="1146031" y="2484650"/>
                    <a:pt x="1152993" y="2484650"/>
                  </a:cubicBezTo>
                  <a:cubicBezTo>
                    <a:pt x="1165176" y="2484650"/>
                    <a:pt x="1177360" y="2487840"/>
                    <a:pt x="1187803" y="2495816"/>
                  </a:cubicBezTo>
                  <a:cubicBezTo>
                    <a:pt x="1189543" y="2497411"/>
                    <a:pt x="1193024" y="2497411"/>
                    <a:pt x="1196505" y="2495816"/>
                  </a:cubicBezTo>
                  <a:cubicBezTo>
                    <a:pt x="1201726" y="2494221"/>
                    <a:pt x="1205207" y="2494221"/>
                    <a:pt x="1208688" y="2499007"/>
                  </a:cubicBezTo>
                  <a:cubicBezTo>
                    <a:pt x="1210429" y="2500602"/>
                    <a:pt x="1217391" y="2500602"/>
                    <a:pt x="1220872" y="2500602"/>
                  </a:cubicBezTo>
                  <a:cubicBezTo>
                    <a:pt x="1229574" y="2500602"/>
                    <a:pt x="1240017" y="2499007"/>
                    <a:pt x="1248719" y="2500602"/>
                  </a:cubicBezTo>
                  <a:cubicBezTo>
                    <a:pt x="1264383" y="2502197"/>
                    <a:pt x="1278307" y="2503792"/>
                    <a:pt x="1293972" y="2506982"/>
                  </a:cubicBezTo>
                  <a:cubicBezTo>
                    <a:pt x="1297452" y="2506982"/>
                    <a:pt x="1300933" y="2508578"/>
                    <a:pt x="1302674" y="2510173"/>
                  </a:cubicBezTo>
                  <a:cubicBezTo>
                    <a:pt x="1306155" y="2518149"/>
                    <a:pt x="1314857" y="2518149"/>
                    <a:pt x="1320079" y="2519744"/>
                  </a:cubicBezTo>
                  <a:cubicBezTo>
                    <a:pt x="1325300" y="2521339"/>
                    <a:pt x="1332262" y="2522934"/>
                    <a:pt x="1335743" y="2522934"/>
                  </a:cubicBezTo>
                  <a:cubicBezTo>
                    <a:pt x="1337483" y="2521339"/>
                    <a:pt x="1340964" y="2519744"/>
                    <a:pt x="1344445" y="2516554"/>
                  </a:cubicBezTo>
                  <a:cubicBezTo>
                    <a:pt x="1337483" y="2516554"/>
                    <a:pt x="1334002" y="2518149"/>
                    <a:pt x="1330522" y="2518149"/>
                  </a:cubicBezTo>
                  <a:cubicBezTo>
                    <a:pt x="1337483" y="2510173"/>
                    <a:pt x="1344445" y="2508578"/>
                    <a:pt x="1353148" y="2513363"/>
                  </a:cubicBezTo>
                  <a:cubicBezTo>
                    <a:pt x="1363591" y="2521339"/>
                    <a:pt x="1372293" y="2521339"/>
                    <a:pt x="1384476" y="2513363"/>
                  </a:cubicBezTo>
                  <a:lnTo>
                    <a:pt x="1394919" y="2508578"/>
                  </a:lnTo>
                  <a:lnTo>
                    <a:pt x="1394919" y="2500602"/>
                  </a:lnTo>
                  <a:cubicBezTo>
                    <a:pt x="1400140" y="2502197"/>
                    <a:pt x="1405362" y="2505387"/>
                    <a:pt x="1408843" y="2505387"/>
                  </a:cubicBezTo>
                  <a:cubicBezTo>
                    <a:pt x="1419286" y="2500602"/>
                    <a:pt x="1429728" y="2495816"/>
                    <a:pt x="1438431" y="2489435"/>
                  </a:cubicBezTo>
                  <a:cubicBezTo>
                    <a:pt x="1448874" y="2483055"/>
                    <a:pt x="1457576" y="2475079"/>
                    <a:pt x="1466278" y="2468698"/>
                  </a:cubicBezTo>
                  <a:cubicBezTo>
                    <a:pt x="1468019" y="2468698"/>
                    <a:pt x="1468019" y="2467103"/>
                    <a:pt x="1469759" y="2467103"/>
                  </a:cubicBezTo>
                  <a:cubicBezTo>
                    <a:pt x="1481943" y="2463912"/>
                    <a:pt x="1492385" y="2462317"/>
                    <a:pt x="1504569" y="2459127"/>
                  </a:cubicBezTo>
                  <a:cubicBezTo>
                    <a:pt x="1511531" y="2457532"/>
                    <a:pt x="1516752" y="2454341"/>
                    <a:pt x="1523714" y="2452746"/>
                  </a:cubicBezTo>
                  <a:cubicBezTo>
                    <a:pt x="1528936" y="2451151"/>
                    <a:pt x="1532416" y="2451151"/>
                    <a:pt x="1537638" y="2449556"/>
                  </a:cubicBezTo>
                  <a:lnTo>
                    <a:pt x="1555043" y="2449556"/>
                  </a:lnTo>
                  <a:cubicBezTo>
                    <a:pt x="1558524" y="2449556"/>
                    <a:pt x="1563745" y="2449556"/>
                    <a:pt x="1567226" y="2447961"/>
                  </a:cubicBezTo>
                  <a:cubicBezTo>
                    <a:pt x="1568966" y="2444770"/>
                    <a:pt x="1572447" y="2439985"/>
                    <a:pt x="1574188" y="2439985"/>
                  </a:cubicBezTo>
                  <a:cubicBezTo>
                    <a:pt x="1579409" y="2439985"/>
                    <a:pt x="1582890" y="2443175"/>
                    <a:pt x="1588112" y="2444770"/>
                  </a:cubicBezTo>
                  <a:cubicBezTo>
                    <a:pt x="1589852" y="2444770"/>
                    <a:pt x="1589852" y="2446365"/>
                    <a:pt x="1589852" y="2447961"/>
                  </a:cubicBezTo>
                  <a:cubicBezTo>
                    <a:pt x="1596814" y="2454341"/>
                    <a:pt x="1602035" y="2462317"/>
                    <a:pt x="1608997" y="2468698"/>
                  </a:cubicBezTo>
                  <a:cubicBezTo>
                    <a:pt x="1617700" y="2476674"/>
                    <a:pt x="1626402" y="2476674"/>
                    <a:pt x="1631623" y="2471888"/>
                  </a:cubicBezTo>
                  <a:cubicBezTo>
                    <a:pt x="1640326" y="2465507"/>
                    <a:pt x="1647288" y="2460722"/>
                    <a:pt x="1659471" y="2463912"/>
                  </a:cubicBezTo>
                  <a:cubicBezTo>
                    <a:pt x="1661212" y="2463912"/>
                    <a:pt x="1664692" y="2465507"/>
                    <a:pt x="1666433" y="2463912"/>
                  </a:cubicBezTo>
                  <a:cubicBezTo>
                    <a:pt x="1675135" y="2460722"/>
                    <a:pt x="1685578" y="2457532"/>
                    <a:pt x="1694281" y="2452746"/>
                  </a:cubicBezTo>
                  <a:cubicBezTo>
                    <a:pt x="1699502" y="2451151"/>
                    <a:pt x="1706464" y="2451151"/>
                    <a:pt x="1708204" y="2447961"/>
                  </a:cubicBezTo>
                  <a:cubicBezTo>
                    <a:pt x="1713426" y="2438389"/>
                    <a:pt x="1722128" y="2433604"/>
                    <a:pt x="1730830" y="2427223"/>
                  </a:cubicBezTo>
                  <a:cubicBezTo>
                    <a:pt x="1736052" y="2422438"/>
                    <a:pt x="1741273" y="2416057"/>
                    <a:pt x="1746495" y="2414462"/>
                  </a:cubicBezTo>
                  <a:cubicBezTo>
                    <a:pt x="1758678" y="2411271"/>
                    <a:pt x="1767380" y="2401700"/>
                    <a:pt x="1777823" y="2395319"/>
                  </a:cubicBezTo>
                  <a:cubicBezTo>
                    <a:pt x="1786526" y="2390534"/>
                    <a:pt x="1791747" y="2380963"/>
                    <a:pt x="1800449" y="2379368"/>
                  </a:cubicBezTo>
                  <a:cubicBezTo>
                    <a:pt x="1814373" y="2376177"/>
                    <a:pt x="1824816" y="2368201"/>
                    <a:pt x="1836999" y="2360225"/>
                  </a:cubicBezTo>
                  <a:cubicBezTo>
                    <a:pt x="1843961" y="2355440"/>
                    <a:pt x="1852664" y="2352249"/>
                    <a:pt x="1861366" y="2353845"/>
                  </a:cubicBezTo>
                  <a:cubicBezTo>
                    <a:pt x="1866587" y="2355440"/>
                    <a:pt x="1873549" y="2353845"/>
                    <a:pt x="1877030" y="2352249"/>
                  </a:cubicBezTo>
                  <a:cubicBezTo>
                    <a:pt x="1883992" y="2349059"/>
                    <a:pt x="1890954" y="2344274"/>
                    <a:pt x="1897916" y="2341083"/>
                  </a:cubicBezTo>
                  <a:cubicBezTo>
                    <a:pt x="1903137" y="2337893"/>
                    <a:pt x="1908359" y="2334702"/>
                    <a:pt x="1913580" y="2334702"/>
                  </a:cubicBezTo>
                  <a:cubicBezTo>
                    <a:pt x="1930985" y="2333107"/>
                    <a:pt x="1944909" y="2329917"/>
                    <a:pt x="1953611" y="2313965"/>
                  </a:cubicBezTo>
                  <a:cubicBezTo>
                    <a:pt x="1957092" y="2307584"/>
                    <a:pt x="1974497" y="2299608"/>
                    <a:pt x="1981459" y="2302799"/>
                  </a:cubicBezTo>
                  <a:cubicBezTo>
                    <a:pt x="1993642" y="2307584"/>
                    <a:pt x="2002344" y="2304394"/>
                    <a:pt x="2009306" y="2294823"/>
                  </a:cubicBezTo>
                  <a:cubicBezTo>
                    <a:pt x="2014528" y="2290037"/>
                    <a:pt x="2021490" y="2291632"/>
                    <a:pt x="2026711" y="2294823"/>
                  </a:cubicBezTo>
                  <a:cubicBezTo>
                    <a:pt x="2030192" y="2298013"/>
                    <a:pt x="2033673" y="2299608"/>
                    <a:pt x="2037154" y="2299608"/>
                  </a:cubicBezTo>
                  <a:cubicBezTo>
                    <a:pt x="2049337" y="2301204"/>
                    <a:pt x="2063261" y="2299608"/>
                    <a:pt x="2075444" y="2301204"/>
                  </a:cubicBezTo>
                  <a:cubicBezTo>
                    <a:pt x="2085887" y="2302799"/>
                    <a:pt x="2096330" y="2299608"/>
                    <a:pt x="2103292" y="2293228"/>
                  </a:cubicBezTo>
                  <a:cubicBezTo>
                    <a:pt x="2110254" y="2286847"/>
                    <a:pt x="2115475" y="2286847"/>
                    <a:pt x="2125918" y="2290037"/>
                  </a:cubicBezTo>
                  <a:cubicBezTo>
                    <a:pt x="2134620" y="2293228"/>
                    <a:pt x="2141582" y="2301204"/>
                    <a:pt x="2153766" y="2299608"/>
                  </a:cubicBezTo>
                  <a:cubicBezTo>
                    <a:pt x="2164208" y="2298013"/>
                    <a:pt x="2176392" y="2302799"/>
                    <a:pt x="2188575" y="2298013"/>
                  </a:cubicBezTo>
                  <a:lnTo>
                    <a:pt x="2195537" y="2298013"/>
                  </a:lnTo>
                  <a:cubicBezTo>
                    <a:pt x="2205980" y="2301204"/>
                    <a:pt x="2216423" y="2302799"/>
                    <a:pt x="2225125" y="2310774"/>
                  </a:cubicBezTo>
                  <a:cubicBezTo>
                    <a:pt x="2235568" y="2318750"/>
                    <a:pt x="2237308" y="2259729"/>
                    <a:pt x="2247751" y="2266109"/>
                  </a:cubicBezTo>
                  <a:cubicBezTo>
                    <a:pt x="2263416" y="2275681"/>
                    <a:pt x="2259935" y="2266109"/>
                    <a:pt x="2275599" y="2274085"/>
                  </a:cubicBezTo>
                  <a:cubicBezTo>
                    <a:pt x="2287782" y="2278871"/>
                    <a:pt x="2282561" y="2261324"/>
                    <a:pt x="2296484" y="2264514"/>
                  </a:cubicBezTo>
                  <a:cubicBezTo>
                    <a:pt x="2298225" y="2264514"/>
                    <a:pt x="2319111" y="2277276"/>
                    <a:pt x="2319111" y="2275681"/>
                  </a:cubicBezTo>
                  <a:cubicBezTo>
                    <a:pt x="2327813" y="2270895"/>
                    <a:pt x="2336515" y="2223039"/>
                    <a:pt x="2345218" y="2224635"/>
                  </a:cubicBezTo>
                  <a:cubicBezTo>
                    <a:pt x="2362622" y="2229420"/>
                    <a:pt x="2378287" y="2226230"/>
                    <a:pt x="2393951" y="2219849"/>
                  </a:cubicBezTo>
                  <a:cubicBezTo>
                    <a:pt x="2402653" y="2216659"/>
                    <a:pt x="2416577" y="2205492"/>
                    <a:pt x="2423539" y="2210278"/>
                  </a:cubicBezTo>
                  <a:cubicBezTo>
                    <a:pt x="2435722" y="2218254"/>
                    <a:pt x="2447906" y="2221444"/>
                    <a:pt x="2461829" y="2223039"/>
                  </a:cubicBezTo>
                  <a:cubicBezTo>
                    <a:pt x="2463570" y="2223039"/>
                    <a:pt x="2465311" y="2224635"/>
                    <a:pt x="2467051" y="2226230"/>
                  </a:cubicBezTo>
                  <a:cubicBezTo>
                    <a:pt x="2472272" y="2232610"/>
                    <a:pt x="2496639" y="2215063"/>
                    <a:pt x="2501860" y="2221444"/>
                  </a:cubicBezTo>
                  <a:cubicBezTo>
                    <a:pt x="2508822" y="2231015"/>
                    <a:pt x="2515784" y="2240586"/>
                    <a:pt x="2522746" y="2248562"/>
                  </a:cubicBezTo>
                  <a:cubicBezTo>
                    <a:pt x="2526227" y="2251753"/>
                    <a:pt x="2531448" y="2253348"/>
                    <a:pt x="2533189" y="2256538"/>
                  </a:cubicBezTo>
                  <a:cubicBezTo>
                    <a:pt x="2534929" y="2264514"/>
                    <a:pt x="2538410" y="2267704"/>
                    <a:pt x="2547113" y="2267704"/>
                  </a:cubicBezTo>
                  <a:cubicBezTo>
                    <a:pt x="2552334" y="2267704"/>
                    <a:pt x="2557556" y="2269300"/>
                    <a:pt x="2561037" y="2272490"/>
                  </a:cubicBezTo>
                  <a:cubicBezTo>
                    <a:pt x="2569739" y="2277276"/>
                    <a:pt x="2576701" y="2282061"/>
                    <a:pt x="2583662" y="2286847"/>
                  </a:cubicBezTo>
                  <a:cubicBezTo>
                    <a:pt x="2592365" y="2291632"/>
                    <a:pt x="2601067" y="2296418"/>
                    <a:pt x="2604548" y="2304394"/>
                  </a:cubicBezTo>
                  <a:cubicBezTo>
                    <a:pt x="2606289" y="2307584"/>
                    <a:pt x="2608029" y="2309179"/>
                    <a:pt x="2609770" y="2310774"/>
                  </a:cubicBezTo>
                  <a:cubicBezTo>
                    <a:pt x="2616732" y="2317155"/>
                    <a:pt x="2623694" y="2321941"/>
                    <a:pt x="2630656" y="2328322"/>
                  </a:cubicBezTo>
                  <a:cubicBezTo>
                    <a:pt x="2641098" y="2336298"/>
                    <a:pt x="2649801" y="2345868"/>
                    <a:pt x="2660244" y="2353845"/>
                  </a:cubicBezTo>
                  <a:cubicBezTo>
                    <a:pt x="2663724" y="2355440"/>
                    <a:pt x="2667205" y="2358630"/>
                    <a:pt x="2670686" y="2360225"/>
                  </a:cubicBezTo>
                  <a:cubicBezTo>
                    <a:pt x="2677648" y="2363416"/>
                    <a:pt x="2684610" y="2366606"/>
                    <a:pt x="2689832" y="2371392"/>
                  </a:cubicBezTo>
                  <a:cubicBezTo>
                    <a:pt x="2695053" y="2376177"/>
                    <a:pt x="2719420" y="2347464"/>
                    <a:pt x="2722901" y="2353845"/>
                  </a:cubicBezTo>
                  <a:cubicBezTo>
                    <a:pt x="2722901" y="2355440"/>
                    <a:pt x="2724641" y="2355440"/>
                    <a:pt x="2726382" y="2355440"/>
                  </a:cubicBezTo>
                  <a:cubicBezTo>
                    <a:pt x="2736824" y="2363416"/>
                    <a:pt x="2747267" y="2360225"/>
                    <a:pt x="2757710" y="2357035"/>
                  </a:cubicBezTo>
                  <a:cubicBezTo>
                    <a:pt x="2761191" y="2355440"/>
                    <a:pt x="2764672" y="2353845"/>
                    <a:pt x="2766412" y="2355440"/>
                  </a:cubicBezTo>
                  <a:cubicBezTo>
                    <a:pt x="2778596" y="2360225"/>
                    <a:pt x="2787298" y="2371392"/>
                    <a:pt x="2802962" y="2372987"/>
                  </a:cubicBezTo>
                  <a:cubicBezTo>
                    <a:pt x="2802962" y="2372987"/>
                    <a:pt x="2804703" y="2372987"/>
                    <a:pt x="2804703" y="2374582"/>
                  </a:cubicBezTo>
                  <a:cubicBezTo>
                    <a:pt x="2808184" y="2384153"/>
                    <a:pt x="2818627" y="2384153"/>
                    <a:pt x="2827329" y="2385748"/>
                  </a:cubicBezTo>
                  <a:cubicBezTo>
                    <a:pt x="2832550" y="2385748"/>
                    <a:pt x="2837772" y="2387343"/>
                    <a:pt x="2841253" y="2388939"/>
                  </a:cubicBezTo>
                  <a:cubicBezTo>
                    <a:pt x="2851696" y="2393724"/>
                    <a:pt x="2862138" y="2400105"/>
                    <a:pt x="2874322" y="2403295"/>
                  </a:cubicBezTo>
                  <a:cubicBezTo>
                    <a:pt x="2889986" y="2408081"/>
                    <a:pt x="2905650" y="2411271"/>
                    <a:pt x="2917834" y="2419247"/>
                  </a:cubicBezTo>
                  <a:cubicBezTo>
                    <a:pt x="2919574" y="2419247"/>
                    <a:pt x="2921315" y="2419247"/>
                    <a:pt x="2921315" y="2420843"/>
                  </a:cubicBezTo>
                  <a:cubicBezTo>
                    <a:pt x="2926536" y="2424033"/>
                    <a:pt x="2935239" y="2425628"/>
                    <a:pt x="2938719" y="2430414"/>
                  </a:cubicBezTo>
                  <a:cubicBezTo>
                    <a:pt x="2943941" y="2439985"/>
                    <a:pt x="2957864" y="2438389"/>
                    <a:pt x="2964826" y="2446365"/>
                  </a:cubicBezTo>
                  <a:lnTo>
                    <a:pt x="2966567" y="2446365"/>
                  </a:lnTo>
                  <a:cubicBezTo>
                    <a:pt x="2973529" y="2446365"/>
                    <a:pt x="2980491" y="2447961"/>
                    <a:pt x="2989193" y="2447961"/>
                  </a:cubicBezTo>
                  <a:cubicBezTo>
                    <a:pt x="2992674" y="2446365"/>
                    <a:pt x="2997895" y="2443175"/>
                    <a:pt x="3001376" y="2443175"/>
                  </a:cubicBezTo>
                  <a:cubicBezTo>
                    <a:pt x="3017041" y="2447961"/>
                    <a:pt x="3032705" y="2447961"/>
                    <a:pt x="3043148" y="2435199"/>
                  </a:cubicBezTo>
                  <a:cubicBezTo>
                    <a:pt x="3044888" y="2433604"/>
                    <a:pt x="3048369" y="2433604"/>
                    <a:pt x="3051850" y="2433604"/>
                  </a:cubicBezTo>
                  <a:lnTo>
                    <a:pt x="3065774" y="2433604"/>
                  </a:lnTo>
                  <a:cubicBezTo>
                    <a:pt x="3081438" y="2430414"/>
                    <a:pt x="3095362" y="2427223"/>
                    <a:pt x="3111026" y="2425628"/>
                  </a:cubicBezTo>
                  <a:cubicBezTo>
                    <a:pt x="3117988" y="2424033"/>
                    <a:pt x="3126691" y="2427223"/>
                    <a:pt x="3133652" y="2428818"/>
                  </a:cubicBezTo>
                  <a:cubicBezTo>
                    <a:pt x="3140614" y="2430414"/>
                    <a:pt x="3147576" y="2430414"/>
                    <a:pt x="3154538" y="2430414"/>
                  </a:cubicBezTo>
                  <a:cubicBezTo>
                    <a:pt x="3163240" y="2430414"/>
                    <a:pt x="3170202" y="2427223"/>
                    <a:pt x="3178905" y="2427223"/>
                  </a:cubicBezTo>
                  <a:cubicBezTo>
                    <a:pt x="3185867" y="2425628"/>
                    <a:pt x="3194569" y="2425628"/>
                    <a:pt x="3201531" y="2424033"/>
                  </a:cubicBezTo>
                  <a:cubicBezTo>
                    <a:pt x="3217195" y="2420843"/>
                    <a:pt x="3231119" y="2417652"/>
                    <a:pt x="3246783" y="2416057"/>
                  </a:cubicBezTo>
                  <a:cubicBezTo>
                    <a:pt x="3257226" y="2361820"/>
                    <a:pt x="3255486" y="2298013"/>
                    <a:pt x="3255486" y="2232610"/>
                  </a:cubicBezTo>
                  <a:close/>
                </a:path>
              </a:pathLst>
            </a:cu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1" name="Freeform 11"/>
          <p:cNvSpPr/>
          <p:nvPr/>
        </p:nvSpPr>
        <p:spPr>
          <a:xfrm>
            <a:off x="2866913" y="1434021"/>
            <a:ext cx="12555981" cy="8069340"/>
          </a:xfrm>
          <a:custGeom>
            <a:avLst/>
            <a:gdLst/>
            <a:ahLst/>
            <a:cxnLst/>
            <a:rect l="l" t="t" r="r" b="b"/>
            <a:pathLst>
              <a:path w="12555981" h="8069340">
                <a:moveTo>
                  <a:pt x="0" y="0"/>
                </a:moveTo>
                <a:lnTo>
                  <a:pt x="12555981" y="0"/>
                </a:lnTo>
                <a:lnTo>
                  <a:pt x="12555981" y="8069340"/>
                </a:lnTo>
                <a:lnTo>
                  <a:pt x="0" y="806934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3" name="Freeform 13"/>
          <p:cNvSpPr/>
          <p:nvPr/>
        </p:nvSpPr>
        <p:spPr>
          <a:xfrm rot="-3569674">
            <a:off x="-1051953" y="-1373371"/>
            <a:ext cx="3944942" cy="3875906"/>
          </a:xfrm>
          <a:custGeom>
            <a:avLst/>
            <a:gdLst/>
            <a:ahLst/>
            <a:cxnLst/>
            <a:rect l="l" t="t" r="r" b="b"/>
            <a:pathLst>
              <a:path w="3944942" h="3875906">
                <a:moveTo>
                  <a:pt x="0" y="0"/>
                </a:moveTo>
                <a:lnTo>
                  <a:pt x="3944943" y="0"/>
                </a:lnTo>
                <a:lnTo>
                  <a:pt x="3944943" y="3875906"/>
                </a:lnTo>
                <a:lnTo>
                  <a:pt x="0" y="3875906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4" name="Freeform 14"/>
          <p:cNvSpPr/>
          <p:nvPr/>
        </p:nvSpPr>
        <p:spPr>
          <a:xfrm rot="1025603">
            <a:off x="-1458512" y="7218919"/>
            <a:ext cx="4019186" cy="6136162"/>
          </a:xfrm>
          <a:custGeom>
            <a:avLst/>
            <a:gdLst/>
            <a:ahLst/>
            <a:cxnLst/>
            <a:rect l="l" t="t" r="r" b="b"/>
            <a:pathLst>
              <a:path w="4019186" h="6136162">
                <a:moveTo>
                  <a:pt x="0" y="0"/>
                </a:moveTo>
                <a:lnTo>
                  <a:pt x="4019186" y="0"/>
                </a:lnTo>
                <a:lnTo>
                  <a:pt x="4019186" y="6136162"/>
                </a:lnTo>
                <a:lnTo>
                  <a:pt x="0" y="6136162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5" name="Freeform 15"/>
          <p:cNvSpPr/>
          <p:nvPr/>
        </p:nvSpPr>
        <p:spPr>
          <a:xfrm rot="-160405">
            <a:off x="15845490" y="7257103"/>
            <a:ext cx="3507936" cy="4278879"/>
          </a:xfrm>
          <a:custGeom>
            <a:avLst/>
            <a:gdLst/>
            <a:ahLst/>
            <a:cxnLst/>
            <a:rect l="l" t="t" r="r" b="b"/>
            <a:pathLst>
              <a:path w="3507936" h="4278879">
                <a:moveTo>
                  <a:pt x="0" y="0"/>
                </a:moveTo>
                <a:lnTo>
                  <a:pt x="3507935" y="0"/>
                </a:lnTo>
                <a:lnTo>
                  <a:pt x="3507935" y="4278879"/>
                </a:lnTo>
                <a:lnTo>
                  <a:pt x="0" y="4278879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6" name="TextBox 16"/>
          <p:cNvSpPr txBox="1"/>
          <p:nvPr/>
        </p:nvSpPr>
        <p:spPr>
          <a:xfrm>
            <a:off x="3806499" y="4403915"/>
            <a:ext cx="10675001" cy="1698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787"/>
              </a:lnSpc>
            </a:pPr>
            <a:r>
              <a:rPr lang="en-US" sz="13047" dirty="0">
                <a:solidFill>
                  <a:srgbClr val="605048"/>
                </a:solidFill>
                <a:latin typeface="Carelia"/>
                <a:ea typeface="Carelia"/>
                <a:cs typeface="Carelia"/>
                <a:sym typeface="Carelia"/>
              </a:rPr>
              <a:t>Adolescence</a:t>
            </a:r>
          </a:p>
        </p:txBody>
      </p:sp>
      <p:sp>
        <p:nvSpPr>
          <p:cNvPr id="17" name="Freeform 17"/>
          <p:cNvSpPr/>
          <p:nvPr/>
        </p:nvSpPr>
        <p:spPr>
          <a:xfrm rot="-6273966">
            <a:off x="15633257" y="879567"/>
            <a:ext cx="5117166" cy="1272895"/>
          </a:xfrm>
          <a:custGeom>
            <a:avLst/>
            <a:gdLst/>
            <a:ahLst/>
            <a:cxnLst/>
            <a:rect l="l" t="t" r="r" b="b"/>
            <a:pathLst>
              <a:path w="5117166" h="1272895">
                <a:moveTo>
                  <a:pt x="0" y="0"/>
                </a:moveTo>
                <a:lnTo>
                  <a:pt x="5117166" y="0"/>
                </a:lnTo>
                <a:lnTo>
                  <a:pt x="5117166" y="1272895"/>
                </a:lnTo>
                <a:lnTo>
                  <a:pt x="0" y="1272895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8" name="Freeform 18"/>
          <p:cNvSpPr/>
          <p:nvPr/>
        </p:nvSpPr>
        <p:spPr>
          <a:xfrm rot="27259">
            <a:off x="8698036" y="1519537"/>
            <a:ext cx="891928" cy="908972"/>
          </a:xfrm>
          <a:custGeom>
            <a:avLst/>
            <a:gdLst/>
            <a:ahLst/>
            <a:cxnLst/>
            <a:rect l="l" t="t" r="r" b="b"/>
            <a:pathLst>
              <a:path w="891928" h="908972">
                <a:moveTo>
                  <a:pt x="0" y="0"/>
                </a:moveTo>
                <a:lnTo>
                  <a:pt x="891928" y="0"/>
                </a:lnTo>
                <a:lnTo>
                  <a:pt x="891928" y="908971"/>
                </a:lnTo>
                <a:lnTo>
                  <a:pt x="0" y="908971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698BB7ED-C6A1-E5BC-1BF8-CA43E1952312}"/>
              </a:ext>
            </a:extLst>
          </p:cNvPr>
          <p:cNvSpPr txBox="1"/>
          <p:nvPr/>
        </p:nvSpPr>
        <p:spPr>
          <a:xfrm>
            <a:off x="3652996" y="5125692"/>
            <a:ext cx="1129937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2787"/>
              </a:lnSpc>
            </a:pPr>
            <a:r>
              <a:rPr lang="cs-CZ" sz="4000" dirty="0">
                <a:solidFill>
                  <a:srgbClr val="605048"/>
                </a:solidFill>
                <a:latin typeface="Carelia"/>
                <a:ea typeface="Carelia"/>
                <a:cs typeface="Carelia"/>
                <a:sym typeface="Carelia"/>
              </a:rPr>
              <a:t>Karolína Kašparová</a:t>
            </a:r>
            <a:endParaRPr lang="en-US" sz="4000" dirty="0">
              <a:solidFill>
                <a:srgbClr val="605048"/>
              </a:solidFill>
              <a:latin typeface="Carelia"/>
              <a:ea typeface="Carelia"/>
              <a:cs typeface="Carelia"/>
              <a:sym typeface="Carel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3" name="Group 3"/>
          <p:cNvGrpSpPr/>
          <p:nvPr/>
        </p:nvGrpSpPr>
        <p:grpSpPr>
          <a:xfrm rot="-5915041">
            <a:off x="5936685" y="1310072"/>
            <a:ext cx="5877290" cy="9611189"/>
            <a:chOff x="0" y="0"/>
            <a:chExt cx="3884455" cy="6352286"/>
          </a:xfrm>
        </p:grpSpPr>
        <p:sp>
          <p:nvSpPr>
            <p:cNvPr id="4" name="Freeform 4"/>
            <p:cNvSpPr/>
            <p:nvPr/>
          </p:nvSpPr>
          <p:spPr>
            <a:xfrm>
              <a:off x="-130429" y="-589915"/>
              <a:ext cx="4225069" cy="7025767"/>
            </a:xfrm>
            <a:custGeom>
              <a:avLst/>
              <a:gdLst/>
              <a:ahLst/>
              <a:cxnLst/>
              <a:rect l="l" t="t" r="r" b="b"/>
              <a:pathLst>
                <a:path w="4225069" h="7025767">
                  <a:moveTo>
                    <a:pt x="4002578" y="6923913"/>
                  </a:moveTo>
                  <a:cubicBezTo>
                    <a:pt x="3018162" y="6946011"/>
                    <a:pt x="1970640" y="6924929"/>
                    <a:pt x="991461" y="6933946"/>
                  </a:cubicBezTo>
                  <a:cubicBezTo>
                    <a:pt x="786513" y="6926707"/>
                    <a:pt x="564936" y="6947408"/>
                    <a:pt x="351258" y="6934708"/>
                  </a:cubicBezTo>
                  <a:cubicBezTo>
                    <a:pt x="303201" y="6926961"/>
                    <a:pt x="0" y="7025767"/>
                    <a:pt x="210662" y="6679565"/>
                  </a:cubicBezTo>
                  <a:cubicBezTo>
                    <a:pt x="270110" y="6624066"/>
                    <a:pt x="202348" y="6527927"/>
                    <a:pt x="222552" y="6440297"/>
                  </a:cubicBezTo>
                  <a:cubicBezTo>
                    <a:pt x="297131" y="6325997"/>
                    <a:pt x="210912" y="6154420"/>
                    <a:pt x="162938" y="5980684"/>
                  </a:cubicBezTo>
                  <a:cubicBezTo>
                    <a:pt x="158947" y="5836285"/>
                    <a:pt x="237019" y="5720080"/>
                    <a:pt x="188879" y="5566283"/>
                  </a:cubicBezTo>
                  <a:cubicBezTo>
                    <a:pt x="193285" y="5493258"/>
                    <a:pt x="190708" y="5364861"/>
                    <a:pt x="146392" y="5303520"/>
                  </a:cubicBezTo>
                  <a:cubicBezTo>
                    <a:pt x="60960" y="5252847"/>
                    <a:pt x="221803" y="5097907"/>
                    <a:pt x="203179" y="4958969"/>
                  </a:cubicBezTo>
                  <a:cubicBezTo>
                    <a:pt x="208667" y="4830953"/>
                    <a:pt x="202015" y="4682617"/>
                    <a:pt x="185304" y="4531233"/>
                  </a:cubicBezTo>
                  <a:cubicBezTo>
                    <a:pt x="189544" y="4479290"/>
                    <a:pt x="208251" y="4431538"/>
                    <a:pt x="200851" y="4381627"/>
                  </a:cubicBezTo>
                  <a:cubicBezTo>
                    <a:pt x="203346" y="4308856"/>
                    <a:pt x="263791" y="4236085"/>
                    <a:pt x="219226" y="4175125"/>
                  </a:cubicBezTo>
                  <a:cubicBezTo>
                    <a:pt x="211494" y="4164838"/>
                    <a:pt x="220473" y="4147439"/>
                    <a:pt x="230201" y="4128770"/>
                  </a:cubicBezTo>
                  <a:cubicBezTo>
                    <a:pt x="223300" y="4119118"/>
                    <a:pt x="166679" y="3975735"/>
                    <a:pt x="191622" y="3916807"/>
                  </a:cubicBezTo>
                  <a:cubicBezTo>
                    <a:pt x="190209" y="3853180"/>
                    <a:pt x="240095" y="3860546"/>
                    <a:pt x="191789" y="3721735"/>
                  </a:cubicBezTo>
                  <a:cubicBezTo>
                    <a:pt x="159695" y="3708019"/>
                    <a:pt x="262045" y="3537712"/>
                    <a:pt x="305861" y="3410585"/>
                  </a:cubicBezTo>
                  <a:cubicBezTo>
                    <a:pt x="293057" y="3338195"/>
                    <a:pt x="325566" y="3276092"/>
                    <a:pt x="339285" y="3202940"/>
                  </a:cubicBezTo>
                  <a:cubicBezTo>
                    <a:pt x="353918" y="3096514"/>
                    <a:pt x="339119" y="3031236"/>
                    <a:pt x="415028" y="2936113"/>
                  </a:cubicBezTo>
                  <a:cubicBezTo>
                    <a:pt x="437311" y="2862453"/>
                    <a:pt x="380857" y="2778633"/>
                    <a:pt x="409125" y="2666238"/>
                  </a:cubicBezTo>
                  <a:cubicBezTo>
                    <a:pt x="396820" y="2651125"/>
                    <a:pt x="431491" y="2634107"/>
                    <a:pt x="409208" y="2608453"/>
                  </a:cubicBezTo>
                  <a:cubicBezTo>
                    <a:pt x="399314" y="2588133"/>
                    <a:pt x="379443" y="2592324"/>
                    <a:pt x="398732" y="2549906"/>
                  </a:cubicBezTo>
                  <a:cubicBezTo>
                    <a:pt x="391831" y="2532888"/>
                    <a:pt x="421015" y="2410587"/>
                    <a:pt x="405550" y="2322068"/>
                  </a:cubicBezTo>
                  <a:cubicBezTo>
                    <a:pt x="402890" y="2311400"/>
                    <a:pt x="446623" y="2273427"/>
                    <a:pt x="429246" y="2247265"/>
                  </a:cubicBezTo>
                  <a:cubicBezTo>
                    <a:pt x="448868" y="2186432"/>
                    <a:pt x="384681" y="2149983"/>
                    <a:pt x="439057" y="2010791"/>
                  </a:cubicBezTo>
                  <a:cubicBezTo>
                    <a:pt x="407629" y="1976120"/>
                    <a:pt x="419186" y="1934718"/>
                    <a:pt x="416442" y="1894078"/>
                  </a:cubicBezTo>
                  <a:cubicBezTo>
                    <a:pt x="453108" y="1828038"/>
                    <a:pt x="467658" y="1689481"/>
                    <a:pt x="549388" y="1441196"/>
                  </a:cubicBezTo>
                  <a:cubicBezTo>
                    <a:pt x="592623" y="1354836"/>
                    <a:pt x="587301" y="1225042"/>
                    <a:pt x="642592" y="1005078"/>
                  </a:cubicBezTo>
                  <a:cubicBezTo>
                    <a:pt x="625547" y="977011"/>
                    <a:pt x="714427" y="986790"/>
                    <a:pt x="774540" y="806831"/>
                  </a:cubicBezTo>
                  <a:cubicBezTo>
                    <a:pt x="764397" y="738886"/>
                    <a:pt x="831493" y="676021"/>
                    <a:pt x="803141" y="599567"/>
                  </a:cubicBezTo>
                  <a:cubicBezTo>
                    <a:pt x="1073024" y="609219"/>
                    <a:pt x="1400942" y="598805"/>
                    <a:pt x="1729358" y="601599"/>
                  </a:cubicBezTo>
                  <a:cubicBezTo>
                    <a:pt x="2393340" y="605282"/>
                    <a:pt x="3009515" y="602742"/>
                    <a:pt x="3664601" y="601853"/>
                  </a:cubicBezTo>
                  <a:cubicBezTo>
                    <a:pt x="4225069" y="693420"/>
                    <a:pt x="3973561" y="0"/>
                    <a:pt x="4014883" y="2884424"/>
                  </a:cubicBezTo>
                  <a:cubicBezTo>
                    <a:pt x="3992601" y="4200398"/>
                    <a:pt x="4034569" y="5679694"/>
                    <a:pt x="4002578" y="6923913"/>
                  </a:cubicBez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5" name="Group 5"/>
          <p:cNvGrpSpPr/>
          <p:nvPr/>
        </p:nvGrpSpPr>
        <p:grpSpPr>
          <a:xfrm rot="981642">
            <a:off x="10194108" y="1261229"/>
            <a:ext cx="5263355" cy="7405709"/>
            <a:chOff x="0" y="0"/>
            <a:chExt cx="2018193" cy="2839662"/>
          </a:xfrm>
        </p:grpSpPr>
        <p:sp>
          <p:nvSpPr>
            <p:cNvPr id="6" name="Freeform 6"/>
            <p:cNvSpPr/>
            <p:nvPr/>
          </p:nvSpPr>
          <p:spPr>
            <a:xfrm rot="10566159" flipH="1" flipV="1">
              <a:off x="-67383" y="-32112"/>
              <a:ext cx="2158395" cy="2848992"/>
            </a:xfrm>
            <a:custGeom>
              <a:avLst/>
              <a:gdLst/>
              <a:ahLst/>
              <a:cxnLst/>
              <a:rect l="l" t="t" r="r" b="b"/>
              <a:pathLst>
                <a:path w="2158395" h="2848992">
                  <a:moveTo>
                    <a:pt x="2008038" y="2604383"/>
                  </a:moveTo>
                  <a:cubicBezTo>
                    <a:pt x="2055091" y="1897825"/>
                    <a:pt x="2107238" y="941848"/>
                    <a:pt x="2155247" y="237152"/>
                  </a:cubicBezTo>
                  <a:cubicBezTo>
                    <a:pt x="2155978" y="226420"/>
                    <a:pt x="2157786" y="215762"/>
                    <a:pt x="2158395" y="206819"/>
                  </a:cubicBezTo>
                  <a:cubicBezTo>
                    <a:pt x="2157440" y="204957"/>
                    <a:pt x="2156363" y="204884"/>
                    <a:pt x="2155408" y="203022"/>
                  </a:cubicBezTo>
                  <a:cubicBezTo>
                    <a:pt x="2155408" y="203022"/>
                    <a:pt x="2154210" y="204737"/>
                    <a:pt x="2154088" y="206526"/>
                  </a:cubicBezTo>
                  <a:cubicBezTo>
                    <a:pt x="2151325" y="215322"/>
                    <a:pt x="2147018" y="215028"/>
                    <a:pt x="2142711" y="214735"/>
                  </a:cubicBezTo>
                  <a:cubicBezTo>
                    <a:pt x="2137449" y="212580"/>
                    <a:pt x="2132675" y="203270"/>
                    <a:pt x="2125970" y="206407"/>
                  </a:cubicBezTo>
                  <a:cubicBezTo>
                    <a:pt x="2123695" y="208049"/>
                    <a:pt x="2119632" y="204178"/>
                    <a:pt x="2118799" y="200528"/>
                  </a:cubicBezTo>
                  <a:cubicBezTo>
                    <a:pt x="2116056" y="193154"/>
                    <a:pt x="2111749" y="192860"/>
                    <a:pt x="2107198" y="196144"/>
                  </a:cubicBezTo>
                  <a:cubicBezTo>
                    <a:pt x="2104923" y="197786"/>
                    <a:pt x="2102891" y="195850"/>
                    <a:pt x="2100737" y="195704"/>
                  </a:cubicBezTo>
                  <a:cubicBezTo>
                    <a:pt x="2097507" y="195484"/>
                    <a:pt x="2093322" y="193402"/>
                    <a:pt x="2090214" y="191393"/>
                  </a:cubicBezTo>
                  <a:cubicBezTo>
                    <a:pt x="2089137" y="191320"/>
                    <a:pt x="2087105" y="189384"/>
                    <a:pt x="2086029" y="189311"/>
                  </a:cubicBezTo>
                  <a:cubicBezTo>
                    <a:pt x="2082920" y="187302"/>
                    <a:pt x="2080055" y="181717"/>
                    <a:pt x="2076338" y="188651"/>
                  </a:cubicBezTo>
                  <a:cubicBezTo>
                    <a:pt x="2076338" y="188651"/>
                    <a:pt x="2074184" y="188504"/>
                    <a:pt x="2073229" y="186642"/>
                  </a:cubicBezTo>
                  <a:cubicBezTo>
                    <a:pt x="2072396" y="182992"/>
                    <a:pt x="2071685" y="177553"/>
                    <a:pt x="2070852" y="173902"/>
                  </a:cubicBezTo>
                  <a:cubicBezTo>
                    <a:pt x="2069064" y="168390"/>
                    <a:pt x="2069673" y="159447"/>
                    <a:pt x="2066687" y="155650"/>
                  </a:cubicBezTo>
                  <a:cubicBezTo>
                    <a:pt x="2064655" y="153714"/>
                    <a:pt x="2063700" y="151852"/>
                    <a:pt x="2062867" y="148202"/>
                  </a:cubicBezTo>
                  <a:cubicBezTo>
                    <a:pt x="2062989" y="146413"/>
                    <a:pt x="2060957" y="144478"/>
                    <a:pt x="2061079" y="142690"/>
                  </a:cubicBezTo>
                  <a:lnTo>
                    <a:pt x="2058215" y="137104"/>
                  </a:lnTo>
                  <a:cubicBezTo>
                    <a:pt x="2057381" y="133453"/>
                    <a:pt x="2056670" y="128014"/>
                    <a:pt x="2054639" y="126079"/>
                  </a:cubicBezTo>
                  <a:cubicBezTo>
                    <a:pt x="2050697" y="120420"/>
                    <a:pt x="2050108" y="113192"/>
                    <a:pt x="2052871" y="104396"/>
                  </a:cubicBezTo>
                  <a:cubicBezTo>
                    <a:pt x="2049762" y="102387"/>
                    <a:pt x="2047852" y="98663"/>
                    <a:pt x="2044622" y="98443"/>
                  </a:cubicBezTo>
                  <a:cubicBezTo>
                    <a:pt x="2031579" y="99352"/>
                    <a:pt x="2017338" y="101975"/>
                    <a:pt x="2004295" y="102884"/>
                  </a:cubicBezTo>
                  <a:cubicBezTo>
                    <a:pt x="2002141" y="102737"/>
                    <a:pt x="1998789" y="104305"/>
                    <a:pt x="1997591" y="106021"/>
                  </a:cubicBezTo>
                  <a:cubicBezTo>
                    <a:pt x="1988368" y="114377"/>
                    <a:pt x="1980241" y="106635"/>
                    <a:pt x="1971749" y="104260"/>
                  </a:cubicBezTo>
                  <a:cubicBezTo>
                    <a:pt x="1965288" y="103820"/>
                    <a:pt x="1959193" y="98014"/>
                    <a:pt x="1952855" y="95785"/>
                  </a:cubicBezTo>
                  <a:cubicBezTo>
                    <a:pt x="1945439" y="93483"/>
                    <a:pt x="1938857" y="94832"/>
                    <a:pt x="1931441" y="92530"/>
                  </a:cubicBezTo>
                  <a:cubicBezTo>
                    <a:pt x="1930365" y="92456"/>
                    <a:pt x="1929410" y="90594"/>
                    <a:pt x="1928455" y="88732"/>
                  </a:cubicBezTo>
                  <a:cubicBezTo>
                    <a:pt x="1926596" y="84263"/>
                    <a:pt x="1922202" y="85237"/>
                    <a:pt x="1919963" y="86357"/>
                  </a:cubicBezTo>
                  <a:cubicBezTo>
                    <a:pt x="1916489" y="89714"/>
                    <a:pt x="1915046" y="95006"/>
                    <a:pt x="1912527" y="100225"/>
                  </a:cubicBezTo>
                  <a:cubicBezTo>
                    <a:pt x="1907022" y="101647"/>
                    <a:pt x="1899363" y="102922"/>
                    <a:pt x="1893613" y="107921"/>
                  </a:cubicBezTo>
                  <a:cubicBezTo>
                    <a:pt x="1889063" y="111205"/>
                    <a:pt x="1886787" y="112847"/>
                    <a:pt x="1883801" y="109050"/>
                  </a:cubicBezTo>
                  <a:lnTo>
                    <a:pt x="1882602" y="110765"/>
                  </a:lnTo>
                  <a:cubicBezTo>
                    <a:pt x="1884512" y="114489"/>
                    <a:pt x="1885223" y="119928"/>
                    <a:pt x="1887133" y="123652"/>
                  </a:cubicBezTo>
                  <a:cubicBezTo>
                    <a:pt x="1883781" y="125220"/>
                    <a:pt x="1879230" y="128504"/>
                    <a:pt x="1877199" y="126569"/>
                  </a:cubicBezTo>
                  <a:cubicBezTo>
                    <a:pt x="1871937" y="124413"/>
                    <a:pt x="1869539" y="127844"/>
                    <a:pt x="1864989" y="131127"/>
                  </a:cubicBezTo>
                  <a:cubicBezTo>
                    <a:pt x="1860316" y="136200"/>
                    <a:pt x="1854689" y="139410"/>
                    <a:pt x="1850138" y="142694"/>
                  </a:cubicBezTo>
                  <a:cubicBezTo>
                    <a:pt x="1849061" y="142620"/>
                    <a:pt x="1847984" y="142547"/>
                    <a:pt x="1847030" y="140685"/>
                  </a:cubicBezTo>
                  <a:cubicBezTo>
                    <a:pt x="1845953" y="140612"/>
                    <a:pt x="1844998" y="138750"/>
                    <a:pt x="1844998" y="138750"/>
                  </a:cubicBezTo>
                  <a:cubicBezTo>
                    <a:pt x="1839370" y="141960"/>
                    <a:pt x="1833743" y="145171"/>
                    <a:pt x="1828603" y="141227"/>
                  </a:cubicBezTo>
                  <a:cubicBezTo>
                    <a:pt x="1827526" y="141153"/>
                    <a:pt x="1827404" y="142942"/>
                    <a:pt x="1826328" y="142868"/>
                  </a:cubicBezTo>
                  <a:cubicBezTo>
                    <a:pt x="1819624" y="146006"/>
                    <a:pt x="1814463" y="158232"/>
                    <a:pt x="1805849" y="157645"/>
                  </a:cubicBezTo>
                  <a:cubicBezTo>
                    <a:pt x="1799389" y="157205"/>
                    <a:pt x="1792319" y="165708"/>
                    <a:pt x="1785859" y="165268"/>
                  </a:cubicBezTo>
                  <a:cubicBezTo>
                    <a:pt x="1778199" y="166543"/>
                    <a:pt x="1771495" y="169680"/>
                    <a:pt x="1764669" y="174605"/>
                  </a:cubicBezTo>
                  <a:cubicBezTo>
                    <a:pt x="1762394" y="176247"/>
                    <a:pt x="1760240" y="176100"/>
                    <a:pt x="1759164" y="176027"/>
                  </a:cubicBezTo>
                  <a:cubicBezTo>
                    <a:pt x="1754024" y="172083"/>
                    <a:pt x="1750428" y="177229"/>
                    <a:pt x="1747909" y="182448"/>
                  </a:cubicBezTo>
                  <a:cubicBezTo>
                    <a:pt x="1741672" y="194601"/>
                    <a:pt x="1732814" y="197591"/>
                    <a:pt x="1725033" y="200655"/>
                  </a:cubicBezTo>
                  <a:cubicBezTo>
                    <a:pt x="1715099" y="203572"/>
                    <a:pt x="1705286" y="204700"/>
                    <a:pt x="1695474" y="205829"/>
                  </a:cubicBezTo>
                  <a:cubicBezTo>
                    <a:pt x="1694397" y="205755"/>
                    <a:pt x="1692955" y="211048"/>
                    <a:pt x="1690679" y="212690"/>
                  </a:cubicBezTo>
                  <a:cubicBezTo>
                    <a:pt x="1689603" y="212616"/>
                    <a:pt x="1688648" y="210754"/>
                    <a:pt x="1688648" y="210754"/>
                  </a:cubicBezTo>
                  <a:cubicBezTo>
                    <a:pt x="1682533" y="221119"/>
                    <a:pt x="1678206" y="236996"/>
                    <a:pt x="1667560" y="234474"/>
                  </a:cubicBezTo>
                  <a:lnTo>
                    <a:pt x="1666483" y="234401"/>
                  </a:lnTo>
                  <a:cubicBezTo>
                    <a:pt x="1657260" y="242757"/>
                    <a:pt x="1648890" y="238593"/>
                    <a:pt x="1641596" y="234502"/>
                  </a:cubicBezTo>
                  <a:cubicBezTo>
                    <a:pt x="1639443" y="234355"/>
                    <a:pt x="1636456" y="230558"/>
                    <a:pt x="1635623" y="226907"/>
                  </a:cubicBezTo>
                  <a:cubicBezTo>
                    <a:pt x="1633124" y="215956"/>
                    <a:pt x="1624754" y="211792"/>
                    <a:pt x="1618049" y="214929"/>
                  </a:cubicBezTo>
                  <a:cubicBezTo>
                    <a:pt x="1612422" y="218139"/>
                    <a:pt x="1606916" y="219561"/>
                    <a:pt x="1601289" y="222772"/>
                  </a:cubicBezTo>
                  <a:cubicBezTo>
                    <a:pt x="1592431" y="225762"/>
                    <a:pt x="1584772" y="227037"/>
                    <a:pt x="1576646" y="219296"/>
                  </a:cubicBezTo>
                  <a:cubicBezTo>
                    <a:pt x="1568519" y="211555"/>
                    <a:pt x="1561693" y="216480"/>
                    <a:pt x="1556289" y="232284"/>
                  </a:cubicBezTo>
                  <a:cubicBezTo>
                    <a:pt x="1552328" y="242795"/>
                    <a:pt x="1543592" y="243997"/>
                    <a:pt x="1538817" y="234687"/>
                  </a:cubicBezTo>
                  <a:cubicBezTo>
                    <a:pt x="1535953" y="229102"/>
                    <a:pt x="1533677" y="230743"/>
                    <a:pt x="1530203" y="234101"/>
                  </a:cubicBezTo>
                  <a:lnTo>
                    <a:pt x="1523012" y="244392"/>
                  </a:lnTo>
                  <a:cubicBezTo>
                    <a:pt x="1521813" y="246107"/>
                    <a:pt x="1519660" y="245960"/>
                    <a:pt x="1518583" y="245887"/>
                  </a:cubicBezTo>
                  <a:lnTo>
                    <a:pt x="1512123" y="245447"/>
                  </a:lnTo>
                  <a:cubicBezTo>
                    <a:pt x="1507816" y="245153"/>
                    <a:pt x="1503630" y="243071"/>
                    <a:pt x="1499445" y="240989"/>
                  </a:cubicBezTo>
                  <a:cubicBezTo>
                    <a:pt x="1494183" y="238834"/>
                    <a:pt x="1490242" y="233175"/>
                    <a:pt x="1484980" y="231020"/>
                  </a:cubicBezTo>
                  <a:cubicBezTo>
                    <a:pt x="1476488" y="228644"/>
                    <a:pt x="1475187" y="215978"/>
                    <a:pt x="1472566" y="206815"/>
                  </a:cubicBezTo>
                  <a:cubicBezTo>
                    <a:pt x="1470778" y="201302"/>
                    <a:pt x="1466959" y="193854"/>
                    <a:pt x="1462530" y="195350"/>
                  </a:cubicBezTo>
                  <a:cubicBezTo>
                    <a:pt x="1457979" y="198633"/>
                    <a:pt x="1453916" y="194763"/>
                    <a:pt x="1450807" y="192754"/>
                  </a:cubicBezTo>
                  <a:cubicBezTo>
                    <a:pt x="1449731" y="192681"/>
                    <a:pt x="1447699" y="190746"/>
                    <a:pt x="1446622" y="190672"/>
                  </a:cubicBezTo>
                  <a:cubicBezTo>
                    <a:pt x="1439329" y="186582"/>
                    <a:pt x="1433457" y="193369"/>
                    <a:pt x="1427464" y="201945"/>
                  </a:cubicBezTo>
                  <a:lnTo>
                    <a:pt x="1422670" y="208806"/>
                  </a:lnTo>
                  <a:cubicBezTo>
                    <a:pt x="1421471" y="210521"/>
                    <a:pt x="1421228" y="214098"/>
                    <a:pt x="1420029" y="215814"/>
                  </a:cubicBezTo>
                  <a:cubicBezTo>
                    <a:pt x="1412959" y="224316"/>
                    <a:pt x="1406743" y="220299"/>
                    <a:pt x="1399571" y="214420"/>
                  </a:cubicBezTo>
                  <a:cubicBezTo>
                    <a:pt x="1393476" y="208614"/>
                    <a:pt x="1385573" y="213466"/>
                    <a:pt x="1382688" y="224051"/>
                  </a:cubicBezTo>
                  <a:cubicBezTo>
                    <a:pt x="1381124" y="231132"/>
                    <a:pt x="1379682" y="236424"/>
                    <a:pt x="1374055" y="239634"/>
                  </a:cubicBezTo>
                  <a:cubicBezTo>
                    <a:pt x="1368305" y="244633"/>
                    <a:pt x="1361601" y="247770"/>
                    <a:pt x="1359671" y="260217"/>
                  </a:cubicBezTo>
                  <a:cubicBezTo>
                    <a:pt x="1359550" y="262006"/>
                    <a:pt x="1358351" y="263721"/>
                    <a:pt x="1357274" y="263647"/>
                  </a:cubicBezTo>
                  <a:cubicBezTo>
                    <a:pt x="1353922" y="265216"/>
                    <a:pt x="1351647" y="266858"/>
                    <a:pt x="1348295" y="268426"/>
                  </a:cubicBezTo>
                  <a:lnTo>
                    <a:pt x="1338604" y="267766"/>
                  </a:lnTo>
                  <a:cubicBezTo>
                    <a:pt x="1332265" y="265537"/>
                    <a:pt x="1326048" y="261520"/>
                    <a:pt x="1319710" y="259291"/>
                  </a:cubicBezTo>
                  <a:cubicBezTo>
                    <a:pt x="1312294" y="256989"/>
                    <a:pt x="1305346" y="263704"/>
                    <a:pt x="1297687" y="264979"/>
                  </a:cubicBezTo>
                  <a:lnTo>
                    <a:pt x="1296489" y="266694"/>
                  </a:lnTo>
                  <a:cubicBezTo>
                    <a:pt x="1293970" y="271913"/>
                    <a:pt x="1290861" y="269904"/>
                    <a:pt x="1288952" y="266180"/>
                  </a:cubicBezTo>
                  <a:cubicBezTo>
                    <a:pt x="1285132" y="258733"/>
                    <a:pt x="1277716" y="256431"/>
                    <a:pt x="1272089" y="259641"/>
                  </a:cubicBezTo>
                  <a:cubicBezTo>
                    <a:pt x="1265263" y="264567"/>
                    <a:pt x="1258559" y="267704"/>
                    <a:pt x="1251855" y="270841"/>
                  </a:cubicBezTo>
                  <a:cubicBezTo>
                    <a:pt x="1249701" y="270694"/>
                    <a:pt x="1247669" y="268759"/>
                    <a:pt x="1246593" y="268685"/>
                  </a:cubicBezTo>
                  <a:cubicBezTo>
                    <a:pt x="1244439" y="268539"/>
                    <a:pt x="1241331" y="266530"/>
                    <a:pt x="1240132" y="268245"/>
                  </a:cubicBezTo>
                  <a:cubicBezTo>
                    <a:pt x="1230787" y="278390"/>
                    <a:pt x="1222417" y="274226"/>
                    <a:pt x="1215367" y="266558"/>
                  </a:cubicBezTo>
                  <a:cubicBezTo>
                    <a:pt x="1211303" y="262687"/>
                    <a:pt x="1205087" y="258670"/>
                    <a:pt x="1203664" y="247792"/>
                  </a:cubicBezTo>
                  <a:cubicBezTo>
                    <a:pt x="1203075" y="240564"/>
                    <a:pt x="1199255" y="233117"/>
                    <a:pt x="1196391" y="227531"/>
                  </a:cubicBezTo>
                  <a:cubicBezTo>
                    <a:pt x="1191616" y="218221"/>
                    <a:pt x="1187085" y="205334"/>
                    <a:pt x="1177394" y="204674"/>
                  </a:cubicBezTo>
                  <a:cubicBezTo>
                    <a:pt x="1175241" y="204528"/>
                    <a:pt x="1173575" y="197227"/>
                    <a:pt x="1172376" y="198942"/>
                  </a:cubicBezTo>
                  <a:cubicBezTo>
                    <a:pt x="1167947" y="200437"/>
                    <a:pt x="1168191" y="196860"/>
                    <a:pt x="1166281" y="193136"/>
                  </a:cubicBezTo>
                  <a:cubicBezTo>
                    <a:pt x="1164372" y="189412"/>
                    <a:pt x="1161385" y="185615"/>
                    <a:pt x="1159597" y="180102"/>
                  </a:cubicBezTo>
                  <a:cubicBezTo>
                    <a:pt x="1156854" y="172728"/>
                    <a:pt x="1154233" y="163565"/>
                    <a:pt x="1151490" y="156191"/>
                  </a:cubicBezTo>
                  <a:cubicBezTo>
                    <a:pt x="1148747" y="148816"/>
                    <a:pt x="1147203" y="139727"/>
                    <a:pt x="1144460" y="132353"/>
                  </a:cubicBezTo>
                  <a:cubicBezTo>
                    <a:pt x="1143505" y="130491"/>
                    <a:pt x="1140397" y="128482"/>
                    <a:pt x="1139198" y="130197"/>
                  </a:cubicBezTo>
                  <a:lnTo>
                    <a:pt x="1125546" y="140048"/>
                  </a:lnTo>
                  <a:cubicBezTo>
                    <a:pt x="1123271" y="141690"/>
                    <a:pt x="1121950" y="145194"/>
                    <a:pt x="1120630" y="148698"/>
                  </a:cubicBezTo>
                  <a:lnTo>
                    <a:pt x="1119675" y="146836"/>
                  </a:lnTo>
                  <a:cubicBezTo>
                    <a:pt x="1121117" y="141544"/>
                    <a:pt x="1122560" y="136251"/>
                    <a:pt x="1123758" y="134536"/>
                  </a:cubicBezTo>
                  <a:lnTo>
                    <a:pt x="1111203" y="128290"/>
                  </a:lnTo>
                  <a:cubicBezTo>
                    <a:pt x="1108094" y="126281"/>
                    <a:pt x="1102711" y="125915"/>
                    <a:pt x="1100557" y="125768"/>
                  </a:cubicBezTo>
                  <a:lnTo>
                    <a:pt x="1083329" y="124594"/>
                  </a:lnTo>
                  <a:cubicBezTo>
                    <a:pt x="1076869" y="124154"/>
                    <a:pt x="1071607" y="121999"/>
                    <a:pt x="1065024" y="123347"/>
                  </a:cubicBezTo>
                  <a:cubicBezTo>
                    <a:pt x="1060596" y="124842"/>
                    <a:pt x="1057609" y="121045"/>
                    <a:pt x="1054622" y="117248"/>
                  </a:cubicBezTo>
                  <a:cubicBezTo>
                    <a:pt x="1046739" y="105930"/>
                    <a:pt x="1038978" y="92823"/>
                    <a:pt x="1026769" y="97382"/>
                  </a:cubicBezTo>
                  <a:cubicBezTo>
                    <a:pt x="1025692" y="97308"/>
                    <a:pt x="1023660" y="95373"/>
                    <a:pt x="1022705" y="93511"/>
                  </a:cubicBezTo>
                  <a:cubicBezTo>
                    <a:pt x="1019597" y="91502"/>
                    <a:pt x="1017687" y="87779"/>
                    <a:pt x="1013624" y="83908"/>
                  </a:cubicBezTo>
                  <a:cubicBezTo>
                    <a:pt x="1013258" y="89274"/>
                    <a:pt x="1013136" y="91062"/>
                    <a:pt x="1013970" y="94713"/>
                  </a:cubicBezTo>
                  <a:cubicBezTo>
                    <a:pt x="1011572" y="98143"/>
                    <a:pt x="1010617" y="96281"/>
                    <a:pt x="1009662" y="94419"/>
                  </a:cubicBezTo>
                  <a:cubicBezTo>
                    <a:pt x="1008464" y="96135"/>
                    <a:pt x="1007143" y="99638"/>
                    <a:pt x="1006067" y="99565"/>
                  </a:cubicBezTo>
                  <a:cubicBezTo>
                    <a:pt x="1000439" y="102775"/>
                    <a:pt x="994934" y="104197"/>
                    <a:pt x="989306" y="107407"/>
                  </a:cubicBezTo>
                  <a:cubicBezTo>
                    <a:pt x="987031" y="109049"/>
                    <a:pt x="984755" y="110691"/>
                    <a:pt x="983557" y="112406"/>
                  </a:cubicBezTo>
                  <a:cubicBezTo>
                    <a:pt x="978884" y="117479"/>
                    <a:pt x="975045" y="126201"/>
                    <a:pt x="967629" y="123899"/>
                  </a:cubicBezTo>
                  <a:cubicBezTo>
                    <a:pt x="966553" y="123826"/>
                    <a:pt x="964155" y="127256"/>
                    <a:pt x="962002" y="127110"/>
                  </a:cubicBezTo>
                  <a:cubicBezTo>
                    <a:pt x="959727" y="128752"/>
                    <a:pt x="956496" y="128532"/>
                    <a:pt x="954221" y="130173"/>
                  </a:cubicBezTo>
                  <a:lnTo>
                    <a:pt x="952067" y="130027"/>
                  </a:lnTo>
                  <a:cubicBezTo>
                    <a:pt x="945363" y="133164"/>
                    <a:pt x="939736" y="136374"/>
                    <a:pt x="933153" y="137723"/>
                  </a:cubicBezTo>
                  <a:lnTo>
                    <a:pt x="928846" y="137429"/>
                  </a:lnTo>
                  <a:cubicBezTo>
                    <a:pt x="923463" y="137062"/>
                    <a:pt x="919278" y="134980"/>
                    <a:pt x="913894" y="134614"/>
                  </a:cubicBezTo>
                  <a:cubicBezTo>
                    <a:pt x="908510" y="134247"/>
                    <a:pt x="902883" y="137457"/>
                    <a:pt x="897499" y="137090"/>
                  </a:cubicBezTo>
                  <a:cubicBezTo>
                    <a:pt x="891038" y="136650"/>
                    <a:pt x="883501" y="136137"/>
                    <a:pt x="878605" y="128616"/>
                  </a:cubicBezTo>
                  <a:cubicBezTo>
                    <a:pt x="877650" y="126754"/>
                    <a:pt x="874419" y="126534"/>
                    <a:pt x="872144" y="128176"/>
                  </a:cubicBezTo>
                  <a:cubicBezTo>
                    <a:pt x="864485" y="129451"/>
                    <a:pt x="856826" y="130726"/>
                    <a:pt x="850122" y="133863"/>
                  </a:cubicBezTo>
                  <a:cubicBezTo>
                    <a:pt x="843417" y="137000"/>
                    <a:pt x="840431" y="133203"/>
                    <a:pt x="838887" y="124113"/>
                  </a:cubicBezTo>
                  <a:cubicBezTo>
                    <a:pt x="838054" y="120462"/>
                    <a:pt x="836144" y="116739"/>
                    <a:pt x="834234" y="113015"/>
                  </a:cubicBezTo>
                  <a:cubicBezTo>
                    <a:pt x="831247" y="109218"/>
                    <a:pt x="828383" y="103632"/>
                    <a:pt x="825152" y="103412"/>
                  </a:cubicBezTo>
                  <a:cubicBezTo>
                    <a:pt x="817615" y="102898"/>
                    <a:pt x="813796" y="95451"/>
                    <a:pt x="808777" y="89718"/>
                  </a:cubicBezTo>
                  <a:cubicBezTo>
                    <a:pt x="800773" y="80188"/>
                    <a:pt x="793966" y="68943"/>
                    <a:pt x="783077" y="69998"/>
                  </a:cubicBezTo>
                  <a:lnTo>
                    <a:pt x="783686" y="61056"/>
                  </a:lnTo>
                  <a:cubicBezTo>
                    <a:pt x="785840" y="61202"/>
                    <a:pt x="787993" y="61349"/>
                    <a:pt x="790269" y="59707"/>
                  </a:cubicBezTo>
                  <a:cubicBezTo>
                    <a:pt x="787282" y="55910"/>
                    <a:pt x="787648" y="50544"/>
                    <a:pt x="785738" y="46820"/>
                  </a:cubicBezTo>
                  <a:cubicBezTo>
                    <a:pt x="781796" y="41161"/>
                    <a:pt x="777611" y="39079"/>
                    <a:pt x="773548" y="35209"/>
                  </a:cubicBezTo>
                  <a:cubicBezTo>
                    <a:pt x="770440" y="33200"/>
                    <a:pt x="766133" y="32907"/>
                    <a:pt x="767677" y="41996"/>
                  </a:cubicBezTo>
                  <a:cubicBezTo>
                    <a:pt x="762171" y="43418"/>
                    <a:pt x="757864" y="43125"/>
                    <a:pt x="755467" y="46555"/>
                  </a:cubicBezTo>
                  <a:cubicBezTo>
                    <a:pt x="750794" y="51627"/>
                    <a:pt x="746731" y="47757"/>
                    <a:pt x="743745" y="43960"/>
                  </a:cubicBezTo>
                  <a:cubicBezTo>
                    <a:pt x="741713" y="42024"/>
                    <a:pt x="739681" y="40089"/>
                    <a:pt x="737406" y="41731"/>
                  </a:cubicBezTo>
                  <a:cubicBezTo>
                    <a:pt x="723754" y="51582"/>
                    <a:pt x="711198" y="45336"/>
                    <a:pt x="698277" y="44456"/>
                  </a:cubicBezTo>
                  <a:cubicBezTo>
                    <a:pt x="696124" y="44309"/>
                    <a:pt x="694092" y="42374"/>
                    <a:pt x="690862" y="42154"/>
                  </a:cubicBezTo>
                  <a:cubicBezTo>
                    <a:pt x="686677" y="40072"/>
                    <a:pt x="683690" y="36274"/>
                    <a:pt x="679505" y="34192"/>
                  </a:cubicBezTo>
                  <a:cubicBezTo>
                    <a:pt x="675320" y="32110"/>
                    <a:pt x="670058" y="29955"/>
                    <a:pt x="665873" y="27873"/>
                  </a:cubicBezTo>
                  <a:lnTo>
                    <a:pt x="662643" y="27653"/>
                  </a:lnTo>
                  <a:cubicBezTo>
                    <a:pt x="655105" y="27140"/>
                    <a:pt x="647446" y="28415"/>
                    <a:pt x="640986" y="27975"/>
                  </a:cubicBezTo>
                  <a:cubicBezTo>
                    <a:pt x="635602" y="27608"/>
                    <a:pt x="630462" y="23664"/>
                    <a:pt x="624123" y="21435"/>
                  </a:cubicBezTo>
                  <a:cubicBezTo>
                    <a:pt x="624021" y="7053"/>
                    <a:pt x="615164" y="10044"/>
                    <a:pt x="610267" y="2522"/>
                  </a:cubicBezTo>
                  <a:cubicBezTo>
                    <a:pt x="609312" y="661"/>
                    <a:pt x="607037" y="2302"/>
                    <a:pt x="605960" y="2229"/>
                  </a:cubicBezTo>
                  <a:cubicBezTo>
                    <a:pt x="599622" y="0"/>
                    <a:pt x="594949" y="5073"/>
                    <a:pt x="592186" y="13869"/>
                  </a:cubicBezTo>
                  <a:cubicBezTo>
                    <a:pt x="588347" y="22592"/>
                    <a:pt x="579489" y="25582"/>
                    <a:pt x="581744" y="40110"/>
                  </a:cubicBezTo>
                  <a:cubicBezTo>
                    <a:pt x="582699" y="41972"/>
                    <a:pt x="584731" y="43908"/>
                    <a:pt x="585564" y="47558"/>
                  </a:cubicBezTo>
                  <a:cubicBezTo>
                    <a:pt x="585199" y="52924"/>
                    <a:pt x="583878" y="56428"/>
                    <a:pt x="580770" y="54419"/>
                  </a:cubicBezTo>
                  <a:cubicBezTo>
                    <a:pt x="579693" y="54346"/>
                    <a:pt x="578372" y="57849"/>
                    <a:pt x="577174" y="59565"/>
                  </a:cubicBezTo>
                  <a:cubicBezTo>
                    <a:pt x="575975" y="61280"/>
                    <a:pt x="575732" y="64857"/>
                    <a:pt x="574655" y="64784"/>
                  </a:cubicBezTo>
                  <a:cubicBezTo>
                    <a:pt x="567951" y="67921"/>
                    <a:pt x="563034" y="76570"/>
                    <a:pt x="555619" y="74268"/>
                  </a:cubicBezTo>
                  <a:lnTo>
                    <a:pt x="553465" y="74121"/>
                  </a:lnTo>
                  <a:cubicBezTo>
                    <a:pt x="546396" y="82624"/>
                    <a:pt x="540057" y="80395"/>
                    <a:pt x="532642" y="78093"/>
                  </a:cubicBezTo>
                  <a:cubicBezTo>
                    <a:pt x="529533" y="76085"/>
                    <a:pt x="525104" y="77580"/>
                    <a:pt x="520797" y="77286"/>
                  </a:cubicBezTo>
                  <a:cubicBezTo>
                    <a:pt x="517567" y="77066"/>
                    <a:pt x="514337" y="76846"/>
                    <a:pt x="511350" y="73049"/>
                  </a:cubicBezTo>
                  <a:cubicBezTo>
                    <a:pt x="507287" y="69178"/>
                    <a:pt x="503345" y="63519"/>
                    <a:pt x="499282" y="59649"/>
                  </a:cubicBezTo>
                  <a:cubicBezTo>
                    <a:pt x="495219" y="55778"/>
                    <a:pt x="489835" y="55411"/>
                    <a:pt x="490688" y="42891"/>
                  </a:cubicBezTo>
                  <a:cubicBezTo>
                    <a:pt x="490810" y="41103"/>
                    <a:pt x="488778" y="39168"/>
                    <a:pt x="488900" y="37379"/>
                  </a:cubicBezTo>
                  <a:cubicBezTo>
                    <a:pt x="480632" y="47597"/>
                    <a:pt x="473562" y="56100"/>
                    <a:pt x="466492" y="64602"/>
                  </a:cubicBezTo>
                  <a:cubicBezTo>
                    <a:pt x="462896" y="69748"/>
                    <a:pt x="458102" y="76609"/>
                    <a:pt x="459646" y="85698"/>
                  </a:cubicBezTo>
                  <a:cubicBezTo>
                    <a:pt x="459524" y="87487"/>
                    <a:pt x="458326" y="89202"/>
                    <a:pt x="458204" y="90991"/>
                  </a:cubicBezTo>
                  <a:cubicBezTo>
                    <a:pt x="456884" y="94495"/>
                    <a:pt x="455563" y="97998"/>
                    <a:pt x="453288" y="99640"/>
                  </a:cubicBezTo>
                  <a:cubicBezTo>
                    <a:pt x="450769" y="104859"/>
                    <a:pt x="448250" y="110078"/>
                    <a:pt x="445609" y="117086"/>
                  </a:cubicBezTo>
                  <a:lnTo>
                    <a:pt x="438417" y="127377"/>
                  </a:lnTo>
                  <a:cubicBezTo>
                    <a:pt x="435898" y="132596"/>
                    <a:pt x="433379" y="137815"/>
                    <a:pt x="429905" y="141172"/>
                  </a:cubicBezTo>
                  <a:cubicBezTo>
                    <a:pt x="421637" y="151390"/>
                    <a:pt x="413368" y="161608"/>
                    <a:pt x="404023" y="171753"/>
                  </a:cubicBezTo>
                  <a:cubicBezTo>
                    <a:pt x="399229" y="178613"/>
                    <a:pt x="393480" y="183612"/>
                    <a:pt x="388685" y="190473"/>
                  </a:cubicBezTo>
                  <a:cubicBezTo>
                    <a:pt x="380417" y="200691"/>
                    <a:pt x="371194" y="209047"/>
                    <a:pt x="365790" y="224851"/>
                  </a:cubicBezTo>
                  <a:cubicBezTo>
                    <a:pt x="365668" y="226639"/>
                    <a:pt x="363393" y="228281"/>
                    <a:pt x="362194" y="229997"/>
                  </a:cubicBezTo>
                  <a:cubicBezTo>
                    <a:pt x="356323" y="236784"/>
                    <a:pt x="347709" y="236197"/>
                    <a:pt x="346734" y="250506"/>
                  </a:cubicBezTo>
                  <a:cubicBezTo>
                    <a:pt x="338120" y="249919"/>
                    <a:pt x="333082" y="260357"/>
                    <a:pt x="328166" y="269006"/>
                  </a:cubicBezTo>
                  <a:cubicBezTo>
                    <a:pt x="324448" y="275941"/>
                    <a:pt x="320609" y="284663"/>
                    <a:pt x="315936" y="289736"/>
                  </a:cubicBezTo>
                  <a:cubicBezTo>
                    <a:pt x="311385" y="293019"/>
                    <a:pt x="306123" y="290864"/>
                    <a:pt x="300740" y="290497"/>
                  </a:cubicBezTo>
                  <a:cubicBezTo>
                    <a:pt x="298586" y="290351"/>
                    <a:pt x="296433" y="290204"/>
                    <a:pt x="296311" y="291992"/>
                  </a:cubicBezTo>
                  <a:cubicBezTo>
                    <a:pt x="291516" y="298853"/>
                    <a:pt x="285767" y="303852"/>
                    <a:pt x="281928" y="312575"/>
                  </a:cubicBezTo>
                  <a:cubicBezTo>
                    <a:pt x="278088" y="321298"/>
                    <a:pt x="274492" y="326443"/>
                    <a:pt x="268987" y="327865"/>
                  </a:cubicBezTo>
                  <a:cubicBezTo>
                    <a:pt x="263481" y="329287"/>
                    <a:pt x="257488" y="337863"/>
                    <a:pt x="250316" y="331984"/>
                  </a:cubicBezTo>
                  <a:cubicBezTo>
                    <a:pt x="244100" y="327967"/>
                    <a:pt x="236319" y="331030"/>
                    <a:pt x="232499" y="323583"/>
                  </a:cubicBezTo>
                  <a:cubicBezTo>
                    <a:pt x="223763" y="324784"/>
                    <a:pt x="217059" y="327921"/>
                    <a:pt x="209400" y="329196"/>
                  </a:cubicBezTo>
                  <a:cubicBezTo>
                    <a:pt x="200542" y="332187"/>
                    <a:pt x="190973" y="329738"/>
                    <a:pt x="182705" y="339956"/>
                  </a:cubicBezTo>
                  <a:cubicBezTo>
                    <a:pt x="175635" y="348459"/>
                    <a:pt x="169642" y="357035"/>
                    <a:pt x="160073" y="354586"/>
                  </a:cubicBezTo>
                  <a:cubicBezTo>
                    <a:pt x="160419" y="365391"/>
                    <a:pt x="160886" y="374407"/>
                    <a:pt x="161232" y="385212"/>
                  </a:cubicBezTo>
                  <a:cubicBezTo>
                    <a:pt x="161436" y="413975"/>
                    <a:pt x="161640" y="442739"/>
                    <a:pt x="160767" y="471430"/>
                  </a:cubicBezTo>
                  <a:cubicBezTo>
                    <a:pt x="161560" y="507421"/>
                    <a:pt x="160322" y="541477"/>
                    <a:pt x="155853" y="575314"/>
                  </a:cubicBezTo>
                  <a:cubicBezTo>
                    <a:pt x="150410" y="623458"/>
                    <a:pt x="28130" y="2275437"/>
                    <a:pt x="15393" y="2319491"/>
                  </a:cubicBezTo>
                  <a:lnTo>
                    <a:pt x="3144" y="2356391"/>
                  </a:lnTo>
                  <a:cubicBezTo>
                    <a:pt x="0" y="2365161"/>
                    <a:pt x="3246" y="2370772"/>
                    <a:pt x="8507" y="2372928"/>
                  </a:cubicBezTo>
                  <a:cubicBezTo>
                    <a:pt x="14846" y="2375157"/>
                    <a:pt x="16512" y="2382458"/>
                    <a:pt x="18056" y="2391547"/>
                  </a:cubicBezTo>
                  <a:cubicBezTo>
                    <a:pt x="19235" y="2406002"/>
                    <a:pt x="15030" y="2420091"/>
                    <a:pt x="18362" y="2434693"/>
                  </a:cubicBezTo>
                  <a:cubicBezTo>
                    <a:pt x="20028" y="2441994"/>
                    <a:pt x="17022" y="2454367"/>
                    <a:pt x="15214" y="2465025"/>
                  </a:cubicBezTo>
                  <a:cubicBezTo>
                    <a:pt x="13163" y="2479260"/>
                    <a:pt x="14341" y="2493716"/>
                    <a:pt x="16719" y="2506456"/>
                  </a:cubicBezTo>
                  <a:cubicBezTo>
                    <a:pt x="22794" y="2528432"/>
                    <a:pt x="22165" y="2553545"/>
                    <a:pt x="20581" y="2576797"/>
                  </a:cubicBezTo>
                  <a:cubicBezTo>
                    <a:pt x="20215" y="2582163"/>
                    <a:pt x="20926" y="2587601"/>
                    <a:pt x="21759" y="2591252"/>
                  </a:cubicBezTo>
                  <a:cubicBezTo>
                    <a:pt x="23669" y="2594976"/>
                    <a:pt x="27732" y="2598846"/>
                    <a:pt x="31917" y="2600929"/>
                  </a:cubicBezTo>
                  <a:lnTo>
                    <a:pt x="56297" y="2624152"/>
                  </a:lnTo>
                  <a:cubicBezTo>
                    <a:pt x="67411" y="2635690"/>
                    <a:pt x="77223" y="2634562"/>
                    <a:pt x="88844" y="2622776"/>
                  </a:cubicBezTo>
                  <a:cubicBezTo>
                    <a:pt x="90042" y="2621060"/>
                    <a:pt x="93394" y="2619491"/>
                    <a:pt x="94471" y="2619565"/>
                  </a:cubicBezTo>
                  <a:cubicBezTo>
                    <a:pt x="101886" y="2621867"/>
                    <a:pt x="109424" y="2622380"/>
                    <a:pt x="115153" y="2633552"/>
                  </a:cubicBezTo>
                  <a:cubicBezTo>
                    <a:pt x="121959" y="2644797"/>
                    <a:pt x="132239" y="2652685"/>
                    <a:pt x="140244" y="2662215"/>
                  </a:cubicBezTo>
                  <a:cubicBezTo>
                    <a:pt x="145262" y="2667947"/>
                    <a:pt x="151235" y="2675542"/>
                    <a:pt x="153978" y="2682916"/>
                  </a:cubicBezTo>
                  <a:cubicBezTo>
                    <a:pt x="155888" y="2686640"/>
                    <a:pt x="157798" y="2690364"/>
                    <a:pt x="159830" y="2692299"/>
                  </a:cubicBezTo>
                  <a:cubicBezTo>
                    <a:pt x="171186" y="2700260"/>
                    <a:pt x="176429" y="2718586"/>
                    <a:pt x="182991" y="2733408"/>
                  </a:cubicBezTo>
                  <a:cubicBezTo>
                    <a:pt x="188599" y="2746368"/>
                    <a:pt x="196725" y="2754109"/>
                    <a:pt x="206294" y="2756558"/>
                  </a:cubicBezTo>
                  <a:cubicBezTo>
                    <a:pt x="216818" y="2760869"/>
                    <a:pt x="227464" y="2763391"/>
                    <a:pt x="237987" y="2767701"/>
                  </a:cubicBezTo>
                  <a:cubicBezTo>
                    <a:pt x="242173" y="2769783"/>
                    <a:pt x="247434" y="2771939"/>
                    <a:pt x="251498" y="2775809"/>
                  </a:cubicBezTo>
                  <a:cubicBezTo>
                    <a:pt x="256638" y="2779753"/>
                    <a:pt x="262022" y="2780120"/>
                    <a:pt x="265963" y="2785779"/>
                  </a:cubicBezTo>
                  <a:cubicBezTo>
                    <a:pt x="271814" y="2795162"/>
                    <a:pt x="277909" y="2800968"/>
                    <a:pt x="286767" y="2797978"/>
                  </a:cubicBezTo>
                  <a:cubicBezTo>
                    <a:pt x="290119" y="2796409"/>
                    <a:pt x="294182" y="2800280"/>
                    <a:pt x="297291" y="2802288"/>
                  </a:cubicBezTo>
                  <a:cubicBezTo>
                    <a:pt x="298368" y="2802362"/>
                    <a:pt x="299322" y="2804223"/>
                    <a:pt x="300399" y="2804297"/>
                  </a:cubicBezTo>
                  <a:cubicBezTo>
                    <a:pt x="312122" y="2806892"/>
                    <a:pt x="323133" y="2804049"/>
                    <a:pt x="334144" y="2801205"/>
                  </a:cubicBezTo>
                  <a:cubicBezTo>
                    <a:pt x="338573" y="2799710"/>
                    <a:pt x="343002" y="2798215"/>
                    <a:pt x="347552" y="2794931"/>
                  </a:cubicBezTo>
                  <a:cubicBezTo>
                    <a:pt x="360006" y="2786795"/>
                    <a:pt x="372459" y="2778659"/>
                    <a:pt x="383958" y="2768662"/>
                  </a:cubicBezTo>
                  <a:cubicBezTo>
                    <a:pt x="391983" y="2762021"/>
                    <a:pt x="400007" y="2755380"/>
                    <a:pt x="408134" y="2763121"/>
                  </a:cubicBezTo>
                  <a:lnTo>
                    <a:pt x="412441" y="2763414"/>
                  </a:lnTo>
                  <a:cubicBezTo>
                    <a:pt x="419978" y="2763928"/>
                    <a:pt x="427637" y="2762653"/>
                    <a:pt x="434220" y="2761304"/>
                  </a:cubicBezTo>
                  <a:cubicBezTo>
                    <a:pt x="435297" y="2761378"/>
                    <a:pt x="437450" y="2761525"/>
                    <a:pt x="437572" y="2759736"/>
                  </a:cubicBezTo>
                  <a:cubicBezTo>
                    <a:pt x="441290" y="2752802"/>
                    <a:pt x="446673" y="2753169"/>
                    <a:pt x="452179" y="2751747"/>
                  </a:cubicBezTo>
                  <a:cubicBezTo>
                    <a:pt x="460915" y="2750545"/>
                    <a:pt x="469529" y="2751132"/>
                    <a:pt x="476599" y="2742629"/>
                  </a:cubicBezTo>
                  <a:cubicBezTo>
                    <a:pt x="483546" y="2735915"/>
                    <a:pt x="490129" y="2734566"/>
                    <a:pt x="497788" y="2733291"/>
                  </a:cubicBezTo>
                  <a:cubicBezTo>
                    <a:pt x="498865" y="2733365"/>
                    <a:pt x="501140" y="2731723"/>
                    <a:pt x="502217" y="2731796"/>
                  </a:cubicBezTo>
                  <a:cubicBezTo>
                    <a:pt x="507722" y="2730374"/>
                    <a:pt x="513472" y="2725376"/>
                    <a:pt x="517657" y="2727458"/>
                  </a:cubicBezTo>
                  <a:cubicBezTo>
                    <a:pt x="527104" y="2731695"/>
                    <a:pt x="531776" y="2726623"/>
                    <a:pt x="539212" y="2712754"/>
                  </a:cubicBezTo>
                  <a:cubicBezTo>
                    <a:pt x="540532" y="2709250"/>
                    <a:pt x="543884" y="2707682"/>
                    <a:pt x="546160" y="2706040"/>
                  </a:cubicBezTo>
                  <a:cubicBezTo>
                    <a:pt x="551665" y="2704618"/>
                    <a:pt x="556927" y="2706773"/>
                    <a:pt x="562433" y="2705352"/>
                  </a:cubicBezTo>
                  <a:cubicBezTo>
                    <a:pt x="565663" y="2705572"/>
                    <a:pt x="569259" y="2700426"/>
                    <a:pt x="571412" y="2700573"/>
                  </a:cubicBezTo>
                  <a:cubicBezTo>
                    <a:pt x="579905" y="2702948"/>
                    <a:pt x="589961" y="2698243"/>
                    <a:pt x="596889" y="2707699"/>
                  </a:cubicBezTo>
                  <a:cubicBezTo>
                    <a:pt x="597844" y="2709561"/>
                    <a:pt x="599997" y="2709708"/>
                    <a:pt x="602151" y="2709854"/>
                  </a:cubicBezTo>
                  <a:cubicBezTo>
                    <a:pt x="616027" y="2712597"/>
                    <a:pt x="627384" y="2720558"/>
                    <a:pt x="636099" y="2735527"/>
                  </a:cubicBezTo>
                  <a:cubicBezTo>
                    <a:pt x="638964" y="2741112"/>
                    <a:pt x="643028" y="2744983"/>
                    <a:pt x="646014" y="2748780"/>
                  </a:cubicBezTo>
                  <a:cubicBezTo>
                    <a:pt x="649001" y="2752577"/>
                    <a:pt x="653308" y="2752871"/>
                    <a:pt x="656416" y="2754879"/>
                  </a:cubicBezTo>
                  <a:cubicBezTo>
                    <a:pt x="659524" y="2756888"/>
                    <a:pt x="661556" y="2758823"/>
                    <a:pt x="664786" y="2759043"/>
                  </a:cubicBezTo>
                  <a:cubicBezTo>
                    <a:pt x="670170" y="2759410"/>
                    <a:pt x="674233" y="2763281"/>
                    <a:pt x="676976" y="2770655"/>
                  </a:cubicBezTo>
                  <a:cubicBezTo>
                    <a:pt x="677931" y="2772517"/>
                    <a:pt x="678886" y="2774379"/>
                    <a:pt x="679719" y="2778030"/>
                  </a:cubicBezTo>
                  <a:cubicBezTo>
                    <a:pt x="678277" y="2783322"/>
                    <a:pt x="683763" y="2798071"/>
                    <a:pt x="688070" y="2798364"/>
                  </a:cubicBezTo>
                  <a:cubicBezTo>
                    <a:pt x="695607" y="2798878"/>
                    <a:pt x="702900" y="2802968"/>
                    <a:pt x="708752" y="2812351"/>
                  </a:cubicBezTo>
                  <a:cubicBezTo>
                    <a:pt x="709707" y="2814213"/>
                    <a:pt x="711860" y="2814360"/>
                    <a:pt x="714135" y="2812718"/>
                  </a:cubicBezTo>
                  <a:cubicBezTo>
                    <a:pt x="717488" y="2811149"/>
                    <a:pt x="719641" y="2811296"/>
                    <a:pt x="721429" y="2816808"/>
                  </a:cubicBezTo>
                  <a:cubicBezTo>
                    <a:pt x="722384" y="2818671"/>
                    <a:pt x="726691" y="2818964"/>
                    <a:pt x="728844" y="2819111"/>
                  </a:cubicBezTo>
                  <a:cubicBezTo>
                    <a:pt x="734228" y="2819477"/>
                    <a:pt x="740810" y="2818129"/>
                    <a:pt x="746072" y="2820284"/>
                  </a:cubicBezTo>
                  <a:cubicBezTo>
                    <a:pt x="755641" y="2822733"/>
                    <a:pt x="764134" y="2825108"/>
                    <a:pt x="773581" y="2829346"/>
                  </a:cubicBezTo>
                  <a:cubicBezTo>
                    <a:pt x="775734" y="2829492"/>
                    <a:pt x="777766" y="2831428"/>
                    <a:pt x="778721" y="2833290"/>
                  </a:cubicBezTo>
                  <a:cubicBezTo>
                    <a:pt x="780265" y="2842379"/>
                    <a:pt x="785649" y="2842746"/>
                    <a:pt x="788757" y="2844755"/>
                  </a:cubicBezTo>
                  <a:cubicBezTo>
                    <a:pt x="791865" y="2846763"/>
                    <a:pt x="796051" y="2848845"/>
                    <a:pt x="798204" y="2848992"/>
                  </a:cubicBezTo>
                  <a:cubicBezTo>
                    <a:pt x="799403" y="2847277"/>
                    <a:pt x="801678" y="2845635"/>
                    <a:pt x="804075" y="2842204"/>
                  </a:cubicBezTo>
                  <a:cubicBezTo>
                    <a:pt x="799768" y="2841911"/>
                    <a:pt x="797493" y="2843553"/>
                    <a:pt x="795339" y="2843406"/>
                  </a:cubicBezTo>
                  <a:cubicBezTo>
                    <a:pt x="800256" y="2834757"/>
                    <a:pt x="804684" y="2833262"/>
                    <a:pt x="809703" y="2838994"/>
                  </a:cubicBezTo>
                  <a:cubicBezTo>
                    <a:pt x="815554" y="2848377"/>
                    <a:pt x="820938" y="2848744"/>
                    <a:pt x="829084" y="2840314"/>
                  </a:cubicBezTo>
                  <a:lnTo>
                    <a:pt x="835910" y="2835389"/>
                  </a:lnTo>
                  <a:lnTo>
                    <a:pt x="836520" y="2826446"/>
                  </a:lnTo>
                  <a:cubicBezTo>
                    <a:pt x="839628" y="2828455"/>
                    <a:pt x="842614" y="2832252"/>
                    <a:pt x="844768" y="2832398"/>
                  </a:cubicBezTo>
                  <a:cubicBezTo>
                    <a:pt x="851594" y="2827473"/>
                    <a:pt x="858420" y="2822547"/>
                    <a:pt x="864291" y="2815760"/>
                  </a:cubicBezTo>
                  <a:cubicBezTo>
                    <a:pt x="871239" y="2809046"/>
                    <a:pt x="877232" y="2800470"/>
                    <a:pt x="883103" y="2793682"/>
                  </a:cubicBezTo>
                  <a:cubicBezTo>
                    <a:pt x="884180" y="2793756"/>
                    <a:pt x="884302" y="2791967"/>
                    <a:pt x="885379" y="2792040"/>
                  </a:cubicBezTo>
                  <a:cubicBezTo>
                    <a:pt x="893160" y="2788977"/>
                    <a:pt x="899742" y="2787628"/>
                    <a:pt x="907523" y="2784565"/>
                  </a:cubicBezTo>
                  <a:cubicBezTo>
                    <a:pt x="911952" y="2783069"/>
                    <a:pt x="915426" y="2779712"/>
                    <a:pt x="919855" y="2778217"/>
                  </a:cubicBezTo>
                  <a:cubicBezTo>
                    <a:pt x="923207" y="2776649"/>
                    <a:pt x="925360" y="2776795"/>
                    <a:pt x="928712" y="2775227"/>
                  </a:cubicBezTo>
                  <a:lnTo>
                    <a:pt x="939480" y="2775960"/>
                  </a:lnTo>
                  <a:cubicBezTo>
                    <a:pt x="941633" y="2776107"/>
                    <a:pt x="944864" y="2776327"/>
                    <a:pt x="947139" y="2774685"/>
                  </a:cubicBezTo>
                  <a:cubicBezTo>
                    <a:pt x="948459" y="2771182"/>
                    <a:pt x="950979" y="2765963"/>
                    <a:pt x="952055" y="2766036"/>
                  </a:cubicBezTo>
                  <a:cubicBezTo>
                    <a:pt x="955285" y="2766256"/>
                    <a:pt x="957195" y="2769980"/>
                    <a:pt x="960304" y="2771989"/>
                  </a:cubicBezTo>
                  <a:cubicBezTo>
                    <a:pt x="961380" y="2772062"/>
                    <a:pt x="961259" y="2773851"/>
                    <a:pt x="961137" y="2775639"/>
                  </a:cubicBezTo>
                  <a:cubicBezTo>
                    <a:pt x="964956" y="2783087"/>
                    <a:pt x="967577" y="2792250"/>
                    <a:pt x="971397" y="2799697"/>
                  </a:cubicBezTo>
                  <a:cubicBezTo>
                    <a:pt x="976171" y="2809007"/>
                    <a:pt x="981555" y="2809374"/>
                    <a:pt x="985151" y="2804228"/>
                  </a:cubicBezTo>
                  <a:cubicBezTo>
                    <a:pt x="991022" y="2797441"/>
                    <a:pt x="995695" y="2792368"/>
                    <a:pt x="1002988" y="2796459"/>
                  </a:cubicBezTo>
                  <a:cubicBezTo>
                    <a:pt x="1004065" y="2796532"/>
                    <a:pt x="1006097" y="2798467"/>
                    <a:pt x="1007295" y="2796752"/>
                  </a:cubicBezTo>
                  <a:cubicBezTo>
                    <a:pt x="1012923" y="2793542"/>
                    <a:pt x="1019627" y="2790405"/>
                    <a:pt x="1025376" y="2785406"/>
                  </a:cubicBezTo>
                  <a:cubicBezTo>
                    <a:pt x="1028728" y="2783838"/>
                    <a:pt x="1033035" y="2784131"/>
                    <a:pt x="1034356" y="2780627"/>
                  </a:cubicBezTo>
                  <a:cubicBezTo>
                    <a:pt x="1038317" y="2770116"/>
                    <a:pt x="1044067" y="2765117"/>
                    <a:pt x="1049938" y="2758329"/>
                  </a:cubicBezTo>
                  <a:cubicBezTo>
                    <a:pt x="1053533" y="2753184"/>
                    <a:pt x="1057251" y="2746250"/>
                    <a:pt x="1060603" y="2744681"/>
                  </a:cubicBezTo>
                  <a:cubicBezTo>
                    <a:pt x="1068384" y="2741617"/>
                    <a:pt x="1074499" y="2731253"/>
                    <a:pt x="1081447" y="2724539"/>
                  </a:cubicBezTo>
                  <a:cubicBezTo>
                    <a:pt x="1087196" y="2719540"/>
                    <a:pt x="1091158" y="2709028"/>
                    <a:pt x="1096663" y="2707607"/>
                  </a:cubicBezTo>
                  <a:cubicBezTo>
                    <a:pt x="1105521" y="2704616"/>
                    <a:pt x="1112591" y="2696114"/>
                    <a:pt x="1120737" y="2687684"/>
                  </a:cubicBezTo>
                  <a:cubicBezTo>
                    <a:pt x="1125410" y="2682612"/>
                    <a:pt x="1131037" y="2679401"/>
                    <a:pt x="1136299" y="2681557"/>
                  </a:cubicBezTo>
                  <a:cubicBezTo>
                    <a:pt x="1139407" y="2683565"/>
                    <a:pt x="1143836" y="2682070"/>
                    <a:pt x="1146112" y="2680428"/>
                  </a:cubicBezTo>
                  <a:cubicBezTo>
                    <a:pt x="1150662" y="2677145"/>
                    <a:pt x="1155335" y="2672073"/>
                    <a:pt x="1159886" y="2668789"/>
                  </a:cubicBezTo>
                  <a:cubicBezTo>
                    <a:pt x="1163360" y="2665432"/>
                    <a:pt x="1166834" y="2662075"/>
                    <a:pt x="1170064" y="2662295"/>
                  </a:cubicBezTo>
                  <a:cubicBezTo>
                    <a:pt x="1180953" y="2661240"/>
                    <a:pt x="1189811" y="2658249"/>
                    <a:pt x="1196413" y="2640730"/>
                  </a:cubicBezTo>
                  <a:cubicBezTo>
                    <a:pt x="1199054" y="2633723"/>
                    <a:pt x="1210431" y="2625514"/>
                    <a:pt x="1214494" y="2629384"/>
                  </a:cubicBezTo>
                  <a:cubicBezTo>
                    <a:pt x="1221666" y="2635263"/>
                    <a:pt x="1227293" y="2632053"/>
                    <a:pt x="1232331" y="2621615"/>
                  </a:cubicBezTo>
                  <a:cubicBezTo>
                    <a:pt x="1235927" y="2616469"/>
                    <a:pt x="1240112" y="2618551"/>
                    <a:pt x="1243099" y="2622349"/>
                  </a:cubicBezTo>
                  <a:cubicBezTo>
                    <a:pt x="1245009" y="2626072"/>
                    <a:pt x="1247040" y="2628008"/>
                    <a:pt x="1249194" y="2628154"/>
                  </a:cubicBezTo>
                  <a:cubicBezTo>
                    <a:pt x="1256609" y="2630456"/>
                    <a:pt x="1265345" y="2629255"/>
                    <a:pt x="1272761" y="2631557"/>
                  </a:cubicBezTo>
                  <a:cubicBezTo>
                    <a:pt x="1279099" y="2633785"/>
                    <a:pt x="1285803" y="2630649"/>
                    <a:pt x="1290598" y="2623788"/>
                  </a:cubicBezTo>
                  <a:cubicBezTo>
                    <a:pt x="1295392" y="2616927"/>
                    <a:pt x="1298623" y="2617147"/>
                    <a:pt x="1304839" y="2621164"/>
                  </a:cubicBezTo>
                  <a:cubicBezTo>
                    <a:pt x="1309979" y="2625108"/>
                    <a:pt x="1313677" y="2634344"/>
                    <a:pt x="1321336" y="2633069"/>
                  </a:cubicBezTo>
                  <a:cubicBezTo>
                    <a:pt x="1327919" y="2631721"/>
                    <a:pt x="1335090" y="2637600"/>
                    <a:pt x="1342993" y="2632748"/>
                  </a:cubicBezTo>
                  <a:lnTo>
                    <a:pt x="1347300" y="2633041"/>
                  </a:lnTo>
                  <a:cubicBezTo>
                    <a:pt x="1353517" y="2637058"/>
                    <a:pt x="1359856" y="2639287"/>
                    <a:pt x="1364630" y="2648597"/>
                  </a:cubicBezTo>
                  <a:cubicBezTo>
                    <a:pt x="1370481" y="2657980"/>
                    <a:pt x="1376067" y="2591876"/>
                    <a:pt x="1382040" y="2599470"/>
                  </a:cubicBezTo>
                  <a:cubicBezTo>
                    <a:pt x="1390999" y="2610862"/>
                    <a:pt x="1389577" y="2599984"/>
                    <a:pt x="1398658" y="2609587"/>
                  </a:cubicBezTo>
                  <a:cubicBezTo>
                    <a:pt x="1405830" y="2615466"/>
                    <a:pt x="1403940" y="2595572"/>
                    <a:pt x="1412311" y="2599736"/>
                  </a:cubicBezTo>
                  <a:cubicBezTo>
                    <a:pt x="1413387" y="2599809"/>
                    <a:pt x="1425334" y="2614998"/>
                    <a:pt x="1425455" y="2613209"/>
                  </a:cubicBezTo>
                  <a:cubicBezTo>
                    <a:pt x="1431205" y="2608210"/>
                    <a:pt x="1440244" y="2554920"/>
                    <a:pt x="1445506" y="2557076"/>
                  </a:cubicBezTo>
                  <a:cubicBezTo>
                    <a:pt x="1455908" y="2563175"/>
                    <a:pt x="1465842" y="2560258"/>
                    <a:pt x="1476020" y="2553764"/>
                  </a:cubicBezTo>
                  <a:cubicBezTo>
                    <a:pt x="1481648" y="2550553"/>
                    <a:pt x="1491115" y="2538620"/>
                    <a:pt x="1495056" y="2544279"/>
                  </a:cubicBezTo>
                  <a:cubicBezTo>
                    <a:pt x="1501984" y="2553736"/>
                    <a:pt x="1509278" y="2557826"/>
                    <a:pt x="1517770" y="2560202"/>
                  </a:cubicBezTo>
                  <a:cubicBezTo>
                    <a:pt x="1518847" y="2560275"/>
                    <a:pt x="1519802" y="2562137"/>
                    <a:pt x="1520757" y="2563999"/>
                  </a:cubicBezTo>
                  <a:cubicBezTo>
                    <a:pt x="1523499" y="2571373"/>
                    <a:pt x="1539914" y="2552726"/>
                    <a:pt x="1542657" y="2560100"/>
                  </a:cubicBezTo>
                  <a:cubicBezTo>
                    <a:pt x="1546233" y="2571125"/>
                    <a:pt x="1549809" y="2582150"/>
                    <a:pt x="1553507" y="2591386"/>
                  </a:cubicBezTo>
                  <a:cubicBezTo>
                    <a:pt x="1555417" y="2595110"/>
                    <a:pt x="1558525" y="2597119"/>
                    <a:pt x="1559358" y="2600769"/>
                  </a:cubicBezTo>
                  <a:cubicBezTo>
                    <a:pt x="1559826" y="2609786"/>
                    <a:pt x="1561735" y="2613509"/>
                    <a:pt x="1567119" y="2613876"/>
                  </a:cubicBezTo>
                  <a:cubicBezTo>
                    <a:pt x="1570349" y="2614096"/>
                    <a:pt x="1573458" y="2616105"/>
                    <a:pt x="1575368" y="2619829"/>
                  </a:cubicBezTo>
                  <a:cubicBezTo>
                    <a:pt x="1580386" y="2625561"/>
                    <a:pt x="1584327" y="2631220"/>
                    <a:pt x="1588269" y="2636879"/>
                  </a:cubicBezTo>
                  <a:cubicBezTo>
                    <a:pt x="1593287" y="2642612"/>
                    <a:pt x="1598305" y="2648344"/>
                    <a:pt x="1599849" y="2657434"/>
                  </a:cubicBezTo>
                  <a:cubicBezTo>
                    <a:pt x="1600682" y="2661085"/>
                    <a:pt x="1601637" y="2662946"/>
                    <a:pt x="1602592" y="2664808"/>
                  </a:cubicBezTo>
                  <a:cubicBezTo>
                    <a:pt x="1606412" y="2672256"/>
                    <a:pt x="1610353" y="2677915"/>
                    <a:pt x="1614173" y="2685363"/>
                  </a:cubicBezTo>
                  <a:cubicBezTo>
                    <a:pt x="1620024" y="2694746"/>
                    <a:pt x="1624677" y="2705844"/>
                    <a:pt x="1630528" y="2715227"/>
                  </a:cubicBezTo>
                  <a:cubicBezTo>
                    <a:pt x="1632560" y="2717162"/>
                    <a:pt x="1634470" y="2720886"/>
                    <a:pt x="1636501" y="2722821"/>
                  </a:cubicBezTo>
                  <a:cubicBezTo>
                    <a:pt x="1640565" y="2726692"/>
                    <a:pt x="1644628" y="2730563"/>
                    <a:pt x="1647493" y="2736148"/>
                  </a:cubicBezTo>
                  <a:cubicBezTo>
                    <a:pt x="1650357" y="2741734"/>
                    <a:pt x="1667625" y="2710567"/>
                    <a:pt x="1669291" y="2717868"/>
                  </a:cubicBezTo>
                  <a:cubicBezTo>
                    <a:pt x="1669169" y="2719656"/>
                    <a:pt x="1670246" y="2719730"/>
                    <a:pt x="1671323" y="2719803"/>
                  </a:cubicBezTo>
                  <a:cubicBezTo>
                    <a:pt x="1677174" y="2729186"/>
                    <a:pt x="1683878" y="2726049"/>
                    <a:pt x="1690582" y="2722912"/>
                  </a:cubicBezTo>
                  <a:cubicBezTo>
                    <a:pt x="1692858" y="2721270"/>
                    <a:pt x="1695133" y="2719628"/>
                    <a:pt x="1696088" y="2721490"/>
                  </a:cubicBezTo>
                  <a:cubicBezTo>
                    <a:pt x="1703260" y="2727370"/>
                    <a:pt x="1707791" y="2740256"/>
                    <a:pt x="1717360" y="2742705"/>
                  </a:cubicBezTo>
                  <a:cubicBezTo>
                    <a:pt x="1717360" y="2742705"/>
                    <a:pt x="1718436" y="2742778"/>
                    <a:pt x="1718315" y="2744567"/>
                  </a:cubicBezTo>
                  <a:cubicBezTo>
                    <a:pt x="1719737" y="2755445"/>
                    <a:pt x="1726197" y="2755885"/>
                    <a:pt x="1731459" y="2758040"/>
                  </a:cubicBezTo>
                  <a:cubicBezTo>
                    <a:pt x="1734689" y="2758261"/>
                    <a:pt x="1737798" y="2760269"/>
                    <a:pt x="1739829" y="2762205"/>
                  </a:cubicBezTo>
                  <a:cubicBezTo>
                    <a:pt x="1745925" y="2768010"/>
                    <a:pt x="1751898" y="2775605"/>
                    <a:pt x="1759191" y="2779695"/>
                  </a:cubicBezTo>
                  <a:cubicBezTo>
                    <a:pt x="1768516" y="2785721"/>
                    <a:pt x="1777964" y="2789959"/>
                    <a:pt x="1784892" y="2799415"/>
                  </a:cubicBezTo>
                  <a:cubicBezTo>
                    <a:pt x="1785968" y="2799488"/>
                    <a:pt x="1787045" y="2799562"/>
                    <a:pt x="1786923" y="2801350"/>
                  </a:cubicBezTo>
                  <a:cubicBezTo>
                    <a:pt x="1789910" y="2805147"/>
                    <a:pt x="1795172" y="2807303"/>
                    <a:pt x="1796960" y="2812815"/>
                  </a:cubicBezTo>
                  <a:cubicBezTo>
                    <a:pt x="1799459" y="2823767"/>
                    <a:pt x="1808194" y="2822565"/>
                    <a:pt x="1811892" y="2831801"/>
                  </a:cubicBezTo>
                  <a:lnTo>
                    <a:pt x="1812969" y="2831875"/>
                  </a:lnTo>
                  <a:cubicBezTo>
                    <a:pt x="1817276" y="2832168"/>
                    <a:pt x="1821461" y="2834250"/>
                    <a:pt x="1826845" y="2834617"/>
                  </a:cubicBezTo>
                  <a:cubicBezTo>
                    <a:pt x="1829120" y="2832975"/>
                    <a:pt x="1832594" y="2829618"/>
                    <a:pt x="1834748" y="2829765"/>
                  </a:cubicBezTo>
                  <a:cubicBezTo>
                    <a:pt x="1844073" y="2835791"/>
                    <a:pt x="1853764" y="2836451"/>
                    <a:pt x="1861199" y="2822582"/>
                  </a:cubicBezTo>
                  <a:cubicBezTo>
                    <a:pt x="1862398" y="2820867"/>
                    <a:pt x="1864551" y="2821014"/>
                    <a:pt x="1866705" y="2821160"/>
                  </a:cubicBezTo>
                  <a:lnTo>
                    <a:pt x="1875319" y="2821747"/>
                  </a:lnTo>
                  <a:cubicBezTo>
                    <a:pt x="1885253" y="2818830"/>
                    <a:pt x="1894111" y="2815840"/>
                    <a:pt x="1903923" y="2814712"/>
                  </a:cubicBezTo>
                  <a:cubicBezTo>
                    <a:pt x="1908353" y="2813217"/>
                    <a:pt x="1913493" y="2817161"/>
                    <a:pt x="1917678" y="2819243"/>
                  </a:cubicBezTo>
                  <a:cubicBezTo>
                    <a:pt x="1921863" y="2821325"/>
                    <a:pt x="1926170" y="2821618"/>
                    <a:pt x="1930477" y="2821911"/>
                  </a:cubicBezTo>
                  <a:cubicBezTo>
                    <a:pt x="1935861" y="2822278"/>
                    <a:pt x="1940411" y="2818994"/>
                    <a:pt x="1945795" y="2819361"/>
                  </a:cubicBezTo>
                  <a:cubicBezTo>
                    <a:pt x="1950224" y="2817866"/>
                    <a:pt x="1955608" y="2818233"/>
                    <a:pt x="1960036" y="2816738"/>
                  </a:cubicBezTo>
                  <a:cubicBezTo>
                    <a:pt x="1969971" y="2813821"/>
                    <a:pt x="1978829" y="2810830"/>
                    <a:pt x="1988641" y="2809702"/>
                  </a:cubicBezTo>
                  <a:cubicBezTo>
                    <a:pt x="1999245" y="2749331"/>
                    <a:pt x="2003042" y="2677715"/>
                    <a:pt x="2008038" y="2604383"/>
                  </a:cubicBez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b="791"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7" name="Group 7"/>
          <p:cNvGrpSpPr/>
          <p:nvPr/>
        </p:nvGrpSpPr>
        <p:grpSpPr>
          <a:xfrm rot="4209160">
            <a:off x="4092097" y="-641240"/>
            <a:ext cx="5877290" cy="9611189"/>
            <a:chOff x="0" y="0"/>
            <a:chExt cx="3884455" cy="6352286"/>
          </a:xfrm>
        </p:grpSpPr>
        <p:sp>
          <p:nvSpPr>
            <p:cNvPr id="8" name="Freeform 8"/>
            <p:cNvSpPr/>
            <p:nvPr/>
          </p:nvSpPr>
          <p:spPr>
            <a:xfrm>
              <a:off x="-130429" y="-589915"/>
              <a:ext cx="4225069" cy="7025767"/>
            </a:xfrm>
            <a:custGeom>
              <a:avLst/>
              <a:gdLst/>
              <a:ahLst/>
              <a:cxnLst/>
              <a:rect l="l" t="t" r="r" b="b"/>
              <a:pathLst>
                <a:path w="4225069" h="7025767">
                  <a:moveTo>
                    <a:pt x="4002578" y="6923913"/>
                  </a:moveTo>
                  <a:cubicBezTo>
                    <a:pt x="3018162" y="6946011"/>
                    <a:pt x="1970640" y="6924929"/>
                    <a:pt x="991461" y="6933946"/>
                  </a:cubicBezTo>
                  <a:cubicBezTo>
                    <a:pt x="786513" y="6926707"/>
                    <a:pt x="564936" y="6947408"/>
                    <a:pt x="351258" y="6934708"/>
                  </a:cubicBezTo>
                  <a:cubicBezTo>
                    <a:pt x="303201" y="6926961"/>
                    <a:pt x="0" y="7025767"/>
                    <a:pt x="210662" y="6679565"/>
                  </a:cubicBezTo>
                  <a:cubicBezTo>
                    <a:pt x="270110" y="6624066"/>
                    <a:pt x="202348" y="6527927"/>
                    <a:pt x="222552" y="6440297"/>
                  </a:cubicBezTo>
                  <a:cubicBezTo>
                    <a:pt x="297131" y="6325997"/>
                    <a:pt x="210912" y="6154420"/>
                    <a:pt x="162938" y="5980684"/>
                  </a:cubicBezTo>
                  <a:cubicBezTo>
                    <a:pt x="158947" y="5836285"/>
                    <a:pt x="237019" y="5720080"/>
                    <a:pt x="188879" y="5566283"/>
                  </a:cubicBezTo>
                  <a:cubicBezTo>
                    <a:pt x="193285" y="5493258"/>
                    <a:pt x="190708" y="5364861"/>
                    <a:pt x="146392" y="5303520"/>
                  </a:cubicBezTo>
                  <a:cubicBezTo>
                    <a:pt x="60960" y="5252847"/>
                    <a:pt x="221803" y="5097907"/>
                    <a:pt x="203179" y="4958969"/>
                  </a:cubicBezTo>
                  <a:cubicBezTo>
                    <a:pt x="208667" y="4830953"/>
                    <a:pt x="202015" y="4682617"/>
                    <a:pt x="185304" y="4531233"/>
                  </a:cubicBezTo>
                  <a:cubicBezTo>
                    <a:pt x="189544" y="4479290"/>
                    <a:pt x="208251" y="4431538"/>
                    <a:pt x="200851" y="4381627"/>
                  </a:cubicBezTo>
                  <a:cubicBezTo>
                    <a:pt x="203346" y="4308856"/>
                    <a:pt x="263791" y="4236085"/>
                    <a:pt x="219226" y="4175125"/>
                  </a:cubicBezTo>
                  <a:cubicBezTo>
                    <a:pt x="211494" y="4164838"/>
                    <a:pt x="220473" y="4147439"/>
                    <a:pt x="230201" y="4128770"/>
                  </a:cubicBezTo>
                  <a:cubicBezTo>
                    <a:pt x="223300" y="4119118"/>
                    <a:pt x="166679" y="3975735"/>
                    <a:pt x="191622" y="3916807"/>
                  </a:cubicBezTo>
                  <a:cubicBezTo>
                    <a:pt x="190209" y="3853180"/>
                    <a:pt x="240095" y="3860546"/>
                    <a:pt x="191789" y="3721735"/>
                  </a:cubicBezTo>
                  <a:cubicBezTo>
                    <a:pt x="159695" y="3708019"/>
                    <a:pt x="262045" y="3537712"/>
                    <a:pt x="305861" y="3410585"/>
                  </a:cubicBezTo>
                  <a:cubicBezTo>
                    <a:pt x="293057" y="3338195"/>
                    <a:pt x="325566" y="3276092"/>
                    <a:pt x="339285" y="3202940"/>
                  </a:cubicBezTo>
                  <a:cubicBezTo>
                    <a:pt x="353918" y="3096514"/>
                    <a:pt x="339119" y="3031236"/>
                    <a:pt x="415028" y="2936113"/>
                  </a:cubicBezTo>
                  <a:cubicBezTo>
                    <a:pt x="437311" y="2862453"/>
                    <a:pt x="380857" y="2778633"/>
                    <a:pt x="409125" y="2666238"/>
                  </a:cubicBezTo>
                  <a:cubicBezTo>
                    <a:pt x="396820" y="2651125"/>
                    <a:pt x="431491" y="2634107"/>
                    <a:pt x="409208" y="2608453"/>
                  </a:cubicBezTo>
                  <a:cubicBezTo>
                    <a:pt x="399314" y="2588133"/>
                    <a:pt x="379443" y="2592324"/>
                    <a:pt x="398732" y="2549906"/>
                  </a:cubicBezTo>
                  <a:cubicBezTo>
                    <a:pt x="391831" y="2532888"/>
                    <a:pt x="421015" y="2410587"/>
                    <a:pt x="405550" y="2322068"/>
                  </a:cubicBezTo>
                  <a:cubicBezTo>
                    <a:pt x="402890" y="2311400"/>
                    <a:pt x="446623" y="2273427"/>
                    <a:pt x="429246" y="2247265"/>
                  </a:cubicBezTo>
                  <a:cubicBezTo>
                    <a:pt x="448868" y="2186432"/>
                    <a:pt x="384681" y="2149983"/>
                    <a:pt x="439057" y="2010791"/>
                  </a:cubicBezTo>
                  <a:cubicBezTo>
                    <a:pt x="407629" y="1976120"/>
                    <a:pt x="419186" y="1934718"/>
                    <a:pt x="416442" y="1894078"/>
                  </a:cubicBezTo>
                  <a:cubicBezTo>
                    <a:pt x="453108" y="1828038"/>
                    <a:pt x="467658" y="1689481"/>
                    <a:pt x="549388" y="1441196"/>
                  </a:cubicBezTo>
                  <a:cubicBezTo>
                    <a:pt x="592623" y="1354836"/>
                    <a:pt x="587301" y="1225042"/>
                    <a:pt x="642592" y="1005078"/>
                  </a:cubicBezTo>
                  <a:cubicBezTo>
                    <a:pt x="625547" y="977011"/>
                    <a:pt x="714427" y="986790"/>
                    <a:pt x="774540" y="806831"/>
                  </a:cubicBezTo>
                  <a:cubicBezTo>
                    <a:pt x="764397" y="738886"/>
                    <a:pt x="831493" y="676021"/>
                    <a:pt x="803141" y="599567"/>
                  </a:cubicBezTo>
                  <a:cubicBezTo>
                    <a:pt x="1073024" y="609219"/>
                    <a:pt x="1400942" y="598805"/>
                    <a:pt x="1729358" y="601599"/>
                  </a:cubicBezTo>
                  <a:cubicBezTo>
                    <a:pt x="2393340" y="605282"/>
                    <a:pt x="3009515" y="602742"/>
                    <a:pt x="3664601" y="601853"/>
                  </a:cubicBezTo>
                  <a:cubicBezTo>
                    <a:pt x="4225069" y="693420"/>
                    <a:pt x="3973561" y="0"/>
                    <a:pt x="4014883" y="2884424"/>
                  </a:cubicBezTo>
                  <a:cubicBezTo>
                    <a:pt x="3992601" y="4200398"/>
                    <a:pt x="4034569" y="5679694"/>
                    <a:pt x="4002578" y="6923913"/>
                  </a:cubicBez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1" name="Freeform 11"/>
          <p:cNvSpPr/>
          <p:nvPr/>
        </p:nvSpPr>
        <p:spPr>
          <a:xfrm>
            <a:off x="3060106" y="1537582"/>
            <a:ext cx="12128005" cy="7692209"/>
          </a:xfrm>
          <a:custGeom>
            <a:avLst/>
            <a:gdLst/>
            <a:ahLst/>
            <a:cxnLst/>
            <a:rect l="l" t="t" r="r" b="b"/>
            <a:pathLst>
              <a:path w="12128005" h="7692209">
                <a:moveTo>
                  <a:pt x="0" y="0"/>
                </a:moveTo>
                <a:lnTo>
                  <a:pt x="12128006" y="0"/>
                </a:lnTo>
                <a:lnTo>
                  <a:pt x="12128006" y="7692210"/>
                </a:lnTo>
                <a:lnTo>
                  <a:pt x="0" y="7692210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1327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3" name="Freeform 13"/>
          <p:cNvSpPr/>
          <p:nvPr/>
        </p:nvSpPr>
        <p:spPr>
          <a:xfrm rot="-3569674">
            <a:off x="-645518" y="-1717983"/>
            <a:ext cx="3944942" cy="3875906"/>
          </a:xfrm>
          <a:custGeom>
            <a:avLst/>
            <a:gdLst/>
            <a:ahLst/>
            <a:cxnLst/>
            <a:rect l="l" t="t" r="r" b="b"/>
            <a:pathLst>
              <a:path w="3944942" h="3875906">
                <a:moveTo>
                  <a:pt x="0" y="0"/>
                </a:moveTo>
                <a:lnTo>
                  <a:pt x="3944943" y="0"/>
                </a:lnTo>
                <a:lnTo>
                  <a:pt x="3944943" y="3875906"/>
                </a:lnTo>
                <a:lnTo>
                  <a:pt x="0" y="3875906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4" name="Freeform 14"/>
          <p:cNvSpPr/>
          <p:nvPr/>
        </p:nvSpPr>
        <p:spPr>
          <a:xfrm rot="1025603">
            <a:off x="-1458512" y="7218919"/>
            <a:ext cx="4019186" cy="6136162"/>
          </a:xfrm>
          <a:custGeom>
            <a:avLst/>
            <a:gdLst/>
            <a:ahLst/>
            <a:cxnLst/>
            <a:rect l="l" t="t" r="r" b="b"/>
            <a:pathLst>
              <a:path w="4019186" h="6136162">
                <a:moveTo>
                  <a:pt x="0" y="0"/>
                </a:moveTo>
                <a:lnTo>
                  <a:pt x="4019186" y="0"/>
                </a:lnTo>
                <a:lnTo>
                  <a:pt x="4019186" y="6136162"/>
                </a:lnTo>
                <a:lnTo>
                  <a:pt x="0" y="6136162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5" name="Freeform 15"/>
          <p:cNvSpPr/>
          <p:nvPr/>
        </p:nvSpPr>
        <p:spPr>
          <a:xfrm>
            <a:off x="15623574" y="7528621"/>
            <a:ext cx="3318508" cy="4047821"/>
          </a:xfrm>
          <a:custGeom>
            <a:avLst/>
            <a:gdLst/>
            <a:ahLst/>
            <a:cxnLst/>
            <a:rect l="l" t="t" r="r" b="b"/>
            <a:pathLst>
              <a:path w="3318508" h="4047821">
                <a:moveTo>
                  <a:pt x="0" y="0"/>
                </a:moveTo>
                <a:lnTo>
                  <a:pt x="3318509" y="0"/>
                </a:lnTo>
                <a:lnTo>
                  <a:pt x="3318509" y="4047821"/>
                </a:lnTo>
                <a:lnTo>
                  <a:pt x="0" y="4047821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6" name="TextBox 16"/>
          <p:cNvSpPr txBox="1"/>
          <p:nvPr/>
        </p:nvSpPr>
        <p:spPr>
          <a:xfrm>
            <a:off x="4539106" y="3627720"/>
            <a:ext cx="9170006" cy="3317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787"/>
              </a:lnSpc>
            </a:pPr>
            <a:r>
              <a:rPr lang="en-US" sz="13047">
                <a:solidFill>
                  <a:srgbClr val="605048"/>
                </a:solidFill>
                <a:latin typeface="Carelia"/>
                <a:ea typeface="Carelia"/>
                <a:cs typeface="Carelia"/>
                <a:sym typeface="Carelia"/>
              </a:rPr>
              <a:t>Děkuji za pozornost</a:t>
            </a:r>
          </a:p>
        </p:txBody>
      </p:sp>
      <p:sp>
        <p:nvSpPr>
          <p:cNvPr id="17" name="Freeform 17"/>
          <p:cNvSpPr/>
          <p:nvPr/>
        </p:nvSpPr>
        <p:spPr>
          <a:xfrm rot="27259">
            <a:off x="8362120" y="1566278"/>
            <a:ext cx="891928" cy="908972"/>
          </a:xfrm>
          <a:custGeom>
            <a:avLst/>
            <a:gdLst/>
            <a:ahLst/>
            <a:cxnLst/>
            <a:rect l="l" t="t" r="r" b="b"/>
            <a:pathLst>
              <a:path w="891928" h="908972">
                <a:moveTo>
                  <a:pt x="0" y="0"/>
                </a:moveTo>
                <a:lnTo>
                  <a:pt x="891929" y="0"/>
                </a:lnTo>
                <a:lnTo>
                  <a:pt x="891929" y="908971"/>
                </a:lnTo>
                <a:lnTo>
                  <a:pt x="0" y="908971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5" name="Group 5"/>
          <p:cNvGrpSpPr/>
          <p:nvPr/>
        </p:nvGrpSpPr>
        <p:grpSpPr>
          <a:xfrm rot="981642">
            <a:off x="2101275" y="6009872"/>
            <a:ext cx="7199081" cy="7288220"/>
            <a:chOff x="0" y="0"/>
            <a:chExt cx="2018193" cy="2043182"/>
          </a:xfrm>
        </p:grpSpPr>
        <p:sp>
          <p:nvSpPr>
            <p:cNvPr id="6" name="Freeform 6"/>
            <p:cNvSpPr/>
            <p:nvPr/>
          </p:nvSpPr>
          <p:spPr>
            <a:xfrm rot="10566159" flipH="1" flipV="1">
              <a:off x="-48553" y="-34034"/>
              <a:ext cx="2114546" cy="2068400"/>
            </a:xfrm>
            <a:custGeom>
              <a:avLst/>
              <a:gdLst/>
              <a:ahLst/>
              <a:cxnLst/>
              <a:rect l="l" t="t" r="r" b="b"/>
              <a:pathLst>
                <a:path w="2114546" h="2068400">
                  <a:moveTo>
                    <a:pt x="2009985" y="1904058"/>
                  </a:moveTo>
                  <a:cubicBezTo>
                    <a:pt x="2043539" y="1395658"/>
                    <a:pt x="2077435" y="707570"/>
                    <a:pt x="2111978" y="200530"/>
                  </a:cubicBezTo>
                  <a:cubicBezTo>
                    <a:pt x="2112504" y="192808"/>
                    <a:pt x="2114107" y="185160"/>
                    <a:pt x="2114545" y="178726"/>
                  </a:cubicBezTo>
                  <a:cubicBezTo>
                    <a:pt x="2113556" y="177366"/>
                    <a:pt x="2112480" y="177292"/>
                    <a:pt x="2111491" y="175932"/>
                  </a:cubicBezTo>
                  <a:cubicBezTo>
                    <a:pt x="2111491" y="175932"/>
                    <a:pt x="2110326" y="177146"/>
                    <a:pt x="2110238" y="178432"/>
                  </a:cubicBezTo>
                  <a:cubicBezTo>
                    <a:pt x="2107647" y="184720"/>
                    <a:pt x="2103340" y="184427"/>
                    <a:pt x="2099033" y="184133"/>
                  </a:cubicBezTo>
                  <a:cubicBezTo>
                    <a:pt x="2093736" y="182480"/>
                    <a:pt x="2088791" y="175678"/>
                    <a:pt x="2082155" y="177812"/>
                  </a:cubicBezTo>
                  <a:cubicBezTo>
                    <a:pt x="2079914" y="178952"/>
                    <a:pt x="2075782" y="176085"/>
                    <a:pt x="2074881" y="173438"/>
                  </a:cubicBezTo>
                  <a:cubicBezTo>
                    <a:pt x="2072001" y="168070"/>
                    <a:pt x="2067694" y="167777"/>
                    <a:pt x="2063212" y="170057"/>
                  </a:cubicBezTo>
                  <a:cubicBezTo>
                    <a:pt x="2060971" y="171197"/>
                    <a:pt x="2058905" y="169764"/>
                    <a:pt x="2056751" y="169617"/>
                  </a:cubicBezTo>
                  <a:cubicBezTo>
                    <a:pt x="2053521" y="169397"/>
                    <a:pt x="2049302" y="167817"/>
                    <a:pt x="2046159" y="166310"/>
                  </a:cubicBezTo>
                  <a:cubicBezTo>
                    <a:pt x="2045083" y="166236"/>
                    <a:pt x="2043017" y="164803"/>
                    <a:pt x="2041940" y="164729"/>
                  </a:cubicBezTo>
                  <a:cubicBezTo>
                    <a:pt x="2038797" y="163222"/>
                    <a:pt x="2035830" y="159142"/>
                    <a:pt x="2032249" y="164069"/>
                  </a:cubicBezTo>
                  <a:cubicBezTo>
                    <a:pt x="2032249" y="164069"/>
                    <a:pt x="2030096" y="163922"/>
                    <a:pt x="2029107" y="162562"/>
                  </a:cubicBezTo>
                  <a:cubicBezTo>
                    <a:pt x="2028205" y="159915"/>
                    <a:pt x="2027392" y="155981"/>
                    <a:pt x="2026490" y="153334"/>
                  </a:cubicBezTo>
                  <a:cubicBezTo>
                    <a:pt x="2024600" y="149326"/>
                    <a:pt x="2025038" y="142892"/>
                    <a:pt x="2021983" y="140098"/>
                  </a:cubicBezTo>
                  <a:cubicBezTo>
                    <a:pt x="2019917" y="138664"/>
                    <a:pt x="2018928" y="137304"/>
                    <a:pt x="2018027" y="134657"/>
                  </a:cubicBezTo>
                  <a:cubicBezTo>
                    <a:pt x="2018114" y="133370"/>
                    <a:pt x="2016049" y="131936"/>
                    <a:pt x="2016136" y="130649"/>
                  </a:cubicBezTo>
                  <a:lnTo>
                    <a:pt x="2013169" y="126569"/>
                  </a:lnTo>
                  <a:cubicBezTo>
                    <a:pt x="2012268" y="123922"/>
                    <a:pt x="2011454" y="119987"/>
                    <a:pt x="2009388" y="118554"/>
                  </a:cubicBezTo>
                  <a:cubicBezTo>
                    <a:pt x="2005344" y="114400"/>
                    <a:pt x="2004618" y="109179"/>
                    <a:pt x="2007210" y="102891"/>
                  </a:cubicBezTo>
                  <a:cubicBezTo>
                    <a:pt x="2004067" y="101384"/>
                    <a:pt x="2002089" y="98663"/>
                    <a:pt x="1998859" y="98443"/>
                  </a:cubicBezTo>
                  <a:cubicBezTo>
                    <a:pt x="1985850" y="98850"/>
                    <a:pt x="1971677" y="100470"/>
                    <a:pt x="1958668" y="100877"/>
                  </a:cubicBezTo>
                  <a:cubicBezTo>
                    <a:pt x="1956515" y="100730"/>
                    <a:pt x="1953197" y="101797"/>
                    <a:pt x="1952033" y="103011"/>
                  </a:cubicBezTo>
                  <a:cubicBezTo>
                    <a:pt x="1942980" y="108858"/>
                    <a:pt x="1934717" y="103124"/>
                    <a:pt x="1926190" y="101250"/>
                  </a:cubicBezTo>
                  <a:cubicBezTo>
                    <a:pt x="1919730" y="100810"/>
                    <a:pt x="1913532" y="96509"/>
                    <a:pt x="1907160" y="94782"/>
                  </a:cubicBezTo>
                  <a:cubicBezTo>
                    <a:pt x="1899710" y="92982"/>
                    <a:pt x="1893162" y="93828"/>
                    <a:pt x="1885712" y="92028"/>
                  </a:cubicBezTo>
                  <a:cubicBezTo>
                    <a:pt x="1884636" y="91955"/>
                    <a:pt x="1883646" y="90594"/>
                    <a:pt x="1882657" y="89234"/>
                  </a:cubicBezTo>
                  <a:cubicBezTo>
                    <a:pt x="1880764" y="85266"/>
                    <a:pt x="1876371" y="86240"/>
                    <a:pt x="1874131" y="87360"/>
                  </a:cubicBezTo>
                  <a:cubicBezTo>
                    <a:pt x="1870725" y="89714"/>
                    <a:pt x="1869386" y="93501"/>
                    <a:pt x="1866969" y="97215"/>
                  </a:cubicBezTo>
                  <a:cubicBezTo>
                    <a:pt x="1861498" y="98136"/>
                    <a:pt x="1853873" y="98909"/>
                    <a:pt x="1848226" y="102403"/>
                  </a:cubicBezTo>
                  <a:cubicBezTo>
                    <a:pt x="1843744" y="104683"/>
                    <a:pt x="1841503" y="105824"/>
                    <a:pt x="1838448" y="103030"/>
                  </a:cubicBezTo>
                  <a:lnTo>
                    <a:pt x="1837283" y="104243"/>
                  </a:lnTo>
                  <a:cubicBezTo>
                    <a:pt x="1839261" y="106964"/>
                    <a:pt x="1840075" y="110898"/>
                    <a:pt x="1842053" y="113618"/>
                  </a:cubicBezTo>
                  <a:cubicBezTo>
                    <a:pt x="1838735" y="114685"/>
                    <a:pt x="1834253" y="116966"/>
                    <a:pt x="1832187" y="115532"/>
                  </a:cubicBezTo>
                  <a:cubicBezTo>
                    <a:pt x="1826891" y="113878"/>
                    <a:pt x="1824562" y="116305"/>
                    <a:pt x="1820080" y="118586"/>
                  </a:cubicBezTo>
                  <a:cubicBezTo>
                    <a:pt x="1815510" y="122153"/>
                    <a:pt x="1809951" y="124360"/>
                    <a:pt x="1805468" y="126640"/>
                  </a:cubicBezTo>
                  <a:cubicBezTo>
                    <a:pt x="1804392" y="126567"/>
                    <a:pt x="1803315" y="126494"/>
                    <a:pt x="1802326" y="125133"/>
                  </a:cubicBezTo>
                  <a:cubicBezTo>
                    <a:pt x="1801249" y="125060"/>
                    <a:pt x="1800260" y="123700"/>
                    <a:pt x="1800260" y="123700"/>
                  </a:cubicBezTo>
                  <a:cubicBezTo>
                    <a:pt x="1794701" y="125907"/>
                    <a:pt x="1789142" y="128114"/>
                    <a:pt x="1783933" y="125173"/>
                  </a:cubicBezTo>
                  <a:cubicBezTo>
                    <a:pt x="1782857" y="125100"/>
                    <a:pt x="1782769" y="126387"/>
                    <a:pt x="1781692" y="126314"/>
                  </a:cubicBezTo>
                  <a:cubicBezTo>
                    <a:pt x="1775056" y="128447"/>
                    <a:pt x="1770136" y="137162"/>
                    <a:pt x="1761522" y="136575"/>
                  </a:cubicBezTo>
                  <a:cubicBezTo>
                    <a:pt x="1755061" y="136135"/>
                    <a:pt x="1748162" y="142129"/>
                    <a:pt x="1741702" y="141689"/>
                  </a:cubicBezTo>
                  <a:cubicBezTo>
                    <a:pt x="1734077" y="142463"/>
                    <a:pt x="1727441" y="144596"/>
                    <a:pt x="1720717" y="148017"/>
                  </a:cubicBezTo>
                  <a:cubicBezTo>
                    <a:pt x="1718476" y="149157"/>
                    <a:pt x="1716323" y="149011"/>
                    <a:pt x="1715246" y="148937"/>
                  </a:cubicBezTo>
                  <a:cubicBezTo>
                    <a:pt x="1710037" y="145997"/>
                    <a:pt x="1706544" y="149637"/>
                    <a:pt x="1704128" y="153351"/>
                  </a:cubicBezTo>
                  <a:cubicBezTo>
                    <a:pt x="1698130" y="161993"/>
                    <a:pt x="1689341" y="163980"/>
                    <a:pt x="1681628" y="166040"/>
                  </a:cubicBezTo>
                  <a:cubicBezTo>
                    <a:pt x="1671762" y="167954"/>
                    <a:pt x="1661984" y="168580"/>
                    <a:pt x="1652205" y="169207"/>
                  </a:cubicBezTo>
                  <a:cubicBezTo>
                    <a:pt x="1651128" y="169134"/>
                    <a:pt x="1649789" y="172921"/>
                    <a:pt x="1647548" y="174061"/>
                  </a:cubicBezTo>
                  <a:cubicBezTo>
                    <a:pt x="1646471" y="173988"/>
                    <a:pt x="1645482" y="172628"/>
                    <a:pt x="1645482" y="172628"/>
                  </a:cubicBezTo>
                  <a:cubicBezTo>
                    <a:pt x="1639572" y="179982"/>
                    <a:pt x="1635553" y="191344"/>
                    <a:pt x="1624873" y="189324"/>
                  </a:cubicBezTo>
                  <a:lnTo>
                    <a:pt x="1623796" y="189251"/>
                  </a:lnTo>
                  <a:cubicBezTo>
                    <a:pt x="1614744" y="195098"/>
                    <a:pt x="1606305" y="191938"/>
                    <a:pt x="1598943" y="188850"/>
                  </a:cubicBezTo>
                  <a:cubicBezTo>
                    <a:pt x="1596790" y="188704"/>
                    <a:pt x="1593735" y="185910"/>
                    <a:pt x="1592833" y="183263"/>
                  </a:cubicBezTo>
                  <a:cubicBezTo>
                    <a:pt x="1590129" y="175321"/>
                    <a:pt x="1581690" y="172160"/>
                    <a:pt x="1575054" y="174294"/>
                  </a:cubicBezTo>
                  <a:cubicBezTo>
                    <a:pt x="1569495" y="176501"/>
                    <a:pt x="1564024" y="177421"/>
                    <a:pt x="1558465" y="179628"/>
                  </a:cubicBezTo>
                  <a:cubicBezTo>
                    <a:pt x="1549676" y="181615"/>
                    <a:pt x="1542051" y="182389"/>
                    <a:pt x="1533787" y="176654"/>
                  </a:cubicBezTo>
                  <a:cubicBezTo>
                    <a:pt x="1525524" y="170920"/>
                    <a:pt x="1518800" y="174340"/>
                    <a:pt x="1513704" y="185629"/>
                  </a:cubicBezTo>
                  <a:cubicBezTo>
                    <a:pt x="1509948" y="193130"/>
                    <a:pt x="1501246" y="193830"/>
                    <a:pt x="1496301" y="187029"/>
                  </a:cubicBezTo>
                  <a:cubicBezTo>
                    <a:pt x="1493334" y="182948"/>
                    <a:pt x="1491093" y="184089"/>
                    <a:pt x="1487687" y="186442"/>
                  </a:cubicBezTo>
                  <a:lnTo>
                    <a:pt x="1480700" y="193724"/>
                  </a:lnTo>
                  <a:cubicBezTo>
                    <a:pt x="1479536" y="194937"/>
                    <a:pt x="1477382" y="194790"/>
                    <a:pt x="1476306" y="194717"/>
                  </a:cubicBezTo>
                  <a:lnTo>
                    <a:pt x="1469845" y="194277"/>
                  </a:lnTo>
                  <a:cubicBezTo>
                    <a:pt x="1465538" y="193984"/>
                    <a:pt x="1461319" y="192403"/>
                    <a:pt x="1457100" y="190823"/>
                  </a:cubicBezTo>
                  <a:cubicBezTo>
                    <a:pt x="1451803" y="189169"/>
                    <a:pt x="1447760" y="185015"/>
                    <a:pt x="1442463" y="183361"/>
                  </a:cubicBezTo>
                  <a:cubicBezTo>
                    <a:pt x="1433937" y="181488"/>
                    <a:pt x="1432397" y="172333"/>
                    <a:pt x="1429605" y="165678"/>
                  </a:cubicBezTo>
                  <a:cubicBezTo>
                    <a:pt x="1427715" y="161671"/>
                    <a:pt x="1423759" y="156230"/>
                    <a:pt x="1419364" y="157223"/>
                  </a:cubicBezTo>
                  <a:cubicBezTo>
                    <a:pt x="1414882" y="159503"/>
                    <a:pt x="1410750" y="156636"/>
                    <a:pt x="1407607" y="155129"/>
                  </a:cubicBezTo>
                  <a:cubicBezTo>
                    <a:pt x="1406531" y="155056"/>
                    <a:pt x="1404465" y="153622"/>
                    <a:pt x="1403388" y="153549"/>
                  </a:cubicBezTo>
                  <a:cubicBezTo>
                    <a:pt x="1396026" y="150462"/>
                    <a:pt x="1390292" y="155242"/>
                    <a:pt x="1384469" y="161310"/>
                  </a:cubicBezTo>
                  <a:lnTo>
                    <a:pt x="1379812" y="166164"/>
                  </a:lnTo>
                  <a:cubicBezTo>
                    <a:pt x="1378647" y="167378"/>
                    <a:pt x="1378472" y="169952"/>
                    <a:pt x="1377308" y="171165"/>
                  </a:cubicBezTo>
                  <a:cubicBezTo>
                    <a:pt x="1370409" y="177160"/>
                    <a:pt x="1364124" y="174146"/>
                    <a:pt x="1356849" y="169772"/>
                  </a:cubicBezTo>
                  <a:cubicBezTo>
                    <a:pt x="1350652" y="165471"/>
                    <a:pt x="1342852" y="168818"/>
                    <a:pt x="1340172" y="176393"/>
                  </a:cubicBezTo>
                  <a:cubicBezTo>
                    <a:pt x="1338745" y="181467"/>
                    <a:pt x="1337405" y="185254"/>
                    <a:pt x="1331846" y="187461"/>
                  </a:cubicBezTo>
                  <a:cubicBezTo>
                    <a:pt x="1326199" y="190955"/>
                    <a:pt x="1319563" y="193089"/>
                    <a:pt x="1317873" y="202024"/>
                  </a:cubicBezTo>
                  <a:cubicBezTo>
                    <a:pt x="1317785" y="203311"/>
                    <a:pt x="1316620" y="204524"/>
                    <a:pt x="1315544" y="204451"/>
                  </a:cubicBezTo>
                  <a:cubicBezTo>
                    <a:pt x="1312226" y="205518"/>
                    <a:pt x="1309985" y="206658"/>
                    <a:pt x="1306667" y="207725"/>
                  </a:cubicBezTo>
                  <a:lnTo>
                    <a:pt x="1296976" y="207065"/>
                  </a:lnTo>
                  <a:cubicBezTo>
                    <a:pt x="1290603" y="205338"/>
                    <a:pt x="1284318" y="202324"/>
                    <a:pt x="1277945" y="200597"/>
                  </a:cubicBezTo>
                  <a:cubicBezTo>
                    <a:pt x="1270496" y="198796"/>
                    <a:pt x="1263684" y="203504"/>
                    <a:pt x="1256059" y="204277"/>
                  </a:cubicBezTo>
                  <a:lnTo>
                    <a:pt x="1254895" y="205491"/>
                  </a:lnTo>
                  <a:cubicBezTo>
                    <a:pt x="1252478" y="209205"/>
                    <a:pt x="1249336" y="207698"/>
                    <a:pt x="1247358" y="204977"/>
                  </a:cubicBezTo>
                  <a:cubicBezTo>
                    <a:pt x="1243401" y="199536"/>
                    <a:pt x="1235952" y="197736"/>
                    <a:pt x="1230393" y="199943"/>
                  </a:cubicBezTo>
                  <a:cubicBezTo>
                    <a:pt x="1223669" y="203363"/>
                    <a:pt x="1217033" y="205497"/>
                    <a:pt x="1210397" y="207631"/>
                  </a:cubicBezTo>
                  <a:cubicBezTo>
                    <a:pt x="1208244" y="207484"/>
                    <a:pt x="1206178" y="206050"/>
                    <a:pt x="1205101" y="205977"/>
                  </a:cubicBezTo>
                  <a:cubicBezTo>
                    <a:pt x="1202948" y="205830"/>
                    <a:pt x="1199805" y="204323"/>
                    <a:pt x="1198641" y="205537"/>
                  </a:cubicBezTo>
                  <a:cubicBezTo>
                    <a:pt x="1189501" y="212671"/>
                    <a:pt x="1181062" y="209511"/>
                    <a:pt x="1173876" y="203850"/>
                  </a:cubicBezTo>
                  <a:cubicBezTo>
                    <a:pt x="1169744" y="200982"/>
                    <a:pt x="1163459" y="197969"/>
                    <a:pt x="1161831" y="190100"/>
                  </a:cubicBezTo>
                  <a:cubicBezTo>
                    <a:pt x="1161105" y="184879"/>
                    <a:pt x="1157149" y="179438"/>
                    <a:pt x="1154182" y="175358"/>
                  </a:cubicBezTo>
                  <a:cubicBezTo>
                    <a:pt x="1149236" y="168556"/>
                    <a:pt x="1144466" y="159181"/>
                    <a:pt x="1134775" y="158521"/>
                  </a:cubicBezTo>
                  <a:cubicBezTo>
                    <a:pt x="1132622" y="158374"/>
                    <a:pt x="1130819" y="153080"/>
                    <a:pt x="1129655" y="154293"/>
                  </a:cubicBezTo>
                  <a:cubicBezTo>
                    <a:pt x="1125260" y="155287"/>
                    <a:pt x="1125435" y="152713"/>
                    <a:pt x="1123457" y="149993"/>
                  </a:cubicBezTo>
                  <a:cubicBezTo>
                    <a:pt x="1121479" y="147272"/>
                    <a:pt x="1118424" y="144478"/>
                    <a:pt x="1116534" y="140471"/>
                  </a:cubicBezTo>
                  <a:cubicBezTo>
                    <a:pt x="1113654" y="135103"/>
                    <a:pt x="1110862" y="128449"/>
                    <a:pt x="1107983" y="123081"/>
                  </a:cubicBezTo>
                  <a:cubicBezTo>
                    <a:pt x="1105103" y="117713"/>
                    <a:pt x="1103388" y="111132"/>
                    <a:pt x="1100508" y="105764"/>
                  </a:cubicBezTo>
                  <a:cubicBezTo>
                    <a:pt x="1099519" y="104404"/>
                    <a:pt x="1096377" y="102897"/>
                    <a:pt x="1095212" y="104111"/>
                  </a:cubicBezTo>
                  <a:lnTo>
                    <a:pt x="1081765" y="110952"/>
                  </a:lnTo>
                  <a:cubicBezTo>
                    <a:pt x="1079524" y="112092"/>
                    <a:pt x="1078272" y="114592"/>
                    <a:pt x="1077020" y="117093"/>
                  </a:cubicBezTo>
                  <a:lnTo>
                    <a:pt x="1076031" y="115733"/>
                  </a:lnTo>
                  <a:cubicBezTo>
                    <a:pt x="1077371" y="111945"/>
                    <a:pt x="1078710" y="108158"/>
                    <a:pt x="1079875" y="106944"/>
                  </a:cubicBezTo>
                  <a:lnTo>
                    <a:pt x="1067217" y="102203"/>
                  </a:lnTo>
                  <a:cubicBezTo>
                    <a:pt x="1064074" y="100696"/>
                    <a:pt x="1058690" y="100330"/>
                    <a:pt x="1056537" y="100183"/>
                  </a:cubicBezTo>
                  <a:lnTo>
                    <a:pt x="1039309" y="99009"/>
                  </a:lnTo>
                  <a:cubicBezTo>
                    <a:pt x="1032848" y="98569"/>
                    <a:pt x="1027552" y="96915"/>
                    <a:pt x="1021004" y="97762"/>
                  </a:cubicBezTo>
                  <a:cubicBezTo>
                    <a:pt x="1016609" y="98756"/>
                    <a:pt x="1013555" y="95962"/>
                    <a:pt x="1010500" y="93168"/>
                  </a:cubicBezTo>
                  <a:cubicBezTo>
                    <a:pt x="1002412" y="84860"/>
                    <a:pt x="994411" y="75264"/>
                    <a:pt x="982304" y="78318"/>
                  </a:cubicBezTo>
                  <a:cubicBezTo>
                    <a:pt x="981227" y="78245"/>
                    <a:pt x="979161" y="76811"/>
                    <a:pt x="978172" y="75451"/>
                  </a:cubicBezTo>
                  <a:cubicBezTo>
                    <a:pt x="975030" y="73944"/>
                    <a:pt x="973052" y="71224"/>
                    <a:pt x="968920" y="68356"/>
                  </a:cubicBezTo>
                  <a:cubicBezTo>
                    <a:pt x="968657" y="72217"/>
                    <a:pt x="968569" y="73504"/>
                    <a:pt x="969471" y="76151"/>
                  </a:cubicBezTo>
                  <a:cubicBezTo>
                    <a:pt x="967142" y="78578"/>
                    <a:pt x="966153" y="77218"/>
                    <a:pt x="965164" y="75858"/>
                  </a:cubicBezTo>
                  <a:cubicBezTo>
                    <a:pt x="963999" y="77071"/>
                    <a:pt x="962747" y="79572"/>
                    <a:pt x="961670" y="79498"/>
                  </a:cubicBezTo>
                  <a:cubicBezTo>
                    <a:pt x="956111" y="81705"/>
                    <a:pt x="950640" y="82625"/>
                    <a:pt x="945081" y="84832"/>
                  </a:cubicBezTo>
                  <a:cubicBezTo>
                    <a:pt x="942840" y="85973"/>
                    <a:pt x="940598" y="87113"/>
                    <a:pt x="939434" y="88326"/>
                  </a:cubicBezTo>
                  <a:cubicBezTo>
                    <a:pt x="934864" y="91894"/>
                    <a:pt x="931195" y="98108"/>
                    <a:pt x="923746" y="96308"/>
                  </a:cubicBezTo>
                  <a:cubicBezTo>
                    <a:pt x="922669" y="96234"/>
                    <a:pt x="920340" y="98662"/>
                    <a:pt x="918187" y="98515"/>
                  </a:cubicBezTo>
                  <a:cubicBezTo>
                    <a:pt x="915945" y="99655"/>
                    <a:pt x="912715" y="99435"/>
                    <a:pt x="910474" y="100575"/>
                  </a:cubicBezTo>
                  <a:lnTo>
                    <a:pt x="908321" y="100428"/>
                  </a:lnTo>
                  <a:cubicBezTo>
                    <a:pt x="901685" y="102562"/>
                    <a:pt x="896126" y="104769"/>
                    <a:pt x="889577" y="105616"/>
                  </a:cubicBezTo>
                  <a:lnTo>
                    <a:pt x="885270" y="105322"/>
                  </a:lnTo>
                  <a:cubicBezTo>
                    <a:pt x="879887" y="104956"/>
                    <a:pt x="875667" y="103375"/>
                    <a:pt x="870284" y="103009"/>
                  </a:cubicBezTo>
                  <a:cubicBezTo>
                    <a:pt x="864900" y="102642"/>
                    <a:pt x="859341" y="104849"/>
                    <a:pt x="853957" y="104482"/>
                  </a:cubicBezTo>
                  <a:cubicBezTo>
                    <a:pt x="847496" y="104042"/>
                    <a:pt x="839959" y="103528"/>
                    <a:pt x="834926" y="98014"/>
                  </a:cubicBezTo>
                  <a:cubicBezTo>
                    <a:pt x="833937" y="96654"/>
                    <a:pt x="830707" y="96434"/>
                    <a:pt x="828466" y="97574"/>
                  </a:cubicBezTo>
                  <a:cubicBezTo>
                    <a:pt x="820841" y="98347"/>
                    <a:pt x="813216" y="99121"/>
                    <a:pt x="806580" y="101254"/>
                  </a:cubicBezTo>
                  <a:cubicBezTo>
                    <a:pt x="799944" y="103388"/>
                    <a:pt x="796889" y="100594"/>
                    <a:pt x="795174" y="94013"/>
                  </a:cubicBezTo>
                  <a:cubicBezTo>
                    <a:pt x="794273" y="91366"/>
                    <a:pt x="792294" y="88645"/>
                    <a:pt x="790316" y="85925"/>
                  </a:cubicBezTo>
                  <a:cubicBezTo>
                    <a:pt x="787261" y="83131"/>
                    <a:pt x="784294" y="79050"/>
                    <a:pt x="781064" y="78830"/>
                  </a:cubicBezTo>
                  <a:cubicBezTo>
                    <a:pt x="773527" y="78317"/>
                    <a:pt x="769570" y="72876"/>
                    <a:pt x="764450" y="68648"/>
                  </a:cubicBezTo>
                  <a:cubicBezTo>
                    <a:pt x="756274" y="61627"/>
                    <a:pt x="749263" y="53392"/>
                    <a:pt x="738407" y="53945"/>
                  </a:cubicBezTo>
                  <a:lnTo>
                    <a:pt x="738846" y="47511"/>
                  </a:lnTo>
                  <a:cubicBezTo>
                    <a:pt x="740999" y="47657"/>
                    <a:pt x="743153" y="47804"/>
                    <a:pt x="745394" y="46664"/>
                  </a:cubicBezTo>
                  <a:cubicBezTo>
                    <a:pt x="742339" y="43870"/>
                    <a:pt x="742602" y="40009"/>
                    <a:pt x="740624" y="37289"/>
                  </a:cubicBezTo>
                  <a:cubicBezTo>
                    <a:pt x="736580" y="33135"/>
                    <a:pt x="732361" y="31554"/>
                    <a:pt x="728229" y="28687"/>
                  </a:cubicBezTo>
                  <a:cubicBezTo>
                    <a:pt x="725086" y="27180"/>
                    <a:pt x="720779" y="26887"/>
                    <a:pt x="722495" y="33468"/>
                  </a:cubicBezTo>
                  <a:cubicBezTo>
                    <a:pt x="717023" y="34388"/>
                    <a:pt x="712716" y="34095"/>
                    <a:pt x="710387" y="36522"/>
                  </a:cubicBezTo>
                  <a:cubicBezTo>
                    <a:pt x="705817" y="40089"/>
                    <a:pt x="701686" y="37222"/>
                    <a:pt x="698631" y="34428"/>
                  </a:cubicBezTo>
                  <a:cubicBezTo>
                    <a:pt x="696565" y="32994"/>
                    <a:pt x="694499" y="31561"/>
                    <a:pt x="692258" y="32701"/>
                  </a:cubicBezTo>
                  <a:cubicBezTo>
                    <a:pt x="678811" y="39542"/>
                    <a:pt x="666153" y="34801"/>
                    <a:pt x="653232" y="33921"/>
                  </a:cubicBezTo>
                  <a:cubicBezTo>
                    <a:pt x="651078" y="33774"/>
                    <a:pt x="649012" y="32340"/>
                    <a:pt x="645782" y="32120"/>
                  </a:cubicBezTo>
                  <a:cubicBezTo>
                    <a:pt x="641563" y="30540"/>
                    <a:pt x="638508" y="27746"/>
                    <a:pt x="634289" y="26166"/>
                  </a:cubicBezTo>
                  <a:cubicBezTo>
                    <a:pt x="630069" y="24585"/>
                    <a:pt x="624773" y="22932"/>
                    <a:pt x="620554" y="21351"/>
                  </a:cubicBezTo>
                  <a:lnTo>
                    <a:pt x="617324" y="21131"/>
                  </a:lnTo>
                  <a:cubicBezTo>
                    <a:pt x="609786" y="20618"/>
                    <a:pt x="602161" y="21391"/>
                    <a:pt x="595701" y="20951"/>
                  </a:cubicBezTo>
                  <a:cubicBezTo>
                    <a:pt x="590317" y="20584"/>
                    <a:pt x="585109" y="17644"/>
                    <a:pt x="578736" y="15917"/>
                  </a:cubicBezTo>
                  <a:cubicBezTo>
                    <a:pt x="578360" y="5548"/>
                    <a:pt x="569571" y="7535"/>
                    <a:pt x="564538" y="2021"/>
                  </a:cubicBezTo>
                  <a:cubicBezTo>
                    <a:pt x="563549" y="661"/>
                    <a:pt x="561308" y="1801"/>
                    <a:pt x="560231" y="1727"/>
                  </a:cubicBezTo>
                  <a:cubicBezTo>
                    <a:pt x="553858" y="0"/>
                    <a:pt x="549288" y="3568"/>
                    <a:pt x="546696" y="9855"/>
                  </a:cubicBezTo>
                  <a:cubicBezTo>
                    <a:pt x="543028" y="16070"/>
                    <a:pt x="534238" y="18057"/>
                    <a:pt x="536767" y="28572"/>
                  </a:cubicBezTo>
                  <a:cubicBezTo>
                    <a:pt x="537756" y="29932"/>
                    <a:pt x="539822" y="31366"/>
                    <a:pt x="540724" y="34013"/>
                  </a:cubicBezTo>
                  <a:cubicBezTo>
                    <a:pt x="540461" y="37874"/>
                    <a:pt x="539208" y="40374"/>
                    <a:pt x="536066" y="38867"/>
                  </a:cubicBezTo>
                  <a:cubicBezTo>
                    <a:pt x="534989" y="38794"/>
                    <a:pt x="533737" y="41294"/>
                    <a:pt x="532573" y="42508"/>
                  </a:cubicBezTo>
                  <a:cubicBezTo>
                    <a:pt x="531408" y="43722"/>
                    <a:pt x="531233" y="46295"/>
                    <a:pt x="530156" y="46222"/>
                  </a:cubicBezTo>
                  <a:cubicBezTo>
                    <a:pt x="523520" y="48356"/>
                    <a:pt x="518775" y="54497"/>
                    <a:pt x="511325" y="52696"/>
                  </a:cubicBezTo>
                  <a:lnTo>
                    <a:pt x="509172" y="52550"/>
                  </a:lnTo>
                  <a:cubicBezTo>
                    <a:pt x="502273" y="58544"/>
                    <a:pt x="495900" y="56817"/>
                    <a:pt x="488450" y="55017"/>
                  </a:cubicBezTo>
                  <a:cubicBezTo>
                    <a:pt x="485308" y="53510"/>
                    <a:pt x="480913" y="54503"/>
                    <a:pt x="476606" y="54210"/>
                  </a:cubicBezTo>
                  <a:cubicBezTo>
                    <a:pt x="473376" y="53990"/>
                    <a:pt x="470146" y="53770"/>
                    <a:pt x="467091" y="50976"/>
                  </a:cubicBezTo>
                  <a:cubicBezTo>
                    <a:pt x="462959" y="48109"/>
                    <a:pt x="458915" y="43954"/>
                    <a:pt x="454783" y="41087"/>
                  </a:cubicBezTo>
                  <a:cubicBezTo>
                    <a:pt x="450652" y="38220"/>
                    <a:pt x="445268" y="37853"/>
                    <a:pt x="445882" y="28845"/>
                  </a:cubicBezTo>
                  <a:cubicBezTo>
                    <a:pt x="445969" y="27558"/>
                    <a:pt x="443904" y="26124"/>
                    <a:pt x="443991" y="24837"/>
                  </a:cubicBezTo>
                  <a:cubicBezTo>
                    <a:pt x="435928" y="32045"/>
                    <a:pt x="429029" y="38040"/>
                    <a:pt x="422130" y="44034"/>
                  </a:cubicBezTo>
                  <a:cubicBezTo>
                    <a:pt x="418637" y="47675"/>
                    <a:pt x="413979" y="52529"/>
                    <a:pt x="415694" y="59110"/>
                  </a:cubicBezTo>
                  <a:cubicBezTo>
                    <a:pt x="415607" y="60397"/>
                    <a:pt x="414442" y="61611"/>
                    <a:pt x="414355" y="62898"/>
                  </a:cubicBezTo>
                  <a:cubicBezTo>
                    <a:pt x="413102" y="65398"/>
                    <a:pt x="411850" y="67898"/>
                    <a:pt x="409609" y="69039"/>
                  </a:cubicBezTo>
                  <a:cubicBezTo>
                    <a:pt x="407193" y="72753"/>
                    <a:pt x="404776" y="76467"/>
                    <a:pt x="402272" y="81468"/>
                  </a:cubicBezTo>
                  <a:lnTo>
                    <a:pt x="395285" y="88749"/>
                  </a:lnTo>
                  <a:cubicBezTo>
                    <a:pt x="392869" y="92463"/>
                    <a:pt x="390452" y="96177"/>
                    <a:pt x="387047" y="98531"/>
                  </a:cubicBezTo>
                  <a:cubicBezTo>
                    <a:pt x="378983" y="105739"/>
                    <a:pt x="370920" y="112946"/>
                    <a:pt x="361780" y="120081"/>
                  </a:cubicBezTo>
                  <a:cubicBezTo>
                    <a:pt x="357122" y="124935"/>
                    <a:pt x="351476" y="128429"/>
                    <a:pt x="346818" y="133283"/>
                  </a:cubicBezTo>
                  <a:cubicBezTo>
                    <a:pt x="338755" y="140491"/>
                    <a:pt x="329702" y="146339"/>
                    <a:pt x="324606" y="157628"/>
                  </a:cubicBezTo>
                  <a:cubicBezTo>
                    <a:pt x="324519" y="158915"/>
                    <a:pt x="322277" y="160055"/>
                    <a:pt x="321113" y="161268"/>
                  </a:cubicBezTo>
                  <a:cubicBezTo>
                    <a:pt x="315379" y="166049"/>
                    <a:pt x="306765" y="165462"/>
                    <a:pt x="306063" y="175758"/>
                  </a:cubicBezTo>
                  <a:cubicBezTo>
                    <a:pt x="297449" y="175171"/>
                    <a:pt x="292616" y="182599"/>
                    <a:pt x="287871" y="188740"/>
                  </a:cubicBezTo>
                  <a:cubicBezTo>
                    <a:pt x="284290" y="193667"/>
                    <a:pt x="280621" y="199882"/>
                    <a:pt x="276051" y="203449"/>
                  </a:cubicBezTo>
                  <a:cubicBezTo>
                    <a:pt x="271569" y="205730"/>
                    <a:pt x="266273" y="204076"/>
                    <a:pt x="260889" y="203709"/>
                  </a:cubicBezTo>
                  <a:cubicBezTo>
                    <a:pt x="258735" y="203562"/>
                    <a:pt x="256582" y="203416"/>
                    <a:pt x="256494" y="204703"/>
                  </a:cubicBezTo>
                  <a:cubicBezTo>
                    <a:pt x="251837" y="209557"/>
                    <a:pt x="246190" y="213051"/>
                    <a:pt x="242521" y="219265"/>
                  </a:cubicBezTo>
                  <a:cubicBezTo>
                    <a:pt x="238853" y="225480"/>
                    <a:pt x="235359" y="229120"/>
                    <a:pt x="229888" y="230040"/>
                  </a:cubicBezTo>
                  <a:cubicBezTo>
                    <a:pt x="224416" y="230961"/>
                    <a:pt x="218594" y="237028"/>
                    <a:pt x="211320" y="232654"/>
                  </a:cubicBezTo>
                  <a:cubicBezTo>
                    <a:pt x="205035" y="229640"/>
                    <a:pt x="197322" y="231700"/>
                    <a:pt x="193366" y="226259"/>
                  </a:cubicBezTo>
                  <a:cubicBezTo>
                    <a:pt x="184664" y="226959"/>
                    <a:pt x="178028" y="229093"/>
                    <a:pt x="170403" y="229867"/>
                  </a:cubicBezTo>
                  <a:cubicBezTo>
                    <a:pt x="161614" y="231854"/>
                    <a:pt x="152011" y="229906"/>
                    <a:pt x="143948" y="237114"/>
                  </a:cubicBezTo>
                  <a:cubicBezTo>
                    <a:pt x="137049" y="243109"/>
                    <a:pt x="131227" y="249176"/>
                    <a:pt x="121624" y="247229"/>
                  </a:cubicBezTo>
                  <a:cubicBezTo>
                    <a:pt x="122174" y="255024"/>
                    <a:pt x="122813" y="261532"/>
                    <a:pt x="123363" y="269327"/>
                  </a:cubicBezTo>
                  <a:cubicBezTo>
                    <a:pt x="124114" y="290064"/>
                    <a:pt x="124865" y="310801"/>
                    <a:pt x="124539" y="331465"/>
                  </a:cubicBezTo>
                  <a:cubicBezTo>
                    <a:pt x="126016" y="357423"/>
                    <a:pt x="125427" y="381948"/>
                    <a:pt x="121607" y="406252"/>
                  </a:cubicBezTo>
                  <a:cubicBezTo>
                    <a:pt x="117087" y="440852"/>
                    <a:pt x="26387" y="1629291"/>
                    <a:pt x="14504" y="1660804"/>
                  </a:cubicBezTo>
                  <a:lnTo>
                    <a:pt x="2972" y="1687169"/>
                  </a:lnTo>
                  <a:cubicBezTo>
                    <a:pt x="0" y="1693431"/>
                    <a:pt x="3348" y="1697537"/>
                    <a:pt x="8644" y="1699191"/>
                  </a:cubicBezTo>
                  <a:cubicBezTo>
                    <a:pt x="15016" y="1700918"/>
                    <a:pt x="16819" y="1706212"/>
                    <a:pt x="18534" y="1712794"/>
                  </a:cubicBezTo>
                  <a:cubicBezTo>
                    <a:pt x="19987" y="1723236"/>
                    <a:pt x="16055" y="1733311"/>
                    <a:pt x="19661" y="1743899"/>
                  </a:cubicBezTo>
                  <a:cubicBezTo>
                    <a:pt x="21463" y="1749194"/>
                    <a:pt x="18696" y="1758055"/>
                    <a:pt x="17093" y="1765704"/>
                  </a:cubicBezTo>
                  <a:cubicBezTo>
                    <a:pt x="15315" y="1775925"/>
                    <a:pt x="16767" y="1786367"/>
                    <a:pt x="19384" y="1795596"/>
                  </a:cubicBezTo>
                  <a:cubicBezTo>
                    <a:pt x="25869" y="1811552"/>
                    <a:pt x="25718" y="1829642"/>
                    <a:pt x="24579" y="1846372"/>
                  </a:cubicBezTo>
                  <a:cubicBezTo>
                    <a:pt x="24316" y="1850232"/>
                    <a:pt x="25129" y="1854166"/>
                    <a:pt x="26031" y="1856814"/>
                  </a:cubicBezTo>
                  <a:cubicBezTo>
                    <a:pt x="28009" y="1859534"/>
                    <a:pt x="32141" y="1862401"/>
                    <a:pt x="36360" y="1863982"/>
                  </a:cubicBezTo>
                  <a:lnTo>
                    <a:pt x="61150" y="1881185"/>
                  </a:lnTo>
                  <a:cubicBezTo>
                    <a:pt x="72468" y="1889713"/>
                    <a:pt x="82247" y="1889087"/>
                    <a:pt x="93628" y="1880812"/>
                  </a:cubicBezTo>
                  <a:cubicBezTo>
                    <a:pt x="94792" y="1879598"/>
                    <a:pt x="98110" y="1878532"/>
                    <a:pt x="99187" y="1878605"/>
                  </a:cubicBezTo>
                  <a:cubicBezTo>
                    <a:pt x="106636" y="1880405"/>
                    <a:pt x="114174" y="1880919"/>
                    <a:pt x="120108" y="1889080"/>
                  </a:cubicBezTo>
                  <a:cubicBezTo>
                    <a:pt x="127119" y="1897315"/>
                    <a:pt x="137536" y="1903197"/>
                    <a:pt x="145712" y="1910218"/>
                  </a:cubicBezTo>
                  <a:cubicBezTo>
                    <a:pt x="150833" y="1914445"/>
                    <a:pt x="156942" y="1920033"/>
                    <a:pt x="159822" y="1925401"/>
                  </a:cubicBezTo>
                  <a:cubicBezTo>
                    <a:pt x="161800" y="1928121"/>
                    <a:pt x="163778" y="1930842"/>
                    <a:pt x="165844" y="1932275"/>
                  </a:cubicBezTo>
                  <a:cubicBezTo>
                    <a:pt x="177338" y="1938230"/>
                    <a:pt x="182922" y="1951539"/>
                    <a:pt x="189757" y="1962348"/>
                  </a:cubicBezTo>
                  <a:cubicBezTo>
                    <a:pt x="195604" y="1971797"/>
                    <a:pt x="203868" y="1977531"/>
                    <a:pt x="213471" y="1979478"/>
                  </a:cubicBezTo>
                  <a:cubicBezTo>
                    <a:pt x="224063" y="1982785"/>
                    <a:pt x="234743" y="1984806"/>
                    <a:pt x="245335" y="1988113"/>
                  </a:cubicBezTo>
                  <a:cubicBezTo>
                    <a:pt x="249554" y="1989693"/>
                    <a:pt x="254850" y="1991347"/>
                    <a:pt x="258982" y="1994214"/>
                  </a:cubicBezTo>
                  <a:cubicBezTo>
                    <a:pt x="264190" y="1997155"/>
                    <a:pt x="269574" y="1997522"/>
                    <a:pt x="273618" y="2001676"/>
                  </a:cubicBezTo>
                  <a:cubicBezTo>
                    <a:pt x="279640" y="2008551"/>
                    <a:pt x="285838" y="2012851"/>
                    <a:pt x="294627" y="2010864"/>
                  </a:cubicBezTo>
                  <a:cubicBezTo>
                    <a:pt x="297945" y="2009798"/>
                    <a:pt x="302077" y="2012665"/>
                    <a:pt x="305219" y="2014172"/>
                  </a:cubicBezTo>
                  <a:cubicBezTo>
                    <a:pt x="306296" y="2014245"/>
                    <a:pt x="307285" y="2015605"/>
                    <a:pt x="308362" y="2015679"/>
                  </a:cubicBezTo>
                  <a:cubicBezTo>
                    <a:pt x="320118" y="2017773"/>
                    <a:pt x="331061" y="2015932"/>
                    <a:pt x="342004" y="2014092"/>
                  </a:cubicBezTo>
                  <a:cubicBezTo>
                    <a:pt x="346399" y="2013099"/>
                    <a:pt x="350794" y="2012105"/>
                    <a:pt x="355276" y="2009825"/>
                  </a:cubicBezTo>
                  <a:cubicBezTo>
                    <a:pt x="367558" y="2004197"/>
                    <a:pt x="379841" y="1998569"/>
                    <a:pt x="391135" y="1991582"/>
                  </a:cubicBezTo>
                  <a:cubicBezTo>
                    <a:pt x="399023" y="1986947"/>
                    <a:pt x="406911" y="1982313"/>
                    <a:pt x="415174" y="1988048"/>
                  </a:cubicBezTo>
                  <a:lnTo>
                    <a:pt x="419481" y="1988341"/>
                  </a:lnTo>
                  <a:cubicBezTo>
                    <a:pt x="427018" y="1988855"/>
                    <a:pt x="434643" y="1988081"/>
                    <a:pt x="441191" y="1987235"/>
                  </a:cubicBezTo>
                  <a:cubicBezTo>
                    <a:pt x="442268" y="1987308"/>
                    <a:pt x="444422" y="1987455"/>
                    <a:pt x="444509" y="1986168"/>
                  </a:cubicBezTo>
                  <a:cubicBezTo>
                    <a:pt x="448090" y="1981240"/>
                    <a:pt x="453474" y="1981607"/>
                    <a:pt x="458945" y="1980687"/>
                  </a:cubicBezTo>
                  <a:cubicBezTo>
                    <a:pt x="467647" y="1979987"/>
                    <a:pt x="476261" y="1980574"/>
                    <a:pt x="483160" y="1974579"/>
                  </a:cubicBezTo>
                  <a:cubicBezTo>
                    <a:pt x="489971" y="1969872"/>
                    <a:pt x="496519" y="1969025"/>
                    <a:pt x="504144" y="1968252"/>
                  </a:cubicBezTo>
                  <a:cubicBezTo>
                    <a:pt x="505221" y="1968325"/>
                    <a:pt x="507462" y="1967185"/>
                    <a:pt x="508539" y="1967258"/>
                  </a:cubicBezTo>
                  <a:cubicBezTo>
                    <a:pt x="514010" y="1966338"/>
                    <a:pt x="519657" y="1962844"/>
                    <a:pt x="523876" y="1964424"/>
                  </a:cubicBezTo>
                  <a:cubicBezTo>
                    <a:pt x="533392" y="1967658"/>
                    <a:pt x="537962" y="1964091"/>
                    <a:pt x="545124" y="1954236"/>
                  </a:cubicBezTo>
                  <a:cubicBezTo>
                    <a:pt x="546376" y="1951735"/>
                    <a:pt x="549694" y="1950669"/>
                    <a:pt x="551935" y="1949528"/>
                  </a:cubicBezTo>
                  <a:cubicBezTo>
                    <a:pt x="557406" y="1948608"/>
                    <a:pt x="562702" y="1950262"/>
                    <a:pt x="568174" y="1949342"/>
                  </a:cubicBezTo>
                  <a:cubicBezTo>
                    <a:pt x="571404" y="1949562"/>
                    <a:pt x="574897" y="1945921"/>
                    <a:pt x="577051" y="1946068"/>
                  </a:cubicBezTo>
                  <a:cubicBezTo>
                    <a:pt x="585577" y="1947942"/>
                    <a:pt x="595531" y="1944741"/>
                    <a:pt x="602630" y="1951689"/>
                  </a:cubicBezTo>
                  <a:cubicBezTo>
                    <a:pt x="603619" y="1953049"/>
                    <a:pt x="605773" y="1953196"/>
                    <a:pt x="607926" y="1953343"/>
                  </a:cubicBezTo>
                  <a:cubicBezTo>
                    <a:pt x="621836" y="1955584"/>
                    <a:pt x="633330" y="1961538"/>
                    <a:pt x="642319" y="1972493"/>
                  </a:cubicBezTo>
                  <a:cubicBezTo>
                    <a:pt x="645286" y="1976574"/>
                    <a:pt x="649418" y="1979441"/>
                    <a:pt x="652473" y="1982235"/>
                  </a:cubicBezTo>
                  <a:cubicBezTo>
                    <a:pt x="655528" y="1985029"/>
                    <a:pt x="659835" y="1985323"/>
                    <a:pt x="662977" y="1986829"/>
                  </a:cubicBezTo>
                  <a:cubicBezTo>
                    <a:pt x="666120" y="1988336"/>
                    <a:pt x="668186" y="1989770"/>
                    <a:pt x="671416" y="1989990"/>
                  </a:cubicBezTo>
                  <a:cubicBezTo>
                    <a:pt x="676800" y="1990357"/>
                    <a:pt x="680932" y="1993224"/>
                    <a:pt x="683811" y="1998592"/>
                  </a:cubicBezTo>
                  <a:cubicBezTo>
                    <a:pt x="684800" y="1999952"/>
                    <a:pt x="685789" y="2001312"/>
                    <a:pt x="686691" y="2003960"/>
                  </a:cubicBezTo>
                  <a:cubicBezTo>
                    <a:pt x="685351" y="2007747"/>
                    <a:pt x="691110" y="2018482"/>
                    <a:pt x="695417" y="2018776"/>
                  </a:cubicBezTo>
                  <a:cubicBezTo>
                    <a:pt x="702954" y="2019289"/>
                    <a:pt x="710316" y="2022377"/>
                    <a:pt x="716338" y="2029251"/>
                  </a:cubicBezTo>
                  <a:cubicBezTo>
                    <a:pt x="717327" y="2030611"/>
                    <a:pt x="719481" y="2030758"/>
                    <a:pt x="721722" y="2029618"/>
                  </a:cubicBezTo>
                  <a:cubicBezTo>
                    <a:pt x="725040" y="2028551"/>
                    <a:pt x="727193" y="2028698"/>
                    <a:pt x="729084" y="2032705"/>
                  </a:cubicBezTo>
                  <a:cubicBezTo>
                    <a:pt x="730073" y="2034066"/>
                    <a:pt x="734380" y="2034359"/>
                    <a:pt x="736534" y="2034506"/>
                  </a:cubicBezTo>
                  <a:cubicBezTo>
                    <a:pt x="741917" y="2034872"/>
                    <a:pt x="748465" y="2034026"/>
                    <a:pt x="753762" y="2035679"/>
                  </a:cubicBezTo>
                  <a:cubicBezTo>
                    <a:pt x="763365" y="2037626"/>
                    <a:pt x="771891" y="2039500"/>
                    <a:pt x="781407" y="2042734"/>
                  </a:cubicBezTo>
                  <a:cubicBezTo>
                    <a:pt x="783560" y="2042881"/>
                    <a:pt x="785626" y="2044315"/>
                    <a:pt x="786615" y="2045675"/>
                  </a:cubicBezTo>
                  <a:cubicBezTo>
                    <a:pt x="788330" y="2052256"/>
                    <a:pt x="793714" y="2052623"/>
                    <a:pt x="796856" y="2054130"/>
                  </a:cubicBezTo>
                  <a:cubicBezTo>
                    <a:pt x="799999" y="2055637"/>
                    <a:pt x="804218" y="2057217"/>
                    <a:pt x="806372" y="2057364"/>
                  </a:cubicBezTo>
                  <a:cubicBezTo>
                    <a:pt x="807536" y="2056150"/>
                    <a:pt x="809777" y="2055010"/>
                    <a:pt x="812106" y="2052583"/>
                  </a:cubicBezTo>
                  <a:cubicBezTo>
                    <a:pt x="807799" y="2052290"/>
                    <a:pt x="805558" y="2053430"/>
                    <a:pt x="803405" y="2053283"/>
                  </a:cubicBezTo>
                  <a:cubicBezTo>
                    <a:pt x="808150" y="2047142"/>
                    <a:pt x="812545" y="2046148"/>
                    <a:pt x="817665" y="2050376"/>
                  </a:cubicBezTo>
                  <a:cubicBezTo>
                    <a:pt x="823687" y="2057250"/>
                    <a:pt x="829071" y="2057617"/>
                    <a:pt x="837047" y="2051696"/>
                  </a:cubicBezTo>
                  <a:lnTo>
                    <a:pt x="843770" y="2048276"/>
                  </a:lnTo>
                  <a:lnTo>
                    <a:pt x="844209" y="2041841"/>
                  </a:lnTo>
                  <a:cubicBezTo>
                    <a:pt x="847351" y="2043348"/>
                    <a:pt x="850406" y="2046142"/>
                    <a:pt x="852560" y="2046289"/>
                  </a:cubicBezTo>
                  <a:cubicBezTo>
                    <a:pt x="859283" y="2042868"/>
                    <a:pt x="866007" y="2039448"/>
                    <a:pt x="871741" y="2034667"/>
                  </a:cubicBezTo>
                  <a:cubicBezTo>
                    <a:pt x="878552" y="2029959"/>
                    <a:pt x="884375" y="2023891"/>
                    <a:pt x="890109" y="2019111"/>
                  </a:cubicBezTo>
                  <a:cubicBezTo>
                    <a:pt x="891186" y="2019184"/>
                    <a:pt x="891273" y="2017897"/>
                    <a:pt x="892350" y="2017970"/>
                  </a:cubicBezTo>
                  <a:cubicBezTo>
                    <a:pt x="900063" y="2015910"/>
                    <a:pt x="906611" y="2015063"/>
                    <a:pt x="914324" y="2013003"/>
                  </a:cubicBezTo>
                  <a:cubicBezTo>
                    <a:pt x="918718" y="2012009"/>
                    <a:pt x="922124" y="2009656"/>
                    <a:pt x="926519" y="2008662"/>
                  </a:cubicBezTo>
                  <a:cubicBezTo>
                    <a:pt x="929836" y="2007596"/>
                    <a:pt x="931990" y="2007742"/>
                    <a:pt x="935308" y="2006675"/>
                  </a:cubicBezTo>
                  <a:lnTo>
                    <a:pt x="946075" y="2007409"/>
                  </a:lnTo>
                  <a:cubicBezTo>
                    <a:pt x="948229" y="2007556"/>
                    <a:pt x="951459" y="2007776"/>
                    <a:pt x="953700" y="2006635"/>
                  </a:cubicBezTo>
                  <a:cubicBezTo>
                    <a:pt x="954952" y="2004135"/>
                    <a:pt x="957369" y="2000421"/>
                    <a:pt x="958446" y="2000494"/>
                  </a:cubicBezTo>
                  <a:cubicBezTo>
                    <a:pt x="961676" y="2000714"/>
                    <a:pt x="963654" y="2003435"/>
                    <a:pt x="966797" y="2004942"/>
                  </a:cubicBezTo>
                  <a:cubicBezTo>
                    <a:pt x="967873" y="2005015"/>
                    <a:pt x="967786" y="2006302"/>
                    <a:pt x="967698" y="2007589"/>
                  </a:cubicBezTo>
                  <a:cubicBezTo>
                    <a:pt x="971654" y="2013030"/>
                    <a:pt x="974446" y="2019685"/>
                    <a:pt x="978403" y="2025126"/>
                  </a:cubicBezTo>
                  <a:cubicBezTo>
                    <a:pt x="983348" y="2031927"/>
                    <a:pt x="988732" y="2032294"/>
                    <a:pt x="992225" y="2028653"/>
                  </a:cubicBezTo>
                  <a:cubicBezTo>
                    <a:pt x="997959" y="2023872"/>
                    <a:pt x="1002530" y="2020305"/>
                    <a:pt x="1009892" y="2023393"/>
                  </a:cubicBezTo>
                  <a:cubicBezTo>
                    <a:pt x="1010968" y="2023466"/>
                    <a:pt x="1013034" y="2024899"/>
                    <a:pt x="1014198" y="2023686"/>
                  </a:cubicBezTo>
                  <a:cubicBezTo>
                    <a:pt x="1019758" y="2021479"/>
                    <a:pt x="1026393" y="2019345"/>
                    <a:pt x="1032040" y="2015851"/>
                  </a:cubicBezTo>
                  <a:cubicBezTo>
                    <a:pt x="1035358" y="2014784"/>
                    <a:pt x="1039665" y="2015078"/>
                    <a:pt x="1040917" y="2012577"/>
                  </a:cubicBezTo>
                  <a:cubicBezTo>
                    <a:pt x="1044674" y="2005076"/>
                    <a:pt x="1050320" y="2001582"/>
                    <a:pt x="1056055" y="1996801"/>
                  </a:cubicBezTo>
                  <a:cubicBezTo>
                    <a:pt x="1059548" y="1993160"/>
                    <a:pt x="1063129" y="1988233"/>
                    <a:pt x="1066447" y="1987166"/>
                  </a:cubicBezTo>
                  <a:cubicBezTo>
                    <a:pt x="1074160" y="1985106"/>
                    <a:pt x="1080069" y="1977751"/>
                    <a:pt x="1086880" y="1973044"/>
                  </a:cubicBezTo>
                  <a:cubicBezTo>
                    <a:pt x="1092527" y="1969550"/>
                    <a:pt x="1096284" y="1962048"/>
                    <a:pt x="1101755" y="1961128"/>
                  </a:cubicBezTo>
                  <a:cubicBezTo>
                    <a:pt x="1110544" y="1959141"/>
                    <a:pt x="1117443" y="1953147"/>
                    <a:pt x="1125419" y="1947226"/>
                  </a:cubicBezTo>
                  <a:cubicBezTo>
                    <a:pt x="1129989" y="1943659"/>
                    <a:pt x="1135548" y="1941452"/>
                    <a:pt x="1140844" y="1943105"/>
                  </a:cubicBezTo>
                  <a:cubicBezTo>
                    <a:pt x="1143987" y="1944612"/>
                    <a:pt x="1148381" y="1943619"/>
                    <a:pt x="1150623" y="1942479"/>
                  </a:cubicBezTo>
                  <a:cubicBezTo>
                    <a:pt x="1155105" y="1940198"/>
                    <a:pt x="1159675" y="1936631"/>
                    <a:pt x="1164157" y="1934350"/>
                  </a:cubicBezTo>
                  <a:cubicBezTo>
                    <a:pt x="1167563" y="1931997"/>
                    <a:pt x="1170968" y="1929643"/>
                    <a:pt x="1174199" y="1929863"/>
                  </a:cubicBezTo>
                  <a:cubicBezTo>
                    <a:pt x="1185054" y="1929310"/>
                    <a:pt x="1193843" y="1927323"/>
                    <a:pt x="1200104" y="1914820"/>
                  </a:cubicBezTo>
                  <a:cubicBezTo>
                    <a:pt x="1202608" y="1909819"/>
                    <a:pt x="1213814" y="1904119"/>
                    <a:pt x="1217946" y="1906986"/>
                  </a:cubicBezTo>
                  <a:cubicBezTo>
                    <a:pt x="1225220" y="1911360"/>
                    <a:pt x="1230779" y="1909153"/>
                    <a:pt x="1235612" y="1901725"/>
                  </a:cubicBezTo>
                  <a:cubicBezTo>
                    <a:pt x="1239105" y="1898084"/>
                    <a:pt x="1243324" y="1899665"/>
                    <a:pt x="1246379" y="1902458"/>
                  </a:cubicBezTo>
                  <a:cubicBezTo>
                    <a:pt x="1248358" y="1905179"/>
                    <a:pt x="1250423" y="1906613"/>
                    <a:pt x="1252577" y="1906759"/>
                  </a:cubicBezTo>
                  <a:cubicBezTo>
                    <a:pt x="1260026" y="1908560"/>
                    <a:pt x="1268728" y="1907860"/>
                    <a:pt x="1276178" y="1909660"/>
                  </a:cubicBezTo>
                  <a:cubicBezTo>
                    <a:pt x="1282551" y="1911387"/>
                    <a:pt x="1289186" y="1909253"/>
                    <a:pt x="1293844" y="1904399"/>
                  </a:cubicBezTo>
                  <a:cubicBezTo>
                    <a:pt x="1298502" y="1899545"/>
                    <a:pt x="1301732" y="1899765"/>
                    <a:pt x="1308017" y="1902779"/>
                  </a:cubicBezTo>
                  <a:cubicBezTo>
                    <a:pt x="1313226" y="1905720"/>
                    <a:pt x="1317094" y="1912448"/>
                    <a:pt x="1324719" y="1911674"/>
                  </a:cubicBezTo>
                  <a:cubicBezTo>
                    <a:pt x="1331267" y="1910827"/>
                    <a:pt x="1338542" y="1915201"/>
                    <a:pt x="1346342" y="1911854"/>
                  </a:cubicBezTo>
                  <a:lnTo>
                    <a:pt x="1350649" y="1912148"/>
                  </a:lnTo>
                  <a:cubicBezTo>
                    <a:pt x="1356934" y="1915162"/>
                    <a:pt x="1363307" y="1916889"/>
                    <a:pt x="1368252" y="1923690"/>
                  </a:cubicBezTo>
                  <a:cubicBezTo>
                    <a:pt x="1374274" y="1930565"/>
                    <a:pt x="1378595" y="1883023"/>
                    <a:pt x="1384705" y="1888610"/>
                  </a:cubicBezTo>
                  <a:cubicBezTo>
                    <a:pt x="1393870" y="1896992"/>
                    <a:pt x="1392242" y="1889124"/>
                    <a:pt x="1401495" y="1896218"/>
                  </a:cubicBezTo>
                  <a:cubicBezTo>
                    <a:pt x="1408769" y="1900593"/>
                    <a:pt x="1406503" y="1886217"/>
                    <a:pt x="1414942" y="1889377"/>
                  </a:cubicBezTo>
                  <a:cubicBezTo>
                    <a:pt x="1416018" y="1889451"/>
                    <a:pt x="1428238" y="1900626"/>
                    <a:pt x="1428326" y="1899339"/>
                  </a:cubicBezTo>
                  <a:cubicBezTo>
                    <a:pt x="1433972" y="1895845"/>
                    <a:pt x="1441986" y="1857605"/>
                    <a:pt x="1447282" y="1859259"/>
                  </a:cubicBezTo>
                  <a:cubicBezTo>
                    <a:pt x="1457787" y="1863853"/>
                    <a:pt x="1467653" y="1861939"/>
                    <a:pt x="1477695" y="1857452"/>
                  </a:cubicBezTo>
                  <a:cubicBezTo>
                    <a:pt x="1483254" y="1855245"/>
                    <a:pt x="1492481" y="1846824"/>
                    <a:pt x="1496525" y="1850978"/>
                  </a:cubicBezTo>
                  <a:cubicBezTo>
                    <a:pt x="1503624" y="1857926"/>
                    <a:pt x="1510986" y="1861013"/>
                    <a:pt x="1519513" y="1862887"/>
                  </a:cubicBezTo>
                  <a:cubicBezTo>
                    <a:pt x="1520589" y="1862960"/>
                    <a:pt x="1521578" y="1864320"/>
                    <a:pt x="1522567" y="1865680"/>
                  </a:cubicBezTo>
                  <a:cubicBezTo>
                    <a:pt x="1525447" y="1871048"/>
                    <a:pt x="1541486" y="1857919"/>
                    <a:pt x="1544365" y="1863287"/>
                  </a:cubicBezTo>
                  <a:cubicBezTo>
                    <a:pt x="1548147" y="1871302"/>
                    <a:pt x="1551927" y="1879317"/>
                    <a:pt x="1555796" y="1886045"/>
                  </a:cubicBezTo>
                  <a:cubicBezTo>
                    <a:pt x="1557774" y="1888765"/>
                    <a:pt x="1560917" y="1890272"/>
                    <a:pt x="1561818" y="1892919"/>
                  </a:cubicBezTo>
                  <a:cubicBezTo>
                    <a:pt x="1562457" y="1899427"/>
                    <a:pt x="1564435" y="1902148"/>
                    <a:pt x="1569819" y="1902515"/>
                  </a:cubicBezTo>
                  <a:cubicBezTo>
                    <a:pt x="1573049" y="1902735"/>
                    <a:pt x="1576191" y="1904241"/>
                    <a:pt x="1578170" y="1906962"/>
                  </a:cubicBezTo>
                  <a:cubicBezTo>
                    <a:pt x="1583290" y="1911189"/>
                    <a:pt x="1587334" y="1915343"/>
                    <a:pt x="1591378" y="1919498"/>
                  </a:cubicBezTo>
                  <a:cubicBezTo>
                    <a:pt x="1596499" y="1923725"/>
                    <a:pt x="1601620" y="1927953"/>
                    <a:pt x="1603335" y="1934534"/>
                  </a:cubicBezTo>
                  <a:cubicBezTo>
                    <a:pt x="1604236" y="1937181"/>
                    <a:pt x="1605225" y="1938541"/>
                    <a:pt x="1606214" y="1939902"/>
                  </a:cubicBezTo>
                  <a:cubicBezTo>
                    <a:pt x="1610171" y="1945343"/>
                    <a:pt x="1614215" y="1949497"/>
                    <a:pt x="1618171" y="1954938"/>
                  </a:cubicBezTo>
                  <a:cubicBezTo>
                    <a:pt x="1624193" y="1961813"/>
                    <a:pt x="1629051" y="1969901"/>
                    <a:pt x="1635073" y="1976775"/>
                  </a:cubicBezTo>
                  <a:cubicBezTo>
                    <a:pt x="1637139" y="1978209"/>
                    <a:pt x="1639117" y="1980929"/>
                    <a:pt x="1641183" y="1982363"/>
                  </a:cubicBezTo>
                  <a:cubicBezTo>
                    <a:pt x="1645315" y="1985230"/>
                    <a:pt x="1649446" y="1988097"/>
                    <a:pt x="1652413" y="1992178"/>
                  </a:cubicBezTo>
                  <a:cubicBezTo>
                    <a:pt x="1655381" y="1996259"/>
                    <a:pt x="1672033" y="1974122"/>
                    <a:pt x="1673836" y="1979416"/>
                  </a:cubicBezTo>
                  <a:cubicBezTo>
                    <a:pt x="1673748" y="1980703"/>
                    <a:pt x="1674825" y="1980776"/>
                    <a:pt x="1675902" y="1980850"/>
                  </a:cubicBezTo>
                  <a:cubicBezTo>
                    <a:pt x="1681924" y="1987724"/>
                    <a:pt x="1688560" y="1985591"/>
                    <a:pt x="1695196" y="1983457"/>
                  </a:cubicBezTo>
                  <a:cubicBezTo>
                    <a:pt x="1697437" y="1982317"/>
                    <a:pt x="1699678" y="1981177"/>
                    <a:pt x="1700667" y="1982537"/>
                  </a:cubicBezTo>
                  <a:cubicBezTo>
                    <a:pt x="1707942" y="1986911"/>
                    <a:pt x="1712712" y="1996286"/>
                    <a:pt x="1722315" y="1998233"/>
                  </a:cubicBezTo>
                  <a:cubicBezTo>
                    <a:pt x="1722315" y="1998233"/>
                    <a:pt x="1723392" y="1998307"/>
                    <a:pt x="1723304" y="1999594"/>
                  </a:cubicBezTo>
                  <a:cubicBezTo>
                    <a:pt x="1724931" y="2007462"/>
                    <a:pt x="1731392" y="2007902"/>
                    <a:pt x="1736688" y="2009556"/>
                  </a:cubicBezTo>
                  <a:cubicBezTo>
                    <a:pt x="1739918" y="2009776"/>
                    <a:pt x="1743061" y="2011283"/>
                    <a:pt x="1745126" y="2012716"/>
                  </a:cubicBezTo>
                  <a:cubicBezTo>
                    <a:pt x="1751324" y="2017017"/>
                    <a:pt x="1757434" y="2022605"/>
                    <a:pt x="1764796" y="2025692"/>
                  </a:cubicBezTo>
                  <a:cubicBezTo>
                    <a:pt x="1774223" y="2030213"/>
                    <a:pt x="1783739" y="2033447"/>
                    <a:pt x="1790838" y="2040395"/>
                  </a:cubicBezTo>
                  <a:cubicBezTo>
                    <a:pt x="1791914" y="2040468"/>
                    <a:pt x="1792991" y="2040542"/>
                    <a:pt x="1792904" y="2041829"/>
                  </a:cubicBezTo>
                  <a:cubicBezTo>
                    <a:pt x="1795959" y="2044623"/>
                    <a:pt x="1801255" y="2046276"/>
                    <a:pt x="1803145" y="2050284"/>
                  </a:cubicBezTo>
                  <a:cubicBezTo>
                    <a:pt x="1805849" y="2058225"/>
                    <a:pt x="1814551" y="2057525"/>
                    <a:pt x="1818420" y="2064253"/>
                  </a:cubicBezTo>
                  <a:lnTo>
                    <a:pt x="1819496" y="2064326"/>
                  </a:lnTo>
                  <a:cubicBezTo>
                    <a:pt x="1823803" y="2064620"/>
                    <a:pt x="1828023" y="2066200"/>
                    <a:pt x="1833406" y="2066567"/>
                  </a:cubicBezTo>
                  <a:cubicBezTo>
                    <a:pt x="1835648" y="2065427"/>
                    <a:pt x="1839053" y="2063073"/>
                    <a:pt x="1841207" y="2063220"/>
                  </a:cubicBezTo>
                  <a:cubicBezTo>
                    <a:pt x="1850635" y="2067741"/>
                    <a:pt x="1860325" y="2068401"/>
                    <a:pt x="1867487" y="2058546"/>
                  </a:cubicBezTo>
                  <a:cubicBezTo>
                    <a:pt x="1868651" y="2057332"/>
                    <a:pt x="1870805" y="2057479"/>
                    <a:pt x="1872959" y="2057626"/>
                  </a:cubicBezTo>
                  <a:lnTo>
                    <a:pt x="1881573" y="2058212"/>
                  </a:lnTo>
                  <a:cubicBezTo>
                    <a:pt x="1891439" y="2056299"/>
                    <a:pt x="1900228" y="2054312"/>
                    <a:pt x="1910006" y="2053685"/>
                  </a:cubicBezTo>
                  <a:cubicBezTo>
                    <a:pt x="1914401" y="2052692"/>
                    <a:pt x="1919610" y="2055632"/>
                    <a:pt x="1923829" y="2057213"/>
                  </a:cubicBezTo>
                  <a:cubicBezTo>
                    <a:pt x="1928048" y="2058793"/>
                    <a:pt x="1932355" y="2059086"/>
                    <a:pt x="1936662" y="2059380"/>
                  </a:cubicBezTo>
                  <a:cubicBezTo>
                    <a:pt x="1942046" y="2059746"/>
                    <a:pt x="1946529" y="2057466"/>
                    <a:pt x="1951912" y="2057833"/>
                  </a:cubicBezTo>
                  <a:cubicBezTo>
                    <a:pt x="1956307" y="2056839"/>
                    <a:pt x="1961691" y="2057206"/>
                    <a:pt x="1966085" y="2056213"/>
                  </a:cubicBezTo>
                  <a:cubicBezTo>
                    <a:pt x="1975951" y="2054299"/>
                    <a:pt x="1984741" y="2052312"/>
                    <a:pt x="1994519" y="2051686"/>
                  </a:cubicBezTo>
                  <a:cubicBezTo>
                    <a:pt x="2003961" y="2008371"/>
                    <a:pt x="2006391" y="1956821"/>
                    <a:pt x="2009985" y="1904058"/>
                  </a:cubicBez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9" name="Group 9"/>
          <p:cNvGrpSpPr/>
          <p:nvPr/>
        </p:nvGrpSpPr>
        <p:grpSpPr>
          <a:xfrm rot="-3105677">
            <a:off x="-951301" y="4176469"/>
            <a:ext cx="9911364" cy="7369757"/>
            <a:chOff x="0" y="0"/>
            <a:chExt cx="3254686" cy="2420075"/>
          </a:xfrm>
        </p:grpSpPr>
        <p:sp>
          <p:nvSpPr>
            <p:cNvPr id="10" name="Freeform 10"/>
            <p:cNvSpPr/>
            <p:nvPr/>
          </p:nvSpPr>
          <p:spPr>
            <a:xfrm>
              <a:off x="-2540" y="-2540"/>
              <a:ext cx="3257226" cy="2416504"/>
            </a:xfrm>
            <a:custGeom>
              <a:avLst/>
              <a:gdLst/>
              <a:ahLst/>
              <a:cxnLst/>
              <a:rect l="l" t="t" r="r" b="b"/>
              <a:pathLst>
                <a:path w="3257226" h="2416504">
                  <a:moveTo>
                    <a:pt x="3255486" y="2138440"/>
                  </a:moveTo>
                  <a:cubicBezTo>
                    <a:pt x="3253745" y="1534949"/>
                    <a:pt x="3232859" y="719090"/>
                    <a:pt x="3232859" y="117127"/>
                  </a:cubicBezTo>
                  <a:cubicBezTo>
                    <a:pt x="3232859" y="107960"/>
                    <a:pt x="3234600" y="98793"/>
                    <a:pt x="3234600" y="91154"/>
                  </a:cubicBezTo>
                  <a:cubicBezTo>
                    <a:pt x="3232859" y="89626"/>
                    <a:pt x="3231119" y="89626"/>
                    <a:pt x="3229379" y="88098"/>
                  </a:cubicBezTo>
                  <a:cubicBezTo>
                    <a:pt x="3229379" y="88098"/>
                    <a:pt x="3227638" y="89626"/>
                    <a:pt x="3227638" y="91154"/>
                  </a:cubicBezTo>
                  <a:cubicBezTo>
                    <a:pt x="3224157" y="98793"/>
                    <a:pt x="3217195" y="98793"/>
                    <a:pt x="3210233" y="98793"/>
                  </a:cubicBezTo>
                  <a:cubicBezTo>
                    <a:pt x="3201531" y="97265"/>
                    <a:pt x="3192828" y="89626"/>
                    <a:pt x="3182386" y="92682"/>
                  </a:cubicBezTo>
                  <a:cubicBezTo>
                    <a:pt x="3178905" y="94210"/>
                    <a:pt x="3171943" y="91154"/>
                    <a:pt x="3170202" y="88098"/>
                  </a:cubicBezTo>
                  <a:cubicBezTo>
                    <a:pt x="3164981" y="81987"/>
                    <a:pt x="3158019" y="81987"/>
                    <a:pt x="3151057" y="85043"/>
                  </a:cubicBezTo>
                  <a:cubicBezTo>
                    <a:pt x="3147576" y="86570"/>
                    <a:pt x="3144095" y="85043"/>
                    <a:pt x="3140614" y="85043"/>
                  </a:cubicBezTo>
                  <a:cubicBezTo>
                    <a:pt x="3135393" y="85043"/>
                    <a:pt x="3128431" y="83515"/>
                    <a:pt x="3123209" y="81987"/>
                  </a:cubicBezTo>
                  <a:cubicBezTo>
                    <a:pt x="3121469" y="81987"/>
                    <a:pt x="3117988" y="80459"/>
                    <a:pt x="3116248" y="80459"/>
                  </a:cubicBezTo>
                  <a:cubicBezTo>
                    <a:pt x="3111026" y="78931"/>
                    <a:pt x="3105805" y="74348"/>
                    <a:pt x="3100583" y="80459"/>
                  </a:cubicBezTo>
                  <a:cubicBezTo>
                    <a:pt x="3100583" y="80459"/>
                    <a:pt x="3097102" y="80459"/>
                    <a:pt x="3095362" y="78931"/>
                  </a:cubicBezTo>
                  <a:cubicBezTo>
                    <a:pt x="3093621" y="75876"/>
                    <a:pt x="3091881" y="71292"/>
                    <a:pt x="3090140" y="68236"/>
                  </a:cubicBezTo>
                  <a:cubicBezTo>
                    <a:pt x="3086660" y="63653"/>
                    <a:pt x="3086660" y="56014"/>
                    <a:pt x="3081438" y="52958"/>
                  </a:cubicBezTo>
                  <a:cubicBezTo>
                    <a:pt x="3077957" y="51430"/>
                    <a:pt x="3076217" y="49903"/>
                    <a:pt x="3074477" y="46847"/>
                  </a:cubicBezTo>
                  <a:cubicBezTo>
                    <a:pt x="3074477" y="45319"/>
                    <a:pt x="3070995" y="43791"/>
                    <a:pt x="3070995" y="42263"/>
                  </a:cubicBezTo>
                  <a:lnTo>
                    <a:pt x="3065774" y="37680"/>
                  </a:lnTo>
                  <a:cubicBezTo>
                    <a:pt x="3064034" y="34624"/>
                    <a:pt x="3062293" y="30041"/>
                    <a:pt x="3058812" y="28513"/>
                  </a:cubicBezTo>
                  <a:cubicBezTo>
                    <a:pt x="3051850" y="23930"/>
                    <a:pt x="3050110" y="17818"/>
                    <a:pt x="3053591" y="10179"/>
                  </a:cubicBezTo>
                  <a:cubicBezTo>
                    <a:pt x="3048369" y="8651"/>
                    <a:pt x="3044888" y="5596"/>
                    <a:pt x="3039667" y="5596"/>
                  </a:cubicBezTo>
                  <a:cubicBezTo>
                    <a:pt x="3018781" y="7123"/>
                    <a:pt x="2996155" y="10179"/>
                    <a:pt x="2975269" y="11707"/>
                  </a:cubicBezTo>
                  <a:cubicBezTo>
                    <a:pt x="2971788" y="11707"/>
                    <a:pt x="2966567" y="13235"/>
                    <a:pt x="2964826" y="14763"/>
                  </a:cubicBezTo>
                  <a:cubicBezTo>
                    <a:pt x="2950903" y="22402"/>
                    <a:pt x="2936979" y="16290"/>
                    <a:pt x="2923055" y="14763"/>
                  </a:cubicBezTo>
                  <a:cubicBezTo>
                    <a:pt x="2912612" y="14763"/>
                    <a:pt x="2902169" y="10179"/>
                    <a:pt x="2891727" y="8651"/>
                  </a:cubicBezTo>
                  <a:cubicBezTo>
                    <a:pt x="2879543" y="7123"/>
                    <a:pt x="2869100" y="8651"/>
                    <a:pt x="2856917" y="7123"/>
                  </a:cubicBezTo>
                  <a:cubicBezTo>
                    <a:pt x="2855177" y="7123"/>
                    <a:pt x="2853436" y="5596"/>
                    <a:pt x="2851696" y="4068"/>
                  </a:cubicBezTo>
                  <a:cubicBezTo>
                    <a:pt x="2848215" y="0"/>
                    <a:pt x="2841253" y="1270"/>
                    <a:pt x="2837772" y="2540"/>
                  </a:cubicBezTo>
                  <a:cubicBezTo>
                    <a:pt x="2832550" y="5596"/>
                    <a:pt x="2830810" y="10179"/>
                    <a:pt x="2827329" y="14763"/>
                  </a:cubicBezTo>
                  <a:cubicBezTo>
                    <a:pt x="2818627" y="16290"/>
                    <a:pt x="2806443" y="17818"/>
                    <a:pt x="2797741" y="22402"/>
                  </a:cubicBezTo>
                  <a:cubicBezTo>
                    <a:pt x="2790779" y="25457"/>
                    <a:pt x="2787298" y="26985"/>
                    <a:pt x="2782077" y="23930"/>
                  </a:cubicBezTo>
                  <a:lnTo>
                    <a:pt x="2780336" y="25457"/>
                  </a:lnTo>
                  <a:cubicBezTo>
                    <a:pt x="2783817" y="28513"/>
                    <a:pt x="2785558" y="33097"/>
                    <a:pt x="2789039" y="36152"/>
                  </a:cubicBezTo>
                  <a:cubicBezTo>
                    <a:pt x="2783817" y="37680"/>
                    <a:pt x="2776855" y="40736"/>
                    <a:pt x="2773374" y="39208"/>
                  </a:cubicBezTo>
                  <a:cubicBezTo>
                    <a:pt x="2764672" y="37680"/>
                    <a:pt x="2761191" y="40736"/>
                    <a:pt x="2754229" y="43791"/>
                  </a:cubicBezTo>
                  <a:cubicBezTo>
                    <a:pt x="2747267" y="48375"/>
                    <a:pt x="2738565" y="51430"/>
                    <a:pt x="2731603" y="54486"/>
                  </a:cubicBezTo>
                  <a:cubicBezTo>
                    <a:pt x="2729862" y="54486"/>
                    <a:pt x="2728122" y="54486"/>
                    <a:pt x="2726382" y="52958"/>
                  </a:cubicBezTo>
                  <a:cubicBezTo>
                    <a:pt x="2724641" y="52958"/>
                    <a:pt x="2722901" y="51430"/>
                    <a:pt x="2722901" y="51430"/>
                  </a:cubicBezTo>
                  <a:cubicBezTo>
                    <a:pt x="2714198" y="54486"/>
                    <a:pt x="2705496" y="57542"/>
                    <a:pt x="2696793" y="54486"/>
                  </a:cubicBezTo>
                  <a:cubicBezTo>
                    <a:pt x="2695053" y="54486"/>
                    <a:pt x="2695053" y="56014"/>
                    <a:pt x="2693312" y="56014"/>
                  </a:cubicBezTo>
                  <a:cubicBezTo>
                    <a:pt x="2682870" y="59070"/>
                    <a:pt x="2675908" y="69764"/>
                    <a:pt x="2661984" y="69764"/>
                  </a:cubicBezTo>
                  <a:cubicBezTo>
                    <a:pt x="2651541" y="69764"/>
                    <a:pt x="2641098" y="77403"/>
                    <a:pt x="2630656" y="77403"/>
                  </a:cubicBezTo>
                  <a:cubicBezTo>
                    <a:pt x="2618472" y="78931"/>
                    <a:pt x="2608029" y="81987"/>
                    <a:pt x="2597586" y="86570"/>
                  </a:cubicBezTo>
                  <a:cubicBezTo>
                    <a:pt x="2594105" y="88098"/>
                    <a:pt x="2590625" y="88098"/>
                    <a:pt x="2588884" y="88098"/>
                  </a:cubicBezTo>
                  <a:cubicBezTo>
                    <a:pt x="2580182" y="85043"/>
                    <a:pt x="2574960" y="89626"/>
                    <a:pt x="2571479" y="94210"/>
                  </a:cubicBezTo>
                  <a:cubicBezTo>
                    <a:pt x="2562777" y="104904"/>
                    <a:pt x="2548853" y="107960"/>
                    <a:pt x="2536670" y="111016"/>
                  </a:cubicBezTo>
                  <a:cubicBezTo>
                    <a:pt x="2521006" y="114071"/>
                    <a:pt x="2505341" y="115599"/>
                    <a:pt x="2489677" y="117127"/>
                  </a:cubicBezTo>
                  <a:cubicBezTo>
                    <a:pt x="2487937" y="117127"/>
                    <a:pt x="2486196" y="121710"/>
                    <a:pt x="2482715" y="123238"/>
                  </a:cubicBezTo>
                  <a:cubicBezTo>
                    <a:pt x="2480975" y="123238"/>
                    <a:pt x="2479234" y="121710"/>
                    <a:pt x="2479234" y="121710"/>
                  </a:cubicBezTo>
                  <a:cubicBezTo>
                    <a:pt x="2470532" y="130877"/>
                    <a:pt x="2465311" y="144628"/>
                    <a:pt x="2447906" y="143100"/>
                  </a:cubicBezTo>
                  <a:lnTo>
                    <a:pt x="2446165" y="143100"/>
                  </a:lnTo>
                  <a:cubicBezTo>
                    <a:pt x="2432241" y="150739"/>
                    <a:pt x="2418318" y="147683"/>
                    <a:pt x="2406134" y="144628"/>
                  </a:cubicBezTo>
                  <a:cubicBezTo>
                    <a:pt x="2402653" y="144628"/>
                    <a:pt x="2397432" y="141572"/>
                    <a:pt x="2395692" y="138516"/>
                  </a:cubicBezTo>
                  <a:cubicBezTo>
                    <a:pt x="2390470" y="129349"/>
                    <a:pt x="2376546" y="126294"/>
                    <a:pt x="2366103" y="129349"/>
                  </a:cubicBezTo>
                  <a:cubicBezTo>
                    <a:pt x="2357401" y="132405"/>
                    <a:pt x="2348699" y="133933"/>
                    <a:pt x="2339996" y="136989"/>
                  </a:cubicBezTo>
                  <a:cubicBezTo>
                    <a:pt x="2326073" y="140044"/>
                    <a:pt x="2313889" y="141572"/>
                    <a:pt x="2299965" y="135461"/>
                  </a:cubicBezTo>
                  <a:cubicBezTo>
                    <a:pt x="2286042" y="129349"/>
                    <a:pt x="2275599" y="133933"/>
                    <a:pt x="2268637" y="147683"/>
                  </a:cubicBezTo>
                  <a:cubicBezTo>
                    <a:pt x="2263416" y="156850"/>
                    <a:pt x="2249492" y="158378"/>
                    <a:pt x="2240789" y="150739"/>
                  </a:cubicBezTo>
                  <a:cubicBezTo>
                    <a:pt x="2235568" y="146156"/>
                    <a:pt x="2232087" y="147683"/>
                    <a:pt x="2226865" y="150739"/>
                  </a:cubicBezTo>
                  <a:lnTo>
                    <a:pt x="2216423" y="159906"/>
                  </a:lnTo>
                  <a:cubicBezTo>
                    <a:pt x="2214682" y="161434"/>
                    <a:pt x="2211201" y="161434"/>
                    <a:pt x="2209461" y="161434"/>
                  </a:cubicBezTo>
                  <a:lnTo>
                    <a:pt x="2199018" y="161434"/>
                  </a:lnTo>
                  <a:cubicBezTo>
                    <a:pt x="2192056" y="161434"/>
                    <a:pt x="2185094" y="159906"/>
                    <a:pt x="2178132" y="158378"/>
                  </a:cubicBezTo>
                  <a:cubicBezTo>
                    <a:pt x="2169430" y="156850"/>
                    <a:pt x="2162468" y="152267"/>
                    <a:pt x="2153766" y="150739"/>
                  </a:cubicBezTo>
                  <a:cubicBezTo>
                    <a:pt x="2139842" y="149211"/>
                    <a:pt x="2136361" y="138516"/>
                    <a:pt x="2131140" y="130877"/>
                  </a:cubicBezTo>
                  <a:cubicBezTo>
                    <a:pt x="2127659" y="126294"/>
                    <a:pt x="2120697" y="120183"/>
                    <a:pt x="2113735" y="121710"/>
                  </a:cubicBezTo>
                  <a:cubicBezTo>
                    <a:pt x="2106773" y="124766"/>
                    <a:pt x="2099811" y="121710"/>
                    <a:pt x="2094590" y="120183"/>
                  </a:cubicBezTo>
                  <a:cubicBezTo>
                    <a:pt x="2092849" y="120183"/>
                    <a:pt x="2089368" y="118655"/>
                    <a:pt x="2087628" y="118655"/>
                  </a:cubicBezTo>
                  <a:cubicBezTo>
                    <a:pt x="2075444" y="115599"/>
                    <a:pt x="2066742" y="121710"/>
                    <a:pt x="2058040" y="129349"/>
                  </a:cubicBezTo>
                  <a:lnTo>
                    <a:pt x="2051078" y="135461"/>
                  </a:lnTo>
                  <a:cubicBezTo>
                    <a:pt x="2049337" y="136989"/>
                    <a:pt x="2049337" y="140044"/>
                    <a:pt x="2047597" y="141572"/>
                  </a:cubicBezTo>
                  <a:cubicBezTo>
                    <a:pt x="2037154" y="149211"/>
                    <a:pt x="2026711" y="146156"/>
                    <a:pt x="2014528" y="141572"/>
                  </a:cubicBezTo>
                  <a:cubicBezTo>
                    <a:pt x="2004085" y="136989"/>
                    <a:pt x="1991902" y="141572"/>
                    <a:pt x="1988421" y="150739"/>
                  </a:cubicBezTo>
                  <a:cubicBezTo>
                    <a:pt x="1986680" y="156850"/>
                    <a:pt x="1984940" y="161434"/>
                    <a:pt x="1976237" y="164489"/>
                  </a:cubicBezTo>
                  <a:cubicBezTo>
                    <a:pt x="1967535" y="169073"/>
                    <a:pt x="1957092" y="172129"/>
                    <a:pt x="1955352" y="182823"/>
                  </a:cubicBezTo>
                  <a:cubicBezTo>
                    <a:pt x="1955352" y="184351"/>
                    <a:pt x="1953611" y="185879"/>
                    <a:pt x="1951871" y="185879"/>
                  </a:cubicBezTo>
                  <a:cubicBezTo>
                    <a:pt x="1946649" y="187407"/>
                    <a:pt x="1943168" y="188935"/>
                    <a:pt x="1937947" y="190463"/>
                  </a:cubicBezTo>
                  <a:lnTo>
                    <a:pt x="1922283" y="190463"/>
                  </a:lnTo>
                  <a:cubicBezTo>
                    <a:pt x="1911840" y="188935"/>
                    <a:pt x="1901397" y="185879"/>
                    <a:pt x="1890954" y="184351"/>
                  </a:cubicBezTo>
                  <a:cubicBezTo>
                    <a:pt x="1878771" y="182823"/>
                    <a:pt x="1868328" y="188935"/>
                    <a:pt x="1856144" y="190463"/>
                  </a:cubicBezTo>
                  <a:lnTo>
                    <a:pt x="1854404" y="191990"/>
                  </a:lnTo>
                  <a:cubicBezTo>
                    <a:pt x="1850923" y="196574"/>
                    <a:pt x="1845702" y="195046"/>
                    <a:pt x="1842221" y="191990"/>
                  </a:cubicBezTo>
                  <a:cubicBezTo>
                    <a:pt x="1835259" y="185879"/>
                    <a:pt x="1823076" y="184351"/>
                    <a:pt x="1814373" y="187407"/>
                  </a:cubicBezTo>
                  <a:cubicBezTo>
                    <a:pt x="1803930" y="191990"/>
                    <a:pt x="1793487" y="195046"/>
                    <a:pt x="1783045" y="198102"/>
                  </a:cubicBezTo>
                  <a:cubicBezTo>
                    <a:pt x="1779564" y="198102"/>
                    <a:pt x="1776083" y="196574"/>
                    <a:pt x="1774342" y="196574"/>
                  </a:cubicBezTo>
                  <a:cubicBezTo>
                    <a:pt x="1770861" y="196574"/>
                    <a:pt x="1765640" y="195046"/>
                    <a:pt x="1763900" y="196574"/>
                  </a:cubicBezTo>
                  <a:cubicBezTo>
                    <a:pt x="1749976" y="205741"/>
                    <a:pt x="1736052" y="202685"/>
                    <a:pt x="1723869" y="196574"/>
                  </a:cubicBezTo>
                  <a:cubicBezTo>
                    <a:pt x="1716907" y="193518"/>
                    <a:pt x="1706464" y="190463"/>
                    <a:pt x="1702983" y="181296"/>
                  </a:cubicBezTo>
                  <a:cubicBezTo>
                    <a:pt x="1701242" y="175184"/>
                    <a:pt x="1694281" y="169073"/>
                    <a:pt x="1689059" y="164489"/>
                  </a:cubicBezTo>
                  <a:cubicBezTo>
                    <a:pt x="1680357" y="156850"/>
                    <a:pt x="1671654" y="146156"/>
                    <a:pt x="1655990" y="146156"/>
                  </a:cubicBezTo>
                  <a:cubicBezTo>
                    <a:pt x="1652509" y="146156"/>
                    <a:pt x="1649028" y="140044"/>
                    <a:pt x="1647288" y="141572"/>
                  </a:cubicBezTo>
                  <a:cubicBezTo>
                    <a:pt x="1640326" y="143100"/>
                    <a:pt x="1640326" y="140044"/>
                    <a:pt x="1636845" y="136989"/>
                  </a:cubicBezTo>
                  <a:cubicBezTo>
                    <a:pt x="1633364" y="133933"/>
                    <a:pt x="1628143" y="130877"/>
                    <a:pt x="1624662" y="126294"/>
                  </a:cubicBezTo>
                  <a:cubicBezTo>
                    <a:pt x="1619440" y="120183"/>
                    <a:pt x="1614219" y="112543"/>
                    <a:pt x="1608997" y="106432"/>
                  </a:cubicBezTo>
                  <a:cubicBezTo>
                    <a:pt x="1603776" y="100321"/>
                    <a:pt x="1600295" y="92682"/>
                    <a:pt x="1595074" y="86570"/>
                  </a:cubicBezTo>
                  <a:cubicBezTo>
                    <a:pt x="1593333" y="85043"/>
                    <a:pt x="1588112" y="83515"/>
                    <a:pt x="1586371" y="85043"/>
                  </a:cubicBezTo>
                  <a:lnTo>
                    <a:pt x="1565485" y="94210"/>
                  </a:lnTo>
                  <a:cubicBezTo>
                    <a:pt x="1562005" y="95737"/>
                    <a:pt x="1560264" y="98793"/>
                    <a:pt x="1558524" y="101849"/>
                  </a:cubicBezTo>
                  <a:lnTo>
                    <a:pt x="1556783" y="100321"/>
                  </a:lnTo>
                  <a:cubicBezTo>
                    <a:pt x="1558524" y="95737"/>
                    <a:pt x="1560264" y="91154"/>
                    <a:pt x="1562005" y="89626"/>
                  </a:cubicBezTo>
                  <a:lnTo>
                    <a:pt x="1541119" y="85043"/>
                  </a:lnTo>
                  <a:cubicBezTo>
                    <a:pt x="1535897" y="83515"/>
                    <a:pt x="1527195" y="83515"/>
                    <a:pt x="1523714" y="83515"/>
                  </a:cubicBezTo>
                  <a:lnTo>
                    <a:pt x="1495866" y="83515"/>
                  </a:lnTo>
                  <a:cubicBezTo>
                    <a:pt x="1485424" y="83515"/>
                    <a:pt x="1476721" y="81987"/>
                    <a:pt x="1466278" y="83515"/>
                  </a:cubicBezTo>
                  <a:cubicBezTo>
                    <a:pt x="1459317" y="85043"/>
                    <a:pt x="1454095" y="81987"/>
                    <a:pt x="1448874" y="78931"/>
                  </a:cubicBezTo>
                  <a:cubicBezTo>
                    <a:pt x="1434950" y="69764"/>
                    <a:pt x="1421026" y="59070"/>
                    <a:pt x="1401881" y="63653"/>
                  </a:cubicBezTo>
                  <a:cubicBezTo>
                    <a:pt x="1400140" y="63653"/>
                    <a:pt x="1396659" y="62125"/>
                    <a:pt x="1394919" y="60597"/>
                  </a:cubicBezTo>
                  <a:cubicBezTo>
                    <a:pt x="1389698" y="59070"/>
                    <a:pt x="1386217" y="56014"/>
                    <a:pt x="1379255" y="52958"/>
                  </a:cubicBezTo>
                  <a:cubicBezTo>
                    <a:pt x="1379255" y="57542"/>
                    <a:pt x="1379255" y="59070"/>
                    <a:pt x="1380995" y="62125"/>
                  </a:cubicBezTo>
                  <a:cubicBezTo>
                    <a:pt x="1377514" y="65181"/>
                    <a:pt x="1375774" y="63653"/>
                    <a:pt x="1374033" y="62125"/>
                  </a:cubicBezTo>
                  <a:cubicBezTo>
                    <a:pt x="1372293" y="63653"/>
                    <a:pt x="1370552" y="66709"/>
                    <a:pt x="1368812" y="66709"/>
                  </a:cubicBezTo>
                  <a:cubicBezTo>
                    <a:pt x="1360110" y="69764"/>
                    <a:pt x="1351407" y="71292"/>
                    <a:pt x="1342705" y="74348"/>
                  </a:cubicBezTo>
                  <a:cubicBezTo>
                    <a:pt x="1339224" y="75876"/>
                    <a:pt x="1335743" y="77403"/>
                    <a:pt x="1334002" y="78931"/>
                  </a:cubicBezTo>
                  <a:cubicBezTo>
                    <a:pt x="1327040" y="83515"/>
                    <a:pt x="1321819" y="91154"/>
                    <a:pt x="1309636" y="89626"/>
                  </a:cubicBezTo>
                  <a:cubicBezTo>
                    <a:pt x="1307895" y="89626"/>
                    <a:pt x="1304414" y="92682"/>
                    <a:pt x="1300933" y="92682"/>
                  </a:cubicBezTo>
                  <a:cubicBezTo>
                    <a:pt x="1297452" y="94210"/>
                    <a:pt x="1292231" y="94210"/>
                    <a:pt x="1288750" y="95737"/>
                  </a:cubicBezTo>
                  <a:lnTo>
                    <a:pt x="1285269" y="95737"/>
                  </a:lnTo>
                  <a:cubicBezTo>
                    <a:pt x="1274826" y="98793"/>
                    <a:pt x="1266124" y="101849"/>
                    <a:pt x="1255681" y="103376"/>
                  </a:cubicBezTo>
                  <a:lnTo>
                    <a:pt x="1248719" y="103376"/>
                  </a:lnTo>
                  <a:cubicBezTo>
                    <a:pt x="1240017" y="103376"/>
                    <a:pt x="1233055" y="101849"/>
                    <a:pt x="1224353" y="101849"/>
                  </a:cubicBezTo>
                  <a:cubicBezTo>
                    <a:pt x="1215650" y="101849"/>
                    <a:pt x="1206948" y="104904"/>
                    <a:pt x="1198246" y="104904"/>
                  </a:cubicBezTo>
                  <a:cubicBezTo>
                    <a:pt x="1187803" y="104904"/>
                    <a:pt x="1175619" y="104904"/>
                    <a:pt x="1166917" y="98793"/>
                  </a:cubicBezTo>
                  <a:cubicBezTo>
                    <a:pt x="1165176" y="97265"/>
                    <a:pt x="1159955" y="97265"/>
                    <a:pt x="1156474" y="98793"/>
                  </a:cubicBezTo>
                  <a:cubicBezTo>
                    <a:pt x="1144291" y="100321"/>
                    <a:pt x="1132107" y="101849"/>
                    <a:pt x="1121665" y="104904"/>
                  </a:cubicBezTo>
                  <a:cubicBezTo>
                    <a:pt x="1111222" y="107960"/>
                    <a:pt x="1106000" y="104904"/>
                    <a:pt x="1102519" y="97265"/>
                  </a:cubicBezTo>
                  <a:cubicBezTo>
                    <a:pt x="1100779" y="94210"/>
                    <a:pt x="1097298" y="91154"/>
                    <a:pt x="1093817" y="88098"/>
                  </a:cubicBezTo>
                  <a:cubicBezTo>
                    <a:pt x="1088596" y="85043"/>
                    <a:pt x="1083374" y="80459"/>
                    <a:pt x="1078153" y="80459"/>
                  </a:cubicBezTo>
                  <a:cubicBezTo>
                    <a:pt x="1065969" y="80459"/>
                    <a:pt x="1059007" y="74348"/>
                    <a:pt x="1050305" y="69764"/>
                  </a:cubicBezTo>
                  <a:cubicBezTo>
                    <a:pt x="1036381" y="62125"/>
                    <a:pt x="1024198" y="52958"/>
                    <a:pt x="1006793" y="54486"/>
                  </a:cubicBezTo>
                  <a:lnTo>
                    <a:pt x="1006793" y="46847"/>
                  </a:lnTo>
                  <a:cubicBezTo>
                    <a:pt x="1010274" y="46847"/>
                    <a:pt x="1013755" y="46847"/>
                    <a:pt x="1017236" y="45319"/>
                  </a:cubicBezTo>
                  <a:cubicBezTo>
                    <a:pt x="1012015" y="42263"/>
                    <a:pt x="1012015" y="37680"/>
                    <a:pt x="1008534" y="34624"/>
                  </a:cubicBezTo>
                  <a:cubicBezTo>
                    <a:pt x="1001572" y="30041"/>
                    <a:pt x="994610" y="28513"/>
                    <a:pt x="987648" y="25457"/>
                  </a:cubicBezTo>
                  <a:cubicBezTo>
                    <a:pt x="982427" y="23930"/>
                    <a:pt x="975465" y="23930"/>
                    <a:pt x="978946" y="31569"/>
                  </a:cubicBezTo>
                  <a:cubicBezTo>
                    <a:pt x="970243" y="33097"/>
                    <a:pt x="963281" y="33097"/>
                    <a:pt x="959800" y="36152"/>
                  </a:cubicBezTo>
                  <a:cubicBezTo>
                    <a:pt x="952839" y="40736"/>
                    <a:pt x="945877" y="37680"/>
                    <a:pt x="940655" y="34624"/>
                  </a:cubicBezTo>
                  <a:cubicBezTo>
                    <a:pt x="937174" y="33097"/>
                    <a:pt x="933693" y="31569"/>
                    <a:pt x="930212" y="33097"/>
                  </a:cubicBezTo>
                  <a:cubicBezTo>
                    <a:pt x="909327" y="42263"/>
                    <a:pt x="888441" y="37680"/>
                    <a:pt x="867555" y="37680"/>
                  </a:cubicBezTo>
                  <a:cubicBezTo>
                    <a:pt x="864074" y="37680"/>
                    <a:pt x="860594" y="36152"/>
                    <a:pt x="855372" y="36152"/>
                  </a:cubicBezTo>
                  <a:cubicBezTo>
                    <a:pt x="848410" y="34624"/>
                    <a:pt x="843189" y="31569"/>
                    <a:pt x="836227" y="30041"/>
                  </a:cubicBezTo>
                  <a:cubicBezTo>
                    <a:pt x="829265" y="28513"/>
                    <a:pt x="820563" y="26985"/>
                    <a:pt x="813601" y="25457"/>
                  </a:cubicBezTo>
                  <a:lnTo>
                    <a:pt x="808379" y="25457"/>
                  </a:lnTo>
                  <a:cubicBezTo>
                    <a:pt x="796196" y="25457"/>
                    <a:pt x="784013" y="26985"/>
                    <a:pt x="773570" y="26985"/>
                  </a:cubicBezTo>
                  <a:cubicBezTo>
                    <a:pt x="764867" y="26985"/>
                    <a:pt x="756165" y="23930"/>
                    <a:pt x="745722" y="22402"/>
                  </a:cubicBezTo>
                  <a:cubicBezTo>
                    <a:pt x="743982" y="10179"/>
                    <a:pt x="730058" y="13235"/>
                    <a:pt x="721356" y="7123"/>
                  </a:cubicBezTo>
                  <a:cubicBezTo>
                    <a:pt x="719615" y="5596"/>
                    <a:pt x="716134" y="7123"/>
                    <a:pt x="714394" y="7123"/>
                  </a:cubicBezTo>
                  <a:cubicBezTo>
                    <a:pt x="703951" y="5596"/>
                    <a:pt x="696989" y="10179"/>
                    <a:pt x="693508" y="17818"/>
                  </a:cubicBezTo>
                  <a:cubicBezTo>
                    <a:pt x="688287" y="25457"/>
                    <a:pt x="674363" y="28513"/>
                    <a:pt x="679584" y="40736"/>
                  </a:cubicBezTo>
                  <a:cubicBezTo>
                    <a:pt x="681325" y="42263"/>
                    <a:pt x="684806" y="43791"/>
                    <a:pt x="686546" y="46847"/>
                  </a:cubicBezTo>
                  <a:cubicBezTo>
                    <a:pt x="686546" y="51430"/>
                    <a:pt x="684806" y="54486"/>
                    <a:pt x="679584" y="52958"/>
                  </a:cubicBezTo>
                  <a:cubicBezTo>
                    <a:pt x="677844" y="52958"/>
                    <a:pt x="676103" y="56014"/>
                    <a:pt x="674363" y="57542"/>
                  </a:cubicBezTo>
                  <a:cubicBezTo>
                    <a:pt x="672622" y="59070"/>
                    <a:pt x="672622" y="62125"/>
                    <a:pt x="670882" y="62125"/>
                  </a:cubicBezTo>
                  <a:cubicBezTo>
                    <a:pt x="660439" y="65181"/>
                    <a:pt x="653477" y="72820"/>
                    <a:pt x="641294" y="71292"/>
                  </a:cubicBezTo>
                  <a:lnTo>
                    <a:pt x="637813" y="71292"/>
                  </a:lnTo>
                  <a:cubicBezTo>
                    <a:pt x="627370" y="78931"/>
                    <a:pt x="616927" y="77403"/>
                    <a:pt x="604744" y="75876"/>
                  </a:cubicBezTo>
                  <a:cubicBezTo>
                    <a:pt x="599522" y="74348"/>
                    <a:pt x="592561" y="75876"/>
                    <a:pt x="585599" y="75876"/>
                  </a:cubicBezTo>
                  <a:cubicBezTo>
                    <a:pt x="580377" y="75876"/>
                    <a:pt x="575156" y="75876"/>
                    <a:pt x="569934" y="72820"/>
                  </a:cubicBezTo>
                  <a:cubicBezTo>
                    <a:pt x="562972" y="69764"/>
                    <a:pt x="556011" y="65181"/>
                    <a:pt x="549049" y="62125"/>
                  </a:cubicBezTo>
                  <a:cubicBezTo>
                    <a:pt x="542087" y="59070"/>
                    <a:pt x="533384" y="59070"/>
                    <a:pt x="533384" y="48375"/>
                  </a:cubicBezTo>
                  <a:cubicBezTo>
                    <a:pt x="533384" y="46847"/>
                    <a:pt x="529903" y="45319"/>
                    <a:pt x="529903" y="43791"/>
                  </a:cubicBezTo>
                  <a:cubicBezTo>
                    <a:pt x="517720" y="52958"/>
                    <a:pt x="507277" y="60597"/>
                    <a:pt x="496834" y="68236"/>
                  </a:cubicBezTo>
                  <a:cubicBezTo>
                    <a:pt x="491613" y="72820"/>
                    <a:pt x="484651" y="78931"/>
                    <a:pt x="488132" y="86570"/>
                  </a:cubicBezTo>
                  <a:cubicBezTo>
                    <a:pt x="488132" y="88098"/>
                    <a:pt x="486392" y="89626"/>
                    <a:pt x="486392" y="91154"/>
                  </a:cubicBezTo>
                  <a:cubicBezTo>
                    <a:pt x="484651" y="94210"/>
                    <a:pt x="482911" y="97265"/>
                    <a:pt x="479430" y="98793"/>
                  </a:cubicBezTo>
                  <a:cubicBezTo>
                    <a:pt x="475949" y="103376"/>
                    <a:pt x="472468" y="107960"/>
                    <a:pt x="468987" y="114071"/>
                  </a:cubicBezTo>
                  <a:lnTo>
                    <a:pt x="458544" y="123238"/>
                  </a:lnTo>
                  <a:cubicBezTo>
                    <a:pt x="455063" y="127822"/>
                    <a:pt x="451582" y="132405"/>
                    <a:pt x="446361" y="135461"/>
                  </a:cubicBezTo>
                  <a:cubicBezTo>
                    <a:pt x="434177" y="144628"/>
                    <a:pt x="421994" y="153795"/>
                    <a:pt x="408070" y="162962"/>
                  </a:cubicBezTo>
                  <a:cubicBezTo>
                    <a:pt x="401108" y="169073"/>
                    <a:pt x="392406" y="173656"/>
                    <a:pt x="385444" y="179768"/>
                  </a:cubicBezTo>
                  <a:cubicBezTo>
                    <a:pt x="373261" y="188935"/>
                    <a:pt x="359337" y="196574"/>
                    <a:pt x="352375" y="210324"/>
                  </a:cubicBezTo>
                  <a:cubicBezTo>
                    <a:pt x="352375" y="211852"/>
                    <a:pt x="348894" y="213380"/>
                    <a:pt x="347154" y="214908"/>
                  </a:cubicBezTo>
                  <a:cubicBezTo>
                    <a:pt x="338451" y="221019"/>
                    <a:pt x="324528" y="221019"/>
                    <a:pt x="324528" y="233242"/>
                  </a:cubicBezTo>
                  <a:cubicBezTo>
                    <a:pt x="310604" y="233242"/>
                    <a:pt x="303642" y="242409"/>
                    <a:pt x="296680" y="250048"/>
                  </a:cubicBezTo>
                  <a:cubicBezTo>
                    <a:pt x="291459" y="256159"/>
                    <a:pt x="286237" y="263798"/>
                    <a:pt x="279275" y="268382"/>
                  </a:cubicBezTo>
                  <a:cubicBezTo>
                    <a:pt x="272313" y="271437"/>
                    <a:pt x="263611" y="269909"/>
                    <a:pt x="254909" y="269909"/>
                  </a:cubicBezTo>
                  <a:cubicBezTo>
                    <a:pt x="251428" y="269909"/>
                    <a:pt x="247947" y="269909"/>
                    <a:pt x="247947" y="271437"/>
                  </a:cubicBezTo>
                  <a:cubicBezTo>
                    <a:pt x="240985" y="277549"/>
                    <a:pt x="232282" y="282132"/>
                    <a:pt x="227061" y="289771"/>
                  </a:cubicBezTo>
                  <a:cubicBezTo>
                    <a:pt x="221840" y="297410"/>
                    <a:pt x="216618" y="301994"/>
                    <a:pt x="207916" y="303522"/>
                  </a:cubicBezTo>
                  <a:cubicBezTo>
                    <a:pt x="199213" y="305049"/>
                    <a:pt x="190511" y="312689"/>
                    <a:pt x="178328" y="308105"/>
                  </a:cubicBezTo>
                  <a:cubicBezTo>
                    <a:pt x="167885" y="305049"/>
                    <a:pt x="155702" y="308105"/>
                    <a:pt x="148740" y="301994"/>
                  </a:cubicBezTo>
                  <a:cubicBezTo>
                    <a:pt x="134816" y="303522"/>
                    <a:pt x="124373" y="306577"/>
                    <a:pt x="112190" y="308105"/>
                  </a:cubicBezTo>
                  <a:cubicBezTo>
                    <a:pt x="98266" y="311161"/>
                    <a:pt x="82602" y="309633"/>
                    <a:pt x="70418" y="318800"/>
                  </a:cubicBezTo>
                  <a:cubicBezTo>
                    <a:pt x="59976" y="326439"/>
                    <a:pt x="51273" y="334078"/>
                    <a:pt x="35609" y="332550"/>
                  </a:cubicBezTo>
                  <a:cubicBezTo>
                    <a:pt x="37349" y="341717"/>
                    <a:pt x="39090" y="349356"/>
                    <a:pt x="40830" y="358523"/>
                  </a:cubicBezTo>
                  <a:cubicBezTo>
                    <a:pt x="44311" y="382968"/>
                    <a:pt x="47792" y="407414"/>
                    <a:pt x="49533" y="431859"/>
                  </a:cubicBezTo>
                  <a:cubicBezTo>
                    <a:pt x="54754" y="462415"/>
                    <a:pt x="56495" y="491444"/>
                    <a:pt x="53014" y="520473"/>
                  </a:cubicBezTo>
                  <a:cubicBezTo>
                    <a:pt x="49533" y="561724"/>
                    <a:pt x="33868" y="1973435"/>
                    <a:pt x="18204" y="2011630"/>
                  </a:cubicBezTo>
                  <a:lnTo>
                    <a:pt x="2540" y="2043715"/>
                  </a:lnTo>
                  <a:cubicBezTo>
                    <a:pt x="0" y="2051354"/>
                    <a:pt x="4280" y="2055937"/>
                    <a:pt x="12983" y="2057465"/>
                  </a:cubicBezTo>
                  <a:cubicBezTo>
                    <a:pt x="23426" y="2058993"/>
                    <a:pt x="26907" y="2065104"/>
                    <a:pt x="30387" y="2072743"/>
                  </a:cubicBezTo>
                  <a:cubicBezTo>
                    <a:pt x="33868" y="2084966"/>
                    <a:pt x="28647" y="2097189"/>
                    <a:pt x="35609" y="2109411"/>
                  </a:cubicBezTo>
                  <a:cubicBezTo>
                    <a:pt x="39090" y="2115522"/>
                    <a:pt x="35609" y="2126217"/>
                    <a:pt x="33868" y="2135384"/>
                  </a:cubicBezTo>
                  <a:cubicBezTo>
                    <a:pt x="32128" y="2147607"/>
                    <a:pt x="35609" y="2159829"/>
                    <a:pt x="40830" y="2170524"/>
                  </a:cubicBezTo>
                  <a:cubicBezTo>
                    <a:pt x="53014" y="2188858"/>
                    <a:pt x="54754" y="2210247"/>
                    <a:pt x="54754" y="2230109"/>
                  </a:cubicBezTo>
                  <a:cubicBezTo>
                    <a:pt x="54754" y="2234693"/>
                    <a:pt x="56495" y="2239276"/>
                    <a:pt x="58235" y="2242332"/>
                  </a:cubicBezTo>
                  <a:cubicBezTo>
                    <a:pt x="61716" y="2245388"/>
                    <a:pt x="68678" y="2248443"/>
                    <a:pt x="75640" y="2249971"/>
                  </a:cubicBezTo>
                  <a:lnTo>
                    <a:pt x="117411" y="2268305"/>
                  </a:lnTo>
                  <a:cubicBezTo>
                    <a:pt x="136556" y="2277472"/>
                    <a:pt x="152221" y="2275944"/>
                    <a:pt x="169625" y="2265249"/>
                  </a:cubicBezTo>
                  <a:cubicBezTo>
                    <a:pt x="171366" y="2263721"/>
                    <a:pt x="176587" y="2262194"/>
                    <a:pt x="178328" y="2262194"/>
                  </a:cubicBezTo>
                  <a:cubicBezTo>
                    <a:pt x="190511" y="2263721"/>
                    <a:pt x="202694" y="2263721"/>
                    <a:pt x="213137" y="2272888"/>
                  </a:cubicBezTo>
                  <a:cubicBezTo>
                    <a:pt x="225321" y="2282055"/>
                    <a:pt x="242725" y="2288167"/>
                    <a:pt x="256649" y="2295806"/>
                  </a:cubicBezTo>
                  <a:cubicBezTo>
                    <a:pt x="265351" y="2300389"/>
                    <a:pt x="275794" y="2306501"/>
                    <a:pt x="281016" y="2312612"/>
                  </a:cubicBezTo>
                  <a:cubicBezTo>
                    <a:pt x="284497" y="2315667"/>
                    <a:pt x="287978" y="2318723"/>
                    <a:pt x="291459" y="2320251"/>
                  </a:cubicBezTo>
                  <a:cubicBezTo>
                    <a:pt x="310604" y="2326362"/>
                    <a:pt x="321047" y="2341641"/>
                    <a:pt x="333230" y="2353863"/>
                  </a:cubicBezTo>
                  <a:cubicBezTo>
                    <a:pt x="343673" y="2364558"/>
                    <a:pt x="357597" y="2370669"/>
                    <a:pt x="373261" y="2372197"/>
                  </a:cubicBezTo>
                  <a:cubicBezTo>
                    <a:pt x="390666" y="2375253"/>
                    <a:pt x="408070" y="2376780"/>
                    <a:pt x="425475" y="2379836"/>
                  </a:cubicBezTo>
                  <a:cubicBezTo>
                    <a:pt x="432437" y="2381364"/>
                    <a:pt x="441139" y="2382892"/>
                    <a:pt x="448101" y="2385947"/>
                  </a:cubicBezTo>
                  <a:cubicBezTo>
                    <a:pt x="456804" y="2389003"/>
                    <a:pt x="465506" y="2389003"/>
                    <a:pt x="472468" y="2393586"/>
                  </a:cubicBezTo>
                  <a:cubicBezTo>
                    <a:pt x="482911" y="2401226"/>
                    <a:pt x="493354" y="2405809"/>
                    <a:pt x="507277" y="2402754"/>
                  </a:cubicBezTo>
                  <a:cubicBezTo>
                    <a:pt x="512499" y="2401226"/>
                    <a:pt x="519461" y="2404281"/>
                    <a:pt x="524682" y="2405809"/>
                  </a:cubicBezTo>
                  <a:cubicBezTo>
                    <a:pt x="526423" y="2405809"/>
                    <a:pt x="528163" y="2407337"/>
                    <a:pt x="529903" y="2407337"/>
                  </a:cubicBezTo>
                  <a:cubicBezTo>
                    <a:pt x="549049" y="2408865"/>
                    <a:pt x="566453" y="2405809"/>
                    <a:pt x="583858" y="2402754"/>
                  </a:cubicBezTo>
                  <a:cubicBezTo>
                    <a:pt x="590820" y="2401226"/>
                    <a:pt x="597782" y="2399698"/>
                    <a:pt x="604744" y="2396642"/>
                  </a:cubicBezTo>
                  <a:cubicBezTo>
                    <a:pt x="623889" y="2389003"/>
                    <a:pt x="643034" y="2381364"/>
                    <a:pt x="660439" y="2372197"/>
                  </a:cubicBezTo>
                  <a:cubicBezTo>
                    <a:pt x="672622" y="2366086"/>
                    <a:pt x="684806" y="2359974"/>
                    <a:pt x="698729" y="2366086"/>
                  </a:cubicBezTo>
                  <a:lnTo>
                    <a:pt x="705691" y="2366086"/>
                  </a:lnTo>
                  <a:cubicBezTo>
                    <a:pt x="717875" y="2366086"/>
                    <a:pt x="730058" y="2364558"/>
                    <a:pt x="740501" y="2363030"/>
                  </a:cubicBezTo>
                  <a:cubicBezTo>
                    <a:pt x="742241" y="2363030"/>
                    <a:pt x="745722" y="2363030"/>
                    <a:pt x="745722" y="2361502"/>
                  </a:cubicBezTo>
                  <a:cubicBezTo>
                    <a:pt x="750944" y="2355391"/>
                    <a:pt x="759646" y="2355391"/>
                    <a:pt x="768348" y="2353863"/>
                  </a:cubicBezTo>
                  <a:cubicBezTo>
                    <a:pt x="782272" y="2352335"/>
                    <a:pt x="796196" y="2352335"/>
                    <a:pt x="806639" y="2344696"/>
                  </a:cubicBezTo>
                  <a:cubicBezTo>
                    <a:pt x="817082" y="2338585"/>
                    <a:pt x="827525" y="2337057"/>
                    <a:pt x="839708" y="2335529"/>
                  </a:cubicBezTo>
                  <a:cubicBezTo>
                    <a:pt x="841448" y="2335529"/>
                    <a:pt x="844929" y="2334001"/>
                    <a:pt x="846670" y="2334001"/>
                  </a:cubicBezTo>
                  <a:cubicBezTo>
                    <a:pt x="855372" y="2332474"/>
                    <a:pt x="864074" y="2327890"/>
                    <a:pt x="871036" y="2329418"/>
                  </a:cubicBezTo>
                  <a:cubicBezTo>
                    <a:pt x="886701" y="2332474"/>
                    <a:pt x="893663" y="2327890"/>
                    <a:pt x="904105" y="2315667"/>
                  </a:cubicBezTo>
                  <a:cubicBezTo>
                    <a:pt x="905846" y="2312612"/>
                    <a:pt x="911067" y="2311084"/>
                    <a:pt x="914548" y="2309556"/>
                  </a:cubicBezTo>
                  <a:cubicBezTo>
                    <a:pt x="923251" y="2308028"/>
                    <a:pt x="931953" y="2309556"/>
                    <a:pt x="940655" y="2308028"/>
                  </a:cubicBezTo>
                  <a:cubicBezTo>
                    <a:pt x="945877" y="2308028"/>
                    <a:pt x="951098" y="2303445"/>
                    <a:pt x="954579" y="2303445"/>
                  </a:cubicBezTo>
                  <a:cubicBezTo>
                    <a:pt x="968503" y="2304973"/>
                    <a:pt x="984167" y="2300389"/>
                    <a:pt x="996350" y="2308028"/>
                  </a:cubicBezTo>
                  <a:cubicBezTo>
                    <a:pt x="998091" y="2309556"/>
                    <a:pt x="1001572" y="2309556"/>
                    <a:pt x="1005053" y="2309556"/>
                  </a:cubicBezTo>
                  <a:cubicBezTo>
                    <a:pt x="1027679" y="2311084"/>
                    <a:pt x="1046824" y="2317195"/>
                    <a:pt x="1062488" y="2329418"/>
                  </a:cubicBezTo>
                  <a:cubicBezTo>
                    <a:pt x="1067710" y="2334001"/>
                    <a:pt x="1074672" y="2337057"/>
                    <a:pt x="1079893" y="2340113"/>
                  </a:cubicBezTo>
                  <a:cubicBezTo>
                    <a:pt x="1085115" y="2343168"/>
                    <a:pt x="1092077" y="2343168"/>
                    <a:pt x="1097298" y="2344696"/>
                  </a:cubicBezTo>
                  <a:cubicBezTo>
                    <a:pt x="1102519" y="2346224"/>
                    <a:pt x="1106000" y="2347752"/>
                    <a:pt x="1111222" y="2347752"/>
                  </a:cubicBezTo>
                  <a:cubicBezTo>
                    <a:pt x="1119924" y="2347752"/>
                    <a:pt x="1126886" y="2350807"/>
                    <a:pt x="1132107" y="2356919"/>
                  </a:cubicBezTo>
                  <a:cubicBezTo>
                    <a:pt x="1133848" y="2358447"/>
                    <a:pt x="1135588" y="2359974"/>
                    <a:pt x="1137329" y="2363030"/>
                  </a:cubicBezTo>
                  <a:cubicBezTo>
                    <a:pt x="1135588" y="2367614"/>
                    <a:pt x="1146031" y="2379836"/>
                    <a:pt x="1152993" y="2379836"/>
                  </a:cubicBezTo>
                  <a:cubicBezTo>
                    <a:pt x="1165176" y="2379836"/>
                    <a:pt x="1177360" y="2382892"/>
                    <a:pt x="1187803" y="2390531"/>
                  </a:cubicBezTo>
                  <a:cubicBezTo>
                    <a:pt x="1189543" y="2392059"/>
                    <a:pt x="1193024" y="2392059"/>
                    <a:pt x="1196505" y="2390531"/>
                  </a:cubicBezTo>
                  <a:cubicBezTo>
                    <a:pt x="1201726" y="2389003"/>
                    <a:pt x="1205207" y="2389003"/>
                    <a:pt x="1208688" y="2393586"/>
                  </a:cubicBezTo>
                  <a:cubicBezTo>
                    <a:pt x="1210429" y="2395115"/>
                    <a:pt x="1217391" y="2395115"/>
                    <a:pt x="1220872" y="2395115"/>
                  </a:cubicBezTo>
                  <a:cubicBezTo>
                    <a:pt x="1229574" y="2395115"/>
                    <a:pt x="1240017" y="2393586"/>
                    <a:pt x="1248719" y="2395115"/>
                  </a:cubicBezTo>
                  <a:cubicBezTo>
                    <a:pt x="1264383" y="2396642"/>
                    <a:pt x="1278307" y="2398170"/>
                    <a:pt x="1293972" y="2401226"/>
                  </a:cubicBezTo>
                  <a:cubicBezTo>
                    <a:pt x="1297452" y="2401226"/>
                    <a:pt x="1300933" y="2402754"/>
                    <a:pt x="1302674" y="2404281"/>
                  </a:cubicBezTo>
                  <a:cubicBezTo>
                    <a:pt x="1306155" y="2411920"/>
                    <a:pt x="1314857" y="2411920"/>
                    <a:pt x="1320079" y="2413448"/>
                  </a:cubicBezTo>
                  <a:cubicBezTo>
                    <a:pt x="1325300" y="2414976"/>
                    <a:pt x="1332262" y="2416504"/>
                    <a:pt x="1335743" y="2416504"/>
                  </a:cubicBezTo>
                  <a:cubicBezTo>
                    <a:pt x="1337483" y="2414976"/>
                    <a:pt x="1340964" y="2413448"/>
                    <a:pt x="1344445" y="2410393"/>
                  </a:cubicBezTo>
                  <a:cubicBezTo>
                    <a:pt x="1337483" y="2410393"/>
                    <a:pt x="1334002" y="2411920"/>
                    <a:pt x="1330522" y="2411920"/>
                  </a:cubicBezTo>
                  <a:cubicBezTo>
                    <a:pt x="1337483" y="2404281"/>
                    <a:pt x="1344445" y="2402754"/>
                    <a:pt x="1353148" y="2407337"/>
                  </a:cubicBezTo>
                  <a:cubicBezTo>
                    <a:pt x="1363591" y="2414976"/>
                    <a:pt x="1372293" y="2414976"/>
                    <a:pt x="1384476" y="2407337"/>
                  </a:cubicBezTo>
                  <a:lnTo>
                    <a:pt x="1394919" y="2402754"/>
                  </a:lnTo>
                  <a:lnTo>
                    <a:pt x="1394919" y="2395115"/>
                  </a:lnTo>
                  <a:cubicBezTo>
                    <a:pt x="1400140" y="2396642"/>
                    <a:pt x="1405362" y="2399698"/>
                    <a:pt x="1408843" y="2399698"/>
                  </a:cubicBezTo>
                  <a:cubicBezTo>
                    <a:pt x="1419286" y="2395115"/>
                    <a:pt x="1429728" y="2390531"/>
                    <a:pt x="1438431" y="2384419"/>
                  </a:cubicBezTo>
                  <a:cubicBezTo>
                    <a:pt x="1448874" y="2378308"/>
                    <a:pt x="1457576" y="2370669"/>
                    <a:pt x="1466278" y="2364558"/>
                  </a:cubicBezTo>
                  <a:cubicBezTo>
                    <a:pt x="1468019" y="2364558"/>
                    <a:pt x="1468019" y="2363030"/>
                    <a:pt x="1469759" y="2363030"/>
                  </a:cubicBezTo>
                  <a:cubicBezTo>
                    <a:pt x="1481943" y="2359974"/>
                    <a:pt x="1492385" y="2358447"/>
                    <a:pt x="1504569" y="2355391"/>
                  </a:cubicBezTo>
                  <a:cubicBezTo>
                    <a:pt x="1511531" y="2353863"/>
                    <a:pt x="1516752" y="2350807"/>
                    <a:pt x="1523714" y="2349280"/>
                  </a:cubicBezTo>
                  <a:cubicBezTo>
                    <a:pt x="1528936" y="2347752"/>
                    <a:pt x="1532416" y="2347752"/>
                    <a:pt x="1537638" y="2346224"/>
                  </a:cubicBezTo>
                  <a:lnTo>
                    <a:pt x="1555043" y="2346224"/>
                  </a:lnTo>
                  <a:cubicBezTo>
                    <a:pt x="1558524" y="2346224"/>
                    <a:pt x="1563745" y="2346224"/>
                    <a:pt x="1567226" y="2344696"/>
                  </a:cubicBezTo>
                  <a:cubicBezTo>
                    <a:pt x="1568966" y="2341641"/>
                    <a:pt x="1572447" y="2337057"/>
                    <a:pt x="1574188" y="2337057"/>
                  </a:cubicBezTo>
                  <a:cubicBezTo>
                    <a:pt x="1579409" y="2337057"/>
                    <a:pt x="1582890" y="2340113"/>
                    <a:pt x="1588112" y="2341641"/>
                  </a:cubicBezTo>
                  <a:cubicBezTo>
                    <a:pt x="1589852" y="2341641"/>
                    <a:pt x="1589852" y="2343168"/>
                    <a:pt x="1589852" y="2344696"/>
                  </a:cubicBezTo>
                  <a:cubicBezTo>
                    <a:pt x="1596814" y="2350807"/>
                    <a:pt x="1602035" y="2358447"/>
                    <a:pt x="1608997" y="2364558"/>
                  </a:cubicBezTo>
                  <a:cubicBezTo>
                    <a:pt x="1617700" y="2372197"/>
                    <a:pt x="1626402" y="2372197"/>
                    <a:pt x="1631623" y="2367614"/>
                  </a:cubicBezTo>
                  <a:cubicBezTo>
                    <a:pt x="1640326" y="2361502"/>
                    <a:pt x="1647288" y="2356919"/>
                    <a:pt x="1659471" y="2359974"/>
                  </a:cubicBezTo>
                  <a:cubicBezTo>
                    <a:pt x="1661212" y="2359974"/>
                    <a:pt x="1664692" y="2361502"/>
                    <a:pt x="1666433" y="2359974"/>
                  </a:cubicBezTo>
                  <a:cubicBezTo>
                    <a:pt x="1675135" y="2356919"/>
                    <a:pt x="1685578" y="2353863"/>
                    <a:pt x="1694281" y="2349280"/>
                  </a:cubicBezTo>
                  <a:cubicBezTo>
                    <a:pt x="1699502" y="2347752"/>
                    <a:pt x="1706464" y="2347752"/>
                    <a:pt x="1708204" y="2344696"/>
                  </a:cubicBezTo>
                  <a:cubicBezTo>
                    <a:pt x="1713426" y="2335529"/>
                    <a:pt x="1722128" y="2330946"/>
                    <a:pt x="1730830" y="2324834"/>
                  </a:cubicBezTo>
                  <a:cubicBezTo>
                    <a:pt x="1736052" y="2320251"/>
                    <a:pt x="1741273" y="2314140"/>
                    <a:pt x="1746495" y="2312612"/>
                  </a:cubicBezTo>
                  <a:cubicBezTo>
                    <a:pt x="1758678" y="2309556"/>
                    <a:pt x="1767380" y="2300389"/>
                    <a:pt x="1777823" y="2294278"/>
                  </a:cubicBezTo>
                  <a:cubicBezTo>
                    <a:pt x="1786526" y="2289694"/>
                    <a:pt x="1791747" y="2280528"/>
                    <a:pt x="1800449" y="2279000"/>
                  </a:cubicBezTo>
                  <a:cubicBezTo>
                    <a:pt x="1814373" y="2275944"/>
                    <a:pt x="1824816" y="2268305"/>
                    <a:pt x="1836999" y="2260666"/>
                  </a:cubicBezTo>
                  <a:cubicBezTo>
                    <a:pt x="1843961" y="2256082"/>
                    <a:pt x="1852664" y="2253027"/>
                    <a:pt x="1861366" y="2254554"/>
                  </a:cubicBezTo>
                  <a:cubicBezTo>
                    <a:pt x="1866587" y="2256082"/>
                    <a:pt x="1873549" y="2254554"/>
                    <a:pt x="1877030" y="2253027"/>
                  </a:cubicBezTo>
                  <a:cubicBezTo>
                    <a:pt x="1883992" y="2249971"/>
                    <a:pt x="1890954" y="2245388"/>
                    <a:pt x="1897916" y="2242332"/>
                  </a:cubicBezTo>
                  <a:cubicBezTo>
                    <a:pt x="1903137" y="2239276"/>
                    <a:pt x="1908359" y="2236221"/>
                    <a:pt x="1913580" y="2236221"/>
                  </a:cubicBezTo>
                  <a:cubicBezTo>
                    <a:pt x="1930985" y="2234693"/>
                    <a:pt x="1944909" y="2231637"/>
                    <a:pt x="1953611" y="2216359"/>
                  </a:cubicBezTo>
                  <a:cubicBezTo>
                    <a:pt x="1957092" y="2210247"/>
                    <a:pt x="1974497" y="2202608"/>
                    <a:pt x="1981459" y="2205664"/>
                  </a:cubicBezTo>
                  <a:cubicBezTo>
                    <a:pt x="1993642" y="2210247"/>
                    <a:pt x="2002344" y="2207192"/>
                    <a:pt x="2009306" y="2198025"/>
                  </a:cubicBezTo>
                  <a:cubicBezTo>
                    <a:pt x="2014528" y="2193441"/>
                    <a:pt x="2021490" y="2194969"/>
                    <a:pt x="2026711" y="2198025"/>
                  </a:cubicBezTo>
                  <a:cubicBezTo>
                    <a:pt x="2030192" y="2201080"/>
                    <a:pt x="2033673" y="2202608"/>
                    <a:pt x="2037154" y="2202608"/>
                  </a:cubicBezTo>
                  <a:cubicBezTo>
                    <a:pt x="2049337" y="2204136"/>
                    <a:pt x="2063261" y="2202608"/>
                    <a:pt x="2075444" y="2204136"/>
                  </a:cubicBezTo>
                  <a:cubicBezTo>
                    <a:pt x="2085887" y="2205664"/>
                    <a:pt x="2096330" y="2202608"/>
                    <a:pt x="2103292" y="2196497"/>
                  </a:cubicBezTo>
                  <a:cubicBezTo>
                    <a:pt x="2110254" y="2190386"/>
                    <a:pt x="2115475" y="2190386"/>
                    <a:pt x="2125918" y="2193441"/>
                  </a:cubicBezTo>
                  <a:cubicBezTo>
                    <a:pt x="2134620" y="2196497"/>
                    <a:pt x="2141582" y="2204136"/>
                    <a:pt x="2153766" y="2202608"/>
                  </a:cubicBezTo>
                  <a:cubicBezTo>
                    <a:pt x="2164208" y="2201080"/>
                    <a:pt x="2176392" y="2205664"/>
                    <a:pt x="2188575" y="2201080"/>
                  </a:cubicBezTo>
                  <a:lnTo>
                    <a:pt x="2195537" y="2201080"/>
                  </a:lnTo>
                  <a:cubicBezTo>
                    <a:pt x="2205980" y="2204136"/>
                    <a:pt x="2216423" y="2205664"/>
                    <a:pt x="2225125" y="2213303"/>
                  </a:cubicBezTo>
                  <a:cubicBezTo>
                    <a:pt x="2235568" y="2220942"/>
                    <a:pt x="2237308" y="2164413"/>
                    <a:pt x="2247751" y="2170524"/>
                  </a:cubicBezTo>
                  <a:cubicBezTo>
                    <a:pt x="2263416" y="2179691"/>
                    <a:pt x="2259935" y="2170524"/>
                    <a:pt x="2275599" y="2178163"/>
                  </a:cubicBezTo>
                  <a:cubicBezTo>
                    <a:pt x="2287782" y="2182747"/>
                    <a:pt x="2282561" y="2165941"/>
                    <a:pt x="2296484" y="2168996"/>
                  </a:cubicBezTo>
                  <a:cubicBezTo>
                    <a:pt x="2298225" y="2168996"/>
                    <a:pt x="2319111" y="2181219"/>
                    <a:pt x="2319111" y="2179691"/>
                  </a:cubicBezTo>
                  <a:cubicBezTo>
                    <a:pt x="2327813" y="2175108"/>
                    <a:pt x="2336515" y="2129273"/>
                    <a:pt x="2345218" y="2130801"/>
                  </a:cubicBezTo>
                  <a:cubicBezTo>
                    <a:pt x="2362622" y="2135384"/>
                    <a:pt x="2378287" y="2132328"/>
                    <a:pt x="2393951" y="2126217"/>
                  </a:cubicBezTo>
                  <a:cubicBezTo>
                    <a:pt x="2402653" y="2123162"/>
                    <a:pt x="2416577" y="2112467"/>
                    <a:pt x="2423539" y="2117050"/>
                  </a:cubicBezTo>
                  <a:cubicBezTo>
                    <a:pt x="2435722" y="2124689"/>
                    <a:pt x="2447906" y="2127745"/>
                    <a:pt x="2461829" y="2129273"/>
                  </a:cubicBezTo>
                  <a:cubicBezTo>
                    <a:pt x="2463570" y="2129273"/>
                    <a:pt x="2465311" y="2130801"/>
                    <a:pt x="2467051" y="2132328"/>
                  </a:cubicBezTo>
                  <a:cubicBezTo>
                    <a:pt x="2472272" y="2138440"/>
                    <a:pt x="2496639" y="2121634"/>
                    <a:pt x="2501860" y="2127745"/>
                  </a:cubicBezTo>
                  <a:cubicBezTo>
                    <a:pt x="2508822" y="2136912"/>
                    <a:pt x="2515784" y="2146079"/>
                    <a:pt x="2522746" y="2153718"/>
                  </a:cubicBezTo>
                  <a:cubicBezTo>
                    <a:pt x="2526227" y="2156774"/>
                    <a:pt x="2531448" y="2158302"/>
                    <a:pt x="2533189" y="2161357"/>
                  </a:cubicBezTo>
                  <a:cubicBezTo>
                    <a:pt x="2534929" y="2168996"/>
                    <a:pt x="2538410" y="2172052"/>
                    <a:pt x="2547113" y="2172052"/>
                  </a:cubicBezTo>
                  <a:cubicBezTo>
                    <a:pt x="2552334" y="2172052"/>
                    <a:pt x="2557556" y="2173580"/>
                    <a:pt x="2561037" y="2176635"/>
                  </a:cubicBezTo>
                  <a:cubicBezTo>
                    <a:pt x="2569739" y="2181219"/>
                    <a:pt x="2576701" y="2185802"/>
                    <a:pt x="2583662" y="2190386"/>
                  </a:cubicBezTo>
                  <a:cubicBezTo>
                    <a:pt x="2592365" y="2194969"/>
                    <a:pt x="2601067" y="2199553"/>
                    <a:pt x="2604548" y="2207192"/>
                  </a:cubicBezTo>
                  <a:cubicBezTo>
                    <a:pt x="2606289" y="2210247"/>
                    <a:pt x="2608029" y="2211775"/>
                    <a:pt x="2609770" y="2213303"/>
                  </a:cubicBezTo>
                  <a:cubicBezTo>
                    <a:pt x="2616732" y="2219415"/>
                    <a:pt x="2623694" y="2223998"/>
                    <a:pt x="2630656" y="2230109"/>
                  </a:cubicBezTo>
                  <a:cubicBezTo>
                    <a:pt x="2641098" y="2237749"/>
                    <a:pt x="2649801" y="2246915"/>
                    <a:pt x="2660244" y="2254554"/>
                  </a:cubicBezTo>
                  <a:cubicBezTo>
                    <a:pt x="2663724" y="2256082"/>
                    <a:pt x="2667205" y="2259138"/>
                    <a:pt x="2670686" y="2260666"/>
                  </a:cubicBezTo>
                  <a:cubicBezTo>
                    <a:pt x="2677648" y="2263721"/>
                    <a:pt x="2684610" y="2266777"/>
                    <a:pt x="2689832" y="2271361"/>
                  </a:cubicBezTo>
                  <a:cubicBezTo>
                    <a:pt x="2695053" y="2275944"/>
                    <a:pt x="2719420" y="2248443"/>
                    <a:pt x="2722901" y="2254554"/>
                  </a:cubicBezTo>
                  <a:cubicBezTo>
                    <a:pt x="2722901" y="2256082"/>
                    <a:pt x="2724641" y="2256082"/>
                    <a:pt x="2726382" y="2256082"/>
                  </a:cubicBezTo>
                  <a:cubicBezTo>
                    <a:pt x="2736824" y="2263721"/>
                    <a:pt x="2747267" y="2260666"/>
                    <a:pt x="2757710" y="2257610"/>
                  </a:cubicBezTo>
                  <a:cubicBezTo>
                    <a:pt x="2761191" y="2256082"/>
                    <a:pt x="2764672" y="2254554"/>
                    <a:pt x="2766412" y="2256082"/>
                  </a:cubicBezTo>
                  <a:cubicBezTo>
                    <a:pt x="2778596" y="2260666"/>
                    <a:pt x="2787298" y="2271361"/>
                    <a:pt x="2802962" y="2272888"/>
                  </a:cubicBezTo>
                  <a:cubicBezTo>
                    <a:pt x="2802962" y="2272888"/>
                    <a:pt x="2804703" y="2272888"/>
                    <a:pt x="2804703" y="2274416"/>
                  </a:cubicBezTo>
                  <a:cubicBezTo>
                    <a:pt x="2808184" y="2283583"/>
                    <a:pt x="2818627" y="2283583"/>
                    <a:pt x="2827329" y="2285111"/>
                  </a:cubicBezTo>
                  <a:cubicBezTo>
                    <a:pt x="2832550" y="2285111"/>
                    <a:pt x="2837772" y="2286639"/>
                    <a:pt x="2841253" y="2288167"/>
                  </a:cubicBezTo>
                  <a:cubicBezTo>
                    <a:pt x="2851696" y="2292750"/>
                    <a:pt x="2862138" y="2298861"/>
                    <a:pt x="2874322" y="2301917"/>
                  </a:cubicBezTo>
                  <a:cubicBezTo>
                    <a:pt x="2889986" y="2306501"/>
                    <a:pt x="2905650" y="2309556"/>
                    <a:pt x="2917834" y="2317195"/>
                  </a:cubicBezTo>
                  <a:cubicBezTo>
                    <a:pt x="2919574" y="2317195"/>
                    <a:pt x="2921315" y="2317195"/>
                    <a:pt x="2921315" y="2318723"/>
                  </a:cubicBezTo>
                  <a:cubicBezTo>
                    <a:pt x="2926536" y="2321779"/>
                    <a:pt x="2935239" y="2323306"/>
                    <a:pt x="2938719" y="2327890"/>
                  </a:cubicBezTo>
                  <a:cubicBezTo>
                    <a:pt x="2943941" y="2337057"/>
                    <a:pt x="2957864" y="2335529"/>
                    <a:pt x="2964826" y="2343168"/>
                  </a:cubicBezTo>
                  <a:lnTo>
                    <a:pt x="2966567" y="2343168"/>
                  </a:lnTo>
                  <a:cubicBezTo>
                    <a:pt x="2973529" y="2343168"/>
                    <a:pt x="2980491" y="2344696"/>
                    <a:pt x="2989193" y="2344696"/>
                  </a:cubicBezTo>
                  <a:cubicBezTo>
                    <a:pt x="2992674" y="2343168"/>
                    <a:pt x="2997895" y="2340113"/>
                    <a:pt x="3001376" y="2340113"/>
                  </a:cubicBezTo>
                  <a:cubicBezTo>
                    <a:pt x="3017041" y="2344696"/>
                    <a:pt x="3032705" y="2344696"/>
                    <a:pt x="3043148" y="2332474"/>
                  </a:cubicBezTo>
                  <a:cubicBezTo>
                    <a:pt x="3044888" y="2330946"/>
                    <a:pt x="3048369" y="2330946"/>
                    <a:pt x="3051850" y="2330946"/>
                  </a:cubicBezTo>
                  <a:lnTo>
                    <a:pt x="3065774" y="2330946"/>
                  </a:lnTo>
                  <a:cubicBezTo>
                    <a:pt x="3081438" y="2327890"/>
                    <a:pt x="3095362" y="2324834"/>
                    <a:pt x="3111026" y="2323306"/>
                  </a:cubicBezTo>
                  <a:cubicBezTo>
                    <a:pt x="3117988" y="2321779"/>
                    <a:pt x="3126691" y="2324834"/>
                    <a:pt x="3133652" y="2326362"/>
                  </a:cubicBezTo>
                  <a:cubicBezTo>
                    <a:pt x="3140614" y="2327890"/>
                    <a:pt x="3147576" y="2327890"/>
                    <a:pt x="3154538" y="2327890"/>
                  </a:cubicBezTo>
                  <a:cubicBezTo>
                    <a:pt x="3163240" y="2327890"/>
                    <a:pt x="3170202" y="2324834"/>
                    <a:pt x="3178905" y="2324834"/>
                  </a:cubicBezTo>
                  <a:cubicBezTo>
                    <a:pt x="3185867" y="2323306"/>
                    <a:pt x="3194569" y="2323306"/>
                    <a:pt x="3201531" y="2321779"/>
                  </a:cubicBezTo>
                  <a:cubicBezTo>
                    <a:pt x="3217195" y="2318723"/>
                    <a:pt x="3231119" y="2315667"/>
                    <a:pt x="3246783" y="2314140"/>
                  </a:cubicBezTo>
                  <a:cubicBezTo>
                    <a:pt x="3257226" y="2262194"/>
                    <a:pt x="3255486" y="2201080"/>
                    <a:pt x="3255486" y="2138440"/>
                  </a:cubicBez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1" name="Group 11"/>
          <p:cNvGrpSpPr/>
          <p:nvPr/>
        </p:nvGrpSpPr>
        <p:grpSpPr>
          <a:xfrm rot="605555">
            <a:off x="4652038" y="1665213"/>
            <a:ext cx="5044998" cy="5969943"/>
            <a:chOff x="0" y="0"/>
            <a:chExt cx="1414316" cy="1673616"/>
          </a:xfrm>
        </p:grpSpPr>
        <p:sp>
          <p:nvSpPr>
            <p:cNvPr id="12" name="Freeform 12"/>
            <p:cNvSpPr/>
            <p:nvPr/>
          </p:nvSpPr>
          <p:spPr>
            <a:xfrm rot="10566159" flipH="1" flipV="1">
              <a:off x="-40515" y="-23257"/>
              <a:ext cx="1495908" cy="1682658"/>
            </a:xfrm>
            <a:custGeom>
              <a:avLst/>
              <a:gdLst/>
              <a:ahLst/>
              <a:cxnLst/>
              <a:rect l="l" t="t" r="r" b="b"/>
              <a:pathLst>
                <a:path w="1495908" h="1682658">
                  <a:moveTo>
                    <a:pt x="1408732" y="1546931"/>
                  </a:moveTo>
                  <a:cubicBezTo>
                    <a:pt x="1436344" y="1130497"/>
                    <a:pt x="1465638" y="566974"/>
                    <a:pt x="1493933" y="151645"/>
                  </a:cubicBezTo>
                  <a:cubicBezTo>
                    <a:pt x="1494364" y="145321"/>
                    <a:pt x="1495550" y="139047"/>
                    <a:pt x="1495909" y="133777"/>
                  </a:cubicBezTo>
                  <a:cubicBezTo>
                    <a:pt x="1495226" y="132671"/>
                    <a:pt x="1494472" y="132620"/>
                    <a:pt x="1493789" y="131514"/>
                  </a:cubicBezTo>
                  <a:cubicBezTo>
                    <a:pt x="1493789" y="131514"/>
                    <a:pt x="1492962" y="132517"/>
                    <a:pt x="1492890" y="133571"/>
                  </a:cubicBezTo>
                  <a:cubicBezTo>
                    <a:pt x="1491022" y="138739"/>
                    <a:pt x="1488004" y="138533"/>
                    <a:pt x="1484986" y="138328"/>
                  </a:cubicBezTo>
                  <a:cubicBezTo>
                    <a:pt x="1481285" y="137016"/>
                    <a:pt x="1477871" y="131489"/>
                    <a:pt x="1473200" y="133289"/>
                  </a:cubicBezTo>
                  <a:cubicBezTo>
                    <a:pt x="1471619" y="134240"/>
                    <a:pt x="1468744" y="131926"/>
                    <a:pt x="1468133" y="129766"/>
                  </a:cubicBezTo>
                  <a:cubicBezTo>
                    <a:pt x="1466157" y="125396"/>
                    <a:pt x="1463139" y="125190"/>
                    <a:pt x="1459977" y="127093"/>
                  </a:cubicBezTo>
                  <a:cubicBezTo>
                    <a:pt x="1458396" y="128044"/>
                    <a:pt x="1456958" y="126887"/>
                    <a:pt x="1455449" y="126784"/>
                  </a:cubicBezTo>
                  <a:cubicBezTo>
                    <a:pt x="1453186" y="126630"/>
                    <a:pt x="1450239" y="125370"/>
                    <a:pt x="1448047" y="124162"/>
                  </a:cubicBezTo>
                  <a:cubicBezTo>
                    <a:pt x="1447293" y="124110"/>
                    <a:pt x="1445855" y="122953"/>
                    <a:pt x="1445101" y="122902"/>
                  </a:cubicBezTo>
                  <a:cubicBezTo>
                    <a:pt x="1442909" y="121694"/>
                    <a:pt x="1440861" y="118377"/>
                    <a:pt x="1438310" y="122439"/>
                  </a:cubicBezTo>
                  <a:cubicBezTo>
                    <a:pt x="1438310" y="122439"/>
                    <a:pt x="1436800" y="122337"/>
                    <a:pt x="1436118" y="121231"/>
                  </a:cubicBezTo>
                  <a:cubicBezTo>
                    <a:pt x="1435507" y="119071"/>
                    <a:pt x="1434968" y="115858"/>
                    <a:pt x="1434357" y="113698"/>
                  </a:cubicBezTo>
                  <a:cubicBezTo>
                    <a:pt x="1433063" y="110433"/>
                    <a:pt x="1433422" y="105162"/>
                    <a:pt x="1431302" y="102900"/>
                  </a:cubicBezTo>
                  <a:cubicBezTo>
                    <a:pt x="1429865" y="101743"/>
                    <a:pt x="1429182" y="100637"/>
                    <a:pt x="1428571" y="98477"/>
                  </a:cubicBezTo>
                  <a:cubicBezTo>
                    <a:pt x="1428643" y="97423"/>
                    <a:pt x="1427205" y="96266"/>
                    <a:pt x="1427277" y="95212"/>
                  </a:cubicBezTo>
                  <a:lnTo>
                    <a:pt x="1425229" y="91896"/>
                  </a:lnTo>
                  <a:cubicBezTo>
                    <a:pt x="1424618" y="89736"/>
                    <a:pt x="1424079" y="86522"/>
                    <a:pt x="1422642" y="85365"/>
                  </a:cubicBezTo>
                  <a:cubicBezTo>
                    <a:pt x="1419839" y="81997"/>
                    <a:pt x="1419371" y="77729"/>
                    <a:pt x="1421240" y="72561"/>
                  </a:cubicBezTo>
                  <a:cubicBezTo>
                    <a:pt x="1419048" y="71353"/>
                    <a:pt x="1417682" y="69142"/>
                    <a:pt x="1415419" y="68988"/>
                  </a:cubicBezTo>
                  <a:cubicBezTo>
                    <a:pt x="1406292" y="69425"/>
                    <a:pt x="1396339" y="70865"/>
                    <a:pt x="1387212" y="71302"/>
                  </a:cubicBezTo>
                  <a:cubicBezTo>
                    <a:pt x="1385703" y="71199"/>
                    <a:pt x="1383368" y="72099"/>
                    <a:pt x="1382541" y="73102"/>
                  </a:cubicBezTo>
                  <a:cubicBezTo>
                    <a:pt x="1376146" y="77961"/>
                    <a:pt x="1370396" y="73334"/>
                    <a:pt x="1364432" y="71868"/>
                  </a:cubicBezTo>
                  <a:cubicBezTo>
                    <a:pt x="1359904" y="71560"/>
                    <a:pt x="1355592" y="68089"/>
                    <a:pt x="1351137" y="66726"/>
                  </a:cubicBezTo>
                  <a:cubicBezTo>
                    <a:pt x="1345926" y="65312"/>
                    <a:pt x="1341327" y="66058"/>
                    <a:pt x="1336117" y="64644"/>
                  </a:cubicBezTo>
                  <a:cubicBezTo>
                    <a:pt x="1335362" y="64593"/>
                    <a:pt x="1334680" y="63487"/>
                    <a:pt x="1333997" y="62382"/>
                  </a:cubicBezTo>
                  <a:cubicBezTo>
                    <a:pt x="1332732" y="58691"/>
                    <a:pt x="1329628" y="59752"/>
                    <a:pt x="1328032" y="60916"/>
                  </a:cubicBezTo>
                  <a:cubicBezTo>
                    <a:pt x="1325625" y="62870"/>
                    <a:pt x="1324655" y="65981"/>
                    <a:pt x="1322930" y="69041"/>
                  </a:cubicBezTo>
                  <a:cubicBezTo>
                    <a:pt x="1319085" y="69838"/>
                    <a:pt x="1313732" y="70532"/>
                    <a:pt x="1309743" y="73438"/>
                  </a:cubicBezTo>
                  <a:cubicBezTo>
                    <a:pt x="1306582" y="75340"/>
                    <a:pt x="1305001" y="76292"/>
                    <a:pt x="1302881" y="74029"/>
                  </a:cubicBezTo>
                  <a:lnTo>
                    <a:pt x="1302054" y="75032"/>
                  </a:lnTo>
                  <a:cubicBezTo>
                    <a:pt x="1303420" y="77243"/>
                    <a:pt x="1303959" y="80457"/>
                    <a:pt x="1305324" y="82668"/>
                  </a:cubicBezTo>
                  <a:cubicBezTo>
                    <a:pt x="1302989" y="83568"/>
                    <a:pt x="1299827" y="85470"/>
                    <a:pt x="1298389" y="84313"/>
                  </a:cubicBezTo>
                  <a:cubicBezTo>
                    <a:pt x="1294688" y="83002"/>
                    <a:pt x="1293036" y="85008"/>
                    <a:pt x="1289874" y="86910"/>
                  </a:cubicBezTo>
                  <a:cubicBezTo>
                    <a:pt x="1286640" y="89867"/>
                    <a:pt x="1282724" y="91718"/>
                    <a:pt x="1279562" y="93621"/>
                  </a:cubicBezTo>
                  <a:cubicBezTo>
                    <a:pt x="1278807" y="93570"/>
                    <a:pt x="1278053" y="93518"/>
                    <a:pt x="1277370" y="92413"/>
                  </a:cubicBezTo>
                  <a:cubicBezTo>
                    <a:pt x="1276615" y="92361"/>
                    <a:pt x="1275932" y="91256"/>
                    <a:pt x="1275932" y="91256"/>
                  </a:cubicBezTo>
                  <a:cubicBezTo>
                    <a:pt x="1272016" y="93107"/>
                    <a:pt x="1268099" y="94958"/>
                    <a:pt x="1264470" y="92593"/>
                  </a:cubicBezTo>
                  <a:cubicBezTo>
                    <a:pt x="1263716" y="92541"/>
                    <a:pt x="1263644" y="93596"/>
                    <a:pt x="1262889" y="93544"/>
                  </a:cubicBezTo>
                  <a:cubicBezTo>
                    <a:pt x="1258218" y="95344"/>
                    <a:pt x="1254697" y="102517"/>
                    <a:pt x="1248661" y="102106"/>
                  </a:cubicBezTo>
                  <a:cubicBezTo>
                    <a:pt x="1244133" y="101798"/>
                    <a:pt x="1239247" y="106760"/>
                    <a:pt x="1234719" y="106451"/>
                  </a:cubicBezTo>
                  <a:cubicBezTo>
                    <a:pt x="1229366" y="107146"/>
                    <a:pt x="1224695" y="108946"/>
                    <a:pt x="1219952" y="111799"/>
                  </a:cubicBezTo>
                  <a:cubicBezTo>
                    <a:pt x="1218371" y="112751"/>
                    <a:pt x="1216862" y="112648"/>
                    <a:pt x="1216107" y="112597"/>
                  </a:cubicBezTo>
                  <a:cubicBezTo>
                    <a:pt x="1212478" y="110231"/>
                    <a:pt x="1209999" y="113239"/>
                    <a:pt x="1208274" y="116299"/>
                  </a:cubicBezTo>
                  <a:cubicBezTo>
                    <a:pt x="1203999" y="123421"/>
                    <a:pt x="1197818" y="125118"/>
                    <a:pt x="1192393" y="126866"/>
                  </a:cubicBezTo>
                  <a:cubicBezTo>
                    <a:pt x="1185458" y="128512"/>
                    <a:pt x="1178595" y="129103"/>
                    <a:pt x="1171732" y="129695"/>
                  </a:cubicBezTo>
                  <a:cubicBezTo>
                    <a:pt x="1170977" y="129644"/>
                    <a:pt x="1170008" y="132755"/>
                    <a:pt x="1168427" y="133706"/>
                  </a:cubicBezTo>
                  <a:cubicBezTo>
                    <a:pt x="1167672" y="133654"/>
                    <a:pt x="1166989" y="132549"/>
                    <a:pt x="1166989" y="132549"/>
                  </a:cubicBezTo>
                  <a:cubicBezTo>
                    <a:pt x="1162785" y="138617"/>
                    <a:pt x="1159875" y="147950"/>
                    <a:pt x="1152402" y="146381"/>
                  </a:cubicBezTo>
                  <a:lnTo>
                    <a:pt x="1151647" y="146330"/>
                  </a:lnTo>
                  <a:cubicBezTo>
                    <a:pt x="1145251" y="151189"/>
                    <a:pt x="1139358" y="148670"/>
                    <a:pt x="1134220" y="146202"/>
                  </a:cubicBezTo>
                  <a:cubicBezTo>
                    <a:pt x="1132711" y="146099"/>
                    <a:pt x="1130591" y="143837"/>
                    <a:pt x="1129980" y="141677"/>
                  </a:cubicBezTo>
                  <a:cubicBezTo>
                    <a:pt x="1128147" y="135198"/>
                    <a:pt x="1122254" y="132678"/>
                    <a:pt x="1117583" y="134478"/>
                  </a:cubicBezTo>
                  <a:cubicBezTo>
                    <a:pt x="1113667" y="136329"/>
                    <a:pt x="1109822" y="137126"/>
                    <a:pt x="1105905" y="138978"/>
                  </a:cubicBezTo>
                  <a:cubicBezTo>
                    <a:pt x="1099725" y="140675"/>
                    <a:pt x="1094371" y="141369"/>
                    <a:pt x="1088622" y="136741"/>
                  </a:cubicBezTo>
                  <a:cubicBezTo>
                    <a:pt x="1082873" y="132113"/>
                    <a:pt x="1078130" y="134967"/>
                    <a:pt x="1074465" y="144249"/>
                  </a:cubicBezTo>
                  <a:cubicBezTo>
                    <a:pt x="1071771" y="150420"/>
                    <a:pt x="1065662" y="151062"/>
                    <a:pt x="1062249" y="145535"/>
                  </a:cubicBezTo>
                  <a:cubicBezTo>
                    <a:pt x="1060200" y="142218"/>
                    <a:pt x="1058619" y="143169"/>
                    <a:pt x="1056212" y="145123"/>
                  </a:cubicBezTo>
                  <a:lnTo>
                    <a:pt x="1051254" y="151140"/>
                  </a:lnTo>
                  <a:cubicBezTo>
                    <a:pt x="1050427" y="152143"/>
                    <a:pt x="1048918" y="152040"/>
                    <a:pt x="1048164" y="151988"/>
                  </a:cubicBezTo>
                  <a:lnTo>
                    <a:pt x="1043636" y="151680"/>
                  </a:lnTo>
                  <a:cubicBezTo>
                    <a:pt x="1040618" y="151474"/>
                    <a:pt x="1037672" y="150215"/>
                    <a:pt x="1034725" y="148955"/>
                  </a:cubicBezTo>
                  <a:cubicBezTo>
                    <a:pt x="1031024" y="147644"/>
                    <a:pt x="1028221" y="144276"/>
                    <a:pt x="1024520" y="142964"/>
                  </a:cubicBezTo>
                  <a:cubicBezTo>
                    <a:pt x="1018555" y="141499"/>
                    <a:pt x="1017549" y="134017"/>
                    <a:pt x="1015644" y="128592"/>
                  </a:cubicBezTo>
                  <a:cubicBezTo>
                    <a:pt x="1014351" y="125327"/>
                    <a:pt x="1011620" y="120905"/>
                    <a:pt x="1008530" y="121754"/>
                  </a:cubicBezTo>
                  <a:cubicBezTo>
                    <a:pt x="1005368" y="123656"/>
                    <a:pt x="1002493" y="121342"/>
                    <a:pt x="1000301" y="120134"/>
                  </a:cubicBezTo>
                  <a:cubicBezTo>
                    <a:pt x="999546" y="120083"/>
                    <a:pt x="998109" y="118926"/>
                    <a:pt x="997355" y="118874"/>
                  </a:cubicBezTo>
                  <a:cubicBezTo>
                    <a:pt x="992216" y="116406"/>
                    <a:pt x="988156" y="120366"/>
                    <a:pt x="984024" y="125379"/>
                  </a:cubicBezTo>
                  <a:lnTo>
                    <a:pt x="980719" y="129390"/>
                  </a:lnTo>
                  <a:cubicBezTo>
                    <a:pt x="979892" y="130393"/>
                    <a:pt x="979749" y="132501"/>
                    <a:pt x="978922" y="133504"/>
                  </a:cubicBezTo>
                  <a:cubicBezTo>
                    <a:pt x="974036" y="138466"/>
                    <a:pt x="969652" y="136049"/>
                    <a:pt x="964585" y="132527"/>
                  </a:cubicBezTo>
                  <a:cubicBezTo>
                    <a:pt x="960273" y="129056"/>
                    <a:pt x="954776" y="131859"/>
                    <a:pt x="952836" y="138081"/>
                  </a:cubicBezTo>
                  <a:cubicBezTo>
                    <a:pt x="951794" y="142246"/>
                    <a:pt x="950824" y="145357"/>
                    <a:pt x="946908" y="147208"/>
                  </a:cubicBezTo>
                  <a:cubicBezTo>
                    <a:pt x="942919" y="150114"/>
                    <a:pt x="938248" y="151913"/>
                    <a:pt x="936991" y="159241"/>
                  </a:cubicBezTo>
                  <a:cubicBezTo>
                    <a:pt x="936919" y="160295"/>
                    <a:pt x="936093" y="161298"/>
                    <a:pt x="935338" y="161246"/>
                  </a:cubicBezTo>
                  <a:cubicBezTo>
                    <a:pt x="933003" y="162146"/>
                    <a:pt x="931422" y="163098"/>
                    <a:pt x="929086" y="163997"/>
                  </a:cubicBezTo>
                  <a:lnTo>
                    <a:pt x="922295" y="163535"/>
                  </a:lnTo>
                  <a:cubicBezTo>
                    <a:pt x="917840" y="162172"/>
                    <a:pt x="913456" y="159756"/>
                    <a:pt x="909000" y="158393"/>
                  </a:cubicBezTo>
                  <a:cubicBezTo>
                    <a:pt x="903790" y="156979"/>
                    <a:pt x="898975" y="160887"/>
                    <a:pt x="893622" y="161581"/>
                  </a:cubicBezTo>
                  <a:lnTo>
                    <a:pt x="892795" y="162584"/>
                  </a:lnTo>
                  <a:cubicBezTo>
                    <a:pt x="891071" y="165644"/>
                    <a:pt x="888879" y="164435"/>
                    <a:pt x="887513" y="162224"/>
                  </a:cubicBezTo>
                  <a:cubicBezTo>
                    <a:pt x="884782" y="157802"/>
                    <a:pt x="879572" y="156388"/>
                    <a:pt x="875655" y="158239"/>
                  </a:cubicBezTo>
                  <a:cubicBezTo>
                    <a:pt x="870913" y="161093"/>
                    <a:pt x="866242" y="162893"/>
                    <a:pt x="861571" y="164693"/>
                  </a:cubicBezTo>
                  <a:cubicBezTo>
                    <a:pt x="860061" y="164590"/>
                    <a:pt x="858624" y="163433"/>
                    <a:pt x="857870" y="163382"/>
                  </a:cubicBezTo>
                  <a:cubicBezTo>
                    <a:pt x="856360" y="163279"/>
                    <a:pt x="854168" y="162071"/>
                    <a:pt x="853342" y="163073"/>
                  </a:cubicBezTo>
                  <a:cubicBezTo>
                    <a:pt x="846875" y="168987"/>
                    <a:pt x="840982" y="166467"/>
                    <a:pt x="835987" y="161891"/>
                  </a:cubicBezTo>
                  <a:cubicBezTo>
                    <a:pt x="833112" y="159577"/>
                    <a:pt x="828729" y="157160"/>
                    <a:pt x="827650" y="150733"/>
                  </a:cubicBezTo>
                  <a:cubicBezTo>
                    <a:pt x="827183" y="146465"/>
                    <a:pt x="824452" y="142043"/>
                    <a:pt x="822404" y="138726"/>
                  </a:cubicBezTo>
                  <a:cubicBezTo>
                    <a:pt x="818990" y="133198"/>
                    <a:pt x="815720" y="125562"/>
                    <a:pt x="808929" y="125100"/>
                  </a:cubicBezTo>
                  <a:cubicBezTo>
                    <a:pt x="807420" y="124997"/>
                    <a:pt x="806198" y="120678"/>
                    <a:pt x="805371" y="121680"/>
                  </a:cubicBezTo>
                  <a:cubicBezTo>
                    <a:pt x="802281" y="122529"/>
                    <a:pt x="802425" y="120421"/>
                    <a:pt x="801059" y="118210"/>
                  </a:cubicBezTo>
                  <a:cubicBezTo>
                    <a:pt x="799694" y="115998"/>
                    <a:pt x="797574" y="113736"/>
                    <a:pt x="796280" y="110471"/>
                  </a:cubicBezTo>
                  <a:cubicBezTo>
                    <a:pt x="794303" y="106100"/>
                    <a:pt x="792399" y="100675"/>
                    <a:pt x="790422" y="96304"/>
                  </a:cubicBezTo>
                  <a:cubicBezTo>
                    <a:pt x="788446" y="91934"/>
                    <a:pt x="787296" y="86560"/>
                    <a:pt x="785319" y="82189"/>
                  </a:cubicBezTo>
                  <a:cubicBezTo>
                    <a:pt x="784637" y="81084"/>
                    <a:pt x="782445" y="79876"/>
                    <a:pt x="781618" y="80878"/>
                  </a:cubicBezTo>
                  <a:lnTo>
                    <a:pt x="772133" y="86586"/>
                  </a:lnTo>
                  <a:cubicBezTo>
                    <a:pt x="770552" y="87538"/>
                    <a:pt x="769654" y="89594"/>
                    <a:pt x="768755" y="91651"/>
                  </a:cubicBezTo>
                  <a:lnTo>
                    <a:pt x="768073" y="90546"/>
                  </a:lnTo>
                  <a:cubicBezTo>
                    <a:pt x="769043" y="87435"/>
                    <a:pt x="770013" y="84324"/>
                    <a:pt x="770839" y="83321"/>
                  </a:cubicBezTo>
                  <a:lnTo>
                    <a:pt x="762000" y="79542"/>
                  </a:lnTo>
                  <a:cubicBezTo>
                    <a:pt x="759808" y="78333"/>
                    <a:pt x="756035" y="78076"/>
                    <a:pt x="754526" y="77974"/>
                  </a:cubicBezTo>
                  <a:lnTo>
                    <a:pt x="742453" y="77151"/>
                  </a:lnTo>
                  <a:cubicBezTo>
                    <a:pt x="737925" y="76843"/>
                    <a:pt x="734224" y="75531"/>
                    <a:pt x="729625" y="76277"/>
                  </a:cubicBezTo>
                  <a:cubicBezTo>
                    <a:pt x="726535" y="77126"/>
                    <a:pt x="724415" y="74863"/>
                    <a:pt x="722295" y="72601"/>
                  </a:cubicBezTo>
                  <a:cubicBezTo>
                    <a:pt x="716689" y="65865"/>
                    <a:pt x="711155" y="58074"/>
                    <a:pt x="702639" y="60671"/>
                  </a:cubicBezTo>
                  <a:cubicBezTo>
                    <a:pt x="701885" y="60620"/>
                    <a:pt x="700447" y="59463"/>
                    <a:pt x="699765" y="58357"/>
                  </a:cubicBezTo>
                  <a:cubicBezTo>
                    <a:pt x="697573" y="57149"/>
                    <a:pt x="696207" y="54938"/>
                    <a:pt x="693333" y="52624"/>
                  </a:cubicBezTo>
                  <a:cubicBezTo>
                    <a:pt x="693117" y="55787"/>
                    <a:pt x="693045" y="56841"/>
                    <a:pt x="693656" y="59000"/>
                  </a:cubicBezTo>
                  <a:cubicBezTo>
                    <a:pt x="692004" y="61006"/>
                    <a:pt x="691321" y="59900"/>
                    <a:pt x="690638" y="58795"/>
                  </a:cubicBezTo>
                  <a:cubicBezTo>
                    <a:pt x="689812" y="59797"/>
                    <a:pt x="688913" y="61854"/>
                    <a:pt x="688159" y="61803"/>
                  </a:cubicBezTo>
                  <a:cubicBezTo>
                    <a:pt x="684242" y="63654"/>
                    <a:pt x="680398" y="64451"/>
                    <a:pt x="676481" y="66302"/>
                  </a:cubicBezTo>
                  <a:cubicBezTo>
                    <a:pt x="674900" y="67254"/>
                    <a:pt x="673319" y="68205"/>
                    <a:pt x="672493" y="69208"/>
                  </a:cubicBezTo>
                  <a:cubicBezTo>
                    <a:pt x="669259" y="72165"/>
                    <a:pt x="666637" y="77281"/>
                    <a:pt x="661426" y="75867"/>
                  </a:cubicBezTo>
                  <a:cubicBezTo>
                    <a:pt x="660672" y="75816"/>
                    <a:pt x="659019" y="77821"/>
                    <a:pt x="657510" y="77718"/>
                  </a:cubicBezTo>
                  <a:cubicBezTo>
                    <a:pt x="655929" y="78670"/>
                    <a:pt x="653665" y="78515"/>
                    <a:pt x="652084" y="79467"/>
                  </a:cubicBezTo>
                  <a:lnTo>
                    <a:pt x="650575" y="79364"/>
                  </a:lnTo>
                  <a:cubicBezTo>
                    <a:pt x="645904" y="81164"/>
                    <a:pt x="641988" y="83015"/>
                    <a:pt x="637388" y="83761"/>
                  </a:cubicBezTo>
                  <a:lnTo>
                    <a:pt x="634370" y="83555"/>
                  </a:lnTo>
                  <a:cubicBezTo>
                    <a:pt x="630597" y="83298"/>
                    <a:pt x="627651" y="82038"/>
                    <a:pt x="623878" y="81781"/>
                  </a:cubicBezTo>
                  <a:cubicBezTo>
                    <a:pt x="620105" y="81524"/>
                    <a:pt x="616189" y="83375"/>
                    <a:pt x="612416" y="83118"/>
                  </a:cubicBezTo>
                  <a:cubicBezTo>
                    <a:pt x="607888" y="82810"/>
                    <a:pt x="602606" y="82450"/>
                    <a:pt x="599121" y="77977"/>
                  </a:cubicBezTo>
                  <a:cubicBezTo>
                    <a:pt x="598438" y="76871"/>
                    <a:pt x="596174" y="76717"/>
                    <a:pt x="594593" y="77668"/>
                  </a:cubicBezTo>
                  <a:cubicBezTo>
                    <a:pt x="589240" y="78362"/>
                    <a:pt x="583886" y="79057"/>
                    <a:pt x="579215" y="80856"/>
                  </a:cubicBezTo>
                  <a:cubicBezTo>
                    <a:pt x="574544" y="82656"/>
                    <a:pt x="572424" y="80394"/>
                    <a:pt x="571273" y="75020"/>
                  </a:cubicBezTo>
                  <a:cubicBezTo>
                    <a:pt x="570663" y="72861"/>
                    <a:pt x="569297" y="70650"/>
                    <a:pt x="567932" y="68439"/>
                  </a:cubicBezTo>
                  <a:cubicBezTo>
                    <a:pt x="565811" y="66176"/>
                    <a:pt x="563763" y="62859"/>
                    <a:pt x="561499" y="62705"/>
                  </a:cubicBezTo>
                  <a:cubicBezTo>
                    <a:pt x="556217" y="62345"/>
                    <a:pt x="553486" y="57923"/>
                    <a:pt x="549929" y="54504"/>
                  </a:cubicBezTo>
                  <a:cubicBezTo>
                    <a:pt x="544252" y="48822"/>
                    <a:pt x="539400" y="42137"/>
                    <a:pt x="531783" y="42677"/>
                  </a:cubicBezTo>
                  <a:lnTo>
                    <a:pt x="532142" y="37407"/>
                  </a:lnTo>
                  <a:cubicBezTo>
                    <a:pt x="533651" y="37509"/>
                    <a:pt x="535160" y="37612"/>
                    <a:pt x="536741" y="36661"/>
                  </a:cubicBezTo>
                  <a:cubicBezTo>
                    <a:pt x="534621" y="34398"/>
                    <a:pt x="534837" y="31236"/>
                    <a:pt x="533471" y="29025"/>
                  </a:cubicBezTo>
                  <a:cubicBezTo>
                    <a:pt x="530668" y="25657"/>
                    <a:pt x="527722" y="24397"/>
                    <a:pt x="524847" y="22083"/>
                  </a:cubicBezTo>
                  <a:cubicBezTo>
                    <a:pt x="522655" y="20875"/>
                    <a:pt x="519637" y="20669"/>
                    <a:pt x="520787" y="26043"/>
                  </a:cubicBezTo>
                  <a:cubicBezTo>
                    <a:pt x="516942" y="26840"/>
                    <a:pt x="513924" y="26634"/>
                    <a:pt x="512271" y="28640"/>
                  </a:cubicBezTo>
                  <a:cubicBezTo>
                    <a:pt x="509038" y="31597"/>
                    <a:pt x="506163" y="29283"/>
                    <a:pt x="504043" y="27020"/>
                  </a:cubicBezTo>
                  <a:cubicBezTo>
                    <a:pt x="502606" y="25863"/>
                    <a:pt x="501168" y="24706"/>
                    <a:pt x="499587" y="25658"/>
                  </a:cubicBezTo>
                  <a:cubicBezTo>
                    <a:pt x="490102" y="31366"/>
                    <a:pt x="481262" y="27586"/>
                    <a:pt x="472207" y="26969"/>
                  </a:cubicBezTo>
                  <a:cubicBezTo>
                    <a:pt x="470698" y="26867"/>
                    <a:pt x="469261" y="25710"/>
                    <a:pt x="466997" y="25555"/>
                  </a:cubicBezTo>
                  <a:cubicBezTo>
                    <a:pt x="464051" y="24296"/>
                    <a:pt x="461931" y="22033"/>
                    <a:pt x="458984" y="20773"/>
                  </a:cubicBezTo>
                  <a:cubicBezTo>
                    <a:pt x="456038" y="19514"/>
                    <a:pt x="452337" y="18202"/>
                    <a:pt x="449390" y="16943"/>
                  </a:cubicBezTo>
                  <a:lnTo>
                    <a:pt x="447126" y="16788"/>
                  </a:lnTo>
                  <a:cubicBezTo>
                    <a:pt x="441844" y="16429"/>
                    <a:pt x="436491" y="17123"/>
                    <a:pt x="431963" y="16814"/>
                  </a:cubicBezTo>
                  <a:cubicBezTo>
                    <a:pt x="428190" y="16557"/>
                    <a:pt x="424561" y="14192"/>
                    <a:pt x="420106" y="12830"/>
                  </a:cubicBezTo>
                  <a:cubicBezTo>
                    <a:pt x="419926" y="4345"/>
                    <a:pt x="413745" y="6042"/>
                    <a:pt x="410260" y="1569"/>
                  </a:cubicBezTo>
                  <a:cubicBezTo>
                    <a:pt x="409577" y="463"/>
                    <a:pt x="407996" y="1414"/>
                    <a:pt x="407241" y="1363"/>
                  </a:cubicBezTo>
                  <a:cubicBezTo>
                    <a:pt x="402786" y="0"/>
                    <a:pt x="399552" y="2957"/>
                    <a:pt x="397684" y="8125"/>
                  </a:cubicBezTo>
                  <a:cubicBezTo>
                    <a:pt x="395061" y="13241"/>
                    <a:pt x="388881" y="14938"/>
                    <a:pt x="390570" y="23526"/>
                  </a:cubicBezTo>
                  <a:cubicBezTo>
                    <a:pt x="391253" y="24631"/>
                    <a:pt x="392690" y="25788"/>
                    <a:pt x="393301" y="27948"/>
                  </a:cubicBezTo>
                  <a:cubicBezTo>
                    <a:pt x="393086" y="31110"/>
                    <a:pt x="392188" y="33167"/>
                    <a:pt x="389996" y="31959"/>
                  </a:cubicBezTo>
                  <a:cubicBezTo>
                    <a:pt x="389241" y="31907"/>
                    <a:pt x="388343" y="33964"/>
                    <a:pt x="387516" y="34967"/>
                  </a:cubicBezTo>
                  <a:cubicBezTo>
                    <a:pt x="386690" y="35970"/>
                    <a:pt x="386546" y="38078"/>
                    <a:pt x="385792" y="38027"/>
                  </a:cubicBezTo>
                  <a:cubicBezTo>
                    <a:pt x="381121" y="39826"/>
                    <a:pt x="377743" y="44891"/>
                    <a:pt x="372533" y="43477"/>
                  </a:cubicBezTo>
                  <a:lnTo>
                    <a:pt x="371024" y="43375"/>
                  </a:lnTo>
                  <a:cubicBezTo>
                    <a:pt x="366138" y="48337"/>
                    <a:pt x="361682" y="46974"/>
                    <a:pt x="356472" y="45560"/>
                  </a:cubicBezTo>
                  <a:cubicBezTo>
                    <a:pt x="354280" y="44352"/>
                    <a:pt x="351190" y="45200"/>
                    <a:pt x="348172" y="44995"/>
                  </a:cubicBezTo>
                  <a:cubicBezTo>
                    <a:pt x="345908" y="44841"/>
                    <a:pt x="343644" y="44686"/>
                    <a:pt x="341524" y="42424"/>
                  </a:cubicBezTo>
                  <a:cubicBezTo>
                    <a:pt x="338649" y="40110"/>
                    <a:pt x="335847" y="36742"/>
                    <a:pt x="332972" y="34428"/>
                  </a:cubicBezTo>
                  <a:cubicBezTo>
                    <a:pt x="330097" y="32114"/>
                    <a:pt x="326324" y="31857"/>
                    <a:pt x="326827" y="24478"/>
                  </a:cubicBezTo>
                  <a:cubicBezTo>
                    <a:pt x="326899" y="23424"/>
                    <a:pt x="325462" y="22267"/>
                    <a:pt x="325533" y="21213"/>
                  </a:cubicBezTo>
                  <a:cubicBezTo>
                    <a:pt x="319821" y="27178"/>
                    <a:pt x="314934" y="32140"/>
                    <a:pt x="310048" y="37102"/>
                  </a:cubicBezTo>
                  <a:cubicBezTo>
                    <a:pt x="307568" y="40111"/>
                    <a:pt x="304263" y="44122"/>
                    <a:pt x="305413" y="49495"/>
                  </a:cubicBezTo>
                  <a:cubicBezTo>
                    <a:pt x="305341" y="50549"/>
                    <a:pt x="304515" y="51552"/>
                    <a:pt x="304443" y="52606"/>
                  </a:cubicBezTo>
                  <a:cubicBezTo>
                    <a:pt x="303545" y="54663"/>
                    <a:pt x="302647" y="56720"/>
                    <a:pt x="301066" y="57671"/>
                  </a:cubicBezTo>
                  <a:cubicBezTo>
                    <a:pt x="299341" y="60731"/>
                    <a:pt x="297616" y="63790"/>
                    <a:pt x="295820" y="67904"/>
                  </a:cubicBezTo>
                  <a:lnTo>
                    <a:pt x="290862" y="73920"/>
                  </a:lnTo>
                  <a:cubicBezTo>
                    <a:pt x="289137" y="76980"/>
                    <a:pt x="287413" y="80039"/>
                    <a:pt x="285005" y="81993"/>
                  </a:cubicBezTo>
                  <a:cubicBezTo>
                    <a:pt x="279292" y="87958"/>
                    <a:pt x="273580" y="93923"/>
                    <a:pt x="267112" y="99837"/>
                  </a:cubicBezTo>
                  <a:cubicBezTo>
                    <a:pt x="263807" y="103848"/>
                    <a:pt x="259818" y="106753"/>
                    <a:pt x="256513" y="110764"/>
                  </a:cubicBezTo>
                  <a:cubicBezTo>
                    <a:pt x="250800" y="116729"/>
                    <a:pt x="244404" y="121588"/>
                    <a:pt x="240740" y="130870"/>
                  </a:cubicBezTo>
                  <a:cubicBezTo>
                    <a:pt x="240668" y="131924"/>
                    <a:pt x="239087" y="132875"/>
                    <a:pt x="238260" y="133878"/>
                  </a:cubicBezTo>
                  <a:cubicBezTo>
                    <a:pt x="234200" y="137838"/>
                    <a:pt x="228164" y="137426"/>
                    <a:pt x="227589" y="145860"/>
                  </a:cubicBezTo>
                  <a:cubicBezTo>
                    <a:pt x="221553" y="145448"/>
                    <a:pt x="218104" y="151567"/>
                    <a:pt x="214726" y="156632"/>
                  </a:cubicBezTo>
                  <a:cubicBezTo>
                    <a:pt x="212175" y="160695"/>
                    <a:pt x="209552" y="165811"/>
                    <a:pt x="206319" y="168768"/>
                  </a:cubicBezTo>
                  <a:cubicBezTo>
                    <a:pt x="203157" y="170671"/>
                    <a:pt x="199456" y="169359"/>
                    <a:pt x="195683" y="169102"/>
                  </a:cubicBezTo>
                  <a:cubicBezTo>
                    <a:pt x="194174" y="169000"/>
                    <a:pt x="192665" y="168897"/>
                    <a:pt x="192593" y="169951"/>
                  </a:cubicBezTo>
                  <a:cubicBezTo>
                    <a:pt x="189287" y="173962"/>
                    <a:pt x="185299" y="176867"/>
                    <a:pt x="182676" y="181984"/>
                  </a:cubicBezTo>
                  <a:cubicBezTo>
                    <a:pt x="180053" y="187100"/>
                    <a:pt x="177574" y="190108"/>
                    <a:pt x="173730" y="190905"/>
                  </a:cubicBezTo>
                  <a:cubicBezTo>
                    <a:pt x="169885" y="191702"/>
                    <a:pt x="165753" y="196716"/>
                    <a:pt x="160686" y="193194"/>
                  </a:cubicBezTo>
                  <a:cubicBezTo>
                    <a:pt x="156303" y="190777"/>
                    <a:pt x="150877" y="192526"/>
                    <a:pt x="148146" y="188103"/>
                  </a:cubicBezTo>
                  <a:cubicBezTo>
                    <a:pt x="142038" y="188746"/>
                    <a:pt x="137367" y="190546"/>
                    <a:pt x="132013" y="191240"/>
                  </a:cubicBezTo>
                  <a:cubicBezTo>
                    <a:pt x="125833" y="192937"/>
                    <a:pt x="119113" y="191421"/>
                    <a:pt x="113400" y="197386"/>
                  </a:cubicBezTo>
                  <a:cubicBezTo>
                    <a:pt x="108514" y="202348"/>
                    <a:pt x="104382" y="207361"/>
                    <a:pt x="97663" y="205845"/>
                  </a:cubicBezTo>
                  <a:cubicBezTo>
                    <a:pt x="97986" y="212221"/>
                    <a:pt x="98382" y="217543"/>
                    <a:pt x="98706" y="223919"/>
                  </a:cubicBezTo>
                  <a:cubicBezTo>
                    <a:pt x="99066" y="240888"/>
                    <a:pt x="99426" y="257857"/>
                    <a:pt x="99031" y="274774"/>
                  </a:cubicBezTo>
                  <a:cubicBezTo>
                    <a:pt x="99859" y="296011"/>
                    <a:pt x="99249" y="316091"/>
                    <a:pt x="96375" y="336017"/>
                  </a:cubicBezTo>
                  <a:cubicBezTo>
                    <a:pt x="92927" y="364376"/>
                    <a:pt x="19779" y="1337931"/>
                    <a:pt x="11193" y="1363822"/>
                  </a:cubicBezTo>
                  <a:lnTo>
                    <a:pt x="2894" y="1385496"/>
                  </a:lnTo>
                  <a:cubicBezTo>
                    <a:pt x="0" y="1390594"/>
                    <a:pt x="3074" y="1393980"/>
                    <a:pt x="6775" y="1395292"/>
                  </a:cubicBezTo>
                  <a:cubicBezTo>
                    <a:pt x="11230" y="1396654"/>
                    <a:pt x="12452" y="1400973"/>
                    <a:pt x="13602" y="1406347"/>
                  </a:cubicBezTo>
                  <a:cubicBezTo>
                    <a:pt x="14537" y="1414883"/>
                    <a:pt x="11699" y="1423162"/>
                    <a:pt x="14142" y="1431800"/>
                  </a:cubicBezTo>
                  <a:cubicBezTo>
                    <a:pt x="15364" y="1436120"/>
                    <a:pt x="13352" y="1443396"/>
                    <a:pt x="12167" y="1449669"/>
                  </a:cubicBezTo>
                  <a:cubicBezTo>
                    <a:pt x="10838" y="1458051"/>
                    <a:pt x="11773" y="1466587"/>
                    <a:pt x="13534" y="1474120"/>
                  </a:cubicBezTo>
                  <a:cubicBezTo>
                    <a:pt x="17954" y="1487129"/>
                    <a:pt x="17703" y="1501939"/>
                    <a:pt x="16769" y="1515642"/>
                  </a:cubicBezTo>
                  <a:cubicBezTo>
                    <a:pt x="16554" y="1518805"/>
                    <a:pt x="17093" y="1522018"/>
                    <a:pt x="17704" y="1524178"/>
                  </a:cubicBezTo>
                  <a:cubicBezTo>
                    <a:pt x="19069" y="1526389"/>
                    <a:pt x="21944" y="1528703"/>
                    <a:pt x="24891" y="1529963"/>
                  </a:cubicBezTo>
                  <a:lnTo>
                    <a:pt x="42139" y="1543846"/>
                  </a:lnTo>
                  <a:cubicBezTo>
                    <a:pt x="50008" y="1550736"/>
                    <a:pt x="56871" y="1550145"/>
                    <a:pt x="64919" y="1543280"/>
                  </a:cubicBezTo>
                  <a:cubicBezTo>
                    <a:pt x="65746" y="1542277"/>
                    <a:pt x="68081" y="1541377"/>
                    <a:pt x="68836" y="1541429"/>
                  </a:cubicBezTo>
                  <a:cubicBezTo>
                    <a:pt x="74046" y="1542843"/>
                    <a:pt x="79328" y="1543203"/>
                    <a:pt x="83424" y="1549836"/>
                  </a:cubicBezTo>
                  <a:cubicBezTo>
                    <a:pt x="88276" y="1556521"/>
                    <a:pt x="95534" y="1561251"/>
                    <a:pt x="101211" y="1566933"/>
                  </a:cubicBezTo>
                  <a:cubicBezTo>
                    <a:pt x="104769" y="1570352"/>
                    <a:pt x="109009" y="1574878"/>
                    <a:pt x="110985" y="1579248"/>
                  </a:cubicBezTo>
                  <a:cubicBezTo>
                    <a:pt x="112351" y="1581459"/>
                    <a:pt x="113716" y="1583670"/>
                    <a:pt x="115154" y="1584827"/>
                  </a:cubicBezTo>
                  <a:cubicBezTo>
                    <a:pt x="123167" y="1589609"/>
                    <a:pt x="126976" y="1600459"/>
                    <a:pt x="131684" y="1609252"/>
                  </a:cubicBezTo>
                  <a:cubicBezTo>
                    <a:pt x="135708" y="1616939"/>
                    <a:pt x="141458" y="1621567"/>
                    <a:pt x="148177" y="1623084"/>
                  </a:cubicBezTo>
                  <a:cubicBezTo>
                    <a:pt x="155579" y="1625706"/>
                    <a:pt x="163053" y="1627274"/>
                    <a:pt x="170455" y="1629897"/>
                  </a:cubicBezTo>
                  <a:cubicBezTo>
                    <a:pt x="173401" y="1631156"/>
                    <a:pt x="177102" y="1632468"/>
                    <a:pt x="179977" y="1634782"/>
                  </a:cubicBezTo>
                  <a:cubicBezTo>
                    <a:pt x="183606" y="1637147"/>
                    <a:pt x="187379" y="1637404"/>
                    <a:pt x="190182" y="1640772"/>
                  </a:cubicBezTo>
                  <a:cubicBezTo>
                    <a:pt x="194350" y="1646351"/>
                    <a:pt x="198662" y="1649822"/>
                    <a:pt x="204842" y="1648125"/>
                  </a:cubicBezTo>
                  <a:cubicBezTo>
                    <a:pt x="207178" y="1647225"/>
                    <a:pt x="210053" y="1649539"/>
                    <a:pt x="212245" y="1650747"/>
                  </a:cubicBezTo>
                  <a:cubicBezTo>
                    <a:pt x="212999" y="1650799"/>
                    <a:pt x="213682" y="1651904"/>
                    <a:pt x="214436" y="1651955"/>
                  </a:cubicBezTo>
                  <a:cubicBezTo>
                    <a:pt x="222665" y="1653575"/>
                    <a:pt x="230354" y="1651981"/>
                    <a:pt x="238044" y="1650387"/>
                  </a:cubicBezTo>
                  <a:cubicBezTo>
                    <a:pt x="241134" y="1649538"/>
                    <a:pt x="244224" y="1648690"/>
                    <a:pt x="247386" y="1646787"/>
                  </a:cubicBezTo>
                  <a:cubicBezTo>
                    <a:pt x="256045" y="1642082"/>
                    <a:pt x="264704" y="1637377"/>
                    <a:pt x="272681" y="1631566"/>
                  </a:cubicBezTo>
                  <a:cubicBezTo>
                    <a:pt x="278250" y="1627709"/>
                    <a:pt x="283819" y="1623853"/>
                    <a:pt x="289569" y="1628480"/>
                  </a:cubicBezTo>
                  <a:lnTo>
                    <a:pt x="292587" y="1628686"/>
                  </a:lnTo>
                  <a:cubicBezTo>
                    <a:pt x="297869" y="1629046"/>
                    <a:pt x="303223" y="1628352"/>
                    <a:pt x="307822" y="1627606"/>
                  </a:cubicBezTo>
                  <a:cubicBezTo>
                    <a:pt x="308577" y="1627657"/>
                    <a:pt x="310086" y="1627760"/>
                    <a:pt x="310158" y="1626706"/>
                  </a:cubicBezTo>
                  <a:cubicBezTo>
                    <a:pt x="312708" y="1622644"/>
                    <a:pt x="316481" y="1622901"/>
                    <a:pt x="320326" y="1622103"/>
                  </a:cubicBezTo>
                  <a:cubicBezTo>
                    <a:pt x="326434" y="1621461"/>
                    <a:pt x="332471" y="1621872"/>
                    <a:pt x="337357" y="1616910"/>
                  </a:cubicBezTo>
                  <a:cubicBezTo>
                    <a:pt x="342172" y="1613002"/>
                    <a:pt x="346771" y="1612256"/>
                    <a:pt x="352125" y="1611562"/>
                  </a:cubicBezTo>
                  <a:cubicBezTo>
                    <a:pt x="352880" y="1611613"/>
                    <a:pt x="354461" y="1610662"/>
                    <a:pt x="355215" y="1610713"/>
                  </a:cubicBezTo>
                  <a:cubicBezTo>
                    <a:pt x="359060" y="1609916"/>
                    <a:pt x="363048" y="1607011"/>
                    <a:pt x="365995" y="1608270"/>
                  </a:cubicBezTo>
                  <a:cubicBezTo>
                    <a:pt x="372642" y="1610841"/>
                    <a:pt x="375876" y="1607884"/>
                    <a:pt x="380978" y="1599760"/>
                  </a:cubicBezTo>
                  <a:cubicBezTo>
                    <a:pt x="381876" y="1597703"/>
                    <a:pt x="384212" y="1596803"/>
                    <a:pt x="385793" y="1595852"/>
                  </a:cubicBezTo>
                  <a:cubicBezTo>
                    <a:pt x="389637" y="1595055"/>
                    <a:pt x="393338" y="1596366"/>
                    <a:pt x="397183" y="1595569"/>
                  </a:cubicBezTo>
                  <a:cubicBezTo>
                    <a:pt x="399447" y="1595723"/>
                    <a:pt x="401926" y="1592715"/>
                    <a:pt x="403435" y="1592818"/>
                  </a:cubicBezTo>
                  <a:cubicBezTo>
                    <a:pt x="409400" y="1594283"/>
                    <a:pt x="416406" y="1591583"/>
                    <a:pt x="421329" y="1597214"/>
                  </a:cubicBezTo>
                  <a:cubicBezTo>
                    <a:pt x="422012" y="1598319"/>
                    <a:pt x="423521" y="1598422"/>
                    <a:pt x="425030" y="1598525"/>
                  </a:cubicBezTo>
                  <a:cubicBezTo>
                    <a:pt x="434768" y="1600248"/>
                    <a:pt x="442781" y="1605029"/>
                    <a:pt x="448997" y="1613925"/>
                  </a:cubicBezTo>
                  <a:cubicBezTo>
                    <a:pt x="451046" y="1617242"/>
                    <a:pt x="453920" y="1619556"/>
                    <a:pt x="456040" y="1621818"/>
                  </a:cubicBezTo>
                  <a:cubicBezTo>
                    <a:pt x="458160" y="1624081"/>
                    <a:pt x="461179" y="1624286"/>
                    <a:pt x="463371" y="1625495"/>
                  </a:cubicBezTo>
                  <a:cubicBezTo>
                    <a:pt x="465563" y="1626703"/>
                    <a:pt x="467000" y="1627860"/>
                    <a:pt x="469264" y="1628014"/>
                  </a:cubicBezTo>
                  <a:cubicBezTo>
                    <a:pt x="473036" y="1628271"/>
                    <a:pt x="475911" y="1630585"/>
                    <a:pt x="477887" y="1634956"/>
                  </a:cubicBezTo>
                  <a:cubicBezTo>
                    <a:pt x="478570" y="1636061"/>
                    <a:pt x="479253" y="1637167"/>
                    <a:pt x="479864" y="1639327"/>
                  </a:cubicBezTo>
                  <a:cubicBezTo>
                    <a:pt x="478894" y="1642438"/>
                    <a:pt x="482847" y="1651179"/>
                    <a:pt x="485865" y="1651385"/>
                  </a:cubicBezTo>
                  <a:cubicBezTo>
                    <a:pt x="491147" y="1651744"/>
                    <a:pt x="496285" y="1654212"/>
                    <a:pt x="500454" y="1659792"/>
                  </a:cubicBezTo>
                  <a:cubicBezTo>
                    <a:pt x="501137" y="1660897"/>
                    <a:pt x="502646" y="1661000"/>
                    <a:pt x="504227" y="1660049"/>
                  </a:cubicBezTo>
                  <a:cubicBezTo>
                    <a:pt x="506562" y="1659149"/>
                    <a:pt x="508071" y="1659252"/>
                    <a:pt x="509365" y="1662517"/>
                  </a:cubicBezTo>
                  <a:cubicBezTo>
                    <a:pt x="510048" y="1663622"/>
                    <a:pt x="513066" y="1663828"/>
                    <a:pt x="514575" y="1663931"/>
                  </a:cubicBezTo>
                  <a:cubicBezTo>
                    <a:pt x="518348" y="1664188"/>
                    <a:pt x="522947" y="1663442"/>
                    <a:pt x="526648" y="1664753"/>
                  </a:cubicBezTo>
                  <a:cubicBezTo>
                    <a:pt x="533368" y="1666270"/>
                    <a:pt x="539332" y="1667735"/>
                    <a:pt x="545980" y="1670306"/>
                  </a:cubicBezTo>
                  <a:cubicBezTo>
                    <a:pt x="547489" y="1670409"/>
                    <a:pt x="548926" y="1671566"/>
                    <a:pt x="549609" y="1672672"/>
                  </a:cubicBezTo>
                  <a:cubicBezTo>
                    <a:pt x="550759" y="1678045"/>
                    <a:pt x="554532" y="1678302"/>
                    <a:pt x="556724" y="1679511"/>
                  </a:cubicBezTo>
                  <a:cubicBezTo>
                    <a:pt x="558916" y="1680719"/>
                    <a:pt x="561862" y="1681979"/>
                    <a:pt x="563371" y="1682081"/>
                  </a:cubicBezTo>
                  <a:cubicBezTo>
                    <a:pt x="564198" y="1681079"/>
                    <a:pt x="565779" y="1680127"/>
                    <a:pt x="567432" y="1678122"/>
                  </a:cubicBezTo>
                  <a:cubicBezTo>
                    <a:pt x="564413" y="1677916"/>
                    <a:pt x="562832" y="1678868"/>
                    <a:pt x="561323" y="1678765"/>
                  </a:cubicBezTo>
                  <a:cubicBezTo>
                    <a:pt x="564701" y="1673700"/>
                    <a:pt x="567791" y="1672851"/>
                    <a:pt x="571348" y="1676271"/>
                  </a:cubicBezTo>
                  <a:cubicBezTo>
                    <a:pt x="575516" y="1681850"/>
                    <a:pt x="579289" y="1682107"/>
                    <a:pt x="584930" y="1677196"/>
                  </a:cubicBezTo>
                  <a:lnTo>
                    <a:pt x="589673" y="1674342"/>
                  </a:lnTo>
                  <a:lnTo>
                    <a:pt x="590032" y="1669072"/>
                  </a:lnTo>
                  <a:cubicBezTo>
                    <a:pt x="592224" y="1670280"/>
                    <a:pt x="594344" y="1672542"/>
                    <a:pt x="595853" y="1672645"/>
                  </a:cubicBezTo>
                  <a:cubicBezTo>
                    <a:pt x="600596" y="1669791"/>
                    <a:pt x="605339" y="1666937"/>
                    <a:pt x="609399" y="1662978"/>
                  </a:cubicBezTo>
                  <a:cubicBezTo>
                    <a:pt x="614214" y="1659070"/>
                    <a:pt x="618346" y="1654056"/>
                    <a:pt x="622406" y="1650096"/>
                  </a:cubicBezTo>
                  <a:cubicBezTo>
                    <a:pt x="623160" y="1650148"/>
                    <a:pt x="623232" y="1649094"/>
                    <a:pt x="623987" y="1649145"/>
                  </a:cubicBezTo>
                  <a:cubicBezTo>
                    <a:pt x="629412" y="1647397"/>
                    <a:pt x="634012" y="1646651"/>
                    <a:pt x="639437" y="1644903"/>
                  </a:cubicBezTo>
                  <a:cubicBezTo>
                    <a:pt x="642527" y="1644054"/>
                    <a:pt x="644935" y="1642100"/>
                    <a:pt x="648025" y="1641252"/>
                  </a:cubicBezTo>
                  <a:cubicBezTo>
                    <a:pt x="650360" y="1640352"/>
                    <a:pt x="651869" y="1640454"/>
                    <a:pt x="654205" y="1639554"/>
                  </a:cubicBezTo>
                  <a:lnTo>
                    <a:pt x="661751" y="1640068"/>
                  </a:lnTo>
                  <a:cubicBezTo>
                    <a:pt x="663260" y="1640171"/>
                    <a:pt x="665524" y="1640325"/>
                    <a:pt x="667104" y="1639374"/>
                  </a:cubicBezTo>
                  <a:cubicBezTo>
                    <a:pt x="668003" y="1637317"/>
                    <a:pt x="669727" y="1634258"/>
                    <a:pt x="670482" y="1634309"/>
                  </a:cubicBezTo>
                  <a:cubicBezTo>
                    <a:pt x="672745" y="1634463"/>
                    <a:pt x="674111" y="1636675"/>
                    <a:pt x="676303" y="1637883"/>
                  </a:cubicBezTo>
                  <a:cubicBezTo>
                    <a:pt x="677058" y="1637934"/>
                    <a:pt x="676986" y="1638988"/>
                    <a:pt x="676914" y="1640043"/>
                  </a:cubicBezTo>
                  <a:cubicBezTo>
                    <a:pt x="679645" y="1644465"/>
                    <a:pt x="681550" y="1649890"/>
                    <a:pt x="684281" y="1654312"/>
                  </a:cubicBezTo>
                  <a:cubicBezTo>
                    <a:pt x="687694" y="1659840"/>
                    <a:pt x="691467" y="1660097"/>
                    <a:pt x="693946" y="1657088"/>
                  </a:cubicBezTo>
                  <a:cubicBezTo>
                    <a:pt x="698006" y="1653129"/>
                    <a:pt x="701240" y="1650172"/>
                    <a:pt x="706379" y="1652640"/>
                  </a:cubicBezTo>
                  <a:cubicBezTo>
                    <a:pt x="707133" y="1652692"/>
                    <a:pt x="708570" y="1653848"/>
                    <a:pt x="709397" y="1652846"/>
                  </a:cubicBezTo>
                  <a:cubicBezTo>
                    <a:pt x="713313" y="1650995"/>
                    <a:pt x="717984" y="1649195"/>
                    <a:pt x="721973" y="1646289"/>
                  </a:cubicBezTo>
                  <a:cubicBezTo>
                    <a:pt x="724308" y="1645389"/>
                    <a:pt x="727326" y="1645595"/>
                    <a:pt x="728225" y="1643538"/>
                  </a:cubicBezTo>
                  <a:cubicBezTo>
                    <a:pt x="730919" y="1637368"/>
                    <a:pt x="734908" y="1634462"/>
                    <a:pt x="738968" y="1630503"/>
                  </a:cubicBezTo>
                  <a:cubicBezTo>
                    <a:pt x="741447" y="1627495"/>
                    <a:pt x="743998" y="1623432"/>
                    <a:pt x="746333" y="1622532"/>
                  </a:cubicBezTo>
                  <a:cubicBezTo>
                    <a:pt x="751759" y="1620784"/>
                    <a:pt x="755963" y="1614716"/>
                    <a:pt x="760777" y="1610808"/>
                  </a:cubicBezTo>
                  <a:cubicBezTo>
                    <a:pt x="764766" y="1607903"/>
                    <a:pt x="767460" y="1601732"/>
                    <a:pt x="771305" y="1600935"/>
                  </a:cubicBezTo>
                  <a:cubicBezTo>
                    <a:pt x="777485" y="1599238"/>
                    <a:pt x="782372" y="1594276"/>
                    <a:pt x="788013" y="1589365"/>
                  </a:cubicBezTo>
                  <a:cubicBezTo>
                    <a:pt x="791246" y="1586408"/>
                    <a:pt x="795163" y="1584557"/>
                    <a:pt x="798864" y="1585868"/>
                  </a:cubicBezTo>
                  <a:cubicBezTo>
                    <a:pt x="801056" y="1587076"/>
                    <a:pt x="804146" y="1586228"/>
                    <a:pt x="805727" y="1585277"/>
                  </a:cubicBezTo>
                  <a:cubicBezTo>
                    <a:pt x="808889" y="1583374"/>
                    <a:pt x="812122" y="1580417"/>
                    <a:pt x="815284" y="1578515"/>
                  </a:cubicBezTo>
                  <a:cubicBezTo>
                    <a:pt x="817692" y="1576560"/>
                    <a:pt x="820099" y="1574607"/>
                    <a:pt x="822363" y="1574761"/>
                  </a:cubicBezTo>
                  <a:cubicBezTo>
                    <a:pt x="829980" y="1574221"/>
                    <a:pt x="836160" y="1572524"/>
                    <a:pt x="840651" y="1562239"/>
                  </a:cubicBezTo>
                  <a:cubicBezTo>
                    <a:pt x="842448" y="1558126"/>
                    <a:pt x="850353" y="1553369"/>
                    <a:pt x="853227" y="1555683"/>
                  </a:cubicBezTo>
                  <a:cubicBezTo>
                    <a:pt x="858294" y="1559205"/>
                    <a:pt x="862210" y="1557354"/>
                    <a:pt x="865659" y="1551235"/>
                  </a:cubicBezTo>
                  <a:cubicBezTo>
                    <a:pt x="868139" y="1548227"/>
                    <a:pt x="871085" y="1549486"/>
                    <a:pt x="873205" y="1551749"/>
                  </a:cubicBezTo>
                  <a:cubicBezTo>
                    <a:pt x="874571" y="1553960"/>
                    <a:pt x="876008" y="1555117"/>
                    <a:pt x="877517" y="1555220"/>
                  </a:cubicBezTo>
                  <a:cubicBezTo>
                    <a:pt x="882727" y="1556634"/>
                    <a:pt x="888836" y="1555991"/>
                    <a:pt x="894046" y="1557405"/>
                  </a:cubicBezTo>
                  <a:cubicBezTo>
                    <a:pt x="898501" y="1558767"/>
                    <a:pt x="903173" y="1556968"/>
                    <a:pt x="906478" y="1552957"/>
                  </a:cubicBezTo>
                  <a:cubicBezTo>
                    <a:pt x="909784" y="1548946"/>
                    <a:pt x="912047" y="1549100"/>
                    <a:pt x="916431" y="1551517"/>
                  </a:cubicBezTo>
                  <a:cubicBezTo>
                    <a:pt x="920060" y="1553882"/>
                    <a:pt x="922719" y="1559358"/>
                    <a:pt x="928073" y="1558664"/>
                  </a:cubicBezTo>
                  <a:cubicBezTo>
                    <a:pt x="932673" y="1557918"/>
                    <a:pt x="937739" y="1561440"/>
                    <a:pt x="943236" y="1558638"/>
                  </a:cubicBezTo>
                  <a:lnTo>
                    <a:pt x="946255" y="1558843"/>
                  </a:lnTo>
                  <a:cubicBezTo>
                    <a:pt x="950639" y="1561260"/>
                    <a:pt x="955094" y="1562623"/>
                    <a:pt x="958508" y="1568150"/>
                  </a:cubicBezTo>
                  <a:cubicBezTo>
                    <a:pt x="962676" y="1573730"/>
                    <a:pt x="966088" y="1534778"/>
                    <a:pt x="970328" y="1539303"/>
                  </a:cubicBezTo>
                  <a:cubicBezTo>
                    <a:pt x="976688" y="1546091"/>
                    <a:pt x="975610" y="1539663"/>
                    <a:pt x="982042" y="1545396"/>
                  </a:cubicBezTo>
                  <a:cubicBezTo>
                    <a:pt x="987109" y="1548918"/>
                    <a:pt x="985635" y="1537169"/>
                    <a:pt x="991528" y="1539688"/>
                  </a:cubicBezTo>
                  <a:cubicBezTo>
                    <a:pt x="992282" y="1539740"/>
                    <a:pt x="1000763" y="1548790"/>
                    <a:pt x="1000835" y="1547736"/>
                  </a:cubicBezTo>
                  <a:cubicBezTo>
                    <a:pt x="1004823" y="1544830"/>
                    <a:pt x="1010750" y="1513463"/>
                    <a:pt x="1014451" y="1514774"/>
                  </a:cubicBezTo>
                  <a:cubicBezTo>
                    <a:pt x="1021781" y="1518451"/>
                    <a:pt x="1028716" y="1516805"/>
                    <a:pt x="1035795" y="1513051"/>
                  </a:cubicBezTo>
                  <a:cubicBezTo>
                    <a:pt x="1039711" y="1511200"/>
                    <a:pt x="1046250" y="1504233"/>
                    <a:pt x="1049053" y="1507600"/>
                  </a:cubicBezTo>
                  <a:cubicBezTo>
                    <a:pt x="1053976" y="1513231"/>
                    <a:pt x="1059115" y="1515699"/>
                    <a:pt x="1065079" y="1517164"/>
                  </a:cubicBezTo>
                  <a:cubicBezTo>
                    <a:pt x="1065834" y="1517216"/>
                    <a:pt x="1066517" y="1518321"/>
                    <a:pt x="1067199" y="1519427"/>
                  </a:cubicBezTo>
                  <a:cubicBezTo>
                    <a:pt x="1069176" y="1523798"/>
                    <a:pt x="1080530" y="1512922"/>
                    <a:pt x="1082506" y="1517293"/>
                  </a:cubicBezTo>
                  <a:cubicBezTo>
                    <a:pt x="1085094" y="1523823"/>
                    <a:pt x="1087681" y="1530354"/>
                    <a:pt x="1090340" y="1535830"/>
                  </a:cubicBezTo>
                  <a:cubicBezTo>
                    <a:pt x="1091706" y="1538041"/>
                    <a:pt x="1093898" y="1539249"/>
                    <a:pt x="1094508" y="1541409"/>
                  </a:cubicBezTo>
                  <a:cubicBezTo>
                    <a:pt x="1094904" y="1546731"/>
                    <a:pt x="1096269" y="1548942"/>
                    <a:pt x="1100042" y="1549199"/>
                  </a:cubicBezTo>
                  <a:cubicBezTo>
                    <a:pt x="1102306" y="1549353"/>
                    <a:pt x="1104498" y="1550562"/>
                    <a:pt x="1105864" y="1552773"/>
                  </a:cubicBezTo>
                  <a:cubicBezTo>
                    <a:pt x="1109421" y="1556192"/>
                    <a:pt x="1112224" y="1559560"/>
                    <a:pt x="1115027" y="1562928"/>
                  </a:cubicBezTo>
                  <a:cubicBezTo>
                    <a:pt x="1118584" y="1566348"/>
                    <a:pt x="1122141" y="1569767"/>
                    <a:pt x="1123291" y="1575141"/>
                  </a:cubicBezTo>
                  <a:cubicBezTo>
                    <a:pt x="1123902" y="1577300"/>
                    <a:pt x="1124585" y="1578406"/>
                    <a:pt x="1125268" y="1579511"/>
                  </a:cubicBezTo>
                  <a:cubicBezTo>
                    <a:pt x="1127999" y="1583934"/>
                    <a:pt x="1130802" y="1587301"/>
                    <a:pt x="1133533" y="1591724"/>
                  </a:cubicBezTo>
                  <a:cubicBezTo>
                    <a:pt x="1137701" y="1597303"/>
                    <a:pt x="1141043" y="1603884"/>
                    <a:pt x="1145211" y="1609464"/>
                  </a:cubicBezTo>
                  <a:cubicBezTo>
                    <a:pt x="1146649" y="1610621"/>
                    <a:pt x="1148014" y="1612832"/>
                    <a:pt x="1149452" y="1613989"/>
                  </a:cubicBezTo>
                  <a:cubicBezTo>
                    <a:pt x="1152326" y="1616303"/>
                    <a:pt x="1155201" y="1618616"/>
                    <a:pt x="1157249" y="1621933"/>
                  </a:cubicBezTo>
                  <a:cubicBezTo>
                    <a:pt x="1159297" y="1625250"/>
                    <a:pt x="1171154" y="1606995"/>
                    <a:pt x="1172376" y="1611314"/>
                  </a:cubicBezTo>
                  <a:cubicBezTo>
                    <a:pt x="1172304" y="1612368"/>
                    <a:pt x="1173059" y="1612420"/>
                    <a:pt x="1173813" y="1612471"/>
                  </a:cubicBezTo>
                  <a:cubicBezTo>
                    <a:pt x="1177982" y="1618050"/>
                    <a:pt x="1182653" y="1616251"/>
                    <a:pt x="1187324" y="1614451"/>
                  </a:cubicBezTo>
                  <a:cubicBezTo>
                    <a:pt x="1188905" y="1613499"/>
                    <a:pt x="1190486" y="1612548"/>
                    <a:pt x="1191168" y="1613654"/>
                  </a:cubicBezTo>
                  <a:cubicBezTo>
                    <a:pt x="1196235" y="1617176"/>
                    <a:pt x="1199505" y="1624812"/>
                    <a:pt x="1206224" y="1626329"/>
                  </a:cubicBezTo>
                  <a:cubicBezTo>
                    <a:pt x="1206224" y="1626329"/>
                    <a:pt x="1206979" y="1626380"/>
                    <a:pt x="1206907" y="1627434"/>
                  </a:cubicBezTo>
                  <a:cubicBezTo>
                    <a:pt x="1207985" y="1633862"/>
                    <a:pt x="1212513" y="1634170"/>
                    <a:pt x="1216214" y="1635481"/>
                  </a:cubicBezTo>
                  <a:cubicBezTo>
                    <a:pt x="1218477" y="1635635"/>
                    <a:pt x="1220669" y="1636844"/>
                    <a:pt x="1222107" y="1638001"/>
                  </a:cubicBezTo>
                  <a:cubicBezTo>
                    <a:pt x="1226419" y="1641472"/>
                    <a:pt x="1230659" y="1645997"/>
                    <a:pt x="1235797" y="1648465"/>
                  </a:cubicBezTo>
                  <a:cubicBezTo>
                    <a:pt x="1242373" y="1652090"/>
                    <a:pt x="1249020" y="1654661"/>
                    <a:pt x="1253943" y="1660291"/>
                  </a:cubicBezTo>
                  <a:cubicBezTo>
                    <a:pt x="1254698" y="1660343"/>
                    <a:pt x="1255453" y="1660394"/>
                    <a:pt x="1255381" y="1661448"/>
                  </a:cubicBezTo>
                  <a:cubicBezTo>
                    <a:pt x="1257501" y="1663711"/>
                    <a:pt x="1261202" y="1665022"/>
                    <a:pt x="1262495" y="1668287"/>
                  </a:cubicBezTo>
                  <a:cubicBezTo>
                    <a:pt x="1264328" y="1674766"/>
                    <a:pt x="1270437" y="1674123"/>
                    <a:pt x="1273096" y="1679599"/>
                  </a:cubicBezTo>
                  <a:lnTo>
                    <a:pt x="1273850" y="1679651"/>
                  </a:lnTo>
                  <a:cubicBezTo>
                    <a:pt x="1276869" y="1679856"/>
                    <a:pt x="1279815" y="1681116"/>
                    <a:pt x="1283588" y="1681373"/>
                  </a:cubicBezTo>
                  <a:cubicBezTo>
                    <a:pt x="1285169" y="1680422"/>
                    <a:pt x="1287576" y="1678468"/>
                    <a:pt x="1289085" y="1678571"/>
                  </a:cubicBezTo>
                  <a:cubicBezTo>
                    <a:pt x="1295661" y="1682196"/>
                    <a:pt x="1302452" y="1682658"/>
                    <a:pt x="1307554" y="1674534"/>
                  </a:cubicBezTo>
                  <a:cubicBezTo>
                    <a:pt x="1308381" y="1673531"/>
                    <a:pt x="1309890" y="1673634"/>
                    <a:pt x="1311399" y="1673737"/>
                  </a:cubicBezTo>
                  <a:lnTo>
                    <a:pt x="1317436" y="1674148"/>
                  </a:lnTo>
                  <a:cubicBezTo>
                    <a:pt x="1324370" y="1672502"/>
                    <a:pt x="1330550" y="1670805"/>
                    <a:pt x="1337413" y="1670214"/>
                  </a:cubicBezTo>
                  <a:cubicBezTo>
                    <a:pt x="1340504" y="1669365"/>
                    <a:pt x="1344133" y="1671731"/>
                    <a:pt x="1347079" y="1672990"/>
                  </a:cubicBezTo>
                  <a:cubicBezTo>
                    <a:pt x="1350026" y="1674250"/>
                    <a:pt x="1353044" y="1674456"/>
                    <a:pt x="1356062" y="1674661"/>
                  </a:cubicBezTo>
                  <a:cubicBezTo>
                    <a:pt x="1359835" y="1674918"/>
                    <a:pt x="1362997" y="1673016"/>
                    <a:pt x="1366770" y="1673273"/>
                  </a:cubicBezTo>
                  <a:cubicBezTo>
                    <a:pt x="1369860" y="1672424"/>
                    <a:pt x="1373633" y="1672681"/>
                    <a:pt x="1376723" y="1671833"/>
                  </a:cubicBezTo>
                  <a:cubicBezTo>
                    <a:pt x="1383658" y="1670187"/>
                    <a:pt x="1389838" y="1668490"/>
                    <a:pt x="1396701" y="1667899"/>
                  </a:cubicBezTo>
                  <a:cubicBezTo>
                    <a:pt x="1403670" y="1632367"/>
                    <a:pt x="1405788" y="1590150"/>
                    <a:pt x="1408732" y="1546931"/>
                  </a:cubicBezTo>
                  <a:close/>
                </a:path>
              </a:pathLst>
            </a:cu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3" name="Group 13"/>
          <p:cNvGrpSpPr/>
          <p:nvPr/>
        </p:nvGrpSpPr>
        <p:grpSpPr>
          <a:xfrm rot="-1813018">
            <a:off x="13411058" y="8313272"/>
            <a:ext cx="7199081" cy="5128781"/>
            <a:chOff x="0" y="0"/>
            <a:chExt cx="2018193" cy="1437804"/>
          </a:xfrm>
        </p:grpSpPr>
        <p:sp>
          <p:nvSpPr>
            <p:cNvPr id="14" name="Freeform 14"/>
            <p:cNvSpPr/>
            <p:nvPr/>
          </p:nvSpPr>
          <p:spPr>
            <a:xfrm rot="10566159" flipH="1" flipV="1">
              <a:off x="-34242" y="-35495"/>
              <a:ext cx="2081218" cy="1484632"/>
            </a:xfrm>
            <a:custGeom>
              <a:avLst/>
              <a:gdLst/>
              <a:ahLst/>
              <a:cxnLst/>
              <a:rect l="l" t="t" r="r" b="b"/>
              <a:pathLst>
                <a:path w="2081218" h="1484632">
                  <a:moveTo>
                    <a:pt x="2011466" y="1371765"/>
                  </a:moveTo>
                  <a:cubicBezTo>
                    <a:pt x="2034759" y="1013977"/>
                    <a:pt x="2054784" y="529504"/>
                    <a:pt x="2079092" y="172695"/>
                  </a:cubicBezTo>
                  <a:cubicBezTo>
                    <a:pt x="2079462" y="167262"/>
                    <a:pt x="2080909" y="161901"/>
                    <a:pt x="2081218" y="157373"/>
                  </a:cubicBezTo>
                  <a:cubicBezTo>
                    <a:pt x="2080203" y="156394"/>
                    <a:pt x="2079126" y="156321"/>
                    <a:pt x="2078111" y="155342"/>
                  </a:cubicBezTo>
                  <a:cubicBezTo>
                    <a:pt x="2078111" y="155342"/>
                    <a:pt x="2076972" y="156174"/>
                    <a:pt x="2076911" y="157080"/>
                  </a:cubicBezTo>
                  <a:cubicBezTo>
                    <a:pt x="2074449" y="161461"/>
                    <a:pt x="2070142" y="161168"/>
                    <a:pt x="2065835" y="160874"/>
                  </a:cubicBezTo>
                  <a:cubicBezTo>
                    <a:pt x="2060513" y="159602"/>
                    <a:pt x="2055437" y="154707"/>
                    <a:pt x="2048854" y="156078"/>
                  </a:cubicBezTo>
                  <a:cubicBezTo>
                    <a:pt x="2046638" y="156837"/>
                    <a:pt x="2042455" y="154732"/>
                    <a:pt x="2041502" y="152848"/>
                  </a:cubicBezTo>
                  <a:cubicBezTo>
                    <a:pt x="2038518" y="149005"/>
                    <a:pt x="2034211" y="148712"/>
                    <a:pt x="2029780" y="150230"/>
                  </a:cubicBezTo>
                  <a:cubicBezTo>
                    <a:pt x="2027565" y="150989"/>
                    <a:pt x="2025474" y="149936"/>
                    <a:pt x="2023320" y="149790"/>
                  </a:cubicBezTo>
                  <a:cubicBezTo>
                    <a:pt x="2020090" y="149570"/>
                    <a:pt x="2015844" y="148371"/>
                    <a:pt x="2012676" y="147245"/>
                  </a:cubicBezTo>
                  <a:cubicBezTo>
                    <a:pt x="2011599" y="147172"/>
                    <a:pt x="2009507" y="146119"/>
                    <a:pt x="2008431" y="146046"/>
                  </a:cubicBezTo>
                  <a:cubicBezTo>
                    <a:pt x="2005262" y="144920"/>
                    <a:pt x="2002217" y="141983"/>
                    <a:pt x="1998740" y="145386"/>
                  </a:cubicBezTo>
                  <a:cubicBezTo>
                    <a:pt x="1998740" y="145386"/>
                    <a:pt x="1996586" y="145239"/>
                    <a:pt x="1995571" y="144260"/>
                  </a:cubicBezTo>
                  <a:cubicBezTo>
                    <a:pt x="1994618" y="142375"/>
                    <a:pt x="1993726" y="139585"/>
                    <a:pt x="1992773" y="137701"/>
                  </a:cubicBezTo>
                  <a:cubicBezTo>
                    <a:pt x="1990804" y="134837"/>
                    <a:pt x="1991113" y="130309"/>
                    <a:pt x="1988006" y="128278"/>
                  </a:cubicBezTo>
                  <a:cubicBezTo>
                    <a:pt x="1985914" y="127226"/>
                    <a:pt x="1984899" y="126247"/>
                    <a:pt x="1983946" y="124362"/>
                  </a:cubicBezTo>
                  <a:cubicBezTo>
                    <a:pt x="1984008" y="123456"/>
                    <a:pt x="1981916" y="122404"/>
                    <a:pt x="1981977" y="121498"/>
                  </a:cubicBezTo>
                  <a:lnTo>
                    <a:pt x="1978932" y="118562"/>
                  </a:lnTo>
                  <a:cubicBezTo>
                    <a:pt x="1977979" y="116677"/>
                    <a:pt x="1977087" y="113887"/>
                    <a:pt x="1974995" y="112835"/>
                  </a:cubicBezTo>
                  <a:cubicBezTo>
                    <a:pt x="1970874" y="109824"/>
                    <a:pt x="1970043" y="106128"/>
                    <a:pt x="1972506" y="101747"/>
                  </a:cubicBezTo>
                  <a:cubicBezTo>
                    <a:pt x="1969337" y="100622"/>
                    <a:pt x="1967307" y="98664"/>
                    <a:pt x="1964077" y="98444"/>
                  </a:cubicBezTo>
                  <a:cubicBezTo>
                    <a:pt x="1951094" y="98469"/>
                    <a:pt x="1936973" y="99326"/>
                    <a:pt x="1923990" y="99352"/>
                  </a:cubicBezTo>
                  <a:cubicBezTo>
                    <a:pt x="1921837" y="99205"/>
                    <a:pt x="1918545" y="99891"/>
                    <a:pt x="1917406" y="100723"/>
                  </a:cubicBezTo>
                  <a:cubicBezTo>
                    <a:pt x="1908484" y="104664"/>
                    <a:pt x="1900116" y="100455"/>
                    <a:pt x="1891564" y="98962"/>
                  </a:cubicBezTo>
                  <a:cubicBezTo>
                    <a:pt x="1885104" y="98522"/>
                    <a:pt x="1878828" y="95365"/>
                    <a:pt x="1872429" y="94020"/>
                  </a:cubicBezTo>
                  <a:cubicBezTo>
                    <a:pt x="1864954" y="92600"/>
                    <a:pt x="1858432" y="93066"/>
                    <a:pt x="1850956" y="91647"/>
                  </a:cubicBezTo>
                  <a:cubicBezTo>
                    <a:pt x="1849879" y="91573"/>
                    <a:pt x="1848864" y="90594"/>
                    <a:pt x="1847849" y="89616"/>
                  </a:cubicBezTo>
                  <a:cubicBezTo>
                    <a:pt x="1845930" y="86029"/>
                    <a:pt x="1841536" y="87003"/>
                    <a:pt x="1839297" y="88123"/>
                  </a:cubicBezTo>
                  <a:cubicBezTo>
                    <a:pt x="1835943" y="89714"/>
                    <a:pt x="1834681" y="92358"/>
                    <a:pt x="1832343" y="94928"/>
                  </a:cubicBezTo>
                  <a:cubicBezTo>
                    <a:pt x="1826897" y="95467"/>
                    <a:pt x="1819298" y="95859"/>
                    <a:pt x="1813729" y="98209"/>
                  </a:cubicBezTo>
                  <a:cubicBezTo>
                    <a:pt x="1809299" y="99727"/>
                    <a:pt x="1807084" y="100485"/>
                    <a:pt x="1803977" y="98454"/>
                  </a:cubicBezTo>
                  <a:lnTo>
                    <a:pt x="1802838" y="99286"/>
                  </a:lnTo>
                  <a:cubicBezTo>
                    <a:pt x="1804869" y="101244"/>
                    <a:pt x="1805760" y="104035"/>
                    <a:pt x="1807790" y="105992"/>
                  </a:cubicBezTo>
                  <a:cubicBezTo>
                    <a:pt x="1804498" y="106678"/>
                    <a:pt x="1800068" y="108196"/>
                    <a:pt x="1797976" y="107143"/>
                  </a:cubicBezTo>
                  <a:cubicBezTo>
                    <a:pt x="1792654" y="105871"/>
                    <a:pt x="1790377" y="107536"/>
                    <a:pt x="1785947" y="109053"/>
                  </a:cubicBezTo>
                  <a:cubicBezTo>
                    <a:pt x="1781455" y="111477"/>
                    <a:pt x="1775948" y="112921"/>
                    <a:pt x="1771517" y="114439"/>
                  </a:cubicBezTo>
                  <a:cubicBezTo>
                    <a:pt x="1770440" y="114366"/>
                    <a:pt x="1769364" y="114292"/>
                    <a:pt x="1768349" y="113313"/>
                  </a:cubicBezTo>
                  <a:cubicBezTo>
                    <a:pt x="1767272" y="113240"/>
                    <a:pt x="1766257" y="112261"/>
                    <a:pt x="1766257" y="112261"/>
                  </a:cubicBezTo>
                  <a:cubicBezTo>
                    <a:pt x="1760750" y="113705"/>
                    <a:pt x="1755242" y="115150"/>
                    <a:pt x="1749982" y="112972"/>
                  </a:cubicBezTo>
                  <a:cubicBezTo>
                    <a:pt x="1748905" y="112899"/>
                    <a:pt x="1748844" y="113804"/>
                    <a:pt x="1747767" y="113731"/>
                  </a:cubicBezTo>
                  <a:cubicBezTo>
                    <a:pt x="1741183" y="115102"/>
                    <a:pt x="1736444" y="121148"/>
                    <a:pt x="1727830" y="120561"/>
                  </a:cubicBezTo>
                  <a:cubicBezTo>
                    <a:pt x="1721370" y="120121"/>
                    <a:pt x="1714601" y="124209"/>
                    <a:pt x="1708140" y="123768"/>
                  </a:cubicBezTo>
                  <a:cubicBezTo>
                    <a:pt x="1700541" y="124161"/>
                    <a:pt x="1693957" y="125532"/>
                    <a:pt x="1687312" y="127808"/>
                  </a:cubicBezTo>
                  <a:cubicBezTo>
                    <a:pt x="1685097" y="128567"/>
                    <a:pt x="1682943" y="128421"/>
                    <a:pt x="1681866" y="128347"/>
                  </a:cubicBezTo>
                  <a:cubicBezTo>
                    <a:pt x="1676606" y="126169"/>
                    <a:pt x="1673191" y="128666"/>
                    <a:pt x="1670852" y="131236"/>
                  </a:cubicBezTo>
                  <a:cubicBezTo>
                    <a:pt x="1665036" y="137208"/>
                    <a:pt x="1656299" y="138433"/>
                    <a:pt x="1648638" y="139731"/>
                  </a:cubicBezTo>
                  <a:cubicBezTo>
                    <a:pt x="1638824" y="140882"/>
                    <a:pt x="1629072" y="141127"/>
                    <a:pt x="1619319" y="141372"/>
                  </a:cubicBezTo>
                  <a:cubicBezTo>
                    <a:pt x="1618242" y="141299"/>
                    <a:pt x="1616981" y="143942"/>
                    <a:pt x="1614766" y="144701"/>
                  </a:cubicBezTo>
                  <a:cubicBezTo>
                    <a:pt x="1613689" y="144628"/>
                    <a:pt x="1612674" y="143649"/>
                    <a:pt x="1612674" y="143649"/>
                  </a:cubicBezTo>
                  <a:cubicBezTo>
                    <a:pt x="1606920" y="148716"/>
                    <a:pt x="1603134" y="156646"/>
                    <a:pt x="1592428" y="155007"/>
                  </a:cubicBezTo>
                  <a:lnTo>
                    <a:pt x="1591352" y="154934"/>
                  </a:lnTo>
                  <a:cubicBezTo>
                    <a:pt x="1582429" y="158875"/>
                    <a:pt x="1573938" y="156477"/>
                    <a:pt x="1566525" y="154152"/>
                  </a:cubicBezTo>
                  <a:cubicBezTo>
                    <a:pt x="1564371" y="154006"/>
                    <a:pt x="1561264" y="151974"/>
                    <a:pt x="1560311" y="150090"/>
                  </a:cubicBezTo>
                  <a:cubicBezTo>
                    <a:pt x="1557451" y="144436"/>
                    <a:pt x="1548960" y="142038"/>
                    <a:pt x="1542376" y="143409"/>
                  </a:cubicBezTo>
                  <a:cubicBezTo>
                    <a:pt x="1536869" y="144853"/>
                    <a:pt x="1531424" y="145392"/>
                    <a:pt x="1525917" y="146837"/>
                  </a:cubicBezTo>
                  <a:cubicBezTo>
                    <a:pt x="1517179" y="148061"/>
                    <a:pt x="1509580" y="148453"/>
                    <a:pt x="1501213" y="144244"/>
                  </a:cubicBezTo>
                  <a:cubicBezTo>
                    <a:pt x="1492846" y="140035"/>
                    <a:pt x="1486200" y="142311"/>
                    <a:pt x="1481338" y="150168"/>
                  </a:cubicBezTo>
                  <a:cubicBezTo>
                    <a:pt x="1477737" y="155382"/>
                    <a:pt x="1469062" y="155701"/>
                    <a:pt x="1463986" y="150806"/>
                  </a:cubicBezTo>
                  <a:cubicBezTo>
                    <a:pt x="1460941" y="147869"/>
                    <a:pt x="1458726" y="148628"/>
                    <a:pt x="1455372" y="150219"/>
                  </a:cubicBezTo>
                  <a:lnTo>
                    <a:pt x="1448542" y="155213"/>
                  </a:lnTo>
                  <a:cubicBezTo>
                    <a:pt x="1447403" y="156045"/>
                    <a:pt x="1445250" y="155898"/>
                    <a:pt x="1444173" y="155825"/>
                  </a:cubicBezTo>
                  <a:lnTo>
                    <a:pt x="1437713" y="155385"/>
                  </a:lnTo>
                  <a:cubicBezTo>
                    <a:pt x="1433406" y="155091"/>
                    <a:pt x="1429160" y="153892"/>
                    <a:pt x="1424915" y="152693"/>
                  </a:cubicBezTo>
                  <a:cubicBezTo>
                    <a:pt x="1419593" y="151421"/>
                    <a:pt x="1415471" y="148410"/>
                    <a:pt x="1410149" y="147138"/>
                  </a:cubicBezTo>
                  <a:cubicBezTo>
                    <a:pt x="1401597" y="145646"/>
                    <a:pt x="1399875" y="139160"/>
                    <a:pt x="1396953" y="134412"/>
                  </a:cubicBezTo>
                  <a:cubicBezTo>
                    <a:pt x="1394985" y="131548"/>
                    <a:pt x="1390925" y="127632"/>
                    <a:pt x="1386556" y="128244"/>
                  </a:cubicBezTo>
                  <a:cubicBezTo>
                    <a:pt x="1382125" y="129762"/>
                    <a:pt x="1377942" y="127658"/>
                    <a:pt x="1374773" y="126532"/>
                  </a:cubicBezTo>
                  <a:cubicBezTo>
                    <a:pt x="1373696" y="126459"/>
                    <a:pt x="1371605" y="125406"/>
                    <a:pt x="1370528" y="125333"/>
                  </a:cubicBezTo>
                  <a:cubicBezTo>
                    <a:pt x="1363114" y="123008"/>
                    <a:pt x="1357483" y="126264"/>
                    <a:pt x="1351791" y="130425"/>
                  </a:cubicBezTo>
                  <a:lnTo>
                    <a:pt x="1347238" y="133754"/>
                  </a:lnTo>
                  <a:cubicBezTo>
                    <a:pt x="1346099" y="134586"/>
                    <a:pt x="1345976" y="136398"/>
                    <a:pt x="1344837" y="137230"/>
                  </a:cubicBezTo>
                  <a:cubicBezTo>
                    <a:pt x="1338068" y="141318"/>
                    <a:pt x="1331731" y="139066"/>
                    <a:pt x="1324379" y="135836"/>
                  </a:cubicBezTo>
                  <a:cubicBezTo>
                    <a:pt x="1318104" y="132679"/>
                    <a:pt x="1310381" y="134882"/>
                    <a:pt x="1307857" y="140169"/>
                  </a:cubicBezTo>
                  <a:cubicBezTo>
                    <a:pt x="1306534" y="143718"/>
                    <a:pt x="1305272" y="146362"/>
                    <a:pt x="1299765" y="147806"/>
                  </a:cubicBezTo>
                  <a:cubicBezTo>
                    <a:pt x="1294196" y="150156"/>
                    <a:pt x="1287612" y="151527"/>
                    <a:pt x="1286104" y="157793"/>
                  </a:cubicBezTo>
                  <a:cubicBezTo>
                    <a:pt x="1286042" y="158699"/>
                    <a:pt x="1284903" y="159531"/>
                    <a:pt x="1283827" y="159458"/>
                  </a:cubicBezTo>
                  <a:cubicBezTo>
                    <a:pt x="1280535" y="160143"/>
                    <a:pt x="1278320" y="160902"/>
                    <a:pt x="1275028" y="161588"/>
                  </a:cubicBezTo>
                  <a:lnTo>
                    <a:pt x="1265337" y="160928"/>
                  </a:lnTo>
                  <a:cubicBezTo>
                    <a:pt x="1258938" y="159582"/>
                    <a:pt x="1252601" y="157330"/>
                    <a:pt x="1246202" y="155985"/>
                  </a:cubicBezTo>
                  <a:cubicBezTo>
                    <a:pt x="1238727" y="154566"/>
                    <a:pt x="1232019" y="157748"/>
                    <a:pt x="1224420" y="158140"/>
                  </a:cubicBezTo>
                  <a:lnTo>
                    <a:pt x="1223282" y="158972"/>
                  </a:lnTo>
                  <a:cubicBezTo>
                    <a:pt x="1220943" y="161542"/>
                    <a:pt x="1217775" y="160417"/>
                    <a:pt x="1215745" y="158459"/>
                  </a:cubicBezTo>
                  <a:cubicBezTo>
                    <a:pt x="1211684" y="154543"/>
                    <a:pt x="1204209" y="153124"/>
                    <a:pt x="1198702" y="154568"/>
                  </a:cubicBezTo>
                  <a:cubicBezTo>
                    <a:pt x="1192056" y="156845"/>
                    <a:pt x="1185472" y="158216"/>
                    <a:pt x="1178888" y="159587"/>
                  </a:cubicBezTo>
                  <a:cubicBezTo>
                    <a:pt x="1176735" y="159440"/>
                    <a:pt x="1174643" y="158388"/>
                    <a:pt x="1173566" y="158315"/>
                  </a:cubicBezTo>
                  <a:cubicBezTo>
                    <a:pt x="1171413" y="158168"/>
                    <a:pt x="1168244" y="157042"/>
                    <a:pt x="1167106" y="157875"/>
                  </a:cubicBezTo>
                  <a:cubicBezTo>
                    <a:pt x="1158121" y="162721"/>
                    <a:pt x="1149631" y="160323"/>
                    <a:pt x="1142340" y="156187"/>
                  </a:cubicBezTo>
                  <a:cubicBezTo>
                    <a:pt x="1138157" y="154083"/>
                    <a:pt x="1131820" y="151831"/>
                    <a:pt x="1130036" y="146251"/>
                  </a:cubicBezTo>
                  <a:cubicBezTo>
                    <a:pt x="1129206" y="142555"/>
                    <a:pt x="1125146" y="138640"/>
                    <a:pt x="1122101" y="135703"/>
                  </a:cubicBezTo>
                  <a:cubicBezTo>
                    <a:pt x="1117026" y="130808"/>
                    <a:pt x="1112074" y="124102"/>
                    <a:pt x="1102383" y="123442"/>
                  </a:cubicBezTo>
                  <a:cubicBezTo>
                    <a:pt x="1100229" y="123295"/>
                    <a:pt x="1098323" y="119526"/>
                    <a:pt x="1097184" y="120358"/>
                  </a:cubicBezTo>
                  <a:cubicBezTo>
                    <a:pt x="1092816" y="120970"/>
                    <a:pt x="1092939" y="119159"/>
                    <a:pt x="1090909" y="117201"/>
                  </a:cubicBezTo>
                  <a:cubicBezTo>
                    <a:pt x="1088879" y="115243"/>
                    <a:pt x="1085772" y="113212"/>
                    <a:pt x="1083804" y="110348"/>
                  </a:cubicBezTo>
                  <a:cubicBezTo>
                    <a:pt x="1080820" y="106506"/>
                    <a:pt x="1077898" y="101758"/>
                    <a:pt x="1074915" y="97915"/>
                  </a:cubicBezTo>
                  <a:cubicBezTo>
                    <a:pt x="1071931" y="94073"/>
                    <a:pt x="1070086" y="89398"/>
                    <a:pt x="1067103" y="85556"/>
                  </a:cubicBezTo>
                  <a:cubicBezTo>
                    <a:pt x="1066088" y="84577"/>
                    <a:pt x="1062919" y="83451"/>
                    <a:pt x="1061781" y="84283"/>
                  </a:cubicBezTo>
                  <a:lnTo>
                    <a:pt x="1048490" y="88837"/>
                  </a:lnTo>
                  <a:cubicBezTo>
                    <a:pt x="1046274" y="89595"/>
                    <a:pt x="1045074" y="91333"/>
                    <a:pt x="1043874" y="93071"/>
                  </a:cubicBezTo>
                  <a:lnTo>
                    <a:pt x="1042859" y="92092"/>
                  </a:lnTo>
                  <a:cubicBezTo>
                    <a:pt x="1044121" y="89449"/>
                    <a:pt x="1045383" y="86805"/>
                    <a:pt x="1046521" y="85973"/>
                  </a:cubicBezTo>
                  <a:lnTo>
                    <a:pt x="1033785" y="82376"/>
                  </a:lnTo>
                  <a:cubicBezTo>
                    <a:pt x="1030617" y="81250"/>
                    <a:pt x="1025233" y="80883"/>
                    <a:pt x="1023079" y="80737"/>
                  </a:cubicBezTo>
                  <a:lnTo>
                    <a:pt x="1005851" y="79563"/>
                  </a:lnTo>
                  <a:cubicBezTo>
                    <a:pt x="999391" y="79123"/>
                    <a:pt x="994069" y="77851"/>
                    <a:pt x="987547" y="78316"/>
                  </a:cubicBezTo>
                  <a:cubicBezTo>
                    <a:pt x="983178" y="78928"/>
                    <a:pt x="980071" y="76897"/>
                    <a:pt x="976964" y="74866"/>
                  </a:cubicBezTo>
                  <a:cubicBezTo>
                    <a:pt x="968720" y="68845"/>
                    <a:pt x="960538" y="61919"/>
                    <a:pt x="948509" y="63829"/>
                  </a:cubicBezTo>
                  <a:cubicBezTo>
                    <a:pt x="947432" y="63756"/>
                    <a:pt x="945340" y="62703"/>
                    <a:pt x="944325" y="61724"/>
                  </a:cubicBezTo>
                  <a:cubicBezTo>
                    <a:pt x="941157" y="60599"/>
                    <a:pt x="939127" y="58641"/>
                    <a:pt x="934943" y="56536"/>
                  </a:cubicBezTo>
                  <a:cubicBezTo>
                    <a:pt x="934758" y="59253"/>
                    <a:pt x="934696" y="60159"/>
                    <a:pt x="935650" y="62043"/>
                  </a:cubicBezTo>
                  <a:cubicBezTo>
                    <a:pt x="933373" y="63708"/>
                    <a:pt x="932358" y="62729"/>
                    <a:pt x="931343" y="61750"/>
                  </a:cubicBezTo>
                  <a:cubicBezTo>
                    <a:pt x="930204" y="62582"/>
                    <a:pt x="929004" y="64320"/>
                    <a:pt x="927927" y="64246"/>
                  </a:cubicBezTo>
                  <a:cubicBezTo>
                    <a:pt x="922420" y="65691"/>
                    <a:pt x="916975" y="66230"/>
                    <a:pt x="911467" y="67674"/>
                  </a:cubicBezTo>
                  <a:cubicBezTo>
                    <a:pt x="909252" y="68433"/>
                    <a:pt x="907037" y="69192"/>
                    <a:pt x="905899" y="70024"/>
                  </a:cubicBezTo>
                  <a:cubicBezTo>
                    <a:pt x="901406" y="72448"/>
                    <a:pt x="897868" y="76756"/>
                    <a:pt x="890392" y="75336"/>
                  </a:cubicBezTo>
                  <a:cubicBezTo>
                    <a:pt x="889315" y="75263"/>
                    <a:pt x="887039" y="76928"/>
                    <a:pt x="884885" y="76781"/>
                  </a:cubicBezTo>
                  <a:cubicBezTo>
                    <a:pt x="882670" y="77540"/>
                    <a:pt x="879440" y="77320"/>
                    <a:pt x="877224" y="78079"/>
                  </a:cubicBezTo>
                  <a:lnTo>
                    <a:pt x="875071" y="77932"/>
                  </a:lnTo>
                  <a:cubicBezTo>
                    <a:pt x="868487" y="79303"/>
                    <a:pt x="862980" y="80747"/>
                    <a:pt x="856458" y="81213"/>
                  </a:cubicBezTo>
                  <a:lnTo>
                    <a:pt x="852151" y="80919"/>
                  </a:lnTo>
                  <a:cubicBezTo>
                    <a:pt x="846767" y="80553"/>
                    <a:pt x="842522" y="79354"/>
                    <a:pt x="837138" y="78987"/>
                  </a:cubicBezTo>
                  <a:cubicBezTo>
                    <a:pt x="831754" y="78620"/>
                    <a:pt x="826247" y="80065"/>
                    <a:pt x="820863" y="79698"/>
                  </a:cubicBezTo>
                  <a:cubicBezTo>
                    <a:pt x="814403" y="79258"/>
                    <a:pt x="806865" y="78744"/>
                    <a:pt x="801728" y="74755"/>
                  </a:cubicBezTo>
                  <a:cubicBezTo>
                    <a:pt x="800713" y="73776"/>
                    <a:pt x="797483" y="73556"/>
                    <a:pt x="795268" y="74315"/>
                  </a:cubicBezTo>
                  <a:cubicBezTo>
                    <a:pt x="787669" y="74707"/>
                    <a:pt x="780070" y="75099"/>
                    <a:pt x="773486" y="76470"/>
                  </a:cubicBezTo>
                  <a:cubicBezTo>
                    <a:pt x="766902" y="77841"/>
                    <a:pt x="763795" y="75810"/>
                    <a:pt x="761950" y="71135"/>
                  </a:cubicBezTo>
                  <a:cubicBezTo>
                    <a:pt x="760997" y="69251"/>
                    <a:pt x="758967" y="67293"/>
                    <a:pt x="756937" y="65335"/>
                  </a:cubicBezTo>
                  <a:cubicBezTo>
                    <a:pt x="753830" y="63303"/>
                    <a:pt x="750785" y="60367"/>
                    <a:pt x="747554" y="60147"/>
                  </a:cubicBezTo>
                  <a:cubicBezTo>
                    <a:pt x="740017" y="59633"/>
                    <a:pt x="735957" y="55717"/>
                    <a:pt x="730758" y="52634"/>
                  </a:cubicBezTo>
                  <a:cubicBezTo>
                    <a:pt x="722453" y="47519"/>
                    <a:pt x="715286" y="41572"/>
                    <a:pt x="704456" y="41744"/>
                  </a:cubicBezTo>
                  <a:lnTo>
                    <a:pt x="704765" y="37216"/>
                  </a:lnTo>
                  <a:cubicBezTo>
                    <a:pt x="706918" y="37362"/>
                    <a:pt x="709072" y="37509"/>
                    <a:pt x="711287" y="36750"/>
                  </a:cubicBezTo>
                  <a:cubicBezTo>
                    <a:pt x="708180" y="34719"/>
                    <a:pt x="708365" y="32002"/>
                    <a:pt x="706335" y="30044"/>
                  </a:cubicBezTo>
                  <a:cubicBezTo>
                    <a:pt x="702213" y="27034"/>
                    <a:pt x="697968" y="25835"/>
                    <a:pt x="693784" y="23730"/>
                  </a:cubicBezTo>
                  <a:cubicBezTo>
                    <a:pt x="690616" y="22605"/>
                    <a:pt x="686309" y="22311"/>
                    <a:pt x="688154" y="26986"/>
                  </a:cubicBezTo>
                  <a:cubicBezTo>
                    <a:pt x="682708" y="27525"/>
                    <a:pt x="678401" y="27231"/>
                    <a:pt x="676124" y="28896"/>
                  </a:cubicBezTo>
                  <a:cubicBezTo>
                    <a:pt x="671632" y="31319"/>
                    <a:pt x="667449" y="29215"/>
                    <a:pt x="664342" y="27183"/>
                  </a:cubicBezTo>
                  <a:cubicBezTo>
                    <a:pt x="662250" y="26131"/>
                    <a:pt x="660158" y="25079"/>
                    <a:pt x="657943" y="25838"/>
                  </a:cubicBezTo>
                  <a:cubicBezTo>
                    <a:pt x="644652" y="30391"/>
                    <a:pt x="631916" y="26794"/>
                    <a:pt x="618995" y="25914"/>
                  </a:cubicBezTo>
                  <a:cubicBezTo>
                    <a:pt x="616841" y="25767"/>
                    <a:pt x="614750" y="24715"/>
                    <a:pt x="611519" y="24494"/>
                  </a:cubicBezTo>
                  <a:cubicBezTo>
                    <a:pt x="607274" y="23295"/>
                    <a:pt x="604167" y="21264"/>
                    <a:pt x="599922" y="20065"/>
                  </a:cubicBezTo>
                  <a:cubicBezTo>
                    <a:pt x="595677" y="18866"/>
                    <a:pt x="590354" y="17594"/>
                    <a:pt x="586109" y="16395"/>
                  </a:cubicBezTo>
                  <a:lnTo>
                    <a:pt x="582879" y="16175"/>
                  </a:lnTo>
                  <a:cubicBezTo>
                    <a:pt x="575342" y="15661"/>
                    <a:pt x="567743" y="16053"/>
                    <a:pt x="561282" y="15613"/>
                  </a:cubicBezTo>
                  <a:cubicBezTo>
                    <a:pt x="555898" y="15246"/>
                    <a:pt x="550638" y="13068"/>
                    <a:pt x="544239" y="11723"/>
                  </a:cubicBezTo>
                  <a:cubicBezTo>
                    <a:pt x="543656" y="4404"/>
                    <a:pt x="534919" y="5629"/>
                    <a:pt x="529782" y="1640"/>
                  </a:cubicBezTo>
                  <a:cubicBezTo>
                    <a:pt x="528767" y="661"/>
                    <a:pt x="526551" y="1420"/>
                    <a:pt x="525475" y="1346"/>
                  </a:cubicBezTo>
                  <a:cubicBezTo>
                    <a:pt x="519076" y="0"/>
                    <a:pt x="514584" y="2424"/>
                    <a:pt x="512122" y="6805"/>
                  </a:cubicBezTo>
                  <a:cubicBezTo>
                    <a:pt x="508583" y="11113"/>
                    <a:pt x="499846" y="12337"/>
                    <a:pt x="502582" y="19802"/>
                  </a:cubicBezTo>
                  <a:cubicBezTo>
                    <a:pt x="503597" y="20781"/>
                    <a:pt x="505689" y="21834"/>
                    <a:pt x="506643" y="23718"/>
                  </a:cubicBezTo>
                  <a:cubicBezTo>
                    <a:pt x="506458" y="26435"/>
                    <a:pt x="505257" y="28173"/>
                    <a:pt x="502089" y="27047"/>
                  </a:cubicBezTo>
                  <a:cubicBezTo>
                    <a:pt x="501012" y="26974"/>
                    <a:pt x="499812" y="28712"/>
                    <a:pt x="498673" y="29544"/>
                  </a:cubicBezTo>
                  <a:cubicBezTo>
                    <a:pt x="497535" y="30376"/>
                    <a:pt x="497412" y="32187"/>
                    <a:pt x="496335" y="32114"/>
                  </a:cubicBezTo>
                  <a:cubicBezTo>
                    <a:pt x="489751" y="33485"/>
                    <a:pt x="485135" y="37720"/>
                    <a:pt x="477660" y="36301"/>
                  </a:cubicBezTo>
                  <a:lnTo>
                    <a:pt x="475506" y="36154"/>
                  </a:lnTo>
                  <a:cubicBezTo>
                    <a:pt x="468737" y="40242"/>
                    <a:pt x="462339" y="38896"/>
                    <a:pt x="454863" y="37477"/>
                  </a:cubicBezTo>
                  <a:cubicBezTo>
                    <a:pt x="451694" y="36351"/>
                    <a:pt x="447326" y="36964"/>
                    <a:pt x="443019" y="36670"/>
                  </a:cubicBezTo>
                  <a:cubicBezTo>
                    <a:pt x="439789" y="36450"/>
                    <a:pt x="436558" y="36230"/>
                    <a:pt x="433451" y="34199"/>
                  </a:cubicBezTo>
                  <a:cubicBezTo>
                    <a:pt x="429268" y="32094"/>
                    <a:pt x="425146" y="29084"/>
                    <a:pt x="420962" y="26979"/>
                  </a:cubicBezTo>
                  <a:cubicBezTo>
                    <a:pt x="416779" y="24875"/>
                    <a:pt x="411395" y="24508"/>
                    <a:pt x="411827" y="18169"/>
                  </a:cubicBezTo>
                  <a:cubicBezTo>
                    <a:pt x="411888" y="17263"/>
                    <a:pt x="409797" y="16211"/>
                    <a:pt x="409858" y="15305"/>
                  </a:cubicBezTo>
                  <a:cubicBezTo>
                    <a:pt x="401951" y="20225"/>
                    <a:pt x="395182" y="24313"/>
                    <a:pt x="388413" y="28401"/>
                  </a:cubicBezTo>
                  <a:cubicBezTo>
                    <a:pt x="384998" y="30898"/>
                    <a:pt x="380444" y="34227"/>
                    <a:pt x="382289" y="38901"/>
                  </a:cubicBezTo>
                  <a:cubicBezTo>
                    <a:pt x="382227" y="39807"/>
                    <a:pt x="381089" y="40639"/>
                    <a:pt x="381027" y="41545"/>
                  </a:cubicBezTo>
                  <a:cubicBezTo>
                    <a:pt x="379827" y="43283"/>
                    <a:pt x="378627" y="45021"/>
                    <a:pt x="376411" y="45780"/>
                  </a:cubicBezTo>
                  <a:cubicBezTo>
                    <a:pt x="374073" y="48350"/>
                    <a:pt x="371734" y="50920"/>
                    <a:pt x="369334" y="54395"/>
                  </a:cubicBezTo>
                  <a:lnTo>
                    <a:pt x="362503" y="59389"/>
                  </a:lnTo>
                  <a:cubicBezTo>
                    <a:pt x="360165" y="61959"/>
                    <a:pt x="357826" y="64529"/>
                    <a:pt x="354472" y="66120"/>
                  </a:cubicBezTo>
                  <a:cubicBezTo>
                    <a:pt x="346565" y="71040"/>
                    <a:pt x="338658" y="75961"/>
                    <a:pt x="329673" y="80807"/>
                  </a:cubicBezTo>
                  <a:cubicBezTo>
                    <a:pt x="325120" y="84136"/>
                    <a:pt x="319551" y="86486"/>
                    <a:pt x="314997" y="89815"/>
                  </a:cubicBezTo>
                  <a:cubicBezTo>
                    <a:pt x="307090" y="94736"/>
                    <a:pt x="298167" y="98677"/>
                    <a:pt x="293305" y="106534"/>
                  </a:cubicBezTo>
                  <a:cubicBezTo>
                    <a:pt x="293243" y="107439"/>
                    <a:pt x="291028" y="108198"/>
                    <a:pt x="289889" y="109031"/>
                  </a:cubicBezTo>
                  <a:cubicBezTo>
                    <a:pt x="284259" y="112286"/>
                    <a:pt x="275645" y="111699"/>
                    <a:pt x="275151" y="118944"/>
                  </a:cubicBezTo>
                  <a:cubicBezTo>
                    <a:pt x="266537" y="118357"/>
                    <a:pt x="261860" y="123498"/>
                    <a:pt x="257245" y="127732"/>
                  </a:cubicBezTo>
                  <a:cubicBezTo>
                    <a:pt x="253768" y="131134"/>
                    <a:pt x="250229" y="135442"/>
                    <a:pt x="245737" y="137866"/>
                  </a:cubicBezTo>
                  <a:cubicBezTo>
                    <a:pt x="241306" y="139384"/>
                    <a:pt x="235984" y="138111"/>
                    <a:pt x="230601" y="137744"/>
                  </a:cubicBezTo>
                  <a:cubicBezTo>
                    <a:pt x="228447" y="137598"/>
                    <a:pt x="226294" y="137451"/>
                    <a:pt x="226232" y="138357"/>
                  </a:cubicBezTo>
                  <a:cubicBezTo>
                    <a:pt x="221678" y="141686"/>
                    <a:pt x="216109" y="144036"/>
                    <a:pt x="212571" y="148344"/>
                  </a:cubicBezTo>
                  <a:cubicBezTo>
                    <a:pt x="209032" y="152652"/>
                    <a:pt x="205616" y="155148"/>
                    <a:pt x="200171" y="155687"/>
                  </a:cubicBezTo>
                  <a:cubicBezTo>
                    <a:pt x="194726" y="156226"/>
                    <a:pt x="189033" y="160387"/>
                    <a:pt x="181681" y="157157"/>
                  </a:cubicBezTo>
                  <a:cubicBezTo>
                    <a:pt x="175344" y="154906"/>
                    <a:pt x="167683" y="156203"/>
                    <a:pt x="163623" y="152287"/>
                  </a:cubicBezTo>
                  <a:cubicBezTo>
                    <a:pt x="154947" y="152606"/>
                    <a:pt x="148364" y="153977"/>
                    <a:pt x="140765" y="154369"/>
                  </a:cubicBezTo>
                  <a:cubicBezTo>
                    <a:pt x="132027" y="155594"/>
                    <a:pt x="122398" y="154028"/>
                    <a:pt x="114491" y="158948"/>
                  </a:cubicBezTo>
                  <a:cubicBezTo>
                    <a:pt x="107722" y="163036"/>
                    <a:pt x="102029" y="167197"/>
                    <a:pt x="92400" y="165632"/>
                  </a:cubicBezTo>
                  <a:cubicBezTo>
                    <a:pt x="93107" y="171138"/>
                    <a:pt x="93875" y="175740"/>
                    <a:pt x="94582" y="181247"/>
                  </a:cubicBezTo>
                  <a:cubicBezTo>
                    <a:pt x="95748" y="195883"/>
                    <a:pt x="96915" y="210520"/>
                    <a:pt x="97004" y="225083"/>
                  </a:cubicBezTo>
                  <a:cubicBezTo>
                    <a:pt x="99000" y="243415"/>
                    <a:pt x="98905" y="260695"/>
                    <a:pt x="95579" y="277755"/>
                  </a:cubicBezTo>
                  <a:cubicBezTo>
                    <a:pt x="91760" y="302059"/>
                    <a:pt x="25062" y="1138178"/>
                    <a:pt x="13829" y="1160158"/>
                  </a:cubicBezTo>
                  <a:lnTo>
                    <a:pt x="2843" y="1178516"/>
                  </a:lnTo>
                  <a:cubicBezTo>
                    <a:pt x="0" y="1182871"/>
                    <a:pt x="3426" y="1185834"/>
                    <a:pt x="8748" y="1187106"/>
                  </a:cubicBezTo>
                  <a:cubicBezTo>
                    <a:pt x="15147" y="1188452"/>
                    <a:pt x="17053" y="1192221"/>
                    <a:pt x="18898" y="1196896"/>
                  </a:cubicBezTo>
                  <a:cubicBezTo>
                    <a:pt x="20558" y="1204288"/>
                    <a:pt x="16835" y="1211312"/>
                    <a:pt x="20648" y="1218851"/>
                  </a:cubicBezTo>
                  <a:cubicBezTo>
                    <a:pt x="22555" y="1222620"/>
                    <a:pt x="19969" y="1228812"/>
                    <a:pt x="18522" y="1234173"/>
                  </a:cubicBezTo>
                  <a:cubicBezTo>
                    <a:pt x="16952" y="1241344"/>
                    <a:pt x="18612" y="1248736"/>
                    <a:pt x="21410" y="1255295"/>
                  </a:cubicBezTo>
                  <a:cubicBezTo>
                    <a:pt x="28207" y="1266676"/>
                    <a:pt x="28420" y="1279428"/>
                    <a:pt x="27618" y="1291200"/>
                  </a:cubicBezTo>
                  <a:cubicBezTo>
                    <a:pt x="27433" y="1293917"/>
                    <a:pt x="28325" y="1296707"/>
                    <a:pt x="29278" y="1298592"/>
                  </a:cubicBezTo>
                  <a:cubicBezTo>
                    <a:pt x="31308" y="1300550"/>
                    <a:pt x="35492" y="1302655"/>
                    <a:pt x="39737" y="1303854"/>
                  </a:cubicBezTo>
                  <a:lnTo>
                    <a:pt x="64839" y="1316481"/>
                  </a:lnTo>
                  <a:cubicBezTo>
                    <a:pt x="76313" y="1322722"/>
                    <a:pt x="86066" y="1322477"/>
                    <a:pt x="97265" y="1316871"/>
                  </a:cubicBezTo>
                  <a:cubicBezTo>
                    <a:pt x="98403" y="1316039"/>
                    <a:pt x="101695" y="1315353"/>
                    <a:pt x="102772" y="1315426"/>
                  </a:cubicBezTo>
                  <a:cubicBezTo>
                    <a:pt x="110248" y="1316846"/>
                    <a:pt x="117785" y="1317359"/>
                    <a:pt x="123875" y="1323233"/>
                  </a:cubicBezTo>
                  <a:cubicBezTo>
                    <a:pt x="131042" y="1329180"/>
                    <a:pt x="141563" y="1333536"/>
                    <a:pt x="149869" y="1338651"/>
                  </a:cubicBezTo>
                  <a:cubicBezTo>
                    <a:pt x="155067" y="1341734"/>
                    <a:pt x="161281" y="1345797"/>
                    <a:pt x="164264" y="1349639"/>
                  </a:cubicBezTo>
                  <a:cubicBezTo>
                    <a:pt x="166295" y="1351597"/>
                    <a:pt x="168325" y="1353555"/>
                    <a:pt x="170416" y="1354608"/>
                  </a:cubicBezTo>
                  <a:cubicBezTo>
                    <a:pt x="182014" y="1359037"/>
                    <a:pt x="187858" y="1368533"/>
                    <a:pt x="194901" y="1376291"/>
                  </a:cubicBezTo>
                  <a:cubicBezTo>
                    <a:pt x="200930" y="1383071"/>
                    <a:pt x="209297" y="1387280"/>
                    <a:pt x="218926" y="1388846"/>
                  </a:cubicBezTo>
                  <a:cubicBezTo>
                    <a:pt x="229570" y="1391391"/>
                    <a:pt x="240276" y="1393030"/>
                    <a:pt x="250920" y="1395575"/>
                  </a:cubicBezTo>
                  <a:cubicBezTo>
                    <a:pt x="255166" y="1396774"/>
                    <a:pt x="260488" y="1398046"/>
                    <a:pt x="264671" y="1400151"/>
                  </a:cubicBezTo>
                  <a:cubicBezTo>
                    <a:pt x="269932" y="1402328"/>
                    <a:pt x="275315" y="1402695"/>
                    <a:pt x="279437" y="1405706"/>
                  </a:cubicBezTo>
                  <a:cubicBezTo>
                    <a:pt x="285589" y="1410674"/>
                    <a:pt x="291865" y="1413831"/>
                    <a:pt x="300602" y="1412606"/>
                  </a:cubicBezTo>
                  <a:cubicBezTo>
                    <a:pt x="303894" y="1411921"/>
                    <a:pt x="308078" y="1414025"/>
                    <a:pt x="311246" y="1415151"/>
                  </a:cubicBezTo>
                  <a:cubicBezTo>
                    <a:pt x="312323" y="1415224"/>
                    <a:pt x="313338" y="1416203"/>
                    <a:pt x="314415" y="1416277"/>
                  </a:cubicBezTo>
                  <a:cubicBezTo>
                    <a:pt x="326197" y="1417989"/>
                    <a:pt x="337088" y="1416912"/>
                    <a:pt x="347979" y="1415834"/>
                  </a:cubicBezTo>
                  <a:cubicBezTo>
                    <a:pt x="352348" y="1415222"/>
                    <a:pt x="356717" y="1414610"/>
                    <a:pt x="361147" y="1413092"/>
                  </a:cubicBezTo>
                  <a:cubicBezTo>
                    <a:pt x="373300" y="1409371"/>
                    <a:pt x="385452" y="1405650"/>
                    <a:pt x="396590" y="1400949"/>
                  </a:cubicBezTo>
                  <a:cubicBezTo>
                    <a:pt x="404374" y="1397840"/>
                    <a:pt x="412158" y="1394732"/>
                    <a:pt x="420525" y="1398941"/>
                  </a:cubicBezTo>
                  <a:lnTo>
                    <a:pt x="424833" y="1399234"/>
                  </a:lnTo>
                  <a:cubicBezTo>
                    <a:pt x="432370" y="1399748"/>
                    <a:pt x="439969" y="1399356"/>
                    <a:pt x="446491" y="1398890"/>
                  </a:cubicBezTo>
                  <a:cubicBezTo>
                    <a:pt x="447568" y="1398964"/>
                    <a:pt x="449721" y="1399110"/>
                    <a:pt x="449783" y="1398205"/>
                  </a:cubicBezTo>
                  <a:cubicBezTo>
                    <a:pt x="453260" y="1394802"/>
                    <a:pt x="458644" y="1395169"/>
                    <a:pt x="464089" y="1394630"/>
                  </a:cubicBezTo>
                  <a:cubicBezTo>
                    <a:pt x="472765" y="1394312"/>
                    <a:pt x="481379" y="1394898"/>
                    <a:pt x="488148" y="1390811"/>
                  </a:cubicBezTo>
                  <a:cubicBezTo>
                    <a:pt x="494855" y="1387628"/>
                    <a:pt x="501377" y="1387163"/>
                    <a:pt x="508976" y="1386770"/>
                  </a:cubicBezTo>
                  <a:cubicBezTo>
                    <a:pt x="510053" y="1386844"/>
                    <a:pt x="512268" y="1386085"/>
                    <a:pt x="513345" y="1386158"/>
                  </a:cubicBezTo>
                  <a:cubicBezTo>
                    <a:pt x="518790" y="1385620"/>
                    <a:pt x="524359" y="1383269"/>
                    <a:pt x="528605" y="1384469"/>
                  </a:cubicBezTo>
                  <a:cubicBezTo>
                    <a:pt x="538172" y="1386940"/>
                    <a:pt x="542664" y="1384517"/>
                    <a:pt x="549618" y="1377712"/>
                  </a:cubicBezTo>
                  <a:cubicBezTo>
                    <a:pt x="550818" y="1375974"/>
                    <a:pt x="554110" y="1375289"/>
                    <a:pt x="556325" y="1374530"/>
                  </a:cubicBezTo>
                  <a:cubicBezTo>
                    <a:pt x="561771" y="1373991"/>
                    <a:pt x="567093" y="1375263"/>
                    <a:pt x="572538" y="1374724"/>
                  </a:cubicBezTo>
                  <a:cubicBezTo>
                    <a:pt x="575769" y="1374944"/>
                    <a:pt x="579184" y="1372448"/>
                    <a:pt x="581337" y="1372594"/>
                  </a:cubicBezTo>
                  <a:cubicBezTo>
                    <a:pt x="589890" y="1374087"/>
                    <a:pt x="599766" y="1372030"/>
                    <a:pt x="606994" y="1377072"/>
                  </a:cubicBezTo>
                  <a:cubicBezTo>
                    <a:pt x="608010" y="1378051"/>
                    <a:pt x="610163" y="1378197"/>
                    <a:pt x="612317" y="1378344"/>
                  </a:cubicBezTo>
                  <a:cubicBezTo>
                    <a:pt x="626253" y="1380203"/>
                    <a:pt x="637850" y="1384633"/>
                    <a:pt x="647047" y="1392538"/>
                  </a:cubicBezTo>
                  <a:cubicBezTo>
                    <a:pt x="650092" y="1395475"/>
                    <a:pt x="654276" y="1397579"/>
                    <a:pt x="657383" y="1399610"/>
                  </a:cubicBezTo>
                  <a:cubicBezTo>
                    <a:pt x="660490" y="1401642"/>
                    <a:pt x="664797" y="1401935"/>
                    <a:pt x="667965" y="1403061"/>
                  </a:cubicBezTo>
                  <a:cubicBezTo>
                    <a:pt x="671134" y="1404186"/>
                    <a:pt x="673226" y="1405239"/>
                    <a:pt x="676456" y="1405459"/>
                  </a:cubicBezTo>
                  <a:cubicBezTo>
                    <a:pt x="681840" y="1405826"/>
                    <a:pt x="686023" y="1407930"/>
                    <a:pt x="689007" y="1411773"/>
                  </a:cubicBezTo>
                  <a:cubicBezTo>
                    <a:pt x="690022" y="1412752"/>
                    <a:pt x="691037" y="1413731"/>
                    <a:pt x="691990" y="1415615"/>
                  </a:cubicBezTo>
                  <a:cubicBezTo>
                    <a:pt x="690728" y="1418259"/>
                    <a:pt x="696695" y="1425944"/>
                    <a:pt x="701002" y="1426237"/>
                  </a:cubicBezTo>
                  <a:cubicBezTo>
                    <a:pt x="708540" y="1426751"/>
                    <a:pt x="715954" y="1429075"/>
                    <a:pt x="722106" y="1434043"/>
                  </a:cubicBezTo>
                  <a:cubicBezTo>
                    <a:pt x="723121" y="1435022"/>
                    <a:pt x="725274" y="1435169"/>
                    <a:pt x="727489" y="1434410"/>
                  </a:cubicBezTo>
                  <a:cubicBezTo>
                    <a:pt x="730781" y="1433725"/>
                    <a:pt x="732935" y="1433871"/>
                    <a:pt x="734903" y="1436735"/>
                  </a:cubicBezTo>
                  <a:cubicBezTo>
                    <a:pt x="735918" y="1437714"/>
                    <a:pt x="740225" y="1438007"/>
                    <a:pt x="742379" y="1438154"/>
                  </a:cubicBezTo>
                  <a:cubicBezTo>
                    <a:pt x="747763" y="1438521"/>
                    <a:pt x="754285" y="1438055"/>
                    <a:pt x="759607" y="1439328"/>
                  </a:cubicBezTo>
                  <a:cubicBezTo>
                    <a:pt x="769236" y="1440894"/>
                    <a:pt x="777788" y="1442386"/>
                    <a:pt x="787356" y="1444857"/>
                  </a:cubicBezTo>
                  <a:cubicBezTo>
                    <a:pt x="789509" y="1445004"/>
                    <a:pt x="791601" y="1446056"/>
                    <a:pt x="792616" y="1447035"/>
                  </a:cubicBezTo>
                  <a:cubicBezTo>
                    <a:pt x="794461" y="1451710"/>
                    <a:pt x="799845" y="1452077"/>
                    <a:pt x="803013" y="1453203"/>
                  </a:cubicBezTo>
                  <a:cubicBezTo>
                    <a:pt x="806182" y="1454328"/>
                    <a:pt x="810427" y="1455527"/>
                    <a:pt x="812581" y="1455674"/>
                  </a:cubicBezTo>
                  <a:cubicBezTo>
                    <a:pt x="813719" y="1454842"/>
                    <a:pt x="815934" y="1454083"/>
                    <a:pt x="818211" y="1452418"/>
                  </a:cubicBezTo>
                  <a:cubicBezTo>
                    <a:pt x="813904" y="1452125"/>
                    <a:pt x="811689" y="1452884"/>
                    <a:pt x="809535" y="1452737"/>
                  </a:cubicBezTo>
                  <a:cubicBezTo>
                    <a:pt x="814151" y="1448502"/>
                    <a:pt x="818520" y="1447890"/>
                    <a:pt x="823718" y="1450974"/>
                  </a:cubicBezTo>
                  <a:cubicBezTo>
                    <a:pt x="829870" y="1455942"/>
                    <a:pt x="835254" y="1456309"/>
                    <a:pt x="843100" y="1452294"/>
                  </a:cubicBezTo>
                  <a:lnTo>
                    <a:pt x="849745" y="1450018"/>
                  </a:lnTo>
                  <a:lnTo>
                    <a:pt x="850054" y="1445490"/>
                  </a:lnTo>
                  <a:cubicBezTo>
                    <a:pt x="853222" y="1446615"/>
                    <a:pt x="856329" y="1448646"/>
                    <a:pt x="858483" y="1448793"/>
                  </a:cubicBezTo>
                  <a:cubicBezTo>
                    <a:pt x="865128" y="1446517"/>
                    <a:pt x="871774" y="1444240"/>
                    <a:pt x="877405" y="1440984"/>
                  </a:cubicBezTo>
                  <a:cubicBezTo>
                    <a:pt x="884112" y="1437802"/>
                    <a:pt x="889804" y="1433641"/>
                    <a:pt x="895435" y="1430385"/>
                  </a:cubicBezTo>
                  <a:cubicBezTo>
                    <a:pt x="896511" y="1430458"/>
                    <a:pt x="896573" y="1429553"/>
                    <a:pt x="897650" y="1429626"/>
                  </a:cubicBezTo>
                  <a:cubicBezTo>
                    <a:pt x="905311" y="1428328"/>
                    <a:pt x="911833" y="1427863"/>
                    <a:pt x="919493" y="1426565"/>
                  </a:cubicBezTo>
                  <a:cubicBezTo>
                    <a:pt x="923862" y="1425953"/>
                    <a:pt x="927216" y="1424362"/>
                    <a:pt x="931584" y="1423750"/>
                  </a:cubicBezTo>
                  <a:cubicBezTo>
                    <a:pt x="934876" y="1423064"/>
                    <a:pt x="937030" y="1423211"/>
                    <a:pt x="940322" y="1422525"/>
                  </a:cubicBezTo>
                  <a:lnTo>
                    <a:pt x="951089" y="1423259"/>
                  </a:lnTo>
                  <a:cubicBezTo>
                    <a:pt x="953243" y="1423406"/>
                    <a:pt x="956473" y="1423626"/>
                    <a:pt x="958688" y="1422867"/>
                  </a:cubicBezTo>
                  <a:cubicBezTo>
                    <a:pt x="959888" y="1421129"/>
                    <a:pt x="962227" y="1418559"/>
                    <a:pt x="963304" y="1418632"/>
                  </a:cubicBezTo>
                  <a:cubicBezTo>
                    <a:pt x="966534" y="1418852"/>
                    <a:pt x="968564" y="1420810"/>
                    <a:pt x="971733" y="1421936"/>
                  </a:cubicBezTo>
                  <a:cubicBezTo>
                    <a:pt x="972809" y="1422009"/>
                    <a:pt x="972748" y="1422915"/>
                    <a:pt x="972686" y="1423820"/>
                  </a:cubicBezTo>
                  <a:cubicBezTo>
                    <a:pt x="976746" y="1427736"/>
                    <a:pt x="979668" y="1432484"/>
                    <a:pt x="983728" y="1436400"/>
                  </a:cubicBezTo>
                  <a:cubicBezTo>
                    <a:pt x="988804" y="1441295"/>
                    <a:pt x="994187" y="1441662"/>
                    <a:pt x="997603" y="1439165"/>
                  </a:cubicBezTo>
                  <a:cubicBezTo>
                    <a:pt x="1003233" y="1435909"/>
                    <a:pt x="1007725" y="1433486"/>
                    <a:pt x="1015139" y="1435811"/>
                  </a:cubicBezTo>
                  <a:cubicBezTo>
                    <a:pt x="1016216" y="1435884"/>
                    <a:pt x="1018308" y="1436936"/>
                    <a:pt x="1019446" y="1436104"/>
                  </a:cubicBezTo>
                  <a:cubicBezTo>
                    <a:pt x="1024953" y="1434660"/>
                    <a:pt x="1031537" y="1433289"/>
                    <a:pt x="1037106" y="1430939"/>
                  </a:cubicBezTo>
                  <a:cubicBezTo>
                    <a:pt x="1040398" y="1430253"/>
                    <a:pt x="1044705" y="1430546"/>
                    <a:pt x="1045905" y="1428809"/>
                  </a:cubicBezTo>
                  <a:cubicBezTo>
                    <a:pt x="1049506" y="1423595"/>
                    <a:pt x="1055074" y="1421245"/>
                    <a:pt x="1060705" y="1417989"/>
                  </a:cubicBezTo>
                  <a:cubicBezTo>
                    <a:pt x="1064120" y="1415493"/>
                    <a:pt x="1067597" y="1412090"/>
                    <a:pt x="1070889" y="1411405"/>
                  </a:cubicBezTo>
                  <a:cubicBezTo>
                    <a:pt x="1078550" y="1410107"/>
                    <a:pt x="1084304" y="1405040"/>
                    <a:pt x="1091011" y="1401858"/>
                  </a:cubicBezTo>
                  <a:cubicBezTo>
                    <a:pt x="1096580" y="1399508"/>
                    <a:pt x="1100181" y="1394294"/>
                    <a:pt x="1105626" y="1393755"/>
                  </a:cubicBezTo>
                  <a:cubicBezTo>
                    <a:pt x="1114363" y="1392531"/>
                    <a:pt x="1121132" y="1388443"/>
                    <a:pt x="1128978" y="1384429"/>
                  </a:cubicBezTo>
                  <a:cubicBezTo>
                    <a:pt x="1133470" y="1382005"/>
                    <a:pt x="1138977" y="1380561"/>
                    <a:pt x="1144299" y="1381833"/>
                  </a:cubicBezTo>
                  <a:cubicBezTo>
                    <a:pt x="1147468" y="1382959"/>
                    <a:pt x="1151837" y="1382347"/>
                    <a:pt x="1154052" y="1381588"/>
                  </a:cubicBezTo>
                  <a:cubicBezTo>
                    <a:pt x="1158482" y="1380070"/>
                    <a:pt x="1162974" y="1377647"/>
                    <a:pt x="1167405" y="1376129"/>
                  </a:cubicBezTo>
                  <a:cubicBezTo>
                    <a:pt x="1170758" y="1374538"/>
                    <a:pt x="1174112" y="1372946"/>
                    <a:pt x="1177342" y="1373167"/>
                  </a:cubicBezTo>
                  <a:cubicBezTo>
                    <a:pt x="1188172" y="1372995"/>
                    <a:pt x="1196909" y="1371770"/>
                    <a:pt x="1202910" y="1363081"/>
                  </a:cubicBezTo>
                  <a:cubicBezTo>
                    <a:pt x="1205310" y="1359605"/>
                    <a:pt x="1216386" y="1355811"/>
                    <a:pt x="1220570" y="1357915"/>
                  </a:cubicBezTo>
                  <a:cubicBezTo>
                    <a:pt x="1227922" y="1361146"/>
                    <a:pt x="1233429" y="1359701"/>
                    <a:pt x="1238106" y="1354561"/>
                  </a:cubicBezTo>
                  <a:cubicBezTo>
                    <a:pt x="1241521" y="1352064"/>
                    <a:pt x="1245767" y="1353263"/>
                    <a:pt x="1248874" y="1355294"/>
                  </a:cubicBezTo>
                  <a:cubicBezTo>
                    <a:pt x="1250904" y="1357252"/>
                    <a:pt x="1252995" y="1358305"/>
                    <a:pt x="1255149" y="1358451"/>
                  </a:cubicBezTo>
                  <a:cubicBezTo>
                    <a:pt x="1262624" y="1359871"/>
                    <a:pt x="1271300" y="1359552"/>
                    <a:pt x="1278776" y="1360971"/>
                  </a:cubicBezTo>
                  <a:cubicBezTo>
                    <a:pt x="1285175" y="1362317"/>
                    <a:pt x="1291758" y="1360946"/>
                    <a:pt x="1296312" y="1357617"/>
                  </a:cubicBezTo>
                  <a:cubicBezTo>
                    <a:pt x="1300866" y="1354288"/>
                    <a:pt x="1304096" y="1354508"/>
                    <a:pt x="1310433" y="1356759"/>
                  </a:cubicBezTo>
                  <a:cubicBezTo>
                    <a:pt x="1315694" y="1358937"/>
                    <a:pt x="1319692" y="1363758"/>
                    <a:pt x="1327291" y="1363366"/>
                  </a:cubicBezTo>
                  <a:cubicBezTo>
                    <a:pt x="1333814" y="1362901"/>
                    <a:pt x="1341166" y="1366131"/>
                    <a:pt x="1348888" y="1363928"/>
                  </a:cubicBezTo>
                  <a:lnTo>
                    <a:pt x="1353195" y="1364221"/>
                  </a:lnTo>
                  <a:cubicBezTo>
                    <a:pt x="1359532" y="1366473"/>
                    <a:pt x="1365931" y="1367818"/>
                    <a:pt x="1371006" y="1372713"/>
                  </a:cubicBezTo>
                  <a:cubicBezTo>
                    <a:pt x="1377158" y="1377681"/>
                    <a:pt x="1380518" y="1344247"/>
                    <a:pt x="1386732" y="1348310"/>
                  </a:cubicBezTo>
                  <a:cubicBezTo>
                    <a:pt x="1396052" y="1354404"/>
                    <a:pt x="1394269" y="1348823"/>
                    <a:pt x="1403651" y="1354011"/>
                  </a:cubicBezTo>
                  <a:cubicBezTo>
                    <a:pt x="1411003" y="1357242"/>
                    <a:pt x="1408452" y="1347060"/>
                    <a:pt x="1416942" y="1349458"/>
                  </a:cubicBezTo>
                  <a:cubicBezTo>
                    <a:pt x="1418019" y="1349532"/>
                    <a:pt x="1430446" y="1357657"/>
                    <a:pt x="1430508" y="1356751"/>
                  </a:cubicBezTo>
                  <a:cubicBezTo>
                    <a:pt x="1436077" y="1354401"/>
                    <a:pt x="1443312" y="1327600"/>
                    <a:pt x="1448634" y="1328872"/>
                  </a:cubicBezTo>
                  <a:cubicBezTo>
                    <a:pt x="1459216" y="1332322"/>
                    <a:pt x="1469030" y="1331171"/>
                    <a:pt x="1478968" y="1328209"/>
                  </a:cubicBezTo>
                  <a:cubicBezTo>
                    <a:pt x="1484475" y="1326765"/>
                    <a:pt x="1493521" y="1321012"/>
                    <a:pt x="1497643" y="1324022"/>
                  </a:cubicBezTo>
                  <a:cubicBezTo>
                    <a:pt x="1504872" y="1329064"/>
                    <a:pt x="1512286" y="1331389"/>
                    <a:pt x="1520838" y="1332881"/>
                  </a:cubicBezTo>
                  <a:cubicBezTo>
                    <a:pt x="1521915" y="1332954"/>
                    <a:pt x="1522930" y="1333934"/>
                    <a:pt x="1523945" y="1334912"/>
                  </a:cubicBezTo>
                  <a:cubicBezTo>
                    <a:pt x="1526928" y="1338755"/>
                    <a:pt x="1542681" y="1329820"/>
                    <a:pt x="1545665" y="1333663"/>
                  </a:cubicBezTo>
                  <a:cubicBezTo>
                    <a:pt x="1549602" y="1339390"/>
                    <a:pt x="1553538" y="1345117"/>
                    <a:pt x="1557537" y="1349938"/>
                  </a:cubicBezTo>
                  <a:cubicBezTo>
                    <a:pt x="1559567" y="1351896"/>
                    <a:pt x="1562736" y="1353022"/>
                    <a:pt x="1563689" y="1354907"/>
                  </a:cubicBezTo>
                  <a:cubicBezTo>
                    <a:pt x="1564457" y="1359508"/>
                    <a:pt x="1566487" y="1361466"/>
                    <a:pt x="1571871" y="1361833"/>
                  </a:cubicBezTo>
                  <a:cubicBezTo>
                    <a:pt x="1575101" y="1362053"/>
                    <a:pt x="1578270" y="1363178"/>
                    <a:pt x="1580300" y="1365136"/>
                  </a:cubicBezTo>
                  <a:cubicBezTo>
                    <a:pt x="1585499" y="1368220"/>
                    <a:pt x="1589621" y="1371230"/>
                    <a:pt x="1593742" y="1374240"/>
                  </a:cubicBezTo>
                  <a:cubicBezTo>
                    <a:pt x="1598941" y="1377324"/>
                    <a:pt x="1604140" y="1380408"/>
                    <a:pt x="1605985" y="1385082"/>
                  </a:cubicBezTo>
                  <a:cubicBezTo>
                    <a:pt x="1606938" y="1386967"/>
                    <a:pt x="1607953" y="1387946"/>
                    <a:pt x="1608968" y="1388925"/>
                  </a:cubicBezTo>
                  <a:cubicBezTo>
                    <a:pt x="1613029" y="1392841"/>
                    <a:pt x="1617151" y="1395851"/>
                    <a:pt x="1621211" y="1399767"/>
                  </a:cubicBezTo>
                  <a:cubicBezTo>
                    <a:pt x="1627363" y="1404735"/>
                    <a:pt x="1632376" y="1410535"/>
                    <a:pt x="1638528" y="1415503"/>
                  </a:cubicBezTo>
                  <a:cubicBezTo>
                    <a:pt x="1640620" y="1416556"/>
                    <a:pt x="1642650" y="1418514"/>
                    <a:pt x="1644742" y="1419566"/>
                  </a:cubicBezTo>
                  <a:cubicBezTo>
                    <a:pt x="1648926" y="1421671"/>
                    <a:pt x="1653109" y="1423775"/>
                    <a:pt x="1656154" y="1426712"/>
                  </a:cubicBezTo>
                  <a:cubicBezTo>
                    <a:pt x="1659200" y="1429649"/>
                    <a:pt x="1675385" y="1414375"/>
                    <a:pt x="1677291" y="1418144"/>
                  </a:cubicBezTo>
                  <a:cubicBezTo>
                    <a:pt x="1677230" y="1419050"/>
                    <a:pt x="1678306" y="1419123"/>
                    <a:pt x="1679383" y="1419196"/>
                  </a:cubicBezTo>
                  <a:cubicBezTo>
                    <a:pt x="1685535" y="1424165"/>
                    <a:pt x="1692119" y="1422794"/>
                    <a:pt x="1698703" y="1421422"/>
                  </a:cubicBezTo>
                  <a:cubicBezTo>
                    <a:pt x="1700918" y="1420664"/>
                    <a:pt x="1703133" y="1419905"/>
                    <a:pt x="1704148" y="1420884"/>
                  </a:cubicBezTo>
                  <a:cubicBezTo>
                    <a:pt x="1711501" y="1424114"/>
                    <a:pt x="1716453" y="1430820"/>
                    <a:pt x="1726082" y="1432386"/>
                  </a:cubicBezTo>
                  <a:cubicBezTo>
                    <a:pt x="1726082" y="1432386"/>
                    <a:pt x="1727159" y="1432459"/>
                    <a:pt x="1727097" y="1433365"/>
                  </a:cubicBezTo>
                  <a:cubicBezTo>
                    <a:pt x="1728880" y="1438945"/>
                    <a:pt x="1735341" y="1439385"/>
                    <a:pt x="1740663" y="1440657"/>
                  </a:cubicBezTo>
                  <a:cubicBezTo>
                    <a:pt x="1743893" y="1440878"/>
                    <a:pt x="1747061" y="1442003"/>
                    <a:pt x="1749153" y="1443056"/>
                  </a:cubicBezTo>
                  <a:cubicBezTo>
                    <a:pt x="1755429" y="1446213"/>
                    <a:pt x="1761642" y="1450275"/>
                    <a:pt x="1769056" y="1452600"/>
                  </a:cubicBezTo>
                  <a:cubicBezTo>
                    <a:pt x="1778562" y="1455977"/>
                    <a:pt x="1788129" y="1458448"/>
                    <a:pt x="1795358" y="1463490"/>
                  </a:cubicBezTo>
                  <a:cubicBezTo>
                    <a:pt x="1796435" y="1463563"/>
                    <a:pt x="1797512" y="1463637"/>
                    <a:pt x="1797450" y="1464542"/>
                  </a:cubicBezTo>
                  <a:cubicBezTo>
                    <a:pt x="1800557" y="1466573"/>
                    <a:pt x="1805879" y="1467846"/>
                    <a:pt x="1807847" y="1470709"/>
                  </a:cubicBezTo>
                  <a:cubicBezTo>
                    <a:pt x="1810707" y="1476363"/>
                    <a:pt x="1819383" y="1476044"/>
                    <a:pt x="1823382" y="1480866"/>
                  </a:cubicBezTo>
                  <a:lnTo>
                    <a:pt x="1824458" y="1480939"/>
                  </a:lnTo>
                  <a:cubicBezTo>
                    <a:pt x="1828765" y="1481232"/>
                    <a:pt x="1833011" y="1482432"/>
                    <a:pt x="1838394" y="1482798"/>
                  </a:cubicBezTo>
                  <a:cubicBezTo>
                    <a:pt x="1840610" y="1482039"/>
                    <a:pt x="1843963" y="1480448"/>
                    <a:pt x="1846117" y="1480595"/>
                  </a:cubicBezTo>
                  <a:cubicBezTo>
                    <a:pt x="1855622" y="1483972"/>
                    <a:pt x="1865313" y="1484632"/>
                    <a:pt x="1872267" y="1477827"/>
                  </a:cubicBezTo>
                  <a:cubicBezTo>
                    <a:pt x="1873406" y="1476995"/>
                    <a:pt x="1875559" y="1477142"/>
                    <a:pt x="1877713" y="1477289"/>
                  </a:cubicBezTo>
                  <a:lnTo>
                    <a:pt x="1886327" y="1477875"/>
                  </a:lnTo>
                  <a:cubicBezTo>
                    <a:pt x="1896141" y="1476724"/>
                    <a:pt x="1904878" y="1475500"/>
                    <a:pt x="1914631" y="1475255"/>
                  </a:cubicBezTo>
                  <a:cubicBezTo>
                    <a:pt x="1919000" y="1474642"/>
                    <a:pt x="1924260" y="1476820"/>
                    <a:pt x="1928505" y="1478020"/>
                  </a:cubicBezTo>
                  <a:cubicBezTo>
                    <a:pt x="1932750" y="1479218"/>
                    <a:pt x="1937057" y="1479512"/>
                    <a:pt x="1941364" y="1479805"/>
                  </a:cubicBezTo>
                  <a:cubicBezTo>
                    <a:pt x="1946748" y="1480172"/>
                    <a:pt x="1951179" y="1478654"/>
                    <a:pt x="1956562" y="1479021"/>
                  </a:cubicBezTo>
                  <a:cubicBezTo>
                    <a:pt x="1960931" y="1478409"/>
                    <a:pt x="1966315" y="1478776"/>
                    <a:pt x="1970683" y="1478164"/>
                  </a:cubicBezTo>
                  <a:cubicBezTo>
                    <a:pt x="1980498" y="1477013"/>
                    <a:pt x="1989235" y="1475788"/>
                    <a:pt x="1998987" y="1475543"/>
                  </a:cubicBezTo>
                  <a:cubicBezTo>
                    <a:pt x="2007546" y="1445192"/>
                    <a:pt x="2008937" y="1408895"/>
                    <a:pt x="2011466" y="1371765"/>
                  </a:cubicBezTo>
                  <a:close/>
                </a:path>
              </a:pathLst>
            </a:cu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5" name="Freeform 15"/>
          <p:cNvSpPr/>
          <p:nvPr/>
        </p:nvSpPr>
        <p:spPr>
          <a:xfrm rot="-633198" flipH="1">
            <a:off x="15752509" y="7126918"/>
            <a:ext cx="3009155" cy="3761444"/>
          </a:xfrm>
          <a:custGeom>
            <a:avLst/>
            <a:gdLst/>
            <a:ahLst/>
            <a:cxnLst/>
            <a:rect l="l" t="t" r="r" b="b"/>
            <a:pathLst>
              <a:path w="3009155" h="3761444">
                <a:moveTo>
                  <a:pt x="3009155" y="0"/>
                </a:moveTo>
                <a:lnTo>
                  <a:pt x="0" y="0"/>
                </a:lnTo>
                <a:lnTo>
                  <a:pt x="0" y="3761444"/>
                </a:lnTo>
                <a:lnTo>
                  <a:pt x="3009155" y="3761444"/>
                </a:lnTo>
                <a:lnTo>
                  <a:pt x="3009155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6" name="Freeform 16"/>
          <p:cNvSpPr/>
          <p:nvPr/>
        </p:nvSpPr>
        <p:spPr>
          <a:xfrm rot="1021146">
            <a:off x="-1918641" y="-558891"/>
            <a:ext cx="5482971" cy="8229600"/>
          </a:xfrm>
          <a:custGeom>
            <a:avLst/>
            <a:gdLst/>
            <a:ahLst/>
            <a:cxnLst/>
            <a:rect l="l" t="t" r="r" b="b"/>
            <a:pathLst>
              <a:path w="5482971" h="8229600">
                <a:moveTo>
                  <a:pt x="0" y="0"/>
                </a:moveTo>
                <a:lnTo>
                  <a:pt x="5482971" y="0"/>
                </a:lnTo>
                <a:lnTo>
                  <a:pt x="548297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7" name="Freeform 17"/>
          <p:cNvSpPr/>
          <p:nvPr/>
        </p:nvSpPr>
        <p:spPr>
          <a:xfrm>
            <a:off x="4114641" y="1147548"/>
            <a:ext cx="11302659" cy="8305899"/>
          </a:xfrm>
          <a:custGeom>
            <a:avLst/>
            <a:gdLst/>
            <a:ahLst/>
            <a:cxnLst/>
            <a:rect l="l" t="t" r="r" b="b"/>
            <a:pathLst>
              <a:path w="11302659" h="8305899">
                <a:moveTo>
                  <a:pt x="0" y="0"/>
                </a:moveTo>
                <a:lnTo>
                  <a:pt x="11302659" y="0"/>
                </a:lnTo>
                <a:lnTo>
                  <a:pt x="11302659" y="8305899"/>
                </a:lnTo>
                <a:lnTo>
                  <a:pt x="0" y="830589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8" name="TextBox 18"/>
          <p:cNvSpPr txBox="1"/>
          <p:nvPr/>
        </p:nvSpPr>
        <p:spPr>
          <a:xfrm>
            <a:off x="5503494" y="2619323"/>
            <a:ext cx="8524952" cy="786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5999">
                <a:solidFill>
                  <a:srgbClr val="605048"/>
                </a:solidFill>
                <a:latin typeface="Carelia"/>
                <a:ea typeface="Carelia"/>
                <a:cs typeface="Carelia"/>
                <a:sym typeface="Carelia"/>
              </a:rPr>
              <a:t>Základní informace</a:t>
            </a:r>
          </a:p>
        </p:txBody>
      </p:sp>
      <p:sp>
        <p:nvSpPr>
          <p:cNvPr id="19" name="TextBox 19"/>
          <p:cNvSpPr txBox="1"/>
          <p:nvPr/>
        </p:nvSpPr>
        <p:spPr>
          <a:xfrm rot="-15471">
            <a:off x="5509140" y="3912669"/>
            <a:ext cx="8474938" cy="2718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5" lvl="1" indent="-323848" algn="l">
              <a:lnSpc>
                <a:spcPts val="4319"/>
              </a:lnSpc>
              <a:buFont typeface="Arial"/>
              <a:buChar char="•"/>
            </a:pPr>
            <a:r>
              <a:rPr lang="en-US" sz="2999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rozmezí 15 až 22 let</a:t>
            </a:r>
          </a:p>
          <a:p>
            <a:pPr marL="647695" lvl="1" indent="-323848" algn="l">
              <a:lnSpc>
                <a:spcPts val="4319"/>
              </a:lnSpc>
              <a:buFont typeface="Arial"/>
              <a:buChar char="•"/>
            </a:pPr>
            <a:r>
              <a:rPr lang="en-US" sz="2999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ke změnám dochází převážně souběžně a závisle na sobě </a:t>
            </a:r>
          </a:p>
          <a:p>
            <a:pPr marL="647695" lvl="1" indent="-323848" algn="l">
              <a:lnSpc>
                <a:spcPts val="4319"/>
              </a:lnSpc>
              <a:buFont typeface="Arial"/>
              <a:buChar char="•"/>
            </a:pPr>
            <a:r>
              <a:rPr lang="en-US" sz="2999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v průběhu let je pozorován posun začátku a ukončení dospívání</a:t>
            </a:r>
          </a:p>
        </p:txBody>
      </p:sp>
      <p:sp>
        <p:nvSpPr>
          <p:cNvPr id="20" name="Freeform 20"/>
          <p:cNvSpPr/>
          <p:nvPr/>
        </p:nvSpPr>
        <p:spPr>
          <a:xfrm rot="27259">
            <a:off x="9300859" y="814876"/>
            <a:ext cx="891928" cy="908972"/>
          </a:xfrm>
          <a:custGeom>
            <a:avLst/>
            <a:gdLst/>
            <a:ahLst/>
            <a:cxnLst/>
            <a:rect l="l" t="t" r="r" b="b"/>
            <a:pathLst>
              <a:path w="891928" h="908972">
                <a:moveTo>
                  <a:pt x="0" y="0"/>
                </a:moveTo>
                <a:lnTo>
                  <a:pt x="891929" y="0"/>
                </a:lnTo>
                <a:lnTo>
                  <a:pt x="891929" y="908972"/>
                </a:lnTo>
                <a:lnTo>
                  <a:pt x="0" y="908972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3" name="Group 3"/>
          <p:cNvGrpSpPr/>
          <p:nvPr/>
        </p:nvGrpSpPr>
        <p:grpSpPr>
          <a:xfrm rot="4209160">
            <a:off x="10394665" y="-3264591"/>
            <a:ext cx="4195227" cy="10244238"/>
            <a:chOff x="0" y="0"/>
            <a:chExt cx="2790213" cy="6813362"/>
          </a:xfrm>
        </p:grpSpPr>
        <p:sp>
          <p:nvSpPr>
            <p:cNvPr id="4" name="Freeform 4"/>
            <p:cNvSpPr/>
            <p:nvPr/>
          </p:nvSpPr>
          <p:spPr>
            <a:xfrm>
              <a:off x="-130429" y="-589915"/>
              <a:ext cx="3130827" cy="7486843"/>
            </a:xfrm>
            <a:custGeom>
              <a:avLst/>
              <a:gdLst/>
              <a:ahLst/>
              <a:cxnLst/>
              <a:rect l="l" t="t" r="r" b="b"/>
              <a:pathLst>
                <a:path w="3130827" h="7486843">
                  <a:moveTo>
                    <a:pt x="2911803" y="7383662"/>
                  </a:moveTo>
                  <a:cubicBezTo>
                    <a:pt x="2204694" y="7407086"/>
                    <a:pt x="1452256" y="7384751"/>
                    <a:pt x="748910" y="7394423"/>
                  </a:cubicBezTo>
                  <a:cubicBezTo>
                    <a:pt x="601695" y="7386658"/>
                    <a:pt x="442536" y="7408484"/>
                    <a:pt x="289051" y="7395240"/>
                  </a:cubicBezTo>
                  <a:cubicBezTo>
                    <a:pt x="254531" y="7386930"/>
                    <a:pt x="0" y="7486843"/>
                    <a:pt x="188061" y="7121578"/>
                  </a:cubicBezTo>
                  <a:cubicBezTo>
                    <a:pt x="230762" y="7062051"/>
                    <a:pt x="182089" y="6958933"/>
                    <a:pt x="196601" y="6864943"/>
                  </a:cubicBezTo>
                  <a:cubicBezTo>
                    <a:pt x="250172" y="6742346"/>
                    <a:pt x="188240" y="6558315"/>
                    <a:pt x="153780" y="6371969"/>
                  </a:cubicBezTo>
                  <a:cubicBezTo>
                    <a:pt x="150914" y="6217089"/>
                    <a:pt x="206993" y="6092449"/>
                    <a:pt x="172414" y="5927489"/>
                  </a:cubicBezTo>
                  <a:cubicBezTo>
                    <a:pt x="175579" y="5849163"/>
                    <a:pt x="173727" y="5711447"/>
                    <a:pt x="141896" y="5645653"/>
                  </a:cubicBezTo>
                  <a:cubicBezTo>
                    <a:pt x="60960" y="5591302"/>
                    <a:pt x="196063" y="5425116"/>
                    <a:pt x="182686" y="5276093"/>
                  </a:cubicBezTo>
                  <a:cubicBezTo>
                    <a:pt x="186627" y="5138786"/>
                    <a:pt x="181850" y="4979682"/>
                    <a:pt x="169846" y="4817310"/>
                  </a:cubicBezTo>
                  <a:cubicBezTo>
                    <a:pt x="172891" y="4761598"/>
                    <a:pt x="186329" y="4710379"/>
                    <a:pt x="181014" y="4656845"/>
                  </a:cubicBezTo>
                  <a:cubicBezTo>
                    <a:pt x="182805" y="4578792"/>
                    <a:pt x="226223" y="4500739"/>
                    <a:pt x="194212" y="4435355"/>
                  </a:cubicBezTo>
                  <a:cubicBezTo>
                    <a:pt x="188658" y="4424321"/>
                    <a:pt x="195108" y="4405659"/>
                    <a:pt x="202095" y="4385635"/>
                  </a:cubicBezTo>
                  <a:cubicBezTo>
                    <a:pt x="197138" y="4375282"/>
                    <a:pt x="156468" y="4221492"/>
                    <a:pt x="174384" y="4158287"/>
                  </a:cubicBezTo>
                  <a:cubicBezTo>
                    <a:pt x="173369" y="4090041"/>
                    <a:pt x="209202" y="4097942"/>
                    <a:pt x="174504" y="3949056"/>
                  </a:cubicBezTo>
                  <a:cubicBezTo>
                    <a:pt x="151451" y="3934344"/>
                    <a:pt x="224969" y="3751675"/>
                    <a:pt x="256442" y="3615321"/>
                  </a:cubicBezTo>
                  <a:cubicBezTo>
                    <a:pt x="247245" y="3537677"/>
                    <a:pt x="270597" y="3471066"/>
                    <a:pt x="280451" y="3392604"/>
                  </a:cubicBezTo>
                  <a:cubicBezTo>
                    <a:pt x="290962" y="3278454"/>
                    <a:pt x="280331" y="3208437"/>
                    <a:pt x="334857" y="3106410"/>
                  </a:cubicBezTo>
                  <a:cubicBezTo>
                    <a:pt x="350863" y="3027403"/>
                    <a:pt x="310312" y="2937499"/>
                    <a:pt x="330617" y="2816946"/>
                  </a:cubicBezTo>
                  <a:cubicBezTo>
                    <a:pt x="321778" y="2800736"/>
                    <a:pt x="346682" y="2782483"/>
                    <a:pt x="330677" y="2754967"/>
                  </a:cubicBezTo>
                  <a:cubicBezTo>
                    <a:pt x="323570" y="2733172"/>
                    <a:pt x="309296" y="2737667"/>
                    <a:pt x="323152" y="2692170"/>
                  </a:cubicBezTo>
                  <a:cubicBezTo>
                    <a:pt x="318195" y="2673917"/>
                    <a:pt x="339157" y="2542739"/>
                    <a:pt x="328049" y="2447795"/>
                  </a:cubicBezTo>
                  <a:cubicBezTo>
                    <a:pt x="326138" y="2436352"/>
                    <a:pt x="357552" y="2395623"/>
                    <a:pt x="345070" y="2367562"/>
                  </a:cubicBezTo>
                  <a:cubicBezTo>
                    <a:pt x="359164" y="2302314"/>
                    <a:pt x="313059" y="2263219"/>
                    <a:pt x="352117" y="2113924"/>
                  </a:cubicBezTo>
                  <a:cubicBezTo>
                    <a:pt x="329542" y="2076736"/>
                    <a:pt x="337844" y="2032329"/>
                    <a:pt x="335873" y="1988740"/>
                  </a:cubicBezTo>
                  <a:cubicBezTo>
                    <a:pt x="362210" y="1917906"/>
                    <a:pt x="372661" y="1769292"/>
                    <a:pt x="431368" y="1502986"/>
                  </a:cubicBezTo>
                  <a:cubicBezTo>
                    <a:pt x="462424" y="1410357"/>
                    <a:pt x="458601" y="1271142"/>
                    <a:pt x="498317" y="1035212"/>
                  </a:cubicBezTo>
                  <a:cubicBezTo>
                    <a:pt x="486074" y="1005108"/>
                    <a:pt x="549916" y="1015597"/>
                    <a:pt x="593095" y="822576"/>
                  </a:cubicBezTo>
                  <a:cubicBezTo>
                    <a:pt x="585809" y="749699"/>
                    <a:pt x="634005" y="682271"/>
                    <a:pt x="613640" y="600267"/>
                  </a:cubicBezTo>
                  <a:cubicBezTo>
                    <a:pt x="807497" y="610620"/>
                    <a:pt x="1043041" y="599450"/>
                    <a:pt x="1278943" y="602447"/>
                  </a:cubicBezTo>
                  <a:cubicBezTo>
                    <a:pt x="1755883" y="606397"/>
                    <a:pt x="2198483" y="603673"/>
                    <a:pt x="2669033" y="602719"/>
                  </a:cubicBezTo>
                  <a:cubicBezTo>
                    <a:pt x="3130826" y="700933"/>
                    <a:pt x="2890960" y="0"/>
                    <a:pt x="2920641" y="3050969"/>
                  </a:cubicBezTo>
                  <a:cubicBezTo>
                    <a:pt x="2904636" y="4462462"/>
                    <a:pt x="2940326" y="6049132"/>
                    <a:pt x="2911803" y="7383662"/>
                  </a:cubicBez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5" name="Group 5"/>
          <p:cNvGrpSpPr/>
          <p:nvPr/>
        </p:nvGrpSpPr>
        <p:grpSpPr>
          <a:xfrm rot="-6722042">
            <a:off x="11949361" y="113372"/>
            <a:ext cx="4195227" cy="9550986"/>
            <a:chOff x="0" y="0"/>
            <a:chExt cx="2790213" cy="6352286"/>
          </a:xfrm>
        </p:grpSpPr>
        <p:sp>
          <p:nvSpPr>
            <p:cNvPr id="6" name="Freeform 6"/>
            <p:cNvSpPr/>
            <p:nvPr/>
          </p:nvSpPr>
          <p:spPr>
            <a:xfrm>
              <a:off x="-130429" y="-589915"/>
              <a:ext cx="3130827" cy="7025767"/>
            </a:xfrm>
            <a:custGeom>
              <a:avLst/>
              <a:gdLst/>
              <a:ahLst/>
              <a:cxnLst/>
              <a:rect l="l" t="t" r="r" b="b"/>
              <a:pathLst>
                <a:path w="3130827" h="7025767">
                  <a:moveTo>
                    <a:pt x="2911803" y="6923913"/>
                  </a:moveTo>
                  <a:cubicBezTo>
                    <a:pt x="2204694" y="6946011"/>
                    <a:pt x="1452256" y="6924929"/>
                    <a:pt x="748910" y="6933946"/>
                  </a:cubicBezTo>
                  <a:cubicBezTo>
                    <a:pt x="601695" y="6926707"/>
                    <a:pt x="442536" y="6947408"/>
                    <a:pt x="289051" y="6934708"/>
                  </a:cubicBezTo>
                  <a:cubicBezTo>
                    <a:pt x="254531" y="6926961"/>
                    <a:pt x="0" y="7025767"/>
                    <a:pt x="188061" y="6679565"/>
                  </a:cubicBezTo>
                  <a:cubicBezTo>
                    <a:pt x="230762" y="6624066"/>
                    <a:pt x="182089" y="6527927"/>
                    <a:pt x="196601" y="6440297"/>
                  </a:cubicBezTo>
                  <a:cubicBezTo>
                    <a:pt x="250172" y="6325997"/>
                    <a:pt x="188240" y="6154420"/>
                    <a:pt x="153780" y="5980684"/>
                  </a:cubicBezTo>
                  <a:cubicBezTo>
                    <a:pt x="150914" y="5836285"/>
                    <a:pt x="206993" y="5720080"/>
                    <a:pt x="172414" y="5566283"/>
                  </a:cubicBezTo>
                  <a:cubicBezTo>
                    <a:pt x="175579" y="5493258"/>
                    <a:pt x="173727" y="5364861"/>
                    <a:pt x="141896" y="5303520"/>
                  </a:cubicBezTo>
                  <a:cubicBezTo>
                    <a:pt x="60960" y="5252847"/>
                    <a:pt x="196063" y="5097907"/>
                    <a:pt x="182686" y="4958969"/>
                  </a:cubicBezTo>
                  <a:cubicBezTo>
                    <a:pt x="186627" y="4830953"/>
                    <a:pt x="181850" y="4682617"/>
                    <a:pt x="169846" y="4531233"/>
                  </a:cubicBezTo>
                  <a:cubicBezTo>
                    <a:pt x="172891" y="4479290"/>
                    <a:pt x="186329" y="4431538"/>
                    <a:pt x="181014" y="4381627"/>
                  </a:cubicBezTo>
                  <a:cubicBezTo>
                    <a:pt x="182805" y="4308856"/>
                    <a:pt x="226223" y="4236085"/>
                    <a:pt x="194212" y="4175125"/>
                  </a:cubicBezTo>
                  <a:cubicBezTo>
                    <a:pt x="188658" y="4164838"/>
                    <a:pt x="195108" y="4147439"/>
                    <a:pt x="202095" y="4128770"/>
                  </a:cubicBezTo>
                  <a:cubicBezTo>
                    <a:pt x="197138" y="4119118"/>
                    <a:pt x="156468" y="3975735"/>
                    <a:pt x="174384" y="3916807"/>
                  </a:cubicBezTo>
                  <a:cubicBezTo>
                    <a:pt x="173369" y="3853180"/>
                    <a:pt x="209202" y="3860546"/>
                    <a:pt x="174504" y="3721735"/>
                  </a:cubicBezTo>
                  <a:cubicBezTo>
                    <a:pt x="151451" y="3708019"/>
                    <a:pt x="224969" y="3537712"/>
                    <a:pt x="256442" y="3410585"/>
                  </a:cubicBezTo>
                  <a:cubicBezTo>
                    <a:pt x="247245" y="3338195"/>
                    <a:pt x="270597" y="3276092"/>
                    <a:pt x="280451" y="3202940"/>
                  </a:cubicBezTo>
                  <a:cubicBezTo>
                    <a:pt x="290962" y="3096514"/>
                    <a:pt x="280331" y="3031236"/>
                    <a:pt x="334857" y="2936113"/>
                  </a:cubicBezTo>
                  <a:cubicBezTo>
                    <a:pt x="350863" y="2862453"/>
                    <a:pt x="310312" y="2778633"/>
                    <a:pt x="330617" y="2666238"/>
                  </a:cubicBezTo>
                  <a:cubicBezTo>
                    <a:pt x="321778" y="2651125"/>
                    <a:pt x="346682" y="2634107"/>
                    <a:pt x="330677" y="2608453"/>
                  </a:cubicBezTo>
                  <a:cubicBezTo>
                    <a:pt x="323570" y="2588133"/>
                    <a:pt x="309296" y="2592324"/>
                    <a:pt x="323152" y="2549906"/>
                  </a:cubicBezTo>
                  <a:cubicBezTo>
                    <a:pt x="318195" y="2532888"/>
                    <a:pt x="339157" y="2410587"/>
                    <a:pt x="328049" y="2322068"/>
                  </a:cubicBezTo>
                  <a:cubicBezTo>
                    <a:pt x="326138" y="2311400"/>
                    <a:pt x="357552" y="2273427"/>
                    <a:pt x="345070" y="2247265"/>
                  </a:cubicBezTo>
                  <a:cubicBezTo>
                    <a:pt x="359164" y="2186432"/>
                    <a:pt x="313059" y="2149983"/>
                    <a:pt x="352117" y="2010791"/>
                  </a:cubicBezTo>
                  <a:cubicBezTo>
                    <a:pt x="329542" y="1976120"/>
                    <a:pt x="337844" y="1934718"/>
                    <a:pt x="335873" y="1894078"/>
                  </a:cubicBezTo>
                  <a:cubicBezTo>
                    <a:pt x="362210" y="1828038"/>
                    <a:pt x="372661" y="1689481"/>
                    <a:pt x="431368" y="1441196"/>
                  </a:cubicBezTo>
                  <a:cubicBezTo>
                    <a:pt x="462424" y="1354836"/>
                    <a:pt x="458601" y="1225042"/>
                    <a:pt x="498317" y="1005078"/>
                  </a:cubicBezTo>
                  <a:cubicBezTo>
                    <a:pt x="486074" y="977011"/>
                    <a:pt x="549916" y="986790"/>
                    <a:pt x="593095" y="806831"/>
                  </a:cubicBezTo>
                  <a:cubicBezTo>
                    <a:pt x="585809" y="738886"/>
                    <a:pt x="634005" y="676021"/>
                    <a:pt x="613640" y="599567"/>
                  </a:cubicBezTo>
                  <a:cubicBezTo>
                    <a:pt x="807497" y="609219"/>
                    <a:pt x="1043041" y="598805"/>
                    <a:pt x="1278943" y="601599"/>
                  </a:cubicBezTo>
                  <a:cubicBezTo>
                    <a:pt x="1755883" y="605282"/>
                    <a:pt x="2198483" y="602742"/>
                    <a:pt x="2669033" y="601853"/>
                  </a:cubicBezTo>
                  <a:cubicBezTo>
                    <a:pt x="3130826" y="693420"/>
                    <a:pt x="2890960" y="0"/>
                    <a:pt x="2920641" y="2884424"/>
                  </a:cubicBezTo>
                  <a:cubicBezTo>
                    <a:pt x="2904636" y="4200398"/>
                    <a:pt x="2940326" y="5679694"/>
                    <a:pt x="2911803" y="6923913"/>
                  </a:cubicBez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7" name="Group 7"/>
          <p:cNvGrpSpPr/>
          <p:nvPr/>
        </p:nvGrpSpPr>
        <p:grpSpPr>
          <a:xfrm rot="-6722042">
            <a:off x="3311502" y="3592477"/>
            <a:ext cx="4195227" cy="9550986"/>
            <a:chOff x="0" y="0"/>
            <a:chExt cx="2790213" cy="6352286"/>
          </a:xfrm>
        </p:grpSpPr>
        <p:sp>
          <p:nvSpPr>
            <p:cNvPr id="8" name="Freeform 8"/>
            <p:cNvSpPr/>
            <p:nvPr/>
          </p:nvSpPr>
          <p:spPr>
            <a:xfrm>
              <a:off x="-130429" y="-589915"/>
              <a:ext cx="3130827" cy="7025767"/>
            </a:xfrm>
            <a:custGeom>
              <a:avLst/>
              <a:gdLst/>
              <a:ahLst/>
              <a:cxnLst/>
              <a:rect l="l" t="t" r="r" b="b"/>
              <a:pathLst>
                <a:path w="3130827" h="7025767">
                  <a:moveTo>
                    <a:pt x="2911803" y="6923913"/>
                  </a:moveTo>
                  <a:cubicBezTo>
                    <a:pt x="2204694" y="6946011"/>
                    <a:pt x="1452256" y="6924929"/>
                    <a:pt x="748910" y="6933946"/>
                  </a:cubicBezTo>
                  <a:cubicBezTo>
                    <a:pt x="601695" y="6926707"/>
                    <a:pt x="442536" y="6947408"/>
                    <a:pt x="289051" y="6934708"/>
                  </a:cubicBezTo>
                  <a:cubicBezTo>
                    <a:pt x="254531" y="6926961"/>
                    <a:pt x="0" y="7025767"/>
                    <a:pt x="188061" y="6679565"/>
                  </a:cubicBezTo>
                  <a:cubicBezTo>
                    <a:pt x="230762" y="6624066"/>
                    <a:pt x="182089" y="6527927"/>
                    <a:pt x="196601" y="6440297"/>
                  </a:cubicBezTo>
                  <a:cubicBezTo>
                    <a:pt x="250172" y="6325997"/>
                    <a:pt x="188240" y="6154420"/>
                    <a:pt x="153780" y="5980684"/>
                  </a:cubicBezTo>
                  <a:cubicBezTo>
                    <a:pt x="150914" y="5836285"/>
                    <a:pt x="206993" y="5720080"/>
                    <a:pt x="172414" y="5566283"/>
                  </a:cubicBezTo>
                  <a:cubicBezTo>
                    <a:pt x="175579" y="5493258"/>
                    <a:pt x="173727" y="5364861"/>
                    <a:pt x="141896" y="5303520"/>
                  </a:cubicBezTo>
                  <a:cubicBezTo>
                    <a:pt x="60960" y="5252847"/>
                    <a:pt x="196063" y="5097907"/>
                    <a:pt x="182686" y="4958969"/>
                  </a:cubicBezTo>
                  <a:cubicBezTo>
                    <a:pt x="186627" y="4830953"/>
                    <a:pt x="181850" y="4682617"/>
                    <a:pt x="169846" y="4531233"/>
                  </a:cubicBezTo>
                  <a:cubicBezTo>
                    <a:pt x="172891" y="4479290"/>
                    <a:pt x="186329" y="4431538"/>
                    <a:pt x="181014" y="4381627"/>
                  </a:cubicBezTo>
                  <a:cubicBezTo>
                    <a:pt x="182805" y="4308856"/>
                    <a:pt x="226223" y="4236085"/>
                    <a:pt x="194212" y="4175125"/>
                  </a:cubicBezTo>
                  <a:cubicBezTo>
                    <a:pt x="188658" y="4164838"/>
                    <a:pt x="195108" y="4147439"/>
                    <a:pt x="202095" y="4128770"/>
                  </a:cubicBezTo>
                  <a:cubicBezTo>
                    <a:pt x="197138" y="4119118"/>
                    <a:pt x="156468" y="3975735"/>
                    <a:pt x="174384" y="3916807"/>
                  </a:cubicBezTo>
                  <a:cubicBezTo>
                    <a:pt x="173369" y="3853180"/>
                    <a:pt x="209202" y="3860546"/>
                    <a:pt x="174504" y="3721735"/>
                  </a:cubicBezTo>
                  <a:cubicBezTo>
                    <a:pt x="151451" y="3708019"/>
                    <a:pt x="224969" y="3537712"/>
                    <a:pt x="256442" y="3410585"/>
                  </a:cubicBezTo>
                  <a:cubicBezTo>
                    <a:pt x="247245" y="3338195"/>
                    <a:pt x="270597" y="3276092"/>
                    <a:pt x="280451" y="3202940"/>
                  </a:cubicBezTo>
                  <a:cubicBezTo>
                    <a:pt x="290962" y="3096514"/>
                    <a:pt x="280331" y="3031236"/>
                    <a:pt x="334857" y="2936113"/>
                  </a:cubicBezTo>
                  <a:cubicBezTo>
                    <a:pt x="350863" y="2862453"/>
                    <a:pt x="310312" y="2778633"/>
                    <a:pt x="330617" y="2666238"/>
                  </a:cubicBezTo>
                  <a:cubicBezTo>
                    <a:pt x="321778" y="2651125"/>
                    <a:pt x="346682" y="2634107"/>
                    <a:pt x="330677" y="2608453"/>
                  </a:cubicBezTo>
                  <a:cubicBezTo>
                    <a:pt x="323570" y="2588133"/>
                    <a:pt x="309296" y="2592324"/>
                    <a:pt x="323152" y="2549906"/>
                  </a:cubicBezTo>
                  <a:cubicBezTo>
                    <a:pt x="318195" y="2532888"/>
                    <a:pt x="339157" y="2410587"/>
                    <a:pt x="328049" y="2322068"/>
                  </a:cubicBezTo>
                  <a:cubicBezTo>
                    <a:pt x="326138" y="2311400"/>
                    <a:pt x="357552" y="2273427"/>
                    <a:pt x="345070" y="2247265"/>
                  </a:cubicBezTo>
                  <a:cubicBezTo>
                    <a:pt x="359164" y="2186432"/>
                    <a:pt x="313059" y="2149983"/>
                    <a:pt x="352117" y="2010791"/>
                  </a:cubicBezTo>
                  <a:cubicBezTo>
                    <a:pt x="329542" y="1976120"/>
                    <a:pt x="337844" y="1934718"/>
                    <a:pt x="335873" y="1894078"/>
                  </a:cubicBezTo>
                  <a:cubicBezTo>
                    <a:pt x="362210" y="1828038"/>
                    <a:pt x="372661" y="1689481"/>
                    <a:pt x="431368" y="1441196"/>
                  </a:cubicBezTo>
                  <a:cubicBezTo>
                    <a:pt x="462424" y="1354836"/>
                    <a:pt x="458601" y="1225042"/>
                    <a:pt x="498317" y="1005078"/>
                  </a:cubicBezTo>
                  <a:cubicBezTo>
                    <a:pt x="486074" y="977011"/>
                    <a:pt x="549916" y="986790"/>
                    <a:pt x="593095" y="806831"/>
                  </a:cubicBezTo>
                  <a:cubicBezTo>
                    <a:pt x="585809" y="738886"/>
                    <a:pt x="634005" y="676021"/>
                    <a:pt x="613640" y="599567"/>
                  </a:cubicBezTo>
                  <a:cubicBezTo>
                    <a:pt x="807497" y="609219"/>
                    <a:pt x="1043041" y="598805"/>
                    <a:pt x="1278943" y="601599"/>
                  </a:cubicBezTo>
                  <a:cubicBezTo>
                    <a:pt x="1755883" y="605282"/>
                    <a:pt x="2198483" y="602742"/>
                    <a:pt x="2669033" y="601853"/>
                  </a:cubicBezTo>
                  <a:cubicBezTo>
                    <a:pt x="3130826" y="693420"/>
                    <a:pt x="2890960" y="0"/>
                    <a:pt x="2920641" y="2884424"/>
                  </a:cubicBezTo>
                  <a:cubicBezTo>
                    <a:pt x="2904636" y="4200398"/>
                    <a:pt x="2940326" y="5679694"/>
                    <a:pt x="2911803" y="6923913"/>
                  </a:cubicBez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9" name="Group 9"/>
          <p:cNvGrpSpPr/>
          <p:nvPr/>
        </p:nvGrpSpPr>
        <p:grpSpPr>
          <a:xfrm rot="4209160">
            <a:off x="1907344" y="693382"/>
            <a:ext cx="4726647" cy="9550986"/>
            <a:chOff x="0" y="0"/>
            <a:chExt cx="3143656" cy="6352286"/>
          </a:xfrm>
        </p:grpSpPr>
        <p:sp>
          <p:nvSpPr>
            <p:cNvPr id="10" name="Freeform 10"/>
            <p:cNvSpPr/>
            <p:nvPr/>
          </p:nvSpPr>
          <p:spPr>
            <a:xfrm>
              <a:off x="-130429" y="-589915"/>
              <a:ext cx="3484270" cy="7025767"/>
            </a:xfrm>
            <a:custGeom>
              <a:avLst/>
              <a:gdLst/>
              <a:ahLst/>
              <a:cxnLst/>
              <a:rect l="l" t="t" r="r" b="b"/>
              <a:pathLst>
                <a:path w="3484270" h="7025767">
                  <a:moveTo>
                    <a:pt x="3264126" y="6923913"/>
                  </a:moveTo>
                  <a:cubicBezTo>
                    <a:pt x="2467446" y="6946011"/>
                    <a:pt x="1619695" y="6924929"/>
                    <a:pt x="827255" y="6933946"/>
                  </a:cubicBezTo>
                  <a:cubicBezTo>
                    <a:pt x="661392" y="6926707"/>
                    <a:pt x="482072" y="6947408"/>
                    <a:pt x="309144" y="6934708"/>
                  </a:cubicBezTo>
                  <a:cubicBezTo>
                    <a:pt x="270252" y="6926961"/>
                    <a:pt x="0" y="7025767"/>
                    <a:pt x="195361" y="6679565"/>
                  </a:cubicBezTo>
                  <a:cubicBezTo>
                    <a:pt x="243471" y="6624066"/>
                    <a:pt x="188632" y="6527927"/>
                    <a:pt x="204983" y="6440297"/>
                  </a:cubicBezTo>
                  <a:cubicBezTo>
                    <a:pt x="265340" y="6325997"/>
                    <a:pt x="195563" y="6154420"/>
                    <a:pt x="156738" y="5980684"/>
                  </a:cubicBezTo>
                  <a:cubicBezTo>
                    <a:pt x="153508" y="5836285"/>
                    <a:pt x="216691" y="5720080"/>
                    <a:pt x="177732" y="5566283"/>
                  </a:cubicBezTo>
                  <a:cubicBezTo>
                    <a:pt x="181298" y="5493258"/>
                    <a:pt x="179212" y="5364861"/>
                    <a:pt x="143348" y="5303520"/>
                  </a:cubicBezTo>
                  <a:cubicBezTo>
                    <a:pt x="60960" y="5252847"/>
                    <a:pt x="204378" y="5097907"/>
                    <a:pt x="189305" y="4958969"/>
                  </a:cubicBezTo>
                  <a:cubicBezTo>
                    <a:pt x="193746" y="4830953"/>
                    <a:pt x="188363" y="4682617"/>
                    <a:pt x="174838" y="4531233"/>
                  </a:cubicBezTo>
                  <a:cubicBezTo>
                    <a:pt x="178270" y="4479290"/>
                    <a:pt x="193410" y="4431538"/>
                    <a:pt x="187421" y="4381627"/>
                  </a:cubicBezTo>
                  <a:cubicBezTo>
                    <a:pt x="189440" y="4308856"/>
                    <a:pt x="238358" y="4236085"/>
                    <a:pt x="202292" y="4175125"/>
                  </a:cubicBezTo>
                  <a:cubicBezTo>
                    <a:pt x="196034" y="4164838"/>
                    <a:pt x="203301" y="4147439"/>
                    <a:pt x="211174" y="4128770"/>
                  </a:cubicBezTo>
                  <a:cubicBezTo>
                    <a:pt x="205589" y="4119118"/>
                    <a:pt x="159766" y="3975735"/>
                    <a:pt x="179952" y="3916807"/>
                  </a:cubicBezTo>
                  <a:cubicBezTo>
                    <a:pt x="178808" y="3853180"/>
                    <a:pt x="219181" y="3860546"/>
                    <a:pt x="180087" y="3721735"/>
                  </a:cubicBezTo>
                  <a:cubicBezTo>
                    <a:pt x="154114" y="3708019"/>
                    <a:pt x="236945" y="3537712"/>
                    <a:pt x="272405" y="3410585"/>
                  </a:cubicBezTo>
                  <a:cubicBezTo>
                    <a:pt x="262043" y="3338195"/>
                    <a:pt x="288352" y="3276092"/>
                    <a:pt x="299454" y="3202940"/>
                  </a:cubicBezTo>
                  <a:cubicBezTo>
                    <a:pt x="311297" y="3096514"/>
                    <a:pt x="299320" y="3031236"/>
                    <a:pt x="360753" y="2936113"/>
                  </a:cubicBezTo>
                  <a:cubicBezTo>
                    <a:pt x="378786" y="2862453"/>
                    <a:pt x="333098" y="2778633"/>
                    <a:pt x="355976" y="2666238"/>
                  </a:cubicBezTo>
                  <a:cubicBezTo>
                    <a:pt x="346017" y="2651125"/>
                    <a:pt x="374076" y="2634107"/>
                    <a:pt x="356043" y="2608453"/>
                  </a:cubicBezTo>
                  <a:cubicBezTo>
                    <a:pt x="348036" y="2588133"/>
                    <a:pt x="331954" y="2592324"/>
                    <a:pt x="347565" y="2549906"/>
                  </a:cubicBezTo>
                  <a:cubicBezTo>
                    <a:pt x="341980" y="2532888"/>
                    <a:pt x="365598" y="2410587"/>
                    <a:pt x="353082" y="2322068"/>
                  </a:cubicBezTo>
                  <a:cubicBezTo>
                    <a:pt x="350929" y="2311400"/>
                    <a:pt x="386322" y="2273427"/>
                    <a:pt x="372259" y="2247265"/>
                  </a:cubicBezTo>
                  <a:cubicBezTo>
                    <a:pt x="388139" y="2186432"/>
                    <a:pt x="336193" y="2149983"/>
                    <a:pt x="380199" y="2010791"/>
                  </a:cubicBezTo>
                  <a:cubicBezTo>
                    <a:pt x="354764" y="1976120"/>
                    <a:pt x="364117" y="1934718"/>
                    <a:pt x="361897" y="1894078"/>
                  </a:cubicBezTo>
                  <a:cubicBezTo>
                    <a:pt x="391570" y="1828038"/>
                    <a:pt x="403346" y="1689481"/>
                    <a:pt x="469489" y="1441196"/>
                  </a:cubicBezTo>
                  <a:cubicBezTo>
                    <a:pt x="504478" y="1354836"/>
                    <a:pt x="500172" y="1225042"/>
                    <a:pt x="544918" y="1005078"/>
                  </a:cubicBezTo>
                  <a:cubicBezTo>
                    <a:pt x="531124" y="977011"/>
                    <a:pt x="603054" y="986790"/>
                    <a:pt x="651703" y="806831"/>
                  </a:cubicBezTo>
                  <a:cubicBezTo>
                    <a:pt x="643494" y="738886"/>
                    <a:pt x="697794" y="676021"/>
                    <a:pt x="674849" y="599567"/>
                  </a:cubicBezTo>
                  <a:cubicBezTo>
                    <a:pt x="893263" y="609219"/>
                    <a:pt x="1158644" y="598805"/>
                    <a:pt x="1424428" y="601599"/>
                  </a:cubicBezTo>
                  <a:cubicBezTo>
                    <a:pt x="1961783" y="605282"/>
                    <a:pt x="2460448" y="602742"/>
                    <a:pt x="2990604" y="601853"/>
                  </a:cubicBezTo>
                  <a:cubicBezTo>
                    <a:pt x="3484270" y="693420"/>
                    <a:pt x="3240643" y="0"/>
                    <a:pt x="3274085" y="2884424"/>
                  </a:cubicBezTo>
                  <a:cubicBezTo>
                    <a:pt x="3256052" y="4200398"/>
                    <a:pt x="3293770" y="5679694"/>
                    <a:pt x="3264126" y="6923913"/>
                  </a:cubicBezTo>
                  <a:close/>
                </a:path>
              </a:pathLst>
            </a:cu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1" name="Group 11"/>
          <p:cNvGrpSpPr/>
          <p:nvPr/>
        </p:nvGrpSpPr>
        <p:grpSpPr>
          <a:xfrm rot="981642">
            <a:off x="13906490" y="-1225731"/>
            <a:ext cx="6280392" cy="3956680"/>
            <a:chOff x="0" y="0"/>
            <a:chExt cx="2408168" cy="1517158"/>
          </a:xfrm>
        </p:grpSpPr>
        <p:sp>
          <p:nvSpPr>
            <p:cNvPr id="12" name="Freeform 12"/>
            <p:cNvSpPr/>
            <p:nvPr/>
          </p:nvSpPr>
          <p:spPr>
            <a:xfrm rot="10566159" flipH="1" flipV="1">
              <a:off x="-35667" y="-42838"/>
              <a:ext cx="2471955" cy="1580119"/>
            </a:xfrm>
            <a:custGeom>
              <a:avLst/>
              <a:gdLst/>
              <a:ahLst/>
              <a:cxnLst/>
              <a:rect l="l" t="t" r="r" b="b"/>
              <a:pathLst>
                <a:path w="2471955" h="1580119">
                  <a:moveTo>
                    <a:pt x="2400137" y="1462318"/>
                  </a:moveTo>
                  <a:cubicBezTo>
                    <a:pt x="2424567" y="1084773"/>
                    <a:pt x="2443913" y="573440"/>
                    <a:pt x="2469563" y="196938"/>
                  </a:cubicBezTo>
                  <a:cubicBezTo>
                    <a:pt x="2469953" y="191205"/>
                    <a:pt x="2471629" y="185559"/>
                    <a:pt x="2471955" y="180781"/>
                  </a:cubicBezTo>
                  <a:cubicBezTo>
                    <a:pt x="2470735" y="179738"/>
                    <a:pt x="2469450" y="179650"/>
                    <a:pt x="2468230" y="178607"/>
                  </a:cubicBezTo>
                  <a:cubicBezTo>
                    <a:pt x="2468230" y="178607"/>
                    <a:pt x="2466880" y="179475"/>
                    <a:pt x="2466815" y="180431"/>
                  </a:cubicBezTo>
                  <a:cubicBezTo>
                    <a:pt x="2463920" y="185034"/>
                    <a:pt x="2458781" y="184684"/>
                    <a:pt x="2453642" y="184333"/>
                  </a:cubicBezTo>
                  <a:cubicBezTo>
                    <a:pt x="2447283" y="182940"/>
                    <a:pt x="2441184" y="177725"/>
                    <a:pt x="2433345" y="179111"/>
                  </a:cubicBezTo>
                  <a:cubicBezTo>
                    <a:pt x="2430710" y="179891"/>
                    <a:pt x="2425701" y="177630"/>
                    <a:pt x="2424547" y="175631"/>
                  </a:cubicBezTo>
                  <a:cubicBezTo>
                    <a:pt x="2420953" y="171546"/>
                    <a:pt x="2415813" y="171196"/>
                    <a:pt x="2410544" y="172757"/>
                  </a:cubicBezTo>
                  <a:cubicBezTo>
                    <a:pt x="2407909" y="173538"/>
                    <a:pt x="2405405" y="172407"/>
                    <a:pt x="2402835" y="172232"/>
                  </a:cubicBezTo>
                  <a:cubicBezTo>
                    <a:pt x="2398981" y="171969"/>
                    <a:pt x="2393906" y="170664"/>
                    <a:pt x="2390117" y="169446"/>
                  </a:cubicBezTo>
                  <a:cubicBezTo>
                    <a:pt x="2388832" y="169358"/>
                    <a:pt x="2386328" y="168227"/>
                    <a:pt x="2385043" y="168140"/>
                  </a:cubicBezTo>
                  <a:cubicBezTo>
                    <a:pt x="2381254" y="166922"/>
                    <a:pt x="2377595" y="163792"/>
                    <a:pt x="2373480" y="167352"/>
                  </a:cubicBezTo>
                  <a:cubicBezTo>
                    <a:pt x="2373480" y="167352"/>
                    <a:pt x="2370910" y="167177"/>
                    <a:pt x="2369690" y="166134"/>
                  </a:cubicBezTo>
                  <a:cubicBezTo>
                    <a:pt x="2368536" y="164135"/>
                    <a:pt x="2367446" y="161181"/>
                    <a:pt x="2366292" y="159182"/>
                  </a:cubicBezTo>
                  <a:cubicBezTo>
                    <a:pt x="2363917" y="156140"/>
                    <a:pt x="2364243" y="151362"/>
                    <a:pt x="2360518" y="149189"/>
                  </a:cubicBezTo>
                  <a:cubicBezTo>
                    <a:pt x="2358014" y="148058"/>
                    <a:pt x="2356794" y="147015"/>
                    <a:pt x="2355640" y="145016"/>
                  </a:cubicBezTo>
                  <a:cubicBezTo>
                    <a:pt x="2355705" y="144061"/>
                    <a:pt x="2353200" y="142930"/>
                    <a:pt x="2353265" y="141974"/>
                  </a:cubicBezTo>
                  <a:lnTo>
                    <a:pt x="2349606" y="138845"/>
                  </a:lnTo>
                  <a:cubicBezTo>
                    <a:pt x="2348452" y="136846"/>
                    <a:pt x="2347362" y="133892"/>
                    <a:pt x="2344858" y="132761"/>
                  </a:cubicBezTo>
                  <a:cubicBezTo>
                    <a:pt x="2339914" y="129544"/>
                    <a:pt x="2338889" y="125635"/>
                    <a:pt x="2341784" y="121032"/>
                  </a:cubicBezTo>
                  <a:cubicBezTo>
                    <a:pt x="2337995" y="119814"/>
                    <a:pt x="2335556" y="117727"/>
                    <a:pt x="2331701" y="117465"/>
                  </a:cubicBezTo>
                  <a:cubicBezTo>
                    <a:pt x="2316218" y="117370"/>
                    <a:pt x="2299386" y="118143"/>
                    <a:pt x="2283903" y="118048"/>
                  </a:cubicBezTo>
                  <a:cubicBezTo>
                    <a:pt x="2281333" y="117873"/>
                    <a:pt x="2277413" y="118566"/>
                    <a:pt x="2276064" y="119434"/>
                  </a:cubicBezTo>
                  <a:cubicBezTo>
                    <a:pt x="2265460" y="123512"/>
                    <a:pt x="2255442" y="118990"/>
                    <a:pt x="2245228" y="117334"/>
                  </a:cubicBezTo>
                  <a:cubicBezTo>
                    <a:pt x="2237519" y="116809"/>
                    <a:pt x="2230006" y="113417"/>
                    <a:pt x="2222362" y="111936"/>
                  </a:cubicBezTo>
                  <a:cubicBezTo>
                    <a:pt x="2213433" y="110368"/>
                    <a:pt x="2205659" y="110798"/>
                    <a:pt x="2196731" y="109230"/>
                  </a:cubicBezTo>
                  <a:cubicBezTo>
                    <a:pt x="2195446" y="109142"/>
                    <a:pt x="2194226" y="108099"/>
                    <a:pt x="2193007" y="107056"/>
                  </a:cubicBezTo>
                  <a:cubicBezTo>
                    <a:pt x="2190675" y="103391"/>
                    <a:pt x="2185449" y="104308"/>
                    <a:pt x="2182793" y="105400"/>
                  </a:cubicBezTo>
                  <a:cubicBezTo>
                    <a:pt x="2178809" y="107049"/>
                    <a:pt x="2177329" y="109828"/>
                    <a:pt x="2174563" y="112520"/>
                  </a:cubicBezTo>
                  <a:cubicBezTo>
                    <a:pt x="2168074" y="113038"/>
                    <a:pt x="2159016" y="113380"/>
                    <a:pt x="2152396" y="115810"/>
                  </a:cubicBezTo>
                  <a:cubicBezTo>
                    <a:pt x="2147127" y="117371"/>
                    <a:pt x="2144492" y="118151"/>
                    <a:pt x="2140768" y="115977"/>
                  </a:cubicBezTo>
                  <a:lnTo>
                    <a:pt x="2139418" y="116845"/>
                  </a:lnTo>
                  <a:cubicBezTo>
                    <a:pt x="2141857" y="118932"/>
                    <a:pt x="2142947" y="121886"/>
                    <a:pt x="2145386" y="123972"/>
                  </a:cubicBezTo>
                  <a:cubicBezTo>
                    <a:pt x="2141467" y="124665"/>
                    <a:pt x="2136197" y="126226"/>
                    <a:pt x="2133693" y="125096"/>
                  </a:cubicBezTo>
                  <a:cubicBezTo>
                    <a:pt x="2127334" y="123702"/>
                    <a:pt x="2124634" y="125438"/>
                    <a:pt x="2119364" y="126999"/>
                  </a:cubicBezTo>
                  <a:cubicBezTo>
                    <a:pt x="2114030" y="129516"/>
                    <a:pt x="2107476" y="130990"/>
                    <a:pt x="2102206" y="132551"/>
                  </a:cubicBezTo>
                  <a:cubicBezTo>
                    <a:pt x="2100921" y="132463"/>
                    <a:pt x="2099637" y="132376"/>
                    <a:pt x="2098417" y="131333"/>
                  </a:cubicBezTo>
                  <a:cubicBezTo>
                    <a:pt x="2097132" y="131245"/>
                    <a:pt x="2095912" y="130202"/>
                    <a:pt x="2095912" y="130202"/>
                  </a:cubicBezTo>
                  <a:cubicBezTo>
                    <a:pt x="2089358" y="131675"/>
                    <a:pt x="2082804" y="133149"/>
                    <a:pt x="2076510" y="130800"/>
                  </a:cubicBezTo>
                  <a:cubicBezTo>
                    <a:pt x="2075225" y="130713"/>
                    <a:pt x="2075160" y="131668"/>
                    <a:pt x="2073875" y="131581"/>
                  </a:cubicBezTo>
                  <a:cubicBezTo>
                    <a:pt x="2066036" y="132967"/>
                    <a:pt x="2060441" y="139306"/>
                    <a:pt x="2050163" y="138605"/>
                  </a:cubicBezTo>
                  <a:cubicBezTo>
                    <a:pt x="2042454" y="138080"/>
                    <a:pt x="2034419" y="142333"/>
                    <a:pt x="2026711" y="141808"/>
                  </a:cubicBezTo>
                  <a:cubicBezTo>
                    <a:pt x="2017652" y="142151"/>
                    <a:pt x="2009813" y="143537"/>
                    <a:pt x="2001909" y="145878"/>
                  </a:cubicBezTo>
                  <a:cubicBezTo>
                    <a:pt x="1999274" y="146659"/>
                    <a:pt x="1996704" y="146484"/>
                    <a:pt x="1995419" y="146396"/>
                  </a:cubicBezTo>
                  <a:cubicBezTo>
                    <a:pt x="1989126" y="144047"/>
                    <a:pt x="1985076" y="146652"/>
                    <a:pt x="1982311" y="149343"/>
                  </a:cubicBezTo>
                  <a:cubicBezTo>
                    <a:pt x="1975431" y="155595"/>
                    <a:pt x="1965022" y="156806"/>
                    <a:pt x="1955899" y="158104"/>
                  </a:cubicBezTo>
                  <a:cubicBezTo>
                    <a:pt x="1944205" y="159227"/>
                    <a:pt x="1932577" y="159395"/>
                    <a:pt x="1920948" y="159563"/>
                  </a:cubicBezTo>
                  <a:cubicBezTo>
                    <a:pt x="1919663" y="159476"/>
                    <a:pt x="1918183" y="162255"/>
                    <a:pt x="1915549" y="163035"/>
                  </a:cubicBezTo>
                  <a:cubicBezTo>
                    <a:pt x="1914264" y="162948"/>
                    <a:pt x="1913044" y="161905"/>
                    <a:pt x="1913044" y="161905"/>
                  </a:cubicBezTo>
                  <a:cubicBezTo>
                    <a:pt x="1906229" y="167201"/>
                    <a:pt x="1901789" y="175538"/>
                    <a:pt x="1889006" y="173707"/>
                  </a:cubicBezTo>
                  <a:lnTo>
                    <a:pt x="1887721" y="173620"/>
                  </a:lnTo>
                  <a:cubicBezTo>
                    <a:pt x="1877117" y="177698"/>
                    <a:pt x="1866969" y="175086"/>
                    <a:pt x="1858105" y="172562"/>
                  </a:cubicBezTo>
                  <a:cubicBezTo>
                    <a:pt x="1855536" y="172387"/>
                    <a:pt x="1851812" y="170213"/>
                    <a:pt x="1850657" y="168215"/>
                  </a:cubicBezTo>
                  <a:cubicBezTo>
                    <a:pt x="1847193" y="162219"/>
                    <a:pt x="1837045" y="159607"/>
                    <a:pt x="1829206" y="160993"/>
                  </a:cubicBezTo>
                  <a:cubicBezTo>
                    <a:pt x="1822651" y="162467"/>
                    <a:pt x="1816162" y="162985"/>
                    <a:pt x="1809608" y="164458"/>
                  </a:cubicBezTo>
                  <a:cubicBezTo>
                    <a:pt x="1799199" y="165669"/>
                    <a:pt x="1790140" y="166012"/>
                    <a:pt x="1780123" y="161489"/>
                  </a:cubicBezTo>
                  <a:cubicBezTo>
                    <a:pt x="1770104" y="156967"/>
                    <a:pt x="1762200" y="159308"/>
                    <a:pt x="1756475" y="167559"/>
                  </a:cubicBezTo>
                  <a:cubicBezTo>
                    <a:pt x="1752230" y="173029"/>
                    <a:pt x="1741886" y="173285"/>
                    <a:pt x="1735788" y="168069"/>
                  </a:cubicBezTo>
                  <a:cubicBezTo>
                    <a:pt x="1732129" y="164940"/>
                    <a:pt x="1729494" y="165720"/>
                    <a:pt x="1725509" y="167369"/>
                  </a:cubicBezTo>
                  <a:lnTo>
                    <a:pt x="1717410" y="172577"/>
                  </a:lnTo>
                  <a:cubicBezTo>
                    <a:pt x="1716060" y="173445"/>
                    <a:pt x="1713490" y="173270"/>
                    <a:pt x="1712206" y="173183"/>
                  </a:cubicBezTo>
                  <a:lnTo>
                    <a:pt x="1704497" y="172658"/>
                  </a:lnTo>
                  <a:cubicBezTo>
                    <a:pt x="1699357" y="172308"/>
                    <a:pt x="1694283" y="171002"/>
                    <a:pt x="1689209" y="169696"/>
                  </a:cubicBezTo>
                  <a:cubicBezTo>
                    <a:pt x="1682850" y="168303"/>
                    <a:pt x="1677906" y="165086"/>
                    <a:pt x="1671547" y="163693"/>
                  </a:cubicBezTo>
                  <a:cubicBezTo>
                    <a:pt x="1661334" y="162037"/>
                    <a:pt x="1659220" y="155173"/>
                    <a:pt x="1655691" y="150132"/>
                  </a:cubicBezTo>
                  <a:cubicBezTo>
                    <a:pt x="1653317" y="147090"/>
                    <a:pt x="1648438" y="142918"/>
                    <a:pt x="1643234" y="143523"/>
                  </a:cubicBezTo>
                  <a:cubicBezTo>
                    <a:pt x="1637964" y="145084"/>
                    <a:pt x="1632955" y="142823"/>
                    <a:pt x="1629166" y="141605"/>
                  </a:cubicBezTo>
                  <a:cubicBezTo>
                    <a:pt x="1627881" y="141517"/>
                    <a:pt x="1625376" y="140387"/>
                    <a:pt x="1624092" y="140299"/>
                  </a:cubicBezTo>
                  <a:cubicBezTo>
                    <a:pt x="1615228" y="137775"/>
                    <a:pt x="1608544" y="141160"/>
                    <a:pt x="1601794" y="145500"/>
                  </a:cubicBezTo>
                  <a:lnTo>
                    <a:pt x="1596394" y="148973"/>
                  </a:lnTo>
                  <a:cubicBezTo>
                    <a:pt x="1595044" y="149841"/>
                    <a:pt x="1594914" y="151752"/>
                    <a:pt x="1593564" y="152620"/>
                  </a:cubicBezTo>
                  <a:cubicBezTo>
                    <a:pt x="1585530" y="156873"/>
                    <a:pt x="1577951" y="154436"/>
                    <a:pt x="1569153" y="150957"/>
                  </a:cubicBezTo>
                  <a:cubicBezTo>
                    <a:pt x="1561639" y="147565"/>
                    <a:pt x="1552450" y="149819"/>
                    <a:pt x="1549490" y="155377"/>
                  </a:cubicBezTo>
                  <a:cubicBezTo>
                    <a:pt x="1547945" y="159112"/>
                    <a:pt x="1546465" y="161891"/>
                    <a:pt x="1539911" y="163365"/>
                  </a:cubicBezTo>
                  <a:cubicBezTo>
                    <a:pt x="1533291" y="165794"/>
                    <a:pt x="1525452" y="167180"/>
                    <a:pt x="1523712" y="173782"/>
                  </a:cubicBezTo>
                  <a:cubicBezTo>
                    <a:pt x="1523647" y="174737"/>
                    <a:pt x="1522297" y="175605"/>
                    <a:pt x="1521012" y="175518"/>
                  </a:cubicBezTo>
                  <a:cubicBezTo>
                    <a:pt x="1517092" y="176211"/>
                    <a:pt x="1514458" y="176991"/>
                    <a:pt x="1510538" y="177684"/>
                  </a:cubicBezTo>
                  <a:lnTo>
                    <a:pt x="1498975" y="176897"/>
                  </a:lnTo>
                  <a:cubicBezTo>
                    <a:pt x="1491331" y="175416"/>
                    <a:pt x="1483752" y="172979"/>
                    <a:pt x="1476108" y="171499"/>
                  </a:cubicBezTo>
                  <a:cubicBezTo>
                    <a:pt x="1467180" y="169930"/>
                    <a:pt x="1459211" y="173228"/>
                    <a:pt x="1450152" y="173570"/>
                  </a:cubicBezTo>
                  <a:lnTo>
                    <a:pt x="1448802" y="174438"/>
                  </a:lnTo>
                  <a:cubicBezTo>
                    <a:pt x="1446037" y="177130"/>
                    <a:pt x="1442248" y="175912"/>
                    <a:pt x="1439808" y="173826"/>
                  </a:cubicBezTo>
                  <a:cubicBezTo>
                    <a:pt x="1434929" y="169653"/>
                    <a:pt x="1426001" y="168085"/>
                    <a:pt x="1419446" y="169558"/>
                  </a:cubicBezTo>
                  <a:cubicBezTo>
                    <a:pt x="1411542" y="171900"/>
                    <a:pt x="1403703" y="173286"/>
                    <a:pt x="1395864" y="174672"/>
                  </a:cubicBezTo>
                  <a:cubicBezTo>
                    <a:pt x="1393295" y="174497"/>
                    <a:pt x="1390790" y="173366"/>
                    <a:pt x="1389505" y="173279"/>
                  </a:cubicBezTo>
                  <a:cubicBezTo>
                    <a:pt x="1386936" y="173104"/>
                    <a:pt x="1383146" y="171886"/>
                    <a:pt x="1381796" y="172754"/>
                  </a:cubicBezTo>
                  <a:cubicBezTo>
                    <a:pt x="1371127" y="177787"/>
                    <a:pt x="1360979" y="175176"/>
                    <a:pt x="1352246" y="170740"/>
                  </a:cubicBezTo>
                  <a:cubicBezTo>
                    <a:pt x="1347237" y="168479"/>
                    <a:pt x="1339658" y="166043"/>
                    <a:pt x="1337479" y="160134"/>
                  </a:cubicBezTo>
                  <a:cubicBezTo>
                    <a:pt x="1336454" y="156224"/>
                    <a:pt x="1331576" y="152052"/>
                    <a:pt x="1327917" y="148923"/>
                  </a:cubicBezTo>
                  <a:cubicBezTo>
                    <a:pt x="1321818" y="143707"/>
                    <a:pt x="1315850" y="136580"/>
                    <a:pt x="1304286" y="135792"/>
                  </a:cubicBezTo>
                  <a:cubicBezTo>
                    <a:pt x="1301717" y="135617"/>
                    <a:pt x="1299407" y="131620"/>
                    <a:pt x="1298058" y="132488"/>
                  </a:cubicBezTo>
                  <a:cubicBezTo>
                    <a:pt x="1292853" y="133093"/>
                    <a:pt x="1292983" y="131182"/>
                    <a:pt x="1290544" y="129096"/>
                  </a:cubicBezTo>
                  <a:cubicBezTo>
                    <a:pt x="1288105" y="127010"/>
                    <a:pt x="1284380" y="124836"/>
                    <a:pt x="1282006" y="121794"/>
                  </a:cubicBezTo>
                  <a:cubicBezTo>
                    <a:pt x="1278412" y="117709"/>
                    <a:pt x="1274883" y="112669"/>
                    <a:pt x="1271289" y="108584"/>
                  </a:cubicBezTo>
                  <a:cubicBezTo>
                    <a:pt x="1267695" y="104499"/>
                    <a:pt x="1265451" y="99546"/>
                    <a:pt x="1261857" y="95461"/>
                  </a:cubicBezTo>
                  <a:cubicBezTo>
                    <a:pt x="1260637" y="94418"/>
                    <a:pt x="1256848" y="93200"/>
                    <a:pt x="1255498" y="94068"/>
                  </a:cubicBezTo>
                  <a:lnTo>
                    <a:pt x="1239690" y="98751"/>
                  </a:lnTo>
                  <a:cubicBezTo>
                    <a:pt x="1237055" y="99531"/>
                    <a:pt x="1235640" y="101355"/>
                    <a:pt x="1234225" y="103179"/>
                  </a:cubicBezTo>
                  <a:lnTo>
                    <a:pt x="1233005" y="102136"/>
                  </a:lnTo>
                  <a:cubicBezTo>
                    <a:pt x="1234485" y="99356"/>
                    <a:pt x="1235965" y="96577"/>
                    <a:pt x="1237315" y="95709"/>
                  </a:cubicBezTo>
                  <a:lnTo>
                    <a:pt x="1222093" y="91792"/>
                  </a:lnTo>
                  <a:cubicBezTo>
                    <a:pt x="1218303" y="90574"/>
                    <a:pt x="1211879" y="90136"/>
                    <a:pt x="1209310" y="89961"/>
                  </a:cubicBezTo>
                  <a:lnTo>
                    <a:pt x="1188753" y="88561"/>
                  </a:lnTo>
                  <a:cubicBezTo>
                    <a:pt x="1181044" y="88035"/>
                    <a:pt x="1174685" y="86642"/>
                    <a:pt x="1166911" y="87073"/>
                  </a:cubicBezTo>
                  <a:cubicBezTo>
                    <a:pt x="1161707" y="87678"/>
                    <a:pt x="1157982" y="85504"/>
                    <a:pt x="1154258" y="83331"/>
                  </a:cubicBezTo>
                  <a:cubicBezTo>
                    <a:pt x="1144370" y="76897"/>
                    <a:pt x="1134547" y="69507"/>
                    <a:pt x="1120219" y="71411"/>
                  </a:cubicBezTo>
                  <a:cubicBezTo>
                    <a:pt x="1118934" y="71324"/>
                    <a:pt x="1116430" y="70193"/>
                    <a:pt x="1115210" y="69150"/>
                  </a:cubicBezTo>
                  <a:cubicBezTo>
                    <a:pt x="1111421" y="67932"/>
                    <a:pt x="1108981" y="65846"/>
                    <a:pt x="1103972" y="63584"/>
                  </a:cubicBezTo>
                  <a:cubicBezTo>
                    <a:pt x="1103777" y="66451"/>
                    <a:pt x="1103712" y="67407"/>
                    <a:pt x="1104867" y="69405"/>
                  </a:cubicBezTo>
                  <a:cubicBezTo>
                    <a:pt x="1102167" y="71142"/>
                    <a:pt x="1100947" y="70098"/>
                    <a:pt x="1099727" y="69055"/>
                  </a:cubicBezTo>
                  <a:cubicBezTo>
                    <a:pt x="1098377" y="69923"/>
                    <a:pt x="1096962" y="71747"/>
                    <a:pt x="1095678" y="71659"/>
                  </a:cubicBezTo>
                  <a:cubicBezTo>
                    <a:pt x="1089123" y="73133"/>
                    <a:pt x="1082634" y="73651"/>
                    <a:pt x="1076080" y="75124"/>
                  </a:cubicBezTo>
                  <a:cubicBezTo>
                    <a:pt x="1073445" y="75905"/>
                    <a:pt x="1070810" y="76685"/>
                    <a:pt x="1069460" y="77554"/>
                  </a:cubicBezTo>
                  <a:cubicBezTo>
                    <a:pt x="1064126" y="80070"/>
                    <a:pt x="1059946" y="84586"/>
                    <a:pt x="1051017" y="83017"/>
                  </a:cubicBezTo>
                  <a:cubicBezTo>
                    <a:pt x="1049733" y="82930"/>
                    <a:pt x="1047033" y="84666"/>
                    <a:pt x="1044463" y="84491"/>
                  </a:cubicBezTo>
                  <a:cubicBezTo>
                    <a:pt x="1041828" y="85271"/>
                    <a:pt x="1037974" y="85009"/>
                    <a:pt x="1035339" y="85789"/>
                  </a:cubicBezTo>
                  <a:lnTo>
                    <a:pt x="1032770" y="85614"/>
                  </a:lnTo>
                  <a:cubicBezTo>
                    <a:pt x="1024931" y="87000"/>
                    <a:pt x="1018376" y="88474"/>
                    <a:pt x="1010602" y="88904"/>
                  </a:cubicBezTo>
                  <a:lnTo>
                    <a:pt x="1005463" y="88554"/>
                  </a:lnTo>
                  <a:cubicBezTo>
                    <a:pt x="999039" y="88116"/>
                    <a:pt x="993965" y="86811"/>
                    <a:pt x="987541" y="86373"/>
                  </a:cubicBezTo>
                  <a:cubicBezTo>
                    <a:pt x="981117" y="85935"/>
                    <a:pt x="974563" y="87409"/>
                    <a:pt x="968138" y="86971"/>
                  </a:cubicBezTo>
                  <a:cubicBezTo>
                    <a:pt x="960430" y="86446"/>
                    <a:pt x="951436" y="85833"/>
                    <a:pt x="945272" y="81573"/>
                  </a:cubicBezTo>
                  <a:cubicBezTo>
                    <a:pt x="944053" y="80530"/>
                    <a:pt x="940198" y="80268"/>
                    <a:pt x="937563" y="81048"/>
                  </a:cubicBezTo>
                  <a:cubicBezTo>
                    <a:pt x="928505" y="81391"/>
                    <a:pt x="919446" y="81734"/>
                    <a:pt x="911607" y="83120"/>
                  </a:cubicBezTo>
                  <a:cubicBezTo>
                    <a:pt x="903768" y="84506"/>
                    <a:pt x="900043" y="82332"/>
                    <a:pt x="897799" y="77379"/>
                  </a:cubicBezTo>
                  <a:cubicBezTo>
                    <a:pt x="896645" y="75380"/>
                    <a:pt x="894205" y="73294"/>
                    <a:pt x="891766" y="71208"/>
                  </a:cubicBezTo>
                  <a:cubicBezTo>
                    <a:pt x="888042" y="69034"/>
                    <a:pt x="884382" y="65905"/>
                    <a:pt x="880528" y="65642"/>
                  </a:cubicBezTo>
                  <a:cubicBezTo>
                    <a:pt x="871534" y="65030"/>
                    <a:pt x="866655" y="60857"/>
                    <a:pt x="860427" y="57553"/>
                  </a:cubicBezTo>
                  <a:cubicBezTo>
                    <a:pt x="850474" y="52074"/>
                    <a:pt x="841871" y="45728"/>
                    <a:pt x="828957" y="45809"/>
                  </a:cubicBezTo>
                  <a:lnTo>
                    <a:pt x="829283" y="41031"/>
                  </a:lnTo>
                  <a:cubicBezTo>
                    <a:pt x="831853" y="41206"/>
                    <a:pt x="834422" y="41381"/>
                    <a:pt x="837057" y="40600"/>
                  </a:cubicBezTo>
                  <a:cubicBezTo>
                    <a:pt x="833333" y="38426"/>
                    <a:pt x="833528" y="35560"/>
                    <a:pt x="831089" y="33473"/>
                  </a:cubicBezTo>
                  <a:cubicBezTo>
                    <a:pt x="826145" y="30257"/>
                    <a:pt x="821071" y="28951"/>
                    <a:pt x="816061" y="26690"/>
                  </a:cubicBezTo>
                  <a:cubicBezTo>
                    <a:pt x="812272" y="25471"/>
                    <a:pt x="807133" y="25121"/>
                    <a:pt x="809377" y="30074"/>
                  </a:cubicBezTo>
                  <a:cubicBezTo>
                    <a:pt x="802888" y="30592"/>
                    <a:pt x="797749" y="30242"/>
                    <a:pt x="795049" y="31978"/>
                  </a:cubicBezTo>
                  <a:cubicBezTo>
                    <a:pt x="789714" y="34495"/>
                    <a:pt x="784705" y="32234"/>
                    <a:pt x="780981" y="30060"/>
                  </a:cubicBezTo>
                  <a:cubicBezTo>
                    <a:pt x="778476" y="28929"/>
                    <a:pt x="775972" y="27798"/>
                    <a:pt x="773337" y="28579"/>
                  </a:cubicBezTo>
                  <a:cubicBezTo>
                    <a:pt x="757529" y="33262"/>
                    <a:pt x="742306" y="29345"/>
                    <a:pt x="726889" y="28295"/>
                  </a:cubicBezTo>
                  <a:cubicBezTo>
                    <a:pt x="724319" y="28120"/>
                    <a:pt x="721814" y="26989"/>
                    <a:pt x="717960" y="26726"/>
                  </a:cubicBezTo>
                  <a:cubicBezTo>
                    <a:pt x="712886" y="25421"/>
                    <a:pt x="709162" y="23247"/>
                    <a:pt x="704087" y="21941"/>
                  </a:cubicBezTo>
                  <a:cubicBezTo>
                    <a:pt x="699013" y="20635"/>
                    <a:pt x="692654" y="19242"/>
                    <a:pt x="687580" y="17937"/>
                  </a:cubicBezTo>
                  <a:lnTo>
                    <a:pt x="683726" y="17674"/>
                  </a:lnTo>
                  <a:cubicBezTo>
                    <a:pt x="674732" y="17061"/>
                    <a:pt x="665673" y="17404"/>
                    <a:pt x="657965" y="16879"/>
                  </a:cubicBezTo>
                  <a:cubicBezTo>
                    <a:pt x="651540" y="16441"/>
                    <a:pt x="645247" y="14092"/>
                    <a:pt x="637603" y="12612"/>
                  </a:cubicBezTo>
                  <a:cubicBezTo>
                    <a:pt x="636839" y="4879"/>
                    <a:pt x="626430" y="6090"/>
                    <a:pt x="620266" y="1830"/>
                  </a:cubicBezTo>
                  <a:cubicBezTo>
                    <a:pt x="619047" y="787"/>
                    <a:pt x="616412" y="1568"/>
                    <a:pt x="615127" y="1480"/>
                  </a:cubicBezTo>
                  <a:cubicBezTo>
                    <a:pt x="607483" y="0"/>
                    <a:pt x="602149" y="2516"/>
                    <a:pt x="599254" y="7119"/>
                  </a:cubicBezTo>
                  <a:cubicBezTo>
                    <a:pt x="595074" y="11634"/>
                    <a:pt x="584665" y="12845"/>
                    <a:pt x="587999" y="20753"/>
                  </a:cubicBezTo>
                  <a:cubicBezTo>
                    <a:pt x="589218" y="21796"/>
                    <a:pt x="591723" y="22926"/>
                    <a:pt x="592878" y="24925"/>
                  </a:cubicBezTo>
                  <a:cubicBezTo>
                    <a:pt x="592682" y="27792"/>
                    <a:pt x="591267" y="29615"/>
                    <a:pt x="587478" y="28397"/>
                  </a:cubicBezTo>
                  <a:cubicBezTo>
                    <a:pt x="586193" y="28310"/>
                    <a:pt x="584778" y="30133"/>
                    <a:pt x="583428" y="31001"/>
                  </a:cubicBezTo>
                  <a:cubicBezTo>
                    <a:pt x="582078" y="31870"/>
                    <a:pt x="581948" y="33781"/>
                    <a:pt x="580663" y="33693"/>
                  </a:cubicBezTo>
                  <a:cubicBezTo>
                    <a:pt x="572824" y="35079"/>
                    <a:pt x="567359" y="39507"/>
                    <a:pt x="558431" y="37939"/>
                  </a:cubicBezTo>
                  <a:lnTo>
                    <a:pt x="555861" y="37764"/>
                  </a:lnTo>
                  <a:cubicBezTo>
                    <a:pt x="547827" y="42016"/>
                    <a:pt x="540183" y="40536"/>
                    <a:pt x="531254" y="38967"/>
                  </a:cubicBezTo>
                  <a:cubicBezTo>
                    <a:pt x="527465" y="37749"/>
                    <a:pt x="522261" y="38355"/>
                    <a:pt x="517122" y="38004"/>
                  </a:cubicBezTo>
                  <a:cubicBezTo>
                    <a:pt x="513267" y="37742"/>
                    <a:pt x="509413" y="37479"/>
                    <a:pt x="505688" y="35306"/>
                  </a:cubicBezTo>
                  <a:cubicBezTo>
                    <a:pt x="500679" y="33044"/>
                    <a:pt x="495735" y="29827"/>
                    <a:pt x="490726" y="27566"/>
                  </a:cubicBezTo>
                  <a:cubicBezTo>
                    <a:pt x="485717" y="25305"/>
                    <a:pt x="479293" y="24867"/>
                    <a:pt x="479749" y="18178"/>
                  </a:cubicBezTo>
                  <a:cubicBezTo>
                    <a:pt x="479814" y="17222"/>
                    <a:pt x="477310" y="16092"/>
                    <a:pt x="477375" y="15136"/>
                  </a:cubicBezTo>
                  <a:cubicBezTo>
                    <a:pt x="467990" y="20257"/>
                    <a:pt x="459956" y="24510"/>
                    <a:pt x="451922" y="28763"/>
                  </a:cubicBezTo>
                  <a:cubicBezTo>
                    <a:pt x="447872" y="31367"/>
                    <a:pt x="442472" y="34839"/>
                    <a:pt x="444716" y="39792"/>
                  </a:cubicBezTo>
                  <a:cubicBezTo>
                    <a:pt x="444651" y="40748"/>
                    <a:pt x="443301" y="41616"/>
                    <a:pt x="443236" y="42571"/>
                  </a:cubicBezTo>
                  <a:cubicBezTo>
                    <a:pt x="441821" y="44395"/>
                    <a:pt x="440406" y="46218"/>
                    <a:pt x="437771" y="46999"/>
                  </a:cubicBezTo>
                  <a:cubicBezTo>
                    <a:pt x="435007" y="49691"/>
                    <a:pt x="432242" y="52382"/>
                    <a:pt x="429412" y="56030"/>
                  </a:cubicBezTo>
                  <a:lnTo>
                    <a:pt x="421312" y="61238"/>
                  </a:lnTo>
                  <a:cubicBezTo>
                    <a:pt x="418547" y="63930"/>
                    <a:pt x="415782" y="66621"/>
                    <a:pt x="411798" y="68270"/>
                  </a:cubicBezTo>
                  <a:cubicBezTo>
                    <a:pt x="402413" y="73391"/>
                    <a:pt x="393029" y="78512"/>
                    <a:pt x="382360" y="83545"/>
                  </a:cubicBezTo>
                  <a:cubicBezTo>
                    <a:pt x="376960" y="87017"/>
                    <a:pt x="370341" y="89446"/>
                    <a:pt x="364941" y="92918"/>
                  </a:cubicBezTo>
                  <a:cubicBezTo>
                    <a:pt x="355557" y="98039"/>
                    <a:pt x="344953" y="102117"/>
                    <a:pt x="339228" y="110367"/>
                  </a:cubicBezTo>
                  <a:cubicBezTo>
                    <a:pt x="339163" y="111323"/>
                    <a:pt x="336528" y="112103"/>
                    <a:pt x="335178" y="112971"/>
                  </a:cubicBezTo>
                  <a:cubicBezTo>
                    <a:pt x="328494" y="116356"/>
                    <a:pt x="318215" y="115656"/>
                    <a:pt x="317694" y="123300"/>
                  </a:cubicBezTo>
                  <a:cubicBezTo>
                    <a:pt x="307416" y="122600"/>
                    <a:pt x="301886" y="127984"/>
                    <a:pt x="296421" y="132411"/>
                  </a:cubicBezTo>
                  <a:cubicBezTo>
                    <a:pt x="292306" y="135971"/>
                    <a:pt x="288126" y="140487"/>
                    <a:pt x="282792" y="143003"/>
                  </a:cubicBezTo>
                  <a:cubicBezTo>
                    <a:pt x="277522" y="144564"/>
                    <a:pt x="271163" y="143171"/>
                    <a:pt x="264739" y="142733"/>
                  </a:cubicBezTo>
                  <a:cubicBezTo>
                    <a:pt x="262170" y="142558"/>
                    <a:pt x="259600" y="142383"/>
                    <a:pt x="259535" y="143339"/>
                  </a:cubicBezTo>
                  <a:cubicBezTo>
                    <a:pt x="254135" y="146811"/>
                    <a:pt x="247516" y="149240"/>
                    <a:pt x="243336" y="153756"/>
                  </a:cubicBezTo>
                  <a:cubicBezTo>
                    <a:pt x="239156" y="158271"/>
                    <a:pt x="235106" y="160875"/>
                    <a:pt x="228617" y="161393"/>
                  </a:cubicBezTo>
                  <a:cubicBezTo>
                    <a:pt x="222128" y="161911"/>
                    <a:pt x="215379" y="166251"/>
                    <a:pt x="206580" y="162772"/>
                  </a:cubicBezTo>
                  <a:cubicBezTo>
                    <a:pt x="199001" y="160335"/>
                    <a:pt x="189878" y="161634"/>
                    <a:pt x="184999" y="157461"/>
                  </a:cubicBezTo>
                  <a:cubicBezTo>
                    <a:pt x="174655" y="157717"/>
                    <a:pt x="166816" y="159103"/>
                    <a:pt x="157757" y="159446"/>
                  </a:cubicBezTo>
                  <a:cubicBezTo>
                    <a:pt x="147349" y="160656"/>
                    <a:pt x="135850" y="158913"/>
                    <a:pt x="126466" y="164034"/>
                  </a:cubicBezTo>
                  <a:cubicBezTo>
                    <a:pt x="118432" y="168287"/>
                    <a:pt x="111682" y="172627"/>
                    <a:pt x="100184" y="170884"/>
                  </a:cubicBezTo>
                  <a:cubicBezTo>
                    <a:pt x="101078" y="176705"/>
                    <a:pt x="102037" y="181570"/>
                    <a:pt x="102932" y="187391"/>
                  </a:cubicBezTo>
                  <a:cubicBezTo>
                    <a:pt x="104460" y="202856"/>
                    <a:pt x="105988" y="218320"/>
                    <a:pt x="106231" y="233697"/>
                  </a:cubicBezTo>
                  <a:cubicBezTo>
                    <a:pt x="108783" y="253071"/>
                    <a:pt x="108831" y="271315"/>
                    <a:pt x="105025" y="289296"/>
                  </a:cubicBezTo>
                  <a:cubicBezTo>
                    <a:pt x="100697" y="314922"/>
                    <a:pt x="28981" y="1197096"/>
                    <a:pt x="15790" y="1220198"/>
                  </a:cubicBezTo>
                  <a:lnTo>
                    <a:pt x="2859" y="1239478"/>
                  </a:lnTo>
                  <a:cubicBezTo>
                    <a:pt x="0" y="1244083"/>
                    <a:pt x="3623" y="1247210"/>
                    <a:pt x="9982" y="1248603"/>
                  </a:cubicBezTo>
                  <a:cubicBezTo>
                    <a:pt x="17626" y="1250084"/>
                    <a:pt x="19935" y="1254082"/>
                    <a:pt x="22180" y="1259035"/>
                  </a:cubicBezTo>
                  <a:cubicBezTo>
                    <a:pt x="24228" y="1266854"/>
                    <a:pt x="19853" y="1274237"/>
                    <a:pt x="24472" y="1282231"/>
                  </a:cubicBezTo>
                  <a:cubicBezTo>
                    <a:pt x="26781" y="1286229"/>
                    <a:pt x="23755" y="1292743"/>
                    <a:pt x="22080" y="1298389"/>
                  </a:cubicBezTo>
                  <a:cubicBezTo>
                    <a:pt x="20274" y="1305946"/>
                    <a:pt x="22323" y="1313766"/>
                    <a:pt x="25722" y="1320717"/>
                  </a:cubicBezTo>
                  <a:cubicBezTo>
                    <a:pt x="33934" y="1332797"/>
                    <a:pt x="34308" y="1346263"/>
                    <a:pt x="33462" y="1358686"/>
                  </a:cubicBezTo>
                  <a:cubicBezTo>
                    <a:pt x="33266" y="1361552"/>
                    <a:pt x="34356" y="1364507"/>
                    <a:pt x="35510" y="1366505"/>
                  </a:cubicBezTo>
                  <a:cubicBezTo>
                    <a:pt x="37950" y="1368592"/>
                    <a:pt x="42959" y="1370853"/>
                    <a:pt x="48033" y="1372159"/>
                  </a:cubicBezTo>
                  <a:lnTo>
                    <a:pt x="78087" y="1385726"/>
                  </a:lnTo>
                  <a:cubicBezTo>
                    <a:pt x="91830" y="1392423"/>
                    <a:pt x="103458" y="1392255"/>
                    <a:pt x="116762" y="1386441"/>
                  </a:cubicBezTo>
                  <a:cubicBezTo>
                    <a:pt x="118112" y="1385573"/>
                    <a:pt x="122031" y="1384880"/>
                    <a:pt x="123316" y="1384967"/>
                  </a:cubicBezTo>
                  <a:cubicBezTo>
                    <a:pt x="132245" y="1386536"/>
                    <a:pt x="141238" y="1387148"/>
                    <a:pt x="148557" y="1393407"/>
                  </a:cubicBezTo>
                  <a:cubicBezTo>
                    <a:pt x="157160" y="1399753"/>
                    <a:pt x="169747" y="1404451"/>
                    <a:pt x="179700" y="1409929"/>
                  </a:cubicBezTo>
                  <a:cubicBezTo>
                    <a:pt x="185929" y="1413234"/>
                    <a:pt x="193378" y="1417581"/>
                    <a:pt x="196972" y="1421666"/>
                  </a:cubicBezTo>
                  <a:cubicBezTo>
                    <a:pt x="199411" y="1423752"/>
                    <a:pt x="201850" y="1425839"/>
                    <a:pt x="204355" y="1426969"/>
                  </a:cubicBezTo>
                  <a:cubicBezTo>
                    <a:pt x="218228" y="1431754"/>
                    <a:pt x="225285" y="1441835"/>
                    <a:pt x="233758" y="1450093"/>
                  </a:cubicBezTo>
                  <a:cubicBezTo>
                    <a:pt x="241011" y="1457307"/>
                    <a:pt x="251030" y="1461830"/>
                    <a:pt x="262528" y="1463573"/>
                  </a:cubicBezTo>
                  <a:cubicBezTo>
                    <a:pt x="275246" y="1466360"/>
                    <a:pt x="288029" y="1468190"/>
                    <a:pt x="300747" y="1470977"/>
                  </a:cubicBezTo>
                  <a:cubicBezTo>
                    <a:pt x="305821" y="1472283"/>
                    <a:pt x="312180" y="1473676"/>
                    <a:pt x="317189" y="1475937"/>
                  </a:cubicBezTo>
                  <a:cubicBezTo>
                    <a:pt x="323483" y="1478286"/>
                    <a:pt x="329907" y="1478724"/>
                    <a:pt x="334851" y="1481940"/>
                  </a:cubicBezTo>
                  <a:cubicBezTo>
                    <a:pt x="342234" y="1487244"/>
                    <a:pt x="349748" y="1490636"/>
                    <a:pt x="360156" y="1489425"/>
                  </a:cubicBezTo>
                  <a:cubicBezTo>
                    <a:pt x="364076" y="1488732"/>
                    <a:pt x="369085" y="1490993"/>
                    <a:pt x="372874" y="1492211"/>
                  </a:cubicBezTo>
                  <a:cubicBezTo>
                    <a:pt x="374159" y="1492299"/>
                    <a:pt x="375379" y="1493342"/>
                    <a:pt x="376663" y="1493429"/>
                  </a:cubicBezTo>
                  <a:cubicBezTo>
                    <a:pt x="390731" y="1495348"/>
                    <a:pt x="403710" y="1494312"/>
                    <a:pt x="416688" y="1493276"/>
                  </a:cubicBezTo>
                  <a:cubicBezTo>
                    <a:pt x="421892" y="1492670"/>
                    <a:pt x="427097" y="1492065"/>
                    <a:pt x="432366" y="1490504"/>
                  </a:cubicBezTo>
                  <a:cubicBezTo>
                    <a:pt x="446825" y="1486689"/>
                    <a:pt x="461283" y="1482874"/>
                    <a:pt x="474522" y="1478016"/>
                  </a:cubicBezTo>
                  <a:cubicBezTo>
                    <a:pt x="483776" y="1474806"/>
                    <a:pt x="493030" y="1471596"/>
                    <a:pt x="503048" y="1476119"/>
                  </a:cubicBezTo>
                  <a:lnTo>
                    <a:pt x="508187" y="1476469"/>
                  </a:lnTo>
                  <a:cubicBezTo>
                    <a:pt x="517181" y="1477082"/>
                    <a:pt x="526240" y="1476739"/>
                    <a:pt x="534014" y="1476308"/>
                  </a:cubicBezTo>
                  <a:cubicBezTo>
                    <a:pt x="535298" y="1476396"/>
                    <a:pt x="537868" y="1476571"/>
                    <a:pt x="537933" y="1475615"/>
                  </a:cubicBezTo>
                  <a:cubicBezTo>
                    <a:pt x="542048" y="1472056"/>
                    <a:pt x="548472" y="1472493"/>
                    <a:pt x="554961" y="1471975"/>
                  </a:cubicBezTo>
                  <a:cubicBezTo>
                    <a:pt x="565305" y="1471720"/>
                    <a:pt x="575583" y="1472420"/>
                    <a:pt x="583618" y="1468168"/>
                  </a:cubicBezTo>
                  <a:cubicBezTo>
                    <a:pt x="591587" y="1464870"/>
                    <a:pt x="599361" y="1464440"/>
                    <a:pt x="608420" y="1464097"/>
                  </a:cubicBezTo>
                  <a:cubicBezTo>
                    <a:pt x="609705" y="1464184"/>
                    <a:pt x="612339" y="1463404"/>
                    <a:pt x="613624" y="1463492"/>
                  </a:cubicBezTo>
                  <a:cubicBezTo>
                    <a:pt x="620113" y="1462974"/>
                    <a:pt x="626733" y="1460544"/>
                    <a:pt x="631807" y="1461850"/>
                  </a:cubicBezTo>
                  <a:cubicBezTo>
                    <a:pt x="643240" y="1464549"/>
                    <a:pt x="648574" y="1462032"/>
                    <a:pt x="656804" y="1454913"/>
                  </a:cubicBezTo>
                  <a:cubicBezTo>
                    <a:pt x="658219" y="1453089"/>
                    <a:pt x="662139" y="1452396"/>
                    <a:pt x="664773" y="1451616"/>
                  </a:cubicBezTo>
                  <a:cubicBezTo>
                    <a:pt x="671263" y="1451098"/>
                    <a:pt x="677622" y="1452491"/>
                    <a:pt x="684111" y="1451973"/>
                  </a:cubicBezTo>
                  <a:cubicBezTo>
                    <a:pt x="687965" y="1452236"/>
                    <a:pt x="692015" y="1449632"/>
                    <a:pt x="694585" y="1449807"/>
                  </a:cubicBezTo>
                  <a:cubicBezTo>
                    <a:pt x="704798" y="1451462"/>
                    <a:pt x="716556" y="1449383"/>
                    <a:pt x="725225" y="1454774"/>
                  </a:cubicBezTo>
                  <a:cubicBezTo>
                    <a:pt x="726444" y="1455817"/>
                    <a:pt x="729014" y="1455992"/>
                    <a:pt x="731584" y="1456167"/>
                  </a:cubicBezTo>
                  <a:cubicBezTo>
                    <a:pt x="748221" y="1458261"/>
                    <a:pt x="762094" y="1463046"/>
                    <a:pt x="773136" y="1471479"/>
                  </a:cubicBezTo>
                  <a:cubicBezTo>
                    <a:pt x="776795" y="1474608"/>
                    <a:pt x="781804" y="1476869"/>
                    <a:pt x="785529" y="1479043"/>
                  </a:cubicBezTo>
                  <a:cubicBezTo>
                    <a:pt x="789253" y="1481217"/>
                    <a:pt x="794392" y="1481567"/>
                    <a:pt x="798181" y="1482785"/>
                  </a:cubicBezTo>
                  <a:cubicBezTo>
                    <a:pt x="801971" y="1484003"/>
                    <a:pt x="804475" y="1485134"/>
                    <a:pt x="808330" y="1485396"/>
                  </a:cubicBezTo>
                  <a:cubicBezTo>
                    <a:pt x="814754" y="1485834"/>
                    <a:pt x="819763" y="1488095"/>
                    <a:pt x="823357" y="1492180"/>
                  </a:cubicBezTo>
                  <a:cubicBezTo>
                    <a:pt x="824577" y="1493223"/>
                    <a:pt x="825796" y="1494267"/>
                    <a:pt x="826951" y="1496265"/>
                  </a:cubicBezTo>
                  <a:cubicBezTo>
                    <a:pt x="825471" y="1499044"/>
                    <a:pt x="832659" y="1507214"/>
                    <a:pt x="837798" y="1507564"/>
                  </a:cubicBezTo>
                  <a:cubicBezTo>
                    <a:pt x="846792" y="1508177"/>
                    <a:pt x="855655" y="1510701"/>
                    <a:pt x="863039" y="1516004"/>
                  </a:cubicBezTo>
                  <a:cubicBezTo>
                    <a:pt x="864258" y="1517047"/>
                    <a:pt x="866828" y="1517222"/>
                    <a:pt x="869463" y="1516442"/>
                  </a:cubicBezTo>
                  <a:cubicBezTo>
                    <a:pt x="873382" y="1515749"/>
                    <a:pt x="875952" y="1515924"/>
                    <a:pt x="878326" y="1518966"/>
                  </a:cubicBezTo>
                  <a:cubicBezTo>
                    <a:pt x="879546" y="1520009"/>
                    <a:pt x="884685" y="1520359"/>
                    <a:pt x="887255" y="1520534"/>
                  </a:cubicBezTo>
                  <a:cubicBezTo>
                    <a:pt x="893679" y="1520972"/>
                    <a:pt x="901453" y="1520541"/>
                    <a:pt x="907812" y="1521934"/>
                  </a:cubicBezTo>
                  <a:cubicBezTo>
                    <a:pt x="919310" y="1523678"/>
                    <a:pt x="929523" y="1525334"/>
                    <a:pt x="940956" y="1528033"/>
                  </a:cubicBezTo>
                  <a:cubicBezTo>
                    <a:pt x="943526" y="1528208"/>
                    <a:pt x="946031" y="1529338"/>
                    <a:pt x="947250" y="1530381"/>
                  </a:cubicBezTo>
                  <a:cubicBezTo>
                    <a:pt x="949494" y="1535334"/>
                    <a:pt x="955918" y="1535772"/>
                    <a:pt x="959708" y="1536990"/>
                  </a:cubicBezTo>
                  <a:cubicBezTo>
                    <a:pt x="963497" y="1538208"/>
                    <a:pt x="968571" y="1539514"/>
                    <a:pt x="971141" y="1539689"/>
                  </a:cubicBezTo>
                  <a:cubicBezTo>
                    <a:pt x="972491" y="1538821"/>
                    <a:pt x="975126" y="1538041"/>
                    <a:pt x="977825" y="1536304"/>
                  </a:cubicBezTo>
                  <a:cubicBezTo>
                    <a:pt x="972686" y="1535954"/>
                    <a:pt x="970051" y="1536735"/>
                    <a:pt x="967482" y="1536560"/>
                  </a:cubicBezTo>
                  <a:cubicBezTo>
                    <a:pt x="972947" y="1532132"/>
                    <a:pt x="978151" y="1531527"/>
                    <a:pt x="984380" y="1534831"/>
                  </a:cubicBezTo>
                  <a:cubicBezTo>
                    <a:pt x="991763" y="1540134"/>
                    <a:pt x="998187" y="1540572"/>
                    <a:pt x="1007506" y="1536406"/>
                  </a:cubicBezTo>
                  <a:lnTo>
                    <a:pt x="1015410" y="1534065"/>
                  </a:lnTo>
                  <a:lnTo>
                    <a:pt x="1015736" y="1529287"/>
                  </a:lnTo>
                  <a:cubicBezTo>
                    <a:pt x="1019525" y="1530505"/>
                    <a:pt x="1023249" y="1532679"/>
                    <a:pt x="1025819" y="1532854"/>
                  </a:cubicBezTo>
                  <a:cubicBezTo>
                    <a:pt x="1033723" y="1530512"/>
                    <a:pt x="1041627" y="1528171"/>
                    <a:pt x="1048312" y="1524786"/>
                  </a:cubicBezTo>
                  <a:cubicBezTo>
                    <a:pt x="1056281" y="1521489"/>
                    <a:pt x="1063031" y="1517149"/>
                    <a:pt x="1069715" y="1513764"/>
                  </a:cubicBezTo>
                  <a:cubicBezTo>
                    <a:pt x="1071000" y="1513852"/>
                    <a:pt x="1071065" y="1512896"/>
                    <a:pt x="1072350" y="1512983"/>
                  </a:cubicBezTo>
                  <a:cubicBezTo>
                    <a:pt x="1081474" y="1511685"/>
                    <a:pt x="1089248" y="1511254"/>
                    <a:pt x="1098372" y="1509956"/>
                  </a:cubicBezTo>
                  <a:cubicBezTo>
                    <a:pt x="1103576" y="1509351"/>
                    <a:pt x="1107561" y="1507702"/>
                    <a:pt x="1112765" y="1507097"/>
                  </a:cubicBezTo>
                  <a:cubicBezTo>
                    <a:pt x="1116685" y="1506404"/>
                    <a:pt x="1119254" y="1506579"/>
                    <a:pt x="1123174" y="1505886"/>
                  </a:cubicBezTo>
                  <a:lnTo>
                    <a:pt x="1136022" y="1506761"/>
                  </a:lnTo>
                  <a:cubicBezTo>
                    <a:pt x="1138592" y="1506936"/>
                    <a:pt x="1142446" y="1507199"/>
                    <a:pt x="1145081" y="1506418"/>
                  </a:cubicBezTo>
                  <a:cubicBezTo>
                    <a:pt x="1146496" y="1504594"/>
                    <a:pt x="1149261" y="1501903"/>
                    <a:pt x="1150545" y="1501990"/>
                  </a:cubicBezTo>
                  <a:cubicBezTo>
                    <a:pt x="1154400" y="1502253"/>
                    <a:pt x="1156839" y="1504339"/>
                    <a:pt x="1160629" y="1505557"/>
                  </a:cubicBezTo>
                  <a:cubicBezTo>
                    <a:pt x="1161913" y="1505645"/>
                    <a:pt x="1161848" y="1506600"/>
                    <a:pt x="1161783" y="1507556"/>
                  </a:cubicBezTo>
                  <a:cubicBezTo>
                    <a:pt x="1166662" y="1511728"/>
                    <a:pt x="1170191" y="1516769"/>
                    <a:pt x="1175070" y="1520942"/>
                  </a:cubicBezTo>
                  <a:cubicBezTo>
                    <a:pt x="1181168" y="1526157"/>
                    <a:pt x="1187592" y="1526595"/>
                    <a:pt x="1191642" y="1523991"/>
                  </a:cubicBezTo>
                  <a:cubicBezTo>
                    <a:pt x="1198327" y="1520606"/>
                    <a:pt x="1203661" y="1518089"/>
                    <a:pt x="1212525" y="1520613"/>
                  </a:cubicBezTo>
                  <a:cubicBezTo>
                    <a:pt x="1213809" y="1520701"/>
                    <a:pt x="1216314" y="1521831"/>
                    <a:pt x="1217664" y="1520963"/>
                  </a:cubicBezTo>
                  <a:cubicBezTo>
                    <a:pt x="1224218" y="1519490"/>
                    <a:pt x="1232057" y="1518104"/>
                    <a:pt x="1238677" y="1515675"/>
                  </a:cubicBezTo>
                  <a:cubicBezTo>
                    <a:pt x="1242596" y="1514982"/>
                    <a:pt x="1247735" y="1515332"/>
                    <a:pt x="1249150" y="1513508"/>
                  </a:cubicBezTo>
                  <a:cubicBezTo>
                    <a:pt x="1253396" y="1508037"/>
                    <a:pt x="1260015" y="1505608"/>
                    <a:pt x="1266699" y="1502223"/>
                  </a:cubicBezTo>
                  <a:cubicBezTo>
                    <a:pt x="1270749" y="1499619"/>
                    <a:pt x="1274864" y="1496059"/>
                    <a:pt x="1278783" y="1495366"/>
                  </a:cubicBezTo>
                  <a:cubicBezTo>
                    <a:pt x="1287907" y="1494068"/>
                    <a:pt x="1294722" y="1488772"/>
                    <a:pt x="1302691" y="1485475"/>
                  </a:cubicBezTo>
                  <a:cubicBezTo>
                    <a:pt x="1309311" y="1483046"/>
                    <a:pt x="1313556" y="1477575"/>
                    <a:pt x="1320045" y="1477057"/>
                  </a:cubicBezTo>
                  <a:cubicBezTo>
                    <a:pt x="1330453" y="1475846"/>
                    <a:pt x="1338488" y="1471593"/>
                    <a:pt x="1347807" y="1467428"/>
                  </a:cubicBezTo>
                  <a:cubicBezTo>
                    <a:pt x="1353142" y="1464911"/>
                    <a:pt x="1359696" y="1463438"/>
                    <a:pt x="1366055" y="1464831"/>
                  </a:cubicBezTo>
                  <a:cubicBezTo>
                    <a:pt x="1369844" y="1466049"/>
                    <a:pt x="1375048" y="1465444"/>
                    <a:pt x="1377683" y="1464663"/>
                  </a:cubicBezTo>
                  <a:cubicBezTo>
                    <a:pt x="1382953" y="1463102"/>
                    <a:pt x="1388287" y="1460586"/>
                    <a:pt x="1393557" y="1459024"/>
                  </a:cubicBezTo>
                  <a:cubicBezTo>
                    <a:pt x="1397541" y="1457376"/>
                    <a:pt x="1401526" y="1455727"/>
                    <a:pt x="1405380" y="1455990"/>
                  </a:cubicBezTo>
                  <a:cubicBezTo>
                    <a:pt x="1418294" y="1455910"/>
                    <a:pt x="1428702" y="1454699"/>
                    <a:pt x="1435777" y="1445580"/>
                  </a:cubicBezTo>
                  <a:cubicBezTo>
                    <a:pt x="1438607" y="1441933"/>
                    <a:pt x="1451781" y="1438030"/>
                    <a:pt x="1456790" y="1440292"/>
                  </a:cubicBezTo>
                  <a:cubicBezTo>
                    <a:pt x="1465588" y="1443771"/>
                    <a:pt x="1472143" y="1442298"/>
                    <a:pt x="1477673" y="1436914"/>
                  </a:cubicBezTo>
                  <a:cubicBezTo>
                    <a:pt x="1481722" y="1434310"/>
                    <a:pt x="1486796" y="1435616"/>
                    <a:pt x="1490521" y="1437790"/>
                  </a:cubicBezTo>
                  <a:cubicBezTo>
                    <a:pt x="1492960" y="1439876"/>
                    <a:pt x="1495465" y="1441006"/>
                    <a:pt x="1498034" y="1441182"/>
                  </a:cubicBezTo>
                  <a:cubicBezTo>
                    <a:pt x="1506963" y="1442750"/>
                    <a:pt x="1517306" y="1442494"/>
                    <a:pt x="1526235" y="1444063"/>
                  </a:cubicBezTo>
                  <a:cubicBezTo>
                    <a:pt x="1533879" y="1445544"/>
                    <a:pt x="1541718" y="1444158"/>
                    <a:pt x="1547118" y="1440685"/>
                  </a:cubicBezTo>
                  <a:cubicBezTo>
                    <a:pt x="1552517" y="1437213"/>
                    <a:pt x="1556372" y="1437476"/>
                    <a:pt x="1563950" y="1439912"/>
                  </a:cubicBezTo>
                  <a:cubicBezTo>
                    <a:pt x="1570244" y="1442261"/>
                    <a:pt x="1575058" y="1447389"/>
                    <a:pt x="1584117" y="1447046"/>
                  </a:cubicBezTo>
                  <a:cubicBezTo>
                    <a:pt x="1591891" y="1446616"/>
                    <a:pt x="1600689" y="1450095"/>
                    <a:pt x="1609878" y="1447841"/>
                  </a:cubicBezTo>
                  <a:lnTo>
                    <a:pt x="1615017" y="1448191"/>
                  </a:lnTo>
                  <a:cubicBezTo>
                    <a:pt x="1622596" y="1450628"/>
                    <a:pt x="1630240" y="1452108"/>
                    <a:pt x="1636338" y="1457324"/>
                  </a:cubicBezTo>
                  <a:cubicBezTo>
                    <a:pt x="1643722" y="1462627"/>
                    <a:pt x="1647415" y="1427358"/>
                    <a:pt x="1654864" y="1431705"/>
                  </a:cubicBezTo>
                  <a:cubicBezTo>
                    <a:pt x="1666036" y="1438227"/>
                    <a:pt x="1663857" y="1432318"/>
                    <a:pt x="1675095" y="1437884"/>
                  </a:cubicBezTo>
                  <a:cubicBezTo>
                    <a:pt x="1683893" y="1441363"/>
                    <a:pt x="1680755" y="1430589"/>
                    <a:pt x="1690903" y="1433201"/>
                  </a:cubicBezTo>
                  <a:cubicBezTo>
                    <a:pt x="1692188" y="1433288"/>
                    <a:pt x="1707085" y="1441983"/>
                    <a:pt x="1707150" y="1441028"/>
                  </a:cubicBezTo>
                  <a:cubicBezTo>
                    <a:pt x="1713770" y="1438598"/>
                    <a:pt x="1722147" y="1410368"/>
                    <a:pt x="1728506" y="1411762"/>
                  </a:cubicBezTo>
                  <a:cubicBezTo>
                    <a:pt x="1741159" y="1415504"/>
                    <a:pt x="1752852" y="1414380"/>
                    <a:pt x="1764676" y="1411346"/>
                  </a:cubicBezTo>
                  <a:cubicBezTo>
                    <a:pt x="1771230" y="1409872"/>
                    <a:pt x="1781964" y="1403884"/>
                    <a:pt x="1786908" y="1407100"/>
                  </a:cubicBezTo>
                  <a:cubicBezTo>
                    <a:pt x="1795576" y="1412491"/>
                    <a:pt x="1804440" y="1415015"/>
                    <a:pt x="1814653" y="1416671"/>
                  </a:cubicBezTo>
                  <a:cubicBezTo>
                    <a:pt x="1815938" y="1416758"/>
                    <a:pt x="1817158" y="1417801"/>
                    <a:pt x="1818377" y="1418844"/>
                  </a:cubicBezTo>
                  <a:cubicBezTo>
                    <a:pt x="1821971" y="1422929"/>
                    <a:pt x="1840675" y="1413643"/>
                    <a:pt x="1844269" y="1417728"/>
                  </a:cubicBezTo>
                  <a:cubicBezTo>
                    <a:pt x="1849018" y="1423812"/>
                    <a:pt x="1853766" y="1429896"/>
                    <a:pt x="1858580" y="1435024"/>
                  </a:cubicBezTo>
                  <a:cubicBezTo>
                    <a:pt x="1861020" y="1437110"/>
                    <a:pt x="1864809" y="1438328"/>
                    <a:pt x="1865963" y="1440327"/>
                  </a:cubicBezTo>
                  <a:cubicBezTo>
                    <a:pt x="1866923" y="1445192"/>
                    <a:pt x="1869362" y="1447278"/>
                    <a:pt x="1875786" y="1447716"/>
                  </a:cubicBezTo>
                  <a:cubicBezTo>
                    <a:pt x="1879641" y="1447979"/>
                    <a:pt x="1883430" y="1449197"/>
                    <a:pt x="1885869" y="1451283"/>
                  </a:cubicBezTo>
                  <a:cubicBezTo>
                    <a:pt x="1892098" y="1454588"/>
                    <a:pt x="1897042" y="1457804"/>
                    <a:pt x="1901986" y="1461021"/>
                  </a:cubicBezTo>
                  <a:cubicBezTo>
                    <a:pt x="1908215" y="1464326"/>
                    <a:pt x="1914444" y="1467630"/>
                    <a:pt x="1916688" y="1472583"/>
                  </a:cubicBezTo>
                  <a:cubicBezTo>
                    <a:pt x="1917842" y="1474582"/>
                    <a:pt x="1919062" y="1475625"/>
                    <a:pt x="1920282" y="1476668"/>
                  </a:cubicBezTo>
                  <a:cubicBezTo>
                    <a:pt x="1925161" y="1480841"/>
                    <a:pt x="1930104" y="1484057"/>
                    <a:pt x="1934983" y="1488230"/>
                  </a:cubicBezTo>
                  <a:cubicBezTo>
                    <a:pt x="1942367" y="1493533"/>
                    <a:pt x="1948400" y="1499704"/>
                    <a:pt x="1955784" y="1505007"/>
                  </a:cubicBezTo>
                  <a:cubicBezTo>
                    <a:pt x="1958288" y="1506138"/>
                    <a:pt x="1960727" y="1508224"/>
                    <a:pt x="1963232" y="1509355"/>
                  </a:cubicBezTo>
                  <a:cubicBezTo>
                    <a:pt x="1968241" y="1511616"/>
                    <a:pt x="1973250" y="1513877"/>
                    <a:pt x="1976909" y="1517007"/>
                  </a:cubicBezTo>
                  <a:cubicBezTo>
                    <a:pt x="1980568" y="1520136"/>
                    <a:pt x="1999727" y="1504161"/>
                    <a:pt x="2002037" y="1508158"/>
                  </a:cubicBezTo>
                  <a:cubicBezTo>
                    <a:pt x="2001972" y="1509114"/>
                    <a:pt x="2003257" y="1509201"/>
                    <a:pt x="2004541" y="1509289"/>
                  </a:cubicBezTo>
                  <a:cubicBezTo>
                    <a:pt x="2011925" y="1514592"/>
                    <a:pt x="2019764" y="1513206"/>
                    <a:pt x="2027603" y="1511820"/>
                  </a:cubicBezTo>
                  <a:cubicBezTo>
                    <a:pt x="2030238" y="1511040"/>
                    <a:pt x="2032872" y="1510259"/>
                    <a:pt x="2034092" y="1511302"/>
                  </a:cubicBezTo>
                  <a:cubicBezTo>
                    <a:pt x="2042891" y="1514782"/>
                    <a:pt x="2048859" y="1521908"/>
                    <a:pt x="2060357" y="1523652"/>
                  </a:cubicBezTo>
                  <a:cubicBezTo>
                    <a:pt x="2060357" y="1523652"/>
                    <a:pt x="2061642" y="1523739"/>
                    <a:pt x="2061577" y="1524695"/>
                  </a:cubicBezTo>
                  <a:cubicBezTo>
                    <a:pt x="2063756" y="1530603"/>
                    <a:pt x="2071464" y="1531129"/>
                    <a:pt x="2077823" y="1532522"/>
                  </a:cubicBezTo>
                  <a:cubicBezTo>
                    <a:pt x="2081678" y="1532784"/>
                    <a:pt x="2085467" y="1534003"/>
                    <a:pt x="2087972" y="1535133"/>
                  </a:cubicBezTo>
                  <a:cubicBezTo>
                    <a:pt x="2095485" y="1538525"/>
                    <a:pt x="2102934" y="1542873"/>
                    <a:pt x="2111797" y="1545397"/>
                  </a:cubicBezTo>
                  <a:cubicBezTo>
                    <a:pt x="2123165" y="1549051"/>
                    <a:pt x="2134598" y="1551750"/>
                    <a:pt x="2143267" y="1557141"/>
                  </a:cubicBezTo>
                  <a:cubicBezTo>
                    <a:pt x="2144551" y="1557228"/>
                    <a:pt x="2145836" y="1557316"/>
                    <a:pt x="2145771" y="1558271"/>
                  </a:cubicBezTo>
                  <a:cubicBezTo>
                    <a:pt x="2149495" y="1560445"/>
                    <a:pt x="2155854" y="1561838"/>
                    <a:pt x="2158229" y="1564880"/>
                  </a:cubicBezTo>
                  <a:cubicBezTo>
                    <a:pt x="2161693" y="1570876"/>
                    <a:pt x="2172036" y="1570621"/>
                    <a:pt x="2176850" y="1575749"/>
                  </a:cubicBezTo>
                  <a:lnTo>
                    <a:pt x="2178134" y="1575837"/>
                  </a:lnTo>
                  <a:cubicBezTo>
                    <a:pt x="2183274" y="1576187"/>
                    <a:pt x="2188348" y="1577492"/>
                    <a:pt x="2194772" y="1577930"/>
                  </a:cubicBezTo>
                  <a:cubicBezTo>
                    <a:pt x="2197407" y="1577149"/>
                    <a:pt x="2201391" y="1575501"/>
                    <a:pt x="2203961" y="1575676"/>
                  </a:cubicBezTo>
                  <a:cubicBezTo>
                    <a:pt x="2215329" y="1579331"/>
                    <a:pt x="2226892" y="1580118"/>
                    <a:pt x="2235122" y="1572999"/>
                  </a:cubicBezTo>
                  <a:cubicBezTo>
                    <a:pt x="2236472" y="1572131"/>
                    <a:pt x="2239042" y="1572306"/>
                    <a:pt x="2241611" y="1572481"/>
                  </a:cubicBezTo>
                  <a:lnTo>
                    <a:pt x="2251890" y="1573181"/>
                  </a:lnTo>
                  <a:cubicBezTo>
                    <a:pt x="2263583" y="1572058"/>
                    <a:pt x="2273992" y="1570847"/>
                    <a:pt x="2285620" y="1570679"/>
                  </a:cubicBezTo>
                  <a:cubicBezTo>
                    <a:pt x="2290825" y="1570073"/>
                    <a:pt x="2297119" y="1572422"/>
                    <a:pt x="2302193" y="1573728"/>
                  </a:cubicBezTo>
                  <a:cubicBezTo>
                    <a:pt x="2307267" y="1575034"/>
                    <a:pt x="2312406" y="1575384"/>
                    <a:pt x="2317545" y="1575734"/>
                  </a:cubicBezTo>
                  <a:cubicBezTo>
                    <a:pt x="2323969" y="1576172"/>
                    <a:pt x="2329239" y="1574611"/>
                    <a:pt x="2335663" y="1575048"/>
                  </a:cubicBezTo>
                  <a:cubicBezTo>
                    <a:pt x="2340867" y="1574443"/>
                    <a:pt x="2347291" y="1574880"/>
                    <a:pt x="2352496" y="1574275"/>
                  </a:cubicBezTo>
                  <a:cubicBezTo>
                    <a:pt x="2364189" y="1573152"/>
                    <a:pt x="2374598" y="1571941"/>
                    <a:pt x="2386226" y="1571773"/>
                  </a:cubicBezTo>
                  <a:cubicBezTo>
                    <a:pt x="2396149" y="1539808"/>
                    <a:pt x="2397468" y="1501497"/>
                    <a:pt x="2400137" y="1462318"/>
                  </a:cubicBezTo>
                  <a:close/>
                </a:path>
              </a:pathLst>
            </a:cu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652306" y="863164"/>
            <a:ext cx="10817408" cy="8206851"/>
            <a:chOff x="0" y="0"/>
            <a:chExt cx="2408168" cy="1827006"/>
          </a:xfrm>
        </p:grpSpPr>
        <p:sp>
          <p:nvSpPr>
            <p:cNvPr id="14" name="Freeform 14"/>
            <p:cNvSpPr/>
            <p:nvPr/>
          </p:nvSpPr>
          <p:spPr>
            <a:xfrm>
              <a:off x="-2540" y="-2540"/>
              <a:ext cx="2410708" cy="1824933"/>
            </a:xfrm>
            <a:custGeom>
              <a:avLst/>
              <a:gdLst/>
              <a:ahLst/>
              <a:cxnLst/>
              <a:rect l="l" t="t" r="r" b="b"/>
              <a:pathLst>
                <a:path w="2410708" h="1824933">
                  <a:moveTo>
                    <a:pt x="2409420" y="1615011"/>
                  </a:moveTo>
                  <a:cubicBezTo>
                    <a:pt x="2408132" y="1159413"/>
                    <a:pt x="2392678" y="543491"/>
                    <a:pt x="2392678" y="89046"/>
                  </a:cubicBezTo>
                  <a:cubicBezTo>
                    <a:pt x="2392678" y="82126"/>
                    <a:pt x="2393966" y="75205"/>
                    <a:pt x="2393966" y="69438"/>
                  </a:cubicBezTo>
                  <a:cubicBezTo>
                    <a:pt x="2392678" y="68285"/>
                    <a:pt x="2391391" y="68285"/>
                    <a:pt x="2390103" y="67131"/>
                  </a:cubicBezTo>
                  <a:cubicBezTo>
                    <a:pt x="2390103" y="67131"/>
                    <a:pt x="2388815" y="68285"/>
                    <a:pt x="2388815" y="69438"/>
                  </a:cubicBezTo>
                  <a:cubicBezTo>
                    <a:pt x="2386239" y="75205"/>
                    <a:pt x="2381088" y="75205"/>
                    <a:pt x="2375937" y="75205"/>
                  </a:cubicBezTo>
                  <a:cubicBezTo>
                    <a:pt x="2369498" y="74052"/>
                    <a:pt x="2363059" y="68285"/>
                    <a:pt x="2355333" y="70591"/>
                  </a:cubicBezTo>
                  <a:cubicBezTo>
                    <a:pt x="2352757" y="71745"/>
                    <a:pt x="2347606" y="69438"/>
                    <a:pt x="2346318" y="67131"/>
                  </a:cubicBezTo>
                  <a:cubicBezTo>
                    <a:pt x="2342455" y="62517"/>
                    <a:pt x="2337303" y="62517"/>
                    <a:pt x="2332152" y="64824"/>
                  </a:cubicBezTo>
                  <a:cubicBezTo>
                    <a:pt x="2329577" y="65978"/>
                    <a:pt x="2327001" y="64824"/>
                    <a:pt x="2324426" y="64824"/>
                  </a:cubicBezTo>
                  <a:cubicBezTo>
                    <a:pt x="2320562" y="64824"/>
                    <a:pt x="2315411" y="63671"/>
                    <a:pt x="2311548" y="62517"/>
                  </a:cubicBezTo>
                  <a:cubicBezTo>
                    <a:pt x="2310260" y="62517"/>
                    <a:pt x="2307684" y="61364"/>
                    <a:pt x="2306396" y="61364"/>
                  </a:cubicBezTo>
                  <a:cubicBezTo>
                    <a:pt x="2302533" y="60211"/>
                    <a:pt x="2298670" y="56750"/>
                    <a:pt x="2294806" y="61364"/>
                  </a:cubicBezTo>
                  <a:cubicBezTo>
                    <a:pt x="2294806" y="61364"/>
                    <a:pt x="2292231" y="61364"/>
                    <a:pt x="2290943" y="60211"/>
                  </a:cubicBezTo>
                  <a:cubicBezTo>
                    <a:pt x="2289655" y="57904"/>
                    <a:pt x="2288368" y="54444"/>
                    <a:pt x="2287080" y="52137"/>
                  </a:cubicBezTo>
                  <a:cubicBezTo>
                    <a:pt x="2284504" y="48677"/>
                    <a:pt x="2284504" y="42909"/>
                    <a:pt x="2280641" y="40603"/>
                  </a:cubicBezTo>
                  <a:cubicBezTo>
                    <a:pt x="2278065" y="39449"/>
                    <a:pt x="2276777" y="38296"/>
                    <a:pt x="2275490" y="35989"/>
                  </a:cubicBezTo>
                  <a:cubicBezTo>
                    <a:pt x="2275490" y="34836"/>
                    <a:pt x="2272914" y="33682"/>
                    <a:pt x="2272914" y="32529"/>
                  </a:cubicBezTo>
                  <a:lnTo>
                    <a:pt x="2269051" y="29068"/>
                  </a:lnTo>
                  <a:cubicBezTo>
                    <a:pt x="2267763" y="26762"/>
                    <a:pt x="2266475" y="23301"/>
                    <a:pt x="2263899" y="22148"/>
                  </a:cubicBezTo>
                  <a:cubicBezTo>
                    <a:pt x="2258748" y="18688"/>
                    <a:pt x="2257461" y="14074"/>
                    <a:pt x="2260036" y="8307"/>
                  </a:cubicBezTo>
                  <a:cubicBezTo>
                    <a:pt x="2256173" y="7154"/>
                    <a:pt x="2253597" y="4847"/>
                    <a:pt x="2249734" y="4847"/>
                  </a:cubicBezTo>
                  <a:cubicBezTo>
                    <a:pt x="2234280" y="6000"/>
                    <a:pt x="2217539" y="8307"/>
                    <a:pt x="2202085" y="9460"/>
                  </a:cubicBezTo>
                  <a:cubicBezTo>
                    <a:pt x="2199510" y="9460"/>
                    <a:pt x="2195646" y="10614"/>
                    <a:pt x="2194359" y="11767"/>
                  </a:cubicBezTo>
                  <a:cubicBezTo>
                    <a:pt x="2184056" y="17534"/>
                    <a:pt x="2173754" y="12921"/>
                    <a:pt x="2163452" y="11767"/>
                  </a:cubicBezTo>
                  <a:cubicBezTo>
                    <a:pt x="2155725" y="11767"/>
                    <a:pt x="2147998" y="8307"/>
                    <a:pt x="2140272" y="7154"/>
                  </a:cubicBezTo>
                  <a:cubicBezTo>
                    <a:pt x="2131257" y="6000"/>
                    <a:pt x="2123530" y="7154"/>
                    <a:pt x="2114516" y="6000"/>
                  </a:cubicBezTo>
                  <a:cubicBezTo>
                    <a:pt x="2113228" y="6000"/>
                    <a:pt x="2111940" y="4847"/>
                    <a:pt x="2110652" y="3693"/>
                  </a:cubicBezTo>
                  <a:cubicBezTo>
                    <a:pt x="2108077" y="0"/>
                    <a:pt x="2102926" y="1270"/>
                    <a:pt x="2100350" y="2540"/>
                  </a:cubicBezTo>
                  <a:cubicBezTo>
                    <a:pt x="2096487" y="4847"/>
                    <a:pt x="2095199" y="8307"/>
                    <a:pt x="2092623" y="11767"/>
                  </a:cubicBezTo>
                  <a:cubicBezTo>
                    <a:pt x="2086184" y="12921"/>
                    <a:pt x="2077170" y="14074"/>
                    <a:pt x="2070731" y="17534"/>
                  </a:cubicBezTo>
                  <a:cubicBezTo>
                    <a:pt x="2065580" y="19841"/>
                    <a:pt x="2063004" y="20995"/>
                    <a:pt x="2059141" y="18688"/>
                  </a:cubicBezTo>
                  <a:lnTo>
                    <a:pt x="2057853" y="19841"/>
                  </a:lnTo>
                  <a:cubicBezTo>
                    <a:pt x="2060429" y="22148"/>
                    <a:pt x="2061716" y="25608"/>
                    <a:pt x="2064292" y="27915"/>
                  </a:cubicBezTo>
                  <a:cubicBezTo>
                    <a:pt x="2060429" y="29068"/>
                    <a:pt x="2055277" y="31375"/>
                    <a:pt x="2052702" y="30222"/>
                  </a:cubicBezTo>
                  <a:cubicBezTo>
                    <a:pt x="2046263" y="29068"/>
                    <a:pt x="2043688" y="31375"/>
                    <a:pt x="2038536" y="33682"/>
                  </a:cubicBezTo>
                  <a:cubicBezTo>
                    <a:pt x="2033385" y="37142"/>
                    <a:pt x="2026946" y="39449"/>
                    <a:pt x="2021795" y="41756"/>
                  </a:cubicBezTo>
                  <a:cubicBezTo>
                    <a:pt x="2020507" y="41756"/>
                    <a:pt x="2019219" y="41756"/>
                    <a:pt x="2017932" y="40603"/>
                  </a:cubicBezTo>
                  <a:cubicBezTo>
                    <a:pt x="2016644" y="40603"/>
                    <a:pt x="2015356" y="39449"/>
                    <a:pt x="2015356" y="39449"/>
                  </a:cubicBezTo>
                  <a:cubicBezTo>
                    <a:pt x="2008917" y="41756"/>
                    <a:pt x="2002478" y="44063"/>
                    <a:pt x="1996039" y="41756"/>
                  </a:cubicBezTo>
                  <a:cubicBezTo>
                    <a:pt x="1994751" y="41756"/>
                    <a:pt x="1994751" y="42909"/>
                    <a:pt x="1993463" y="42909"/>
                  </a:cubicBezTo>
                  <a:cubicBezTo>
                    <a:pt x="1985737" y="45216"/>
                    <a:pt x="1980586" y="53290"/>
                    <a:pt x="1970283" y="53290"/>
                  </a:cubicBezTo>
                  <a:cubicBezTo>
                    <a:pt x="1962557" y="53290"/>
                    <a:pt x="1954830" y="59057"/>
                    <a:pt x="1947103" y="59057"/>
                  </a:cubicBezTo>
                  <a:cubicBezTo>
                    <a:pt x="1938089" y="60211"/>
                    <a:pt x="1930362" y="62517"/>
                    <a:pt x="1922635" y="65978"/>
                  </a:cubicBezTo>
                  <a:cubicBezTo>
                    <a:pt x="1920060" y="67131"/>
                    <a:pt x="1917484" y="67131"/>
                    <a:pt x="1916196" y="67131"/>
                  </a:cubicBezTo>
                  <a:cubicBezTo>
                    <a:pt x="1909757" y="64824"/>
                    <a:pt x="1905894" y="68285"/>
                    <a:pt x="1903318" y="71745"/>
                  </a:cubicBezTo>
                  <a:cubicBezTo>
                    <a:pt x="1896879" y="79819"/>
                    <a:pt x="1886577" y="82125"/>
                    <a:pt x="1877562" y="84432"/>
                  </a:cubicBezTo>
                  <a:cubicBezTo>
                    <a:pt x="1865972" y="86739"/>
                    <a:pt x="1854382" y="87893"/>
                    <a:pt x="1842792" y="89046"/>
                  </a:cubicBezTo>
                  <a:cubicBezTo>
                    <a:pt x="1841504" y="89046"/>
                    <a:pt x="1840217" y="92506"/>
                    <a:pt x="1837641" y="93660"/>
                  </a:cubicBezTo>
                  <a:cubicBezTo>
                    <a:pt x="1836353" y="93660"/>
                    <a:pt x="1835065" y="92506"/>
                    <a:pt x="1835065" y="92506"/>
                  </a:cubicBezTo>
                  <a:cubicBezTo>
                    <a:pt x="1828626" y="99427"/>
                    <a:pt x="1824763" y="109807"/>
                    <a:pt x="1811885" y="108654"/>
                  </a:cubicBezTo>
                  <a:lnTo>
                    <a:pt x="1810597" y="108654"/>
                  </a:lnTo>
                  <a:cubicBezTo>
                    <a:pt x="1800295" y="114421"/>
                    <a:pt x="1789993" y="112114"/>
                    <a:pt x="1780978" y="109807"/>
                  </a:cubicBezTo>
                  <a:cubicBezTo>
                    <a:pt x="1778403" y="109807"/>
                    <a:pt x="1774539" y="107501"/>
                    <a:pt x="1773251" y="105194"/>
                  </a:cubicBezTo>
                  <a:cubicBezTo>
                    <a:pt x="1769388" y="98273"/>
                    <a:pt x="1759086" y="95966"/>
                    <a:pt x="1751359" y="98273"/>
                  </a:cubicBezTo>
                  <a:cubicBezTo>
                    <a:pt x="1744920" y="100580"/>
                    <a:pt x="1738481" y="101734"/>
                    <a:pt x="1732042" y="104040"/>
                  </a:cubicBezTo>
                  <a:cubicBezTo>
                    <a:pt x="1721740" y="106347"/>
                    <a:pt x="1712725" y="107501"/>
                    <a:pt x="1702423" y="102887"/>
                  </a:cubicBezTo>
                  <a:cubicBezTo>
                    <a:pt x="1692121" y="98273"/>
                    <a:pt x="1684394" y="101734"/>
                    <a:pt x="1679243" y="112114"/>
                  </a:cubicBezTo>
                  <a:cubicBezTo>
                    <a:pt x="1675379" y="119035"/>
                    <a:pt x="1665077" y="120188"/>
                    <a:pt x="1658638" y="114421"/>
                  </a:cubicBezTo>
                  <a:cubicBezTo>
                    <a:pt x="1654775" y="110961"/>
                    <a:pt x="1652199" y="112114"/>
                    <a:pt x="1648336" y="114421"/>
                  </a:cubicBezTo>
                  <a:lnTo>
                    <a:pt x="1640609" y="121342"/>
                  </a:lnTo>
                  <a:cubicBezTo>
                    <a:pt x="1639321" y="122495"/>
                    <a:pt x="1636746" y="122495"/>
                    <a:pt x="1635458" y="122495"/>
                  </a:cubicBezTo>
                  <a:lnTo>
                    <a:pt x="1627731" y="122495"/>
                  </a:lnTo>
                  <a:cubicBezTo>
                    <a:pt x="1622580" y="122495"/>
                    <a:pt x="1617429" y="121342"/>
                    <a:pt x="1612278" y="120188"/>
                  </a:cubicBezTo>
                  <a:cubicBezTo>
                    <a:pt x="1605839" y="119035"/>
                    <a:pt x="1600688" y="115574"/>
                    <a:pt x="1594249" y="114421"/>
                  </a:cubicBezTo>
                  <a:cubicBezTo>
                    <a:pt x="1583946" y="113268"/>
                    <a:pt x="1581371" y="105194"/>
                    <a:pt x="1577507" y="99427"/>
                  </a:cubicBezTo>
                  <a:cubicBezTo>
                    <a:pt x="1574932" y="95966"/>
                    <a:pt x="1569781" y="91353"/>
                    <a:pt x="1564629" y="92506"/>
                  </a:cubicBezTo>
                  <a:cubicBezTo>
                    <a:pt x="1559478" y="94813"/>
                    <a:pt x="1554327" y="92506"/>
                    <a:pt x="1550464" y="91353"/>
                  </a:cubicBezTo>
                  <a:cubicBezTo>
                    <a:pt x="1549176" y="91353"/>
                    <a:pt x="1546600" y="90199"/>
                    <a:pt x="1545313" y="90199"/>
                  </a:cubicBezTo>
                  <a:cubicBezTo>
                    <a:pt x="1536298" y="87893"/>
                    <a:pt x="1529859" y="92506"/>
                    <a:pt x="1523420" y="98273"/>
                  </a:cubicBezTo>
                  <a:lnTo>
                    <a:pt x="1518269" y="102887"/>
                  </a:lnTo>
                  <a:cubicBezTo>
                    <a:pt x="1516981" y="104040"/>
                    <a:pt x="1516981" y="106347"/>
                    <a:pt x="1515693" y="107501"/>
                  </a:cubicBezTo>
                  <a:cubicBezTo>
                    <a:pt x="1507967" y="113268"/>
                    <a:pt x="1500240" y="110961"/>
                    <a:pt x="1491225" y="107501"/>
                  </a:cubicBezTo>
                  <a:cubicBezTo>
                    <a:pt x="1483499" y="104040"/>
                    <a:pt x="1474484" y="107501"/>
                    <a:pt x="1471908" y="114421"/>
                  </a:cubicBezTo>
                  <a:cubicBezTo>
                    <a:pt x="1470621" y="119035"/>
                    <a:pt x="1469333" y="122495"/>
                    <a:pt x="1462894" y="124802"/>
                  </a:cubicBezTo>
                  <a:cubicBezTo>
                    <a:pt x="1456455" y="128262"/>
                    <a:pt x="1448728" y="130569"/>
                    <a:pt x="1447441" y="138643"/>
                  </a:cubicBezTo>
                  <a:cubicBezTo>
                    <a:pt x="1447441" y="139796"/>
                    <a:pt x="1446153" y="140950"/>
                    <a:pt x="1444865" y="140950"/>
                  </a:cubicBezTo>
                  <a:cubicBezTo>
                    <a:pt x="1441002" y="142103"/>
                    <a:pt x="1438426" y="143256"/>
                    <a:pt x="1434563" y="144410"/>
                  </a:cubicBezTo>
                  <a:lnTo>
                    <a:pt x="1422972" y="144410"/>
                  </a:lnTo>
                  <a:cubicBezTo>
                    <a:pt x="1415246" y="143256"/>
                    <a:pt x="1407519" y="140950"/>
                    <a:pt x="1399792" y="139796"/>
                  </a:cubicBezTo>
                  <a:cubicBezTo>
                    <a:pt x="1390778" y="138643"/>
                    <a:pt x="1383051" y="143256"/>
                    <a:pt x="1374036" y="144410"/>
                  </a:cubicBezTo>
                  <a:lnTo>
                    <a:pt x="1372749" y="145563"/>
                  </a:lnTo>
                  <a:cubicBezTo>
                    <a:pt x="1370173" y="149023"/>
                    <a:pt x="1366310" y="147870"/>
                    <a:pt x="1363734" y="145563"/>
                  </a:cubicBezTo>
                  <a:cubicBezTo>
                    <a:pt x="1358583" y="140950"/>
                    <a:pt x="1349568" y="139796"/>
                    <a:pt x="1343129" y="142103"/>
                  </a:cubicBezTo>
                  <a:cubicBezTo>
                    <a:pt x="1335403" y="145563"/>
                    <a:pt x="1327676" y="147870"/>
                    <a:pt x="1319949" y="150177"/>
                  </a:cubicBezTo>
                  <a:cubicBezTo>
                    <a:pt x="1317374" y="150177"/>
                    <a:pt x="1314798" y="149023"/>
                    <a:pt x="1313510" y="149023"/>
                  </a:cubicBezTo>
                  <a:cubicBezTo>
                    <a:pt x="1310935" y="149023"/>
                    <a:pt x="1307071" y="147870"/>
                    <a:pt x="1305784" y="149023"/>
                  </a:cubicBezTo>
                  <a:cubicBezTo>
                    <a:pt x="1295481" y="155944"/>
                    <a:pt x="1285179" y="153637"/>
                    <a:pt x="1276164" y="149023"/>
                  </a:cubicBezTo>
                  <a:cubicBezTo>
                    <a:pt x="1271013" y="146717"/>
                    <a:pt x="1263286" y="144410"/>
                    <a:pt x="1260711" y="137489"/>
                  </a:cubicBezTo>
                  <a:cubicBezTo>
                    <a:pt x="1259423" y="132876"/>
                    <a:pt x="1254272" y="128262"/>
                    <a:pt x="1250409" y="124802"/>
                  </a:cubicBezTo>
                  <a:cubicBezTo>
                    <a:pt x="1243970" y="119035"/>
                    <a:pt x="1237531" y="110961"/>
                    <a:pt x="1225941" y="110961"/>
                  </a:cubicBezTo>
                  <a:cubicBezTo>
                    <a:pt x="1223365" y="110961"/>
                    <a:pt x="1220789" y="106347"/>
                    <a:pt x="1219502" y="107501"/>
                  </a:cubicBezTo>
                  <a:cubicBezTo>
                    <a:pt x="1214350" y="108654"/>
                    <a:pt x="1214350" y="106347"/>
                    <a:pt x="1211775" y="104040"/>
                  </a:cubicBezTo>
                  <a:cubicBezTo>
                    <a:pt x="1209199" y="101734"/>
                    <a:pt x="1205336" y="99427"/>
                    <a:pt x="1202760" y="95966"/>
                  </a:cubicBezTo>
                  <a:cubicBezTo>
                    <a:pt x="1198897" y="91353"/>
                    <a:pt x="1195034" y="85586"/>
                    <a:pt x="1191170" y="80972"/>
                  </a:cubicBezTo>
                  <a:cubicBezTo>
                    <a:pt x="1187307" y="76358"/>
                    <a:pt x="1184731" y="70591"/>
                    <a:pt x="1180868" y="65978"/>
                  </a:cubicBezTo>
                  <a:cubicBezTo>
                    <a:pt x="1179580" y="64824"/>
                    <a:pt x="1175717" y="63671"/>
                    <a:pt x="1174429" y="64824"/>
                  </a:cubicBezTo>
                  <a:lnTo>
                    <a:pt x="1158976" y="71745"/>
                  </a:lnTo>
                  <a:cubicBezTo>
                    <a:pt x="1156400" y="72898"/>
                    <a:pt x="1155112" y="75205"/>
                    <a:pt x="1153824" y="77512"/>
                  </a:cubicBezTo>
                  <a:lnTo>
                    <a:pt x="1152537" y="76358"/>
                  </a:lnTo>
                  <a:cubicBezTo>
                    <a:pt x="1153824" y="72898"/>
                    <a:pt x="1155112" y="69438"/>
                    <a:pt x="1156400" y="68285"/>
                  </a:cubicBezTo>
                  <a:lnTo>
                    <a:pt x="1140946" y="64824"/>
                  </a:lnTo>
                  <a:cubicBezTo>
                    <a:pt x="1137083" y="63671"/>
                    <a:pt x="1130644" y="63671"/>
                    <a:pt x="1128068" y="63671"/>
                  </a:cubicBezTo>
                  <a:lnTo>
                    <a:pt x="1107464" y="63671"/>
                  </a:lnTo>
                  <a:cubicBezTo>
                    <a:pt x="1099737" y="63671"/>
                    <a:pt x="1093298" y="62517"/>
                    <a:pt x="1085571" y="63671"/>
                  </a:cubicBezTo>
                  <a:cubicBezTo>
                    <a:pt x="1080420" y="64824"/>
                    <a:pt x="1076557" y="62517"/>
                    <a:pt x="1072693" y="60211"/>
                  </a:cubicBezTo>
                  <a:cubicBezTo>
                    <a:pt x="1062391" y="53290"/>
                    <a:pt x="1052089" y="45216"/>
                    <a:pt x="1037923" y="48677"/>
                  </a:cubicBezTo>
                  <a:cubicBezTo>
                    <a:pt x="1036635" y="48677"/>
                    <a:pt x="1034060" y="47523"/>
                    <a:pt x="1032772" y="46370"/>
                  </a:cubicBezTo>
                  <a:cubicBezTo>
                    <a:pt x="1028909" y="45216"/>
                    <a:pt x="1026333" y="42909"/>
                    <a:pt x="1021182" y="40603"/>
                  </a:cubicBezTo>
                  <a:cubicBezTo>
                    <a:pt x="1021182" y="44063"/>
                    <a:pt x="1021182" y="45216"/>
                    <a:pt x="1022470" y="47523"/>
                  </a:cubicBezTo>
                  <a:cubicBezTo>
                    <a:pt x="1019894" y="49830"/>
                    <a:pt x="1018606" y="48677"/>
                    <a:pt x="1017319" y="47523"/>
                  </a:cubicBezTo>
                  <a:cubicBezTo>
                    <a:pt x="1016031" y="48677"/>
                    <a:pt x="1014743" y="50983"/>
                    <a:pt x="1013455" y="50983"/>
                  </a:cubicBezTo>
                  <a:cubicBezTo>
                    <a:pt x="1007016" y="53290"/>
                    <a:pt x="1000577" y="54444"/>
                    <a:pt x="994138" y="56750"/>
                  </a:cubicBezTo>
                  <a:cubicBezTo>
                    <a:pt x="991563" y="57904"/>
                    <a:pt x="988987" y="59057"/>
                    <a:pt x="987699" y="60211"/>
                  </a:cubicBezTo>
                  <a:cubicBezTo>
                    <a:pt x="982548" y="63671"/>
                    <a:pt x="978685" y="69438"/>
                    <a:pt x="969670" y="68285"/>
                  </a:cubicBezTo>
                  <a:cubicBezTo>
                    <a:pt x="968382" y="68285"/>
                    <a:pt x="965807" y="70591"/>
                    <a:pt x="963231" y="70591"/>
                  </a:cubicBezTo>
                  <a:cubicBezTo>
                    <a:pt x="960656" y="71745"/>
                    <a:pt x="956792" y="71745"/>
                    <a:pt x="954217" y="72898"/>
                  </a:cubicBezTo>
                  <a:lnTo>
                    <a:pt x="951641" y="72898"/>
                  </a:lnTo>
                  <a:cubicBezTo>
                    <a:pt x="943915" y="75205"/>
                    <a:pt x="937476" y="77512"/>
                    <a:pt x="929749" y="78665"/>
                  </a:cubicBezTo>
                  <a:lnTo>
                    <a:pt x="924598" y="78665"/>
                  </a:lnTo>
                  <a:cubicBezTo>
                    <a:pt x="918159" y="78665"/>
                    <a:pt x="913008" y="77512"/>
                    <a:pt x="906569" y="77512"/>
                  </a:cubicBezTo>
                  <a:cubicBezTo>
                    <a:pt x="900130" y="77512"/>
                    <a:pt x="893691" y="79819"/>
                    <a:pt x="887252" y="79819"/>
                  </a:cubicBezTo>
                  <a:cubicBezTo>
                    <a:pt x="879525" y="79819"/>
                    <a:pt x="870510" y="79819"/>
                    <a:pt x="864072" y="75205"/>
                  </a:cubicBezTo>
                  <a:cubicBezTo>
                    <a:pt x="862784" y="74052"/>
                    <a:pt x="858920" y="74052"/>
                    <a:pt x="856345" y="75205"/>
                  </a:cubicBezTo>
                  <a:cubicBezTo>
                    <a:pt x="847330" y="76358"/>
                    <a:pt x="838316" y="77512"/>
                    <a:pt x="830589" y="79819"/>
                  </a:cubicBezTo>
                  <a:cubicBezTo>
                    <a:pt x="822862" y="82126"/>
                    <a:pt x="818999" y="79819"/>
                    <a:pt x="816423" y="74052"/>
                  </a:cubicBezTo>
                  <a:cubicBezTo>
                    <a:pt x="815136" y="71745"/>
                    <a:pt x="812560" y="69438"/>
                    <a:pt x="809984" y="67131"/>
                  </a:cubicBezTo>
                  <a:cubicBezTo>
                    <a:pt x="806121" y="64824"/>
                    <a:pt x="802258" y="61364"/>
                    <a:pt x="798394" y="61364"/>
                  </a:cubicBezTo>
                  <a:cubicBezTo>
                    <a:pt x="789380" y="61364"/>
                    <a:pt x="784229" y="56750"/>
                    <a:pt x="777790" y="53290"/>
                  </a:cubicBezTo>
                  <a:cubicBezTo>
                    <a:pt x="767487" y="47523"/>
                    <a:pt x="758473" y="40603"/>
                    <a:pt x="745595" y="41756"/>
                  </a:cubicBezTo>
                  <a:lnTo>
                    <a:pt x="745595" y="35989"/>
                  </a:lnTo>
                  <a:cubicBezTo>
                    <a:pt x="748170" y="35989"/>
                    <a:pt x="750746" y="35989"/>
                    <a:pt x="753322" y="34836"/>
                  </a:cubicBezTo>
                  <a:cubicBezTo>
                    <a:pt x="749458" y="32529"/>
                    <a:pt x="749458" y="29068"/>
                    <a:pt x="746883" y="26762"/>
                  </a:cubicBezTo>
                  <a:cubicBezTo>
                    <a:pt x="741731" y="23301"/>
                    <a:pt x="736580" y="22148"/>
                    <a:pt x="731429" y="19841"/>
                  </a:cubicBezTo>
                  <a:cubicBezTo>
                    <a:pt x="727566" y="18688"/>
                    <a:pt x="722415" y="18688"/>
                    <a:pt x="724990" y="24455"/>
                  </a:cubicBezTo>
                  <a:cubicBezTo>
                    <a:pt x="718551" y="25608"/>
                    <a:pt x="713400" y="25608"/>
                    <a:pt x="710824" y="27915"/>
                  </a:cubicBezTo>
                  <a:cubicBezTo>
                    <a:pt x="705673" y="31375"/>
                    <a:pt x="700522" y="29068"/>
                    <a:pt x="696659" y="26762"/>
                  </a:cubicBezTo>
                  <a:cubicBezTo>
                    <a:pt x="694083" y="25608"/>
                    <a:pt x="691508" y="24455"/>
                    <a:pt x="688932" y="25608"/>
                  </a:cubicBezTo>
                  <a:cubicBezTo>
                    <a:pt x="673479" y="32529"/>
                    <a:pt x="658025" y="29068"/>
                    <a:pt x="642572" y="29068"/>
                  </a:cubicBezTo>
                  <a:cubicBezTo>
                    <a:pt x="639996" y="29068"/>
                    <a:pt x="637420" y="27915"/>
                    <a:pt x="633557" y="27915"/>
                  </a:cubicBezTo>
                  <a:cubicBezTo>
                    <a:pt x="628406" y="26762"/>
                    <a:pt x="624543" y="24455"/>
                    <a:pt x="619391" y="23301"/>
                  </a:cubicBezTo>
                  <a:cubicBezTo>
                    <a:pt x="614240" y="22148"/>
                    <a:pt x="607801" y="20995"/>
                    <a:pt x="602650" y="19841"/>
                  </a:cubicBezTo>
                  <a:lnTo>
                    <a:pt x="598787" y="19841"/>
                  </a:lnTo>
                  <a:cubicBezTo>
                    <a:pt x="589772" y="19841"/>
                    <a:pt x="580758" y="20995"/>
                    <a:pt x="573031" y="20995"/>
                  </a:cubicBezTo>
                  <a:cubicBezTo>
                    <a:pt x="566592" y="20995"/>
                    <a:pt x="560153" y="18688"/>
                    <a:pt x="552426" y="17534"/>
                  </a:cubicBezTo>
                  <a:cubicBezTo>
                    <a:pt x="551139" y="8307"/>
                    <a:pt x="540836" y="10614"/>
                    <a:pt x="534397" y="6000"/>
                  </a:cubicBezTo>
                  <a:cubicBezTo>
                    <a:pt x="533109" y="4847"/>
                    <a:pt x="530534" y="6000"/>
                    <a:pt x="529246" y="6000"/>
                  </a:cubicBezTo>
                  <a:cubicBezTo>
                    <a:pt x="521519" y="4847"/>
                    <a:pt x="516368" y="8307"/>
                    <a:pt x="513793" y="14074"/>
                  </a:cubicBezTo>
                  <a:cubicBezTo>
                    <a:pt x="509929" y="19841"/>
                    <a:pt x="499627" y="22148"/>
                    <a:pt x="503490" y="31375"/>
                  </a:cubicBezTo>
                  <a:cubicBezTo>
                    <a:pt x="504778" y="32529"/>
                    <a:pt x="507354" y="33682"/>
                    <a:pt x="508641" y="35989"/>
                  </a:cubicBezTo>
                  <a:cubicBezTo>
                    <a:pt x="508641" y="39449"/>
                    <a:pt x="507354" y="41756"/>
                    <a:pt x="503490" y="40603"/>
                  </a:cubicBezTo>
                  <a:cubicBezTo>
                    <a:pt x="502203" y="40603"/>
                    <a:pt x="500915" y="42909"/>
                    <a:pt x="499627" y="44063"/>
                  </a:cubicBezTo>
                  <a:cubicBezTo>
                    <a:pt x="498339" y="45216"/>
                    <a:pt x="498339" y="47523"/>
                    <a:pt x="497051" y="47523"/>
                  </a:cubicBezTo>
                  <a:cubicBezTo>
                    <a:pt x="489325" y="49830"/>
                    <a:pt x="484173" y="55597"/>
                    <a:pt x="475159" y="54444"/>
                  </a:cubicBezTo>
                  <a:lnTo>
                    <a:pt x="472583" y="54444"/>
                  </a:lnTo>
                  <a:cubicBezTo>
                    <a:pt x="464857" y="60211"/>
                    <a:pt x="457130" y="59057"/>
                    <a:pt x="448115" y="57904"/>
                  </a:cubicBezTo>
                  <a:cubicBezTo>
                    <a:pt x="444252" y="56750"/>
                    <a:pt x="439101" y="57904"/>
                    <a:pt x="433950" y="57904"/>
                  </a:cubicBezTo>
                  <a:cubicBezTo>
                    <a:pt x="430086" y="57904"/>
                    <a:pt x="426223" y="57904"/>
                    <a:pt x="422360" y="55597"/>
                  </a:cubicBezTo>
                  <a:cubicBezTo>
                    <a:pt x="417208" y="53290"/>
                    <a:pt x="412057" y="49830"/>
                    <a:pt x="406906" y="47523"/>
                  </a:cubicBezTo>
                  <a:cubicBezTo>
                    <a:pt x="401755" y="45216"/>
                    <a:pt x="395316" y="45216"/>
                    <a:pt x="395316" y="37142"/>
                  </a:cubicBezTo>
                  <a:cubicBezTo>
                    <a:pt x="395316" y="35989"/>
                    <a:pt x="392740" y="34836"/>
                    <a:pt x="392740" y="33682"/>
                  </a:cubicBezTo>
                  <a:cubicBezTo>
                    <a:pt x="383726" y="40603"/>
                    <a:pt x="375999" y="46370"/>
                    <a:pt x="368272" y="52137"/>
                  </a:cubicBezTo>
                  <a:cubicBezTo>
                    <a:pt x="364409" y="55597"/>
                    <a:pt x="359258" y="60211"/>
                    <a:pt x="361833" y="65978"/>
                  </a:cubicBezTo>
                  <a:cubicBezTo>
                    <a:pt x="361833" y="67131"/>
                    <a:pt x="360546" y="68285"/>
                    <a:pt x="360546" y="69438"/>
                  </a:cubicBezTo>
                  <a:cubicBezTo>
                    <a:pt x="359258" y="71745"/>
                    <a:pt x="357970" y="74052"/>
                    <a:pt x="355394" y="75205"/>
                  </a:cubicBezTo>
                  <a:cubicBezTo>
                    <a:pt x="352819" y="78665"/>
                    <a:pt x="350243" y="82126"/>
                    <a:pt x="347668" y="86739"/>
                  </a:cubicBezTo>
                  <a:lnTo>
                    <a:pt x="339941" y="93660"/>
                  </a:lnTo>
                  <a:cubicBezTo>
                    <a:pt x="337365" y="97120"/>
                    <a:pt x="334790" y="100580"/>
                    <a:pt x="330926" y="102887"/>
                  </a:cubicBezTo>
                  <a:cubicBezTo>
                    <a:pt x="321912" y="109807"/>
                    <a:pt x="312897" y="116728"/>
                    <a:pt x="302595" y="123648"/>
                  </a:cubicBezTo>
                  <a:cubicBezTo>
                    <a:pt x="297444" y="128262"/>
                    <a:pt x="291005" y="131722"/>
                    <a:pt x="285854" y="136336"/>
                  </a:cubicBezTo>
                  <a:cubicBezTo>
                    <a:pt x="276839" y="143256"/>
                    <a:pt x="266537" y="149023"/>
                    <a:pt x="261386" y="159404"/>
                  </a:cubicBezTo>
                  <a:cubicBezTo>
                    <a:pt x="261386" y="160558"/>
                    <a:pt x="258810" y="161711"/>
                    <a:pt x="257522" y="162864"/>
                  </a:cubicBezTo>
                  <a:cubicBezTo>
                    <a:pt x="251083" y="167478"/>
                    <a:pt x="240781" y="167478"/>
                    <a:pt x="240781" y="176705"/>
                  </a:cubicBezTo>
                  <a:cubicBezTo>
                    <a:pt x="230479" y="176705"/>
                    <a:pt x="225328" y="183626"/>
                    <a:pt x="220176" y="189393"/>
                  </a:cubicBezTo>
                  <a:cubicBezTo>
                    <a:pt x="216313" y="194007"/>
                    <a:pt x="212450" y="199774"/>
                    <a:pt x="207299" y="203234"/>
                  </a:cubicBezTo>
                  <a:cubicBezTo>
                    <a:pt x="202147" y="205541"/>
                    <a:pt x="195708" y="204387"/>
                    <a:pt x="189269" y="204387"/>
                  </a:cubicBezTo>
                  <a:cubicBezTo>
                    <a:pt x="186694" y="204387"/>
                    <a:pt x="184118" y="204387"/>
                    <a:pt x="184118" y="205541"/>
                  </a:cubicBezTo>
                  <a:cubicBezTo>
                    <a:pt x="178967" y="210154"/>
                    <a:pt x="172528" y="213615"/>
                    <a:pt x="168665" y="219382"/>
                  </a:cubicBezTo>
                  <a:cubicBezTo>
                    <a:pt x="164801" y="225149"/>
                    <a:pt x="160938" y="228609"/>
                    <a:pt x="154499" y="229762"/>
                  </a:cubicBezTo>
                  <a:cubicBezTo>
                    <a:pt x="148060" y="230916"/>
                    <a:pt x="141621" y="236683"/>
                    <a:pt x="132607" y="233223"/>
                  </a:cubicBezTo>
                  <a:cubicBezTo>
                    <a:pt x="124880" y="230916"/>
                    <a:pt x="115865" y="233223"/>
                    <a:pt x="110714" y="228609"/>
                  </a:cubicBezTo>
                  <a:cubicBezTo>
                    <a:pt x="100412" y="229762"/>
                    <a:pt x="92685" y="232069"/>
                    <a:pt x="83671" y="233223"/>
                  </a:cubicBezTo>
                  <a:cubicBezTo>
                    <a:pt x="73368" y="235529"/>
                    <a:pt x="61778" y="234376"/>
                    <a:pt x="52764" y="241297"/>
                  </a:cubicBezTo>
                  <a:cubicBezTo>
                    <a:pt x="45037" y="247064"/>
                    <a:pt x="38598" y="252831"/>
                    <a:pt x="27008" y="251677"/>
                  </a:cubicBezTo>
                  <a:cubicBezTo>
                    <a:pt x="28296" y="258598"/>
                    <a:pt x="29584" y="264365"/>
                    <a:pt x="30871" y="271285"/>
                  </a:cubicBezTo>
                  <a:cubicBezTo>
                    <a:pt x="33447" y="289740"/>
                    <a:pt x="36022" y="308194"/>
                    <a:pt x="37310" y="326649"/>
                  </a:cubicBezTo>
                  <a:cubicBezTo>
                    <a:pt x="41174" y="349717"/>
                    <a:pt x="42461" y="371632"/>
                    <a:pt x="39886" y="393547"/>
                  </a:cubicBezTo>
                  <a:cubicBezTo>
                    <a:pt x="37310" y="424689"/>
                    <a:pt x="25720" y="1490443"/>
                    <a:pt x="14130" y="1519278"/>
                  </a:cubicBezTo>
                  <a:lnTo>
                    <a:pt x="2540" y="1543500"/>
                  </a:lnTo>
                  <a:cubicBezTo>
                    <a:pt x="0" y="1549267"/>
                    <a:pt x="3828" y="1552727"/>
                    <a:pt x="10267" y="1553881"/>
                  </a:cubicBezTo>
                  <a:cubicBezTo>
                    <a:pt x="17993" y="1555034"/>
                    <a:pt x="20569" y="1559648"/>
                    <a:pt x="23145" y="1565415"/>
                  </a:cubicBezTo>
                  <a:cubicBezTo>
                    <a:pt x="25720" y="1574642"/>
                    <a:pt x="21857" y="1583869"/>
                    <a:pt x="27008" y="1593096"/>
                  </a:cubicBezTo>
                  <a:cubicBezTo>
                    <a:pt x="29584" y="1597710"/>
                    <a:pt x="27008" y="1605784"/>
                    <a:pt x="25720" y="1612705"/>
                  </a:cubicBezTo>
                  <a:cubicBezTo>
                    <a:pt x="24432" y="1621932"/>
                    <a:pt x="27008" y="1631159"/>
                    <a:pt x="30871" y="1639233"/>
                  </a:cubicBezTo>
                  <a:cubicBezTo>
                    <a:pt x="39886" y="1653074"/>
                    <a:pt x="41174" y="1669222"/>
                    <a:pt x="41174" y="1684216"/>
                  </a:cubicBezTo>
                  <a:cubicBezTo>
                    <a:pt x="41174" y="1687676"/>
                    <a:pt x="42461" y="1691137"/>
                    <a:pt x="43749" y="1693444"/>
                  </a:cubicBezTo>
                  <a:cubicBezTo>
                    <a:pt x="46325" y="1695750"/>
                    <a:pt x="51476" y="1698057"/>
                    <a:pt x="56627" y="1699211"/>
                  </a:cubicBezTo>
                  <a:lnTo>
                    <a:pt x="87534" y="1713052"/>
                  </a:lnTo>
                  <a:cubicBezTo>
                    <a:pt x="101700" y="1719972"/>
                    <a:pt x="113290" y="1718819"/>
                    <a:pt x="126168" y="1710745"/>
                  </a:cubicBezTo>
                  <a:cubicBezTo>
                    <a:pt x="127456" y="1709591"/>
                    <a:pt x="131319" y="1708438"/>
                    <a:pt x="132607" y="1708438"/>
                  </a:cubicBezTo>
                  <a:cubicBezTo>
                    <a:pt x="141621" y="1709591"/>
                    <a:pt x="150636" y="1709591"/>
                    <a:pt x="158363" y="1716512"/>
                  </a:cubicBezTo>
                  <a:cubicBezTo>
                    <a:pt x="167377" y="1723432"/>
                    <a:pt x="180255" y="1728046"/>
                    <a:pt x="190557" y="1733813"/>
                  </a:cubicBezTo>
                  <a:cubicBezTo>
                    <a:pt x="196996" y="1737273"/>
                    <a:pt x="204723" y="1741887"/>
                    <a:pt x="208586" y="1746500"/>
                  </a:cubicBezTo>
                  <a:cubicBezTo>
                    <a:pt x="211162" y="1748807"/>
                    <a:pt x="213738" y="1751114"/>
                    <a:pt x="216313" y="1752268"/>
                  </a:cubicBezTo>
                  <a:cubicBezTo>
                    <a:pt x="230479" y="1756881"/>
                    <a:pt x="238206" y="1768416"/>
                    <a:pt x="247220" y="1777643"/>
                  </a:cubicBezTo>
                  <a:cubicBezTo>
                    <a:pt x="254947" y="1785717"/>
                    <a:pt x="265249" y="1790330"/>
                    <a:pt x="276839" y="1791484"/>
                  </a:cubicBezTo>
                  <a:cubicBezTo>
                    <a:pt x="289717" y="1793791"/>
                    <a:pt x="302595" y="1794944"/>
                    <a:pt x="315473" y="1797251"/>
                  </a:cubicBezTo>
                  <a:cubicBezTo>
                    <a:pt x="320624" y="1798404"/>
                    <a:pt x="327063" y="1799558"/>
                    <a:pt x="332214" y="1801864"/>
                  </a:cubicBezTo>
                  <a:cubicBezTo>
                    <a:pt x="338653" y="1804171"/>
                    <a:pt x="345092" y="1804171"/>
                    <a:pt x="350243" y="1807631"/>
                  </a:cubicBezTo>
                  <a:cubicBezTo>
                    <a:pt x="357970" y="1813398"/>
                    <a:pt x="365697" y="1816859"/>
                    <a:pt x="375999" y="1814552"/>
                  </a:cubicBezTo>
                  <a:cubicBezTo>
                    <a:pt x="379862" y="1813398"/>
                    <a:pt x="385014" y="1815705"/>
                    <a:pt x="388877" y="1816859"/>
                  </a:cubicBezTo>
                  <a:cubicBezTo>
                    <a:pt x="390165" y="1816859"/>
                    <a:pt x="391453" y="1818012"/>
                    <a:pt x="392740" y="1818012"/>
                  </a:cubicBezTo>
                  <a:cubicBezTo>
                    <a:pt x="406906" y="1819166"/>
                    <a:pt x="419784" y="1816859"/>
                    <a:pt x="432662" y="1814552"/>
                  </a:cubicBezTo>
                  <a:cubicBezTo>
                    <a:pt x="437813" y="1813398"/>
                    <a:pt x="442964" y="1812245"/>
                    <a:pt x="448115" y="1809938"/>
                  </a:cubicBezTo>
                  <a:cubicBezTo>
                    <a:pt x="462281" y="1804171"/>
                    <a:pt x="476447" y="1798404"/>
                    <a:pt x="489325" y="1791484"/>
                  </a:cubicBezTo>
                  <a:cubicBezTo>
                    <a:pt x="498339" y="1786870"/>
                    <a:pt x="507354" y="1782256"/>
                    <a:pt x="517656" y="1786870"/>
                  </a:cubicBezTo>
                  <a:lnTo>
                    <a:pt x="522807" y="1786870"/>
                  </a:lnTo>
                  <a:cubicBezTo>
                    <a:pt x="531822" y="1786870"/>
                    <a:pt x="540836" y="1785717"/>
                    <a:pt x="548563" y="1784563"/>
                  </a:cubicBezTo>
                  <a:cubicBezTo>
                    <a:pt x="549851" y="1784563"/>
                    <a:pt x="552426" y="1784563"/>
                    <a:pt x="552426" y="1783410"/>
                  </a:cubicBezTo>
                  <a:cubicBezTo>
                    <a:pt x="556290" y="1778796"/>
                    <a:pt x="562729" y="1778796"/>
                    <a:pt x="569168" y="1777643"/>
                  </a:cubicBezTo>
                  <a:cubicBezTo>
                    <a:pt x="579470" y="1776489"/>
                    <a:pt x="589772" y="1776489"/>
                    <a:pt x="597499" y="1770722"/>
                  </a:cubicBezTo>
                  <a:cubicBezTo>
                    <a:pt x="605226" y="1766109"/>
                    <a:pt x="612952" y="1764955"/>
                    <a:pt x="621967" y="1763802"/>
                  </a:cubicBezTo>
                  <a:cubicBezTo>
                    <a:pt x="623255" y="1763802"/>
                    <a:pt x="625830" y="1762648"/>
                    <a:pt x="627118" y="1762648"/>
                  </a:cubicBezTo>
                  <a:cubicBezTo>
                    <a:pt x="633557" y="1761495"/>
                    <a:pt x="639996" y="1758035"/>
                    <a:pt x="645147" y="1759188"/>
                  </a:cubicBezTo>
                  <a:cubicBezTo>
                    <a:pt x="656737" y="1761495"/>
                    <a:pt x="661888" y="1758035"/>
                    <a:pt x="669615" y="1748807"/>
                  </a:cubicBezTo>
                  <a:cubicBezTo>
                    <a:pt x="670903" y="1746500"/>
                    <a:pt x="674766" y="1745347"/>
                    <a:pt x="677342" y="1744194"/>
                  </a:cubicBezTo>
                  <a:cubicBezTo>
                    <a:pt x="683781" y="1743040"/>
                    <a:pt x="690220" y="1744194"/>
                    <a:pt x="696659" y="1743040"/>
                  </a:cubicBezTo>
                  <a:cubicBezTo>
                    <a:pt x="700522" y="1743040"/>
                    <a:pt x="704386" y="1739580"/>
                    <a:pt x="706961" y="1739580"/>
                  </a:cubicBezTo>
                  <a:cubicBezTo>
                    <a:pt x="717263" y="1740734"/>
                    <a:pt x="728854" y="1737273"/>
                    <a:pt x="737868" y="1743040"/>
                  </a:cubicBezTo>
                  <a:cubicBezTo>
                    <a:pt x="739156" y="1744194"/>
                    <a:pt x="741731" y="1744194"/>
                    <a:pt x="744307" y="1744194"/>
                  </a:cubicBezTo>
                  <a:cubicBezTo>
                    <a:pt x="761048" y="1745347"/>
                    <a:pt x="775214" y="1749961"/>
                    <a:pt x="786804" y="1759188"/>
                  </a:cubicBezTo>
                  <a:cubicBezTo>
                    <a:pt x="790668" y="1762648"/>
                    <a:pt x="795819" y="1764955"/>
                    <a:pt x="799682" y="1767262"/>
                  </a:cubicBezTo>
                  <a:cubicBezTo>
                    <a:pt x="803545" y="1769569"/>
                    <a:pt x="808697" y="1769569"/>
                    <a:pt x="812560" y="1770722"/>
                  </a:cubicBezTo>
                  <a:cubicBezTo>
                    <a:pt x="816423" y="1771876"/>
                    <a:pt x="818999" y="1773029"/>
                    <a:pt x="822862" y="1773029"/>
                  </a:cubicBezTo>
                  <a:cubicBezTo>
                    <a:pt x="829301" y="1773029"/>
                    <a:pt x="834452" y="1775336"/>
                    <a:pt x="838316" y="1779950"/>
                  </a:cubicBezTo>
                  <a:cubicBezTo>
                    <a:pt x="839604" y="1781103"/>
                    <a:pt x="840891" y="1782256"/>
                    <a:pt x="842179" y="1784563"/>
                  </a:cubicBezTo>
                  <a:cubicBezTo>
                    <a:pt x="840891" y="1788023"/>
                    <a:pt x="848618" y="1797251"/>
                    <a:pt x="853769" y="1797251"/>
                  </a:cubicBezTo>
                  <a:cubicBezTo>
                    <a:pt x="862784" y="1797251"/>
                    <a:pt x="871798" y="1799558"/>
                    <a:pt x="879525" y="1805325"/>
                  </a:cubicBezTo>
                  <a:cubicBezTo>
                    <a:pt x="880813" y="1806478"/>
                    <a:pt x="883388" y="1806478"/>
                    <a:pt x="885964" y="1805325"/>
                  </a:cubicBezTo>
                  <a:cubicBezTo>
                    <a:pt x="889827" y="1804171"/>
                    <a:pt x="892403" y="1804171"/>
                    <a:pt x="894979" y="1807631"/>
                  </a:cubicBezTo>
                  <a:cubicBezTo>
                    <a:pt x="896266" y="1808785"/>
                    <a:pt x="901417" y="1808785"/>
                    <a:pt x="903993" y="1808785"/>
                  </a:cubicBezTo>
                  <a:cubicBezTo>
                    <a:pt x="910432" y="1808785"/>
                    <a:pt x="918159" y="1807631"/>
                    <a:pt x="924598" y="1808785"/>
                  </a:cubicBezTo>
                  <a:cubicBezTo>
                    <a:pt x="936188" y="1809938"/>
                    <a:pt x="946490" y="1811092"/>
                    <a:pt x="958080" y="1813398"/>
                  </a:cubicBezTo>
                  <a:cubicBezTo>
                    <a:pt x="960656" y="1813398"/>
                    <a:pt x="963231" y="1814552"/>
                    <a:pt x="964519" y="1815705"/>
                  </a:cubicBezTo>
                  <a:cubicBezTo>
                    <a:pt x="967095" y="1821472"/>
                    <a:pt x="973534" y="1821472"/>
                    <a:pt x="977397" y="1822626"/>
                  </a:cubicBezTo>
                  <a:cubicBezTo>
                    <a:pt x="981260" y="1823779"/>
                    <a:pt x="986412" y="1824933"/>
                    <a:pt x="988987" y="1824933"/>
                  </a:cubicBezTo>
                  <a:cubicBezTo>
                    <a:pt x="990275" y="1823779"/>
                    <a:pt x="992851" y="1822626"/>
                    <a:pt x="995426" y="1820319"/>
                  </a:cubicBezTo>
                  <a:cubicBezTo>
                    <a:pt x="990275" y="1820319"/>
                    <a:pt x="987699" y="1821472"/>
                    <a:pt x="985124" y="1821472"/>
                  </a:cubicBezTo>
                  <a:cubicBezTo>
                    <a:pt x="990275" y="1815705"/>
                    <a:pt x="995426" y="1814552"/>
                    <a:pt x="1001865" y="1818012"/>
                  </a:cubicBezTo>
                  <a:cubicBezTo>
                    <a:pt x="1009592" y="1823779"/>
                    <a:pt x="1016031" y="1823779"/>
                    <a:pt x="1025045" y="1818012"/>
                  </a:cubicBezTo>
                  <a:lnTo>
                    <a:pt x="1032772" y="1814552"/>
                  </a:lnTo>
                  <a:lnTo>
                    <a:pt x="1032772" y="1808785"/>
                  </a:lnTo>
                  <a:cubicBezTo>
                    <a:pt x="1036635" y="1809938"/>
                    <a:pt x="1040499" y="1812245"/>
                    <a:pt x="1043074" y="1812245"/>
                  </a:cubicBezTo>
                  <a:cubicBezTo>
                    <a:pt x="1050801" y="1808785"/>
                    <a:pt x="1058528" y="1805325"/>
                    <a:pt x="1064967" y="1800711"/>
                  </a:cubicBezTo>
                  <a:cubicBezTo>
                    <a:pt x="1072693" y="1796097"/>
                    <a:pt x="1079132" y="1790330"/>
                    <a:pt x="1085571" y="1785717"/>
                  </a:cubicBezTo>
                  <a:cubicBezTo>
                    <a:pt x="1086859" y="1785717"/>
                    <a:pt x="1086859" y="1784563"/>
                    <a:pt x="1088147" y="1784563"/>
                  </a:cubicBezTo>
                  <a:cubicBezTo>
                    <a:pt x="1097162" y="1782256"/>
                    <a:pt x="1104888" y="1781103"/>
                    <a:pt x="1113903" y="1778796"/>
                  </a:cubicBezTo>
                  <a:cubicBezTo>
                    <a:pt x="1119054" y="1777643"/>
                    <a:pt x="1122917" y="1775336"/>
                    <a:pt x="1128068" y="1774182"/>
                  </a:cubicBezTo>
                  <a:cubicBezTo>
                    <a:pt x="1131932" y="1773029"/>
                    <a:pt x="1134508" y="1773029"/>
                    <a:pt x="1138371" y="1771876"/>
                  </a:cubicBezTo>
                  <a:lnTo>
                    <a:pt x="1151249" y="1771876"/>
                  </a:lnTo>
                  <a:cubicBezTo>
                    <a:pt x="1153824" y="1771876"/>
                    <a:pt x="1157688" y="1771876"/>
                    <a:pt x="1160263" y="1770722"/>
                  </a:cubicBezTo>
                  <a:cubicBezTo>
                    <a:pt x="1161551" y="1768416"/>
                    <a:pt x="1164127" y="1764955"/>
                    <a:pt x="1165414" y="1764955"/>
                  </a:cubicBezTo>
                  <a:cubicBezTo>
                    <a:pt x="1169278" y="1764955"/>
                    <a:pt x="1171853" y="1767262"/>
                    <a:pt x="1175717" y="1768416"/>
                  </a:cubicBezTo>
                  <a:cubicBezTo>
                    <a:pt x="1177005" y="1768416"/>
                    <a:pt x="1177005" y="1769569"/>
                    <a:pt x="1177005" y="1770722"/>
                  </a:cubicBezTo>
                  <a:cubicBezTo>
                    <a:pt x="1182156" y="1775336"/>
                    <a:pt x="1186019" y="1781103"/>
                    <a:pt x="1191170" y="1785717"/>
                  </a:cubicBezTo>
                  <a:cubicBezTo>
                    <a:pt x="1197609" y="1791484"/>
                    <a:pt x="1204048" y="1791484"/>
                    <a:pt x="1207911" y="1788023"/>
                  </a:cubicBezTo>
                  <a:cubicBezTo>
                    <a:pt x="1214350" y="1783410"/>
                    <a:pt x="1219502" y="1779950"/>
                    <a:pt x="1228516" y="1782256"/>
                  </a:cubicBezTo>
                  <a:cubicBezTo>
                    <a:pt x="1229804" y="1782256"/>
                    <a:pt x="1232380" y="1783410"/>
                    <a:pt x="1233667" y="1782256"/>
                  </a:cubicBezTo>
                  <a:cubicBezTo>
                    <a:pt x="1240106" y="1779950"/>
                    <a:pt x="1247833" y="1777643"/>
                    <a:pt x="1254272" y="1774182"/>
                  </a:cubicBezTo>
                  <a:cubicBezTo>
                    <a:pt x="1258135" y="1773029"/>
                    <a:pt x="1263286" y="1773029"/>
                    <a:pt x="1264574" y="1770722"/>
                  </a:cubicBezTo>
                  <a:cubicBezTo>
                    <a:pt x="1268438" y="1763802"/>
                    <a:pt x="1274877" y="1760341"/>
                    <a:pt x="1281316" y="1755728"/>
                  </a:cubicBezTo>
                  <a:cubicBezTo>
                    <a:pt x="1285179" y="1752268"/>
                    <a:pt x="1289042" y="1747654"/>
                    <a:pt x="1292906" y="1746500"/>
                  </a:cubicBezTo>
                  <a:cubicBezTo>
                    <a:pt x="1301920" y="1744194"/>
                    <a:pt x="1308359" y="1737273"/>
                    <a:pt x="1316086" y="1732660"/>
                  </a:cubicBezTo>
                  <a:cubicBezTo>
                    <a:pt x="1322525" y="1729199"/>
                    <a:pt x="1326388" y="1722279"/>
                    <a:pt x="1332827" y="1721125"/>
                  </a:cubicBezTo>
                  <a:cubicBezTo>
                    <a:pt x="1343129" y="1718819"/>
                    <a:pt x="1350856" y="1713052"/>
                    <a:pt x="1359871" y="1707285"/>
                  </a:cubicBezTo>
                  <a:cubicBezTo>
                    <a:pt x="1365022" y="1703824"/>
                    <a:pt x="1371461" y="1701517"/>
                    <a:pt x="1377900" y="1702671"/>
                  </a:cubicBezTo>
                  <a:cubicBezTo>
                    <a:pt x="1381763" y="1703824"/>
                    <a:pt x="1386914" y="1702671"/>
                    <a:pt x="1389490" y="1701517"/>
                  </a:cubicBezTo>
                  <a:cubicBezTo>
                    <a:pt x="1394641" y="1699211"/>
                    <a:pt x="1399792" y="1695750"/>
                    <a:pt x="1404943" y="1693444"/>
                  </a:cubicBezTo>
                  <a:cubicBezTo>
                    <a:pt x="1408807" y="1691137"/>
                    <a:pt x="1412670" y="1688830"/>
                    <a:pt x="1416534" y="1688830"/>
                  </a:cubicBezTo>
                  <a:cubicBezTo>
                    <a:pt x="1429411" y="1687676"/>
                    <a:pt x="1439714" y="1685370"/>
                    <a:pt x="1446153" y="1673835"/>
                  </a:cubicBezTo>
                  <a:cubicBezTo>
                    <a:pt x="1448728" y="1669222"/>
                    <a:pt x="1461606" y="1663455"/>
                    <a:pt x="1466757" y="1665762"/>
                  </a:cubicBezTo>
                  <a:cubicBezTo>
                    <a:pt x="1475772" y="1669222"/>
                    <a:pt x="1482211" y="1666915"/>
                    <a:pt x="1487362" y="1659994"/>
                  </a:cubicBezTo>
                  <a:cubicBezTo>
                    <a:pt x="1491225" y="1656534"/>
                    <a:pt x="1496377" y="1657688"/>
                    <a:pt x="1500240" y="1659994"/>
                  </a:cubicBezTo>
                  <a:cubicBezTo>
                    <a:pt x="1502815" y="1662301"/>
                    <a:pt x="1505391" y="1663455"/>
                    <a:pt x="1507967" y="1663455"/>
                  </a:cubicBezTo>
                  <a:cubicBezTo>
                    <a:pt x="1516981" y="1664608"/>
                    <a:pt x="1527283" y="1663455"/>
                    <a:pt x="1536298" y="1664608"/>
                  </a:cubicBezTo>
                  <a:cubicBezTo>
                    <a:pt x="1544025" y="1665762"/>
                    <a:pt x="1551752" y="1663455"/>
                    <a:pt x="1556903" y="1658841"/>
                  </a:cubicBezTo>
                  <a:cubicBezTo>
                    <a:pt x="1562054" y="1654227"/>
                    <a:pt x="1565917" y="1654227"/>
                    <a:pt x="1573644" y="1656534"/>
                  </a:cubicBezTo>
                  <a:cubicBezTo>
                    <a:pt x="1580083" y="1658841"/>
                    <a:pt x="1585234" y="1664608"/>
                    <a:pt x="1594249" y="1663455"/>
                  </a:cubicBezTo>
                  <a:cubicBezTo>
                    <a:pt x="1601975" y="1662301"/>
                    <a:pt x="1610990" y="1665762"/>
                    <a:pt x="1620004" y="1662301"/>
                  </a:cubicBezTo>
                  <a:lnTo>
                    <a:pt x="1625155" y="1662301"/>
                  </a:lnTo>
                  <a:cubicBezTo>
                    <a:pt x="1632882" y="1664608"/>
                    <a:pt x="1640609" y="1665762"/>
                    <a:pt x="1647048" y="1671529"/>
                  </a:cubicBezTo>
                  <a:cubicBezTo>
                    <a:pt x="1654775" y="1677296"/>
                    <a:pt x="1656063" y="1634619"/>
                    <a:pt x="1663789" y="1639233"/>
                  </a:cubicBezTo>
                  <a:cubicBezTo>
                    <a:pt x="1675379" y="1646154"/>
                    <a:pt x="1672804" y="1639233"/>
                    <a:pt x="1684394" y="1645000"/>
                  </a:cubicBezTo>
                  <a:cubicBezTo>
                    <a:pt x="1693408" y="1648460"/>
                    <a:pt x="1689545" y="1635773"/>
                    <a:pt x="1699847" y="1638080"/>
                  </a:cubicBezTo>
                  <a:cubicBezTo>
                    <a:pt x="1701135" y="1638080"/>
                    <a:pt x="1716589" y="1647307"/>
                    <a:pt x="1716589" y="1646154"/>
                  </a:cubicBezTo>
                  <a:cubicBezTo>
                    <a:pt x="1723028" y="1642693"/>
                    <a:pt x="1729467" y="1608091"/>
                    <a:pt x="1735906" y="1609244"/>
                  </a:cubicBezTo>
                  <a:cubicBezTo>
                    <a:pt x="1748783" y="1612705"/>
                    <a:pt x="1760374" y="1610398"/>
                    <a:pt x="1771964" y="1605784"/>
                  </a:cubicBezTo>
                  <a:cubicBezTo>
                    <a:pt x="1778403" y="1603477"/>
                    <a:pt x="1788705" y="1595404"/>
                    <a:pt x="1793856" y="1598864"/>
                  </a:cubicBezTo>
                  <a:cubicBezTo>
                    <a:pt x="1802870" y="1604631"/>
                    <a:pt x="1811885" y="1606938"/>
                    <a:pt x="1822187" y="1608091"/>
                  </a:cubicBezTo>
                  <a:cubicBezTo>
                    <a:pt x="1823475" y="1608091"/>
                    <a:pt x="1824763" y="1609244"/>
                    <a:pt x="1826051" y="1610398"/>
                  </a:cubicBezTo>
                  <a:cubicBezTo>
                    <a:pt x="1829914" y="1615011"/>
                    <a:pt x="1847943" y="1602324"/>
                    <a:pt x="1851807" y="1606938"/>
                  </a:cubicBezTo>
                  <a:cubicBezTo>
                    <a:pt x="1856958" y="1613858"/>
                    <a:pt x="1862109" y="1620779"/>
                    <a:pt x="1867260" y="1626546"/>
                  </a:cubicBezTo>
                  <a:cubicBezTo>
                    <a:pt x="1869836" y="1628852"/>
                    <a:pt x="1873699" y="1630006"/>
                    <a:pt x="1874987" y="1632313"/>
                  </a:cubicBezTo>
                  <a:cubicBezTo>
                    <a:pt x="1876275" y="1638080"/>
                    <a:pt x="1878850" y="1640387"/>
                    <a:pt x="1885289" y="1640387"/>
                  </a:cubicBezTo>
                  <a:cubicBezTo>
                    <a:pt x="1889153" y="1640387"/>
                    <a:pt x="1893016" y="1641540"/>
                    <a:pt x="1895592" y="1643847"/>
                  </a:cubicBezTo>
                  <a:cubicBezTo>
                    <a:pt x="1902030" y="1647307"/>
                    <a:pt x="1907182" y="1650767"/>
                    <a:pt x="1912333" y="1654227"/>
                  </a:cubicBezTo>
                  <a:cubicBezTo>
                    <a:pt x="1918772" y="1657688"/>
                    <a:pt x="1925211" y="1661148"/>
                    <a:pt x="1927786" y="1666915"/>
                  </a:cubicBezTo>
                  <a:cubicBezTo>
                    <a:pt x="1929074" y="1669222"/>
                    <a:pt x="1930362" y="1670375"/>
                    <a:pt x="1931650" y="1671529"/>
                  </a:cubicBezTo>
                  <a:cubicBezTo>
                    <a:pt x="1936801" y="1676142"/>
                    <a:pt x="1941952" y="1679603"/>
                    <a:pt x="1947103" y="1684216"/>
                  </a:cubicBezTo>
                  <a:cubicBezTo>
                    <a:pt x="1954830" y="1689983"/>
                    <a:pt x="1961269" y="1696904"/>
                    <a:pt x="1968996" y="1702671"/>
                  </a:cubicBezTo>
                  <a:cubicBezTo>
                    <a:pt x="1971571" y="1703824"/>
                    <a:pt x="1974147" y="1706131"/>
                    <a:pt x="1976722" y="1707285"/>
                  </a:cubicBezTo>
                  <a:cubicBezTo>
                    <a:pt x="1981873" y="1709591"/>
                    <a:pt x="1987024" y="1711898"/>
                    <a:pt x="1990888" y="1715358"/>
                  </a:cubicBezTo>
                  <a:cubicBezTo>
                    <a:pt x="1994751" y="1718819"/>
                    <a:pt x="2012780" y="1698057"/>
                    <a:pt x="2015356" y="1702671"/>
                  </a:cubicBezTo>
                  <a:cubicBezTo>
                    <a:pt x="2015356" y="1703824"/>
                    <a:pt x="2016644" y="1703824"/>
                    <a:pt x="2017932" y="1703824"/>
                  </a:cubicBezTo>
                  <a:cubicBezTo>
                    <a:pt x="2025658" y="1709591"/>
                    <a:pt x="2033385" y="1707285"/>
                    <a:pt x="2041112" y="1704978"/>
                  </a:cubicBezTo>
                  <a:cubicBezTo>
                    <a:pt x="2043688" y="1703824"/>
                    <a:pt x="2046263" y="1702671"/>
                    <a:pt x="2047551" y="1703824"/>
                  </a:cubicBezTo>
                  <a:cubicBezTo>
                    <a:pt x="2056565" y="1707285"/>
                    <a:pt x="2063004" y="1715358"/>
                    <a:pt x="2074594" y="1716512"/>
                  </a:cubicBezTo>
                  <a:cubicBezTo>
                    <a:pt x="2074594" y="1716512"/>
                    <a:pt x="2075882" y="1716512"/>
                    <a:pt x="2075882" y="1717665"/>
                  </a:cubicBezTo>
                  <a:cubicBezTo>
                    <a:pt x="2078458" y="1724586"/>
                    <a:pt x="2086184" y="1724586"/>
                    <a:pt x="2092623" y="1725739"/>
                  </a:cubicBezTo>
                  <a:cubicBezTo>
                    <a:pt x="2096487" y="1725739"/>
                    <a:pt x="2100350" y="1726892"/>
                    <a:pt x="2102926" y="1728046"/>
                  </a:cubicBezTo>
                  <a:cubicBezTo>
                    <a:pt x="2110652" y="1731506"/>
                    <a:pt x="2118379" y="1736120"/>
                    <a:pt x="2127394" y="1738427"/>
                  </a:cubicBezTo>
                  <a:cubicBezTo>
                    <a:pt x="2138984" y="1741887"/>
                    <a:pt x="2150574" y="1744194"/>
                    <a:pt x="2159589" y="1749961"/>
                  </a:cubicBezTo>
                  <a:cubicBezTo>
                    <a:pt x="2160876" y="1749961"/>
                    <a:pt x="2162164" y="1749961"/>
                    <a:pt x="2162164" y="1751114"/>
                  </a:cubicBezTo>
                  <a:cubicBezTo>
                    <a:pt x="2166028" y="1753421"/>
                    <a:pt x="2172466" y="1754574"/>
                    <a:pt x="2175042" y="1758035"/>
                  </a:cubicBezTo>
                  <a:cubicBezTo>
                    <a:pt x="2178905" y="1764955"/>
                    <a:pt x="2189207" y="1763802"/>
                    <a:pt x="2194359" y="1769569"/>
                  </a:cubicBezTo>
                  <a:lnTo>
                    <a:pt x="2195646" y="1769569"/>
                  </a:lnTo>
                  <a:cubicBezTo>
                    <a:pt x="2200798" y="1769569"/>
                    <a:pt x="2205949" y="1770722"/>
                    <a:pt x="2212388" y="1770722"/>
                  </a:cubicBezTo>
                  <a:cubicBezTo>
                    <a:pt x="2214963" y="1769569"/>
                    <a:pt x="2218827" y="1767262"/>
                    <a:pt x="2221402" y="1767262"/>
                  </a:cubicBezTo>
                  <a:cubicBezTo>
                    <a:pt x="2232993" y="1770722"/>
                    <a:pt x="2244583" y="1770722"/>
                    <a:pt x="2252309" y="1761495"/>
                  </a:cubicBezTo>
                  <a:cubicBezTo>
                    <a:pt x="2253597" y="1760341"/>
                    <a:pt x="2256173" y="1760341"/>
                    <a:pt x="2258748" y="1760341"/>
                  </a:cubicBezTo>
                  <a:lnTo>
                    <a:pt x="2269051" y="1760341"/>
                  </a:lnTo>
                  <a:cubicBezTo>
                    <a:pt x="2280641" y="1758035"/>
                    <a:pt x="2290943" y="1755728"/>
                    <a:pt x="2302533" y="1754574"/>
                  </a:cubicBezTo>
                  <a:cubicBezTo>
                    <a:pt x="2307684" y="1753421"/>
                    <a:pt x="2314123" y="1755728"/>
                    <a:pt x="2319274" y="1756881"/>
                  </a:cubicBezTo>
                  <a:cubicBezTo>
                    <a:pt x="2324426" y="1758035"/>
                    <a:pt x="2329577" y="1758035"/>
                    <a:pt x="2334728" y="1758035"/>
                  </a:cubicBezTo>
                  <a:cubicBezTo>
                    <a:pt x="2341167" y="1758035"/>
                    <a:pt x="2346318" y="1755728"/>
                    <a:pt x="2352757" y="1755728"/>
                  </a:cubicBezTo>
                  <a:cubicBezTo>
                    <a:pt x="2357908" y="1754574"/>
                    <a:pt x="2364347" y="1754574"/>
                    <a:pt x="2369498" y="1753421"/>
                  </a:cubicBezTo>
                  <a:cubicBezTo>
                    <a:pt x="2381088" y="1751114"/>
                    <a:pt x="2391391" y="1748807"/>
                    <a:pt x="2402981" y="1747654"/>
                  </a:cubicBezTo>
                  <a:cubicBezTo>
                    <a:pt x="2410708" y="1708438"/>
                    <a:pt x="2409420" y="1662301"/>
                    <a:pt x="2409420" y="1615011"/>
                  </a:cubicBezTo>
                  <a:close/>
                </a:path>
              </a:pathLst>
            </a:cu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5" name="Group 15"/>
          <p:cNvGrpSpPr/>
          <p:nvPr/>
        </p:nvGrpSpPr>
        <p:grpSpPr>
          <a:xfrm rot="981642">
            <a:off x="-1533804" y="7286831"/>
            <a:ext cx="6280392" cy="3956680"/>
            <a:chOff x="0" y="0"/>
            <a:chExt cx="2408168" cy="1517158"/>
          </a:xfrm>
        </p:grpSpPr>
        <p:sp>
          <p:nvSpPr>
            <p:cNvPr id="16" name="Freeform 16"/>
            <p:cNvSpPr/>
            <p:nvPr/>
          </p:nvSpPr>
          <p:spPr>
            <a:xfrm rot="10566159" flipH="1" flipV="1">
              <a:off x="-35667" y="-42838"/>
              <a:ext cx="2471955" cy="1580119"/>
            </a:xfrm>
            <a:custGeom>
              <a:avLst/>
              <a:gdLst/>
              <a:ahLst/>
              <a:cxnLst/>
              <a:rect l="l" t="t" r="r" b="b"/>
              <a:pathLst>
                <a:path w="2471955" h="1580119">
                  <a:moveTo>
                    <a:pt x="2400137" y="1462318"/>
                  </a:moveTo>
                  <a:cubicBezTo>
                    <a:pt x="2424567" y="1084773"/>
                    <a:pt x="2443913" y="573440"/>
                    <a:pt x="2469563" y="196938"/>
                  </a:cubicBezTo>
                  <a:cubicBezTo>
                    <a:pt x="2469953" y="191205"/>
                    <a:pt x="2471629" y="185559"/>
                    <a:pt x="2471955" y="180781"/>
                  </a:cubicBezTo>
                  <a:cubicBezTo>
                    <a:pt x="2470735" y="179738"/>
                    <a:pt x="2469450" y="179650"/>
                    <a:pt x="2468230" y="178607"/>
                  </a:cubicBezTo>
                  <a:cubicBezTo>
                    <a:pt x="2468230" y="178607"/>
                    <a:pt x="2466880" y="179475"/>
                    <a:pt x="2466815" y="180431"/>
                  </a:cubicBezTo>
                  <a:cubicBezTo>
                    <a:pt x="2463920" y="185034"/>
                    <a:pt x="2458781" y="184684"/>
                    <a:pt x="2453642" y="184333"/>
                  </a:cubicBezTo>
                  <a:cubicBezTo>
                    <a:pt x="2447283" y="182940"/>
                    <a:pt x="2441184" y="177725"/>
                    <a:pt x="2433345" y="179111"/>
                  </a:cubicBezTo>
                  <a:cubicBezTo>
                    <a:pt x="2430710" y="179891"/>
                    <a:pt x="2425701" y="177630"/>
                    <a:pt x="2424547" y="175631"/>
                  </a:cubicBezTo>
                  <a:cubicBezTo>
                    <a:pt x="2420953" y="171546"/>
                    <a:pt x="2415813" y="171196"/>
                    <a:pt x="2410544" y="172757"/>
                  </a:cubicBezTo>
                  <a:cubicBezTo>
                    <a:pt x="2407909" y="173538"/>
                    <a:pt x="2405405" y="172407"/>
                    <a:pt x="2402835" y="172232"/>
                  </a:cubicBezTo>
                  <a:cubicBezTo>
                    <a:pt x="2398981" y="171969"/>
                    <a:pt x="2393906" y="170664"/>
                    <a:pt x="2390117" y="169446"/>
                  </a:cubicBezTo>
                  <a:cubicBezTo>
                    <a:pt x="2388832" y="169358"/>
                    <a:pt x="2386328" y="168227"/>
                    <a:pt x="2385043" y="168140"/>
                  </a:cubicBezTo>
                  <a:cubicBezTo>
                    <a:pt x="2381254" y="166922"/>
                    <a:pt x="2377595" y="163792"/>
                    <a:pt x="2373480" y="167352"/>
                  </a:cubicBezTo>
                  <a:cubicBezTo>
                    <a:pt x="2373480" y="167352"/>
                    <a:pt x="2370910" y="167177"/>
                    <a:pt x="2369690" y="166134"/>
                  </a:cubicBezTo>
                  <a:cubicBezTo>
                    <a:pt x="2368536" y="164135"/>
                    <a:pt x="2367446" y="161181"/>
                    <a:pt x="2366292" y="159182"/>
                  </a:cubicBezTo>
                  <a:cubicBezTo>
                    <a:pt x="2363917" y="156140"/>
                    <a:pt x="2364243" y="151362"/>
                    <a:pt x="2360518" y="149189"/>
                  </a:cubicBezTo>
                  <a:cubicBezTo>
                    <a:pt x="2358014" y="148058"/>
                    <a:pt x="2356794" y="147015"/>
                    <a:pt x="2355640" y="145016"/>
                  </a:cubicBezTo>
                  <a:cubicBezTo>
                    <a:pt x="2355705" y="144061"/>
                    <a:pt x="2353200" y="142930"/>
                    <a:pt x="2353265" y="141974"/>
                  </a:cubicBezTo>
                  <a:lnTo>
                    <a:pt x="2349606" y="138845"/>
                  </a:lnTo>
                  <a:cubicBezTo>
                    <a:pt x="2348452" y="136846"/>
                    <a:pt x="2347362" y="133892"/>
                    <a:pt x="2344858" y="132761"/>
                  </a:cubicBezTo>
                  <a:cubicBezTo>
                    <a:pt x="2339914" y="129544"/>
                    <a:pt x="2338889" y="125635"/>
                    <a:pt x="2341784" y="121032"/>
                  </a:cubicBezTo>
                  <a:cubicBezTo>
                    <a:pt x="2337995" y="119814"/>
                    <a:pt x="2335556" y="117727"/>
                    <a:pt x="2331701" y="117465"/>
                  </a:cubicBezTo>
                  <a:cubicBezTo>
                    <a:pt x="2316218" y="117370"/>
                    <a:pt x="2299386" y="118143"/>
                    <a:pt x="2283903" y="118048"/>
                  </a:cubicBezTo>
                  <a:cubicBezTo>
                    <a:pt x="2281333" y="117873"/>
                    <a:pt x="2277413" y="118566"/>
                    <a:pt x="2276064" y="119434"/>
                  </a:cubicBezTo>
                  <a:cubicBezTo>
                    <a:pt x="2265460" y="123512"/>
                    <a:pt x="2255442" y="118990"/>
                    <a:pt x="2245228" y="117334"/>
                  </a:cubicBezTo>
                  <a:cubicBezTo>
                    <a:pt x="2237519" y="116809"/>
                    <a:pt x="2230006" y="113417"/>
                    <a:pt x="2222362" y="111936"/>
                  </a:cubicBezTo>
                  <a:cubicBezTo>
                    <a:pt x="2213433" y="110368"/>
                    <a:pt x="2205659" y="110798"/>
                    <a:pt x="2196731" y="109230"/>
                  </a:cubicBezTo>
                  <a:cubicBezTo>
                    <a:pt x="2195446" y="109142"/>
                    <a:pt x="2194226" y="108099"/>
                    <a:pt x="2193007" y="107056"/>
                  </a:cubicBezTo>
                  <a:cubicBezTo>
                    <a:pt x="2190675" y="103391"/>
                    <a:pt x="2185449" y="104308"/>
                    <a:pt x="2182793" y="105400"/>
                  </a:cubicBezTo>
                  <a:cubicBezTo>
                    <a:pt x="2178809" y="107049"/>
                    <a:pt x="2177329" y="109828"/>
                    <a:pt x="2174563" y="112520"/>
                  </a:cubicBezTo>
                  <a:cubicBezTo>
                    <a:pt x="2168074" y="113038"/>
                    <a:pt x="2159016" y="113380"/>
                    <a:pt x="2152396" y="115810"/>
                  </a:cubicBezTo>
                  <a:cubicBezTo>
                    <a:pt x="2147127" y="117371"/>
                    <a:pt x="2144492" y="118151"/>
                    <a:pt x="2140768" y="115977"/>
                  </a:cubicBezTo>
                  <a:lnTo>
                    <a:pt x="2139418" y="116845"/>
                  </a:lnTo>
                  <a:cubicBezTo>
                    <a:pt x="2141857" y="118932"/>
                    <a:pt x="2142947" y="121886"/>
                    <a:pt x="2145386" y="123972"/>
                  </a:cubicBezTo>
                  <a:cubicBezTo>
                    <a:pt x="2141467" y="124665"/>
                    <a:pt x="2136197" y="126226"/>
                    <a:pt x="2133693" y="125096"/>
                  </a:cubicBezTo>
                  <a:cubicBezTo>
                    <a:pt x="2127334" y="123702"/>
                    <a:pt x="2124634" y="125438"/>
                    <a:pt x="2119364" y="126999"/>
                  </a:cubicBezTo>
                  <a:cubicBezTo>
                    <a:pt x="2114030" y="129516"/>
                    <a:pt x="2107476" y="130990"/>
                    <a:pt x="2102206" y="132551"/>
                  </a:cubicBezTo>
                  <a:cubicBezTo>
                    <a:pt x="2100921" y="132463"/>
                    <a:pt x="2099637" y="132376"/>
                    <a:pt x="2098417" y="131333"/>
                  </a:cubicBezTo>
                  <a:cubicBezTo>
                    <a:pt x="2097132" y="131245"/>
                    <a:pt x="2095912" y="130202"/>
                    <a:pt x="2095912" y="130202"/>
                  </a:cubicBezTo>
                  <a:cubicBezTo>
                    <a:pt x="2089358" y="131675"/>
                    <a:pt x="2082804" y="133149"/>
                    <a:pt x="2076510" y="130800"/>
                  </a:cubicBezTo>
                  <a:cubicBezTo>
                    <a:pt x="2075225" y="130713"/>
                    <a:pt x="2075160" y="131668"/>
                    <a:pt x="2073875" y="131581"/>
                  </a:cubicBezTo>
                  <a:cubicBezTo>
                    <a:pt x="2066036" y="132967"/>
                    <a:pt x="2060441" y="139306"/>
                    <a:pt x="2050163" y="138605"/>
                  </a:cubicBezTo>
                  <a:cubicBezTo>
                    <a:pt x="2042454" y="138080"/>
                    <a:pt x="2034419" y="142333"/>
                    <a:pt x="2026711" y="141808"/>
                  </a:cubicBezTo>
                  <a:cubicBezTo>
                    <a:pt x="2017652" y="142151"/>
                    <a:pt x="2009813" y="143537"/>
                    <a:pt x="2001909" y="145878"/>
                  </a:cubicBezTo>
                  <a:cubicBezTo>
                    <a:pt x="1999274" y="146659"/>
                    <a:pt x="1996704" y="146484"/>
                    <a:pt x="1995419" y="146396"/>
                  </a:cubicBezTo>
                  <a:cubicBezTo>
                    <a:pt x="1989126" y="144047"/>
                    <a:pt x="1985076" y="146652"/>
                    <a:pt x="1982311" y="149343"/>
                  </a:cubicBezTo>
                  <a:cubicBezTo>
                    <a:pt x="1975431" y="155595"/>
                    <a:pt x="1965022" y="156806"/>
                    <a:pt x="1955899" y="158104"/>
                  </a:cubicBezTo>
                  <a:cubicBezTo>
                    <a:pt x="1944205" y="159227"/>
                    <a:pt x="1932577" y="159395"/>
                    <a:pt x="1920948" y="159563"/>
                  </a:cubicBezTo>
                  <a:cubicBezTo>
                    <a:pt x="1919663" y="159476"/>
                    <a:pt x="1918183" y="162255"/>
                    <a:pt x="1915549" y="163035"/>
                  </a:cubicBezTo>
                  <a:cubicBezTo>
                    <a:pt x="1914264" y="162948"/>
                    <a:pt x="1913044" y="161905"/>
                    <a:pt x="1913044" y="161905"/>
                  </a:cubicBezTo>
                  <a:cubicBezTo>
                    <a:pt x="1906229" y="167201"/>
                    <a:pt x="1901789" y="175538"/>
                    <a:pt x="1889006" y="173707"/>
                  </a:cubicBezTo>
                  <a:lnTo>
                    <a:pt x="1887721" y="173620"/>
                  </a:lnTo>
                  <a:cubicBezTo>
                    <a:pt x="1877117" y="177698"/>
                    <a:pt x="1866969" y="175086"/>
                    <a:pt x="1858105" y="172562"/>
                  </a:cubicBezTo>
                  <a:cubicBezTo>
                    <a:pt x="1855536" y="172387"/>
                    <a:pt x="1851812" y="170213"/>
                    <a:pt x="1850657" y="168215"/>
                  </a:cubicBezTo>
                  <a:cubicBezTo>
                    <a:pt x="1847193" y="162219"/>
                    <a:pt x="1837045" y="159607"/>
                    <a:pt x="1829206" y="160993"/>
                  </a:cubicBezTo>
                  <a:cubicBezTo>
                    <a:pt x="1822651" y="162467"/>
                    <a:pt x="1816162" y="162985"/>
                    <a:pt x="1809608" y="164458"/>
                  </a:cubicBezTo>
                  <a:cubicBezTo>
                    <a:pt x="1799199" y="165669"/>
                    <a:pt x="1790140" y="166012"/>
                    <a:pt x="1780123" y="161489"/>
                  </a:cubicBezTo>
                  <a:cubicBezTo>
                    <a:pt x="1770104" y="156967"/>
                    <a:pt x="1762200" y="159308"/>
                    <a:pt x="1756475" y="167559"/>
                  </a:cubicBezTo>
                  <a:cubicBezTo>
                    <a:pt x="1752230" y="173029"/>
                    <a:pt x="1741886" y="173285"/>
                    <a:pt x="1735788" y="168069"/>
                  </a:cubicBezTo>
                  <a:cubicBezTo>
                    <a:pt x="1732129" y="164940"/>
                    <a:pt x="1729494" y="165720"/>
                    <a:pt x="1725509" y="167369"/>
                  </a:cubicBezTo>
                  <a:lnTo>
                    <a:pt x="1717410" y="172577"/>
                  </a:lnTo>
                  <a:cubicBezTo>
                    <a:pt x="1716060" y="173445"/>
                    <a:pt x="1713490" y="173270"/>
                    <a:pt x="1712206" y="173183"/>
                  </a:cubicBezTo>
                  <a:lnTo>
                    <a:pt x="1704497" y="172658"/>
                  </a:lnTo>
                  <a:cubicBezTo>
                    <a:pt x="1699357" y="172308"/>
                    <a:pt x="1694283" y="171002"/>
                    <a:pt x="1689209" y="169696"/>
                  </a:cubicBezTo>
                  <a:cubicBezTo>
                    <a:pt x="1682850" y="168303"/>
                    <a:pt x="1677906" y="165086"/>
                    <a:pt x="1671547" y="163693"/>
                  </a:cubicBezTo>
                  <a:cubicBezTo>
                    <a:pt x="1661334" y="162037"/>
                    <a:pt x="1659220" y="155173"/>
                    <a:pt x="1655691" y="150132"/>
                  </a:cubicBezTo>
                  <a:cubicBezTo>
                    <a:pt x="1653317" y="147090"/>
                    <a:pt x="1648438" y="142918"/>
                    <a:pt x="1643234" y="143523"/>
                  </a:cubicBezTo>
                  <a:cubicBezTo>
                    <a:pt x="1637964" y="145084"/>
                    <a:pt x="1632955" y="142823"/>
                    <a:pt x="1629166" y="141605"/>
                  </a:cubicBezTo>
                  <a:cubicBezTo>
                    <a:pt x="1627881" y="141517"/>
                    <a:pt x="1625376" y="140387"/>
                    <a:pt x="1624092" y="140299"/>
                  </a:cubicBezTo>
                  <a:cubicBezTo>
                    <a:pt x="1615228" y="137775"/>
                    <a:pt x="1608544" y="141160"/>
                    <a:pt x="1601794" y="145500"/>
                  </a:cubicBezTo>
                  <a:lnTo>
                    <a:pt x="1596394" y="148973"/>
                  </a:lnTo>
                  <a:cubicBezTo>
                    <a:pt x="1595044" y="149841"/>
                    <a:pt x="1594914" y="151752"/>
                    <a:pt x="1593564" y="152620"/>
                  </a:cubicBezTo>
                  <a:cubicBezTo>
                    <a:pt x="1585530" y="156873"/>
                    <a:pt x="1577951" y="154436"/>
                    <a:pt x="1569153" y="150957"/>
                  </a:cubicBezTo>
                  <a:cubicBezTo>
                    <a:pt x="1561639" y="147565"/>
                    <a:pt x="1552450" y="149819"/>
                    <a:pt x="1549490" y="155377"/>
                  </a:cubicBezTo>
                  <a:cubicBezTo>
                    <a:pt x="1547945" y="159112"/>
                    <a:pt x="1546465" y="161891"/>
                    <a:pt x="1539911" y="163365"/>
                  </a:cubicBezTo>
                  <a:cubicBezTo>
                    <a:pt x="1533291" y="165794"/>
                    <a:pt x="1525452" y="167180"/>
                    <a:pt x="1523712" y="173782"/>
                  </a:cubicBezTo>
                  <a:cubicBezTo>
                    <a:pt x="1523647" y="174737"/>
                    <a:pt x="1522297" y="175605"/>
                    <a:pt x="1521012" y="175518"/>
                  </a:cubicBezTo>
                  <a:cubicBezTo>
                    <a:pt x="1517092" y="176211"/>
                    <a:pt x="1514458" y="176991"/>
                    <a:pt x="1510538" y="177684"/>
                  </a:cubicBezTo>
                  <a:lnTo>
                    <a:pt x="1498975" y="176897"/>
                  </a:lnTo>
                  <a:cubicBezTo>
                    <a:pt x="1491331" y="175416"/>
                    <a:pt x="1483752" y="172979"/>
                    <a:pt x="1476108" y="171499"/>
                  </a:cubicBezTo>
                  <a:cubicBezTo>
                    <a:pt x="1467180" y="169930"/>
                    <a:pt x="1459211" y="173228"/>
                    <a:pt x="1450152" y="173570"/>
                  </a:cubicBezTo>
                  <a:lnTo>
                    <a:pt x="1448802" y="174438"/>
                  </a:lnTo>
                  <a:cubicBezTo>
                    <a:pt x="1446037" y="177130"/>
                    <a:pt x="1442248" y="175912"/>
                    <a:pt x="1439808" y="173826"/>
                  </a:cubicBezTo>
                  <a:cubicBezTo>
                    <a:pt x="1434929" y="169653"/>
                    <a:pt x="1426001" y="168085"/>
                    <a:pt x="1419446" y="169558"/>
                  </a:cubicBezTo>
                  <a:cubicBezTo>
                    <a:pt x="1411542" y="171900"/>
                    <a:pt x="1403703" y="173286"/>
                    <a:pt x="1395864" y="174672"/>
                  </a:cubicBezTo>
                  <a:cubicBezTo>
                    <a:pt x="1393295" y="174497"/>
                    <a:pt x="1390790" y="173366"/>
                    <a:pt x="1389505" y="173279"/>
                  </a:cubicBezTo>
                  <a:cubicBezTo>
                    <a:pt x="1386936" y="173104"/>
                    <a:pt x="1383146" y="171886"/>
                    <a:pt x="1381796" y="172754"/>
                  </a:cubicBezTo>
                  <a:cubicBezTo>
                    <a:pt x="1371127" y="177787"/>
                    <a:pt x="1360979" y="175176"/>
                    <a:pt x="1352246" y="170740"/>
                  </a:cubicBezTo>
                  <a:cubicBezTo>
                    <a:pt x="1347237" y="168479"/>
                    <a:pt x="1339658" y="166043"/>
                    <a:pt x="1337479" y="160134"/>
                  </a:cubicBezTo>
                  <a:cubicBezTo>
                    <a:pt x="1336454" y="156224"/>
                    <a:pt x="1331576" y="152052"/>
                    <a:pt x="1327917" y="148923"/>
                  </a:cubicBezTo>
                  <a:cubicBezTo>
                    <a:pt x="1321818" y="143707"/>
                    <a:pt x="1315850" y="136580"/>
                    <a:pt x="1304286" y="135792"/>
                  </a:cubicBezTo>
                  <a:cubicBezTo>
                    <a:pt x="1301717" y="135617"/>
                    <a:pt x="1299407" y="131620"/>
                    <a:pt x="1298058" y="132488"/>
                  </a:cubicBezTo>
                  <a:cubicBezTo>
                    <a:pt x="1292853" y="133093"/>
                    <a:pt x="1292983" y="131182"/>
                    <a:pt x="1290544" y="129096"/>
                  </a:cubicBezTo>
                  <a:cubicBezTo>
                    <a:pt x="1288105" y="127010"/>
                    <a:pt x="1284380" y="124836"/>
                    <a:pt x="1282006" y="121794"/>
                  </a:cubicBezTo>
                  <a:cubicBezTo>
                    <a:pt x="1278412" y="117709"/>
                    <a:pt x="1274883" y="112669"/>
                    <a:pt x="1271289" y="108584"/>
                  </a:cubicBezTo>
                  <a:cubicBezTo>
                    <a:pt x="1267695" y="104499"/>
                    <a:pt x="1265451" y="99546"/>
                    <a:pt x="1261857" y="95461"/>
                  </a:cubicBezTo>
                  <a:cubicBezTo>
                    <a:pt x="1260637" y="94418"/>
                    <a:pt x="1256848" y="93200"/>
                    <a:pt x="1255498" y="94068"/>
                  </a:cubicBezTo>
                  <a:lnTo>
                    <a:pt x="1239690" y="98751"/>
                  </a:lnTo>
                  <a:cubicBezTo>
                    <a:pt x="1237055" y="99531"/>
                    <a:pt x="1235640" y="101355"/>
                    <a:pt x="1234225" y="103179"/>
                  </a:cubicBezTo>
                  <a:lnTo>
                    <a:pt x="1233005" y="102136"/>
                  </a:lnTo>
                  <a:cubicBezTo>
                    <a:pt x="1234485" y="99356"/>
                    <a:pt x="1235965" y="96577"/>
                    <a:pt x="1237315" y="95709"/>
                  </a:cubicBezTo>
                  <a:lnTo>
                    <a:pt x="1222093" y="91792"/>
                  </a:lnTo>
                  <a:cubicBezTo>
                    <a:pt x="1218303" y="90574"/>
                    <a:pt x="1211879" y="90136"/>
                    <a:pt x="1209310" y="89961"/>
                  </a:cubicBezTo>
                  <a:lnTo>
                    <a:pt x="1188753" y="88561"/>
                  </a:lnTo>
                  <a:cubicBezTo>
                    <a:pt x="1181044" y="88035"/>
                    <a:pt x="1174685" y="86642"/>
                    <a:pt x="1166911" y="87073"/>
                  </a:cubicBezTo>
                  <a:cubicBezTo>
                    <a:pt x="1161707" y="87678"/>
                    <a:pt x="1157982" y="85504"/>
                    <a:pt x="1154258" y="83331"/>
                  </a:cubicBezTo>
                  <a:cubicBezTo>
                    <a:pt x="1144370" y="76897"/>
                    <a:pt x="1134547" y="69507"/>
                    <a:pt x="1120219" y="71411"/>
                  </a:cubicBezTo>
                  <a:cubicBezTo>
                    <a:pt x="1118934" y="71324"/>
                    <a:pt x="1116430" y="70193"/>
                    <a:pt x="1115210" y="69150"/>
                  </a:cubicBezTo>
                  <a:cubicBezTo>
                    <a:pt x="1111421" y="67932"/>
                    <a:pt x="1108981" y="65846"/>
                    <a:pt x="1103972" y="63584"/>
                  </a:cubicBezTo>
                  <a:cubicBezTo>
                    <a:pt x="1103777" y="66451"/>
                    <a:pt x="1103712" y="67407"/>
                    <a:pt x="1104867" y="69405"/>
                  </a:cubicBezTo>
                  <a:cubicBezTo>
                    <a:pt x="1102167" y="71142"/>
                    <a:pt x="1100947" y="70098"/>
                    <a:pt x="1099727" y="69055"/>
                  </a:cubicBezTo>
                  <a:cubicBezTo>
                    <a:pt x="1098377" y="69923"/>
                    <a:pt x="1096962" y="71747"/>
                    <a:pt x="1095678" y="71659"/>
                  </a:cubicBezTo>
                  <a:cubicBezTo>
                    <a:pt x="1089123" y="73133"/>
                    <a:pt x="1082634" y="73651"/>
                    <a:pt x="1076080" y="75124"/>
                  </a:cubicBezTo>
                  <a:cubicBezTo>
                    <a:pt x="1073445" y="75905"/>
                    <a:pt x="1070810" y="76685"/>
                    <a:pt x="1069460" y="77554"/>
                  </a:cubicBezTo>
                  <a:cubicBezTo>
                    <a:pt x="1064126" y="80070"/>
                    <a:pt x="1059946" y="84586"/>
                    <a:pt x="1051017" y="83017"/>
                  </a:cubicBezTo>
                  <a:cubicBezTo>
                    <a:pt x="1049733" y="82930"/>
                    <a:pt x="1047033" y="84666"/>
                    <a:pt x="1044463" y="84491"/>
                  </a:cubicBezTo>
                  <a:cubicBezTo>
                    <a:pt x="1041828" y="85271"/>
                    <a:pt x="1037974" y="85009"/>
                    <a:pt x="1035339" y="85789"/>
                  </a:cubicBezTo>
                  <a:lnTo>
                    <a:pt x="1032770" y="85614"/>
                  </a:lnTo>
                  <a:cubicBezTo>
                    <a:pt x="1024931" y="87000"/>
                    <a:pt x="1018376" y="88474"/>
                    <a:pt x="1010602" y="88904"/>
                  </a:cubicBezTo>
                  <a:lnTo>
                    <a:pt x="1005463" y="88554"/>
                  </a:lnTo>
                  <a:cubicBezTo>
                    <a:pt x="999039" y="88116"/>
                    <a:pt x="993965" y="86811"/>
                    <a:pt x="987541" y="86373"/>
                  </a:cubicBezTo>
                  <a:cubicBezTo>
                    <a:pt x="981117" y="85935"/>
                    <a:pt x="974563" y="87409"/>
                    <a:pt x="968138" y="86971"/>
                  </a:cubicBezTo>
                  <a:cubicBezTo>
                    <a:pt x="960430" y="86446"/>
                    <a:pt x="951436" y="85833"/>
                    <a:pt x="945272" y="81573"/>
                  </a:cubicBezTo>
                  <a:cubicBezTo>
                    <a:pt x="944053" y="80530"/>
                    <a:pt x="940198" y="80268"/>
                    <a:pt x="937563" y="81048"/>
                  </a:cubicBezTo>
                  <a:cubicBezTo>
                    <a:pt x="928505" y="81391"/>
                    <a:pt x="919446" y="81734"/>
                    <a:pt x="911607" y="83120"/>
                  </a:cubicBezTo>
                  <a:cubicBezTo>
                    <a:pt x="903768" y="84506"/>
                    <a:pt x="900043" y="82332"/>
                    <a:pt x="897799" y="77379"/>
                  </a:cubicBezTo>
                  <a:cubicBezTo>
                    <a:pt x="896645" y="75380"/>
                    <a:pt x="894205" y="73294"/>
                    <a:pt x="891766" y="71208"/>
                  </a:cubicBezTo>
                  <a:cubicBezTo>
                    <a:pt x="888042" y="69034"/>
                    <a:pt x="884382" y="65905"/>
                    <a:pt x="880528" y="65642"/>
                  </a:cubicBezTo>
                  <a:cubicBezTo>
                    <a:pt x="871534" y="65030"/>
                    <a:pt x="866655" y="60857"/>
                    <a:pt x="860427" y="57553"/>
                  </a:cubicBezTo>
                  <a:cubicBezTo>
                    <a:pt x="850474" y="52074"/>
                    <a:pt x="841871" y="45728"/>
                    <a:pt x="828957" y="45809"/>
                  </a:cubicBezTo>
                  <a:lnTo>
                    <a:pt x="829283" y="41031"/>
                  </a:lnTo>
                  <a:cubicBezTo>
                    <a:pt x="831853" y="41206"/>
                    <a:pt x="834422" y="41381"/>
                    <a:pt x="837057" y="40600"/>
                  </a:cubicBezTo>
                  <a:cubicBezTo>
                    <a:pt x="833333" y="38426"/>
                    <a:pt x="833528" y="35560"/>
                    <a:pt x="831089" y="33473"/>
                  </a:cubicBezTo>
                  <a:cubicBezTo>
                    <a:pt x="826145" y="30257"/>
                    <a:pt x="821071" y="28951"/>
                    <a:pt x="816061" y="26690"/>
                  </a:cubicBezTo>
                  <a:cubicBezTo>
                    <a:pt x="812272" y="25471"/>
                    <a:pt x="807133" y="25121"/>
                    <a:pt x="809377" y="30074"/>
                  </a:cubicBezTo>
                  <a:cubicBezTo>
                    <a:pt x="802888" y="30592"/>
                    <a:pt x="797749" y="30242"/>
                    <a:pt x="795049" y="31978"/>
                  </a:cubicBezTo>
                  <a:cubicBezTo>
                    <a:pt x="789714" y="34495"/>
                    <a:pt x="784705" y="32234"/>
                    <a:pt x="780981" y="30060"/>
                  </a:cubicBezTo>
                  <a:cubicBezTo>
                    <a:pt x="778476" y="28929"/>
                    <a:pt x="775972" y="27798"/>
                    <a:pt x="773337" y="28579"/>
                  </a:cubicBezTo>
                  <a:cubicBezTo>
                    <a:pt x="757529" y="33262"/>
                    <a:pt x="742306" y="29345"/>
                    <a:pt x="726889" y="28295"/>
                  </a:cubicBezTo>
                  <a:cubicBezTo>
                    <a:pt x="724319" y="28120"/>
                    <a:pt x="721814" y="26989"/>
                    <a:pt x="717960" y="26726"/>
                  </a:cubicBezTo>
                  <a:cubicBezTo>
                    <a:pt x="712886" y="25421"/>
                    <a:pt x="709162" y="23247"/>
                    <a:pt x="704087" y="21941"/>
                  </a:cubicBezTo>
                  <a:cubicBezTo>
                    <a:pt x="699013" y="20635"/>
                    <a:pt x="692654" y="19242"/>
                    <a:pt x="687580" y="17937"/>
                  </a:cubicBezTo>
                  <a:lnTo>
                    <a:pt x="683726" y="17674"/>
                  </a:lnTo>
                  <a:cubicBezTo>
                    <a:pt x="674732" y="17061"/>
                    <a:pt x="665673" y="17404"/>
                    <a:pt x="657965" y="16879"/>
                  </a:cubicBezTo>
                  <a:cubicBezTo>
                    <a:pt x="651540" y="16441"/>
                    <a:pt x="645247" y="14092"/>
                    <a:pt x="637603" y="12612"/>
                  </a:cubicBezTo>
                  <a:cubicBezTo>
                    <a:pt x="636839" y="4879"/>
                    <a:pt x="626430" y="6090"/>
                    <a:pt x="620266" y="1830"/>
                  </a:cubicBezTo>
                  <a:cubicBezTo>
                    <a:pt x="619047" y="787"/>
                    <a:pt x="616412" y="1568"/>
                    <a:pt x="615127" y="1480"/>
                  </a:cubicBezTo>
                  <a:cubicBezTo>
                    <a:pt x="607483" y="0"/>
                    <a:pt x="602149" y="2516"/>
                    <a:pt x="599254" y="7119"/>
                  </a:cubicBezTo>
                  <a:cubicBezTo>
                    <a:pt x="595074" y="11634"/>
                    <a:pt x="584665" y="12845"/>
                    <a:pt x="587999" y="20753"/>
                  </a:cubicBezTo>
                  <a:cubicBezTo>
                    <a:pt x="589218" y="21796"/>
                    <a:pt x="591723" y="22926"/>
                    <a:pt x="592878" y="24925"/>
                  </a:cubicBezTo>
                  <a:cubicBezTo>
                    <a:pt x="592682" y="27792"/>
                    <a:pt x="591267" y="29615"/>
                    <a:pt x="587478" y="28397"/>
                  </a:cubicBezTo>
                  <a:cubicBezTo>
                    <a:pt x="586193" y="28310"/>
                    <a:pt x="584778" y="30133"/>
                    <a:pt x="583428" y="31001"/>
                  </a:cubicBezTo>
                  <a:cubicBezTo>
                    <a:pt x="582078" y="31870"/>
                    <a:pt x="581948" y="33781"/>
                    <a:pt x="580663" y="33693"/>
                  </a:cubicBezTo>
                  <a:cubicBezTo>
                    <a:pt x="572824" y="35079"/>
                    <a:pt x="567359" y="39507"/>
                    <a:pt x="558431" y="37939"/>
                  </a:cubicBezTo>
                  <a:lnTo>
                    <a:pt x="555861" y="37764"/>
                  </a:lnTo>
                  <a:cubicBezTo>
                    <a:pt x="547827" y="42016"/>
                    <a:pt x="540183" y="40536"/>
                    <a:pt x="531254" y="38967"/>
                  </a:cubicBezTo>
                  <a:cubicBezTo>
                    <a:pt x="527465" y="37749"/>
                    <a:pt x="522261" y="38355"/>
                    <a:pt x="517122" y="38004"/>
                  </a:cubicBezTo>
                  <a:cubicBezTo>
                    <a:pt x="513267" y="37742"/>
                    <a:pt x="509413" y="37479"/>
                    <a:pt x="505688" y="35306"/>
                  </a:cubicBezTo>
                  <a:cubicBezTo>
                    <a:pt x="500679" y="33044"/>
                    <a:pt x="495735" y="29827"/>
                    <a:pt x="490726" y="27566"/>
                  </a:cubicBezTo>
                  <a:cubicBezTo>
                    <a:pt x="485717" y="25305"/>
                    <a:pt x="479293" y="24867"/>
                    <a:pt x="479749" y="18178"/>
                  </a:cubicBezTo>
                  <a:cubicBezTo>
                    <a:pt x="479814" y="17222"/>
                    <a:pt x="477310" y="16092"/>
                    <a:pt x="477375" y="15136"/>
                  </a:cubicBezTo>
                  <a:cubicBezTo>
                    <a:pt x="467990" y="20257"/>
                    <a:pt x="459956" y="24510"/>
                    <a:pt x="451922" y="28763"/>
                  </a:cubicBezTo>
                  <a:cubicBezTo>
                    <a:pt x="447872" y="31367"/>
                    <a:pt x="442472" y="34839"/>
                    <a:pt x="444716" y="39792"/>
                  </a:cubicBezTo>
                  <a:cubicBezTo>
                    <a:pt x="444651" y="40748"/>
                    <a:pt x="443301" y="41616"/>
                    <a:pt x="443236" y="42571"/>
                  </a:cubicBezTo>
                  <a:cubicBezTo>
                    <a:pt x="441821" y="44395"/>
                    <a:pt x="440406" y="46218"/>
                    <a:pt x="437771" y="46999"/>
                  </a:cubicBezTo>
                  <a:cubicBezTo>
                    <a:pt x="435007" y="49691"/>
                    <a:pt x="432242" y="52382"/>
                    <a:pt x="429412" y="56030"/>
                  </a:cubicBezTo>
                  <a:lnTo>
                    <a:pt x="421312" y="61238"/>
                  </a:lnTo>
                  <a:cubicBezTo>
                    <a:pt x="418547" y="63930"/>
                    <a:pt x="415782" y="66621"/>
                    <a:pt x="411798" y="68270"/>
                  </a:cubicBezTo>
                  <a:cubicBezTo>
                    <a:pt x="402413" y="73391"/>
                    <a:pt x="393029" y="78512"/>
                    <a:pt x="382360" y="83545"/>
                  </a:cubicBezTo>
                  <a:cubicBezTo>
                    <a:pt x="376960" y="87017"/>
                    <a:pt x="370341" y="89446"/>
                    <a:pt x="364941" y="92918"/>
                  </a:cubicBezTo>
                  <a:cubicBezTo>
                    <a:pt x="355557" y="98039"/>
                    <a:pt x="344953" y="102117"/>
                    <a:pt x="339228" y="110367"/>
                  </a:cubicBezTo>
                  <a:cubicBezTo>
                    <a:pt x="339163" y="111323"/>
                    <a:pt x="336528" y="112103"/>
                    <a:pt x="335178" y="112971"/>
                  </a:cubicBezTo>
                  <a:cubicBezTo>
                    <a:pt x="328494" y="116356"/>
                    <a:pt x="318215" y="115656"/>
                    <a:pt x="317694" y="123300"/>
                  </a:cubicBezTo>
                  <a:cubicBezTo>
                    <a:pt x="307416" y="122600"/>
                    <a:pt x="301886" y="127984"/>
                    <a:pt x="296421" y="132411"/>
                  </a:cubicBezTo>
                  <a:cubicBezTo>
                    <a:pt x="292306" y="135971"/>
                    <a:pt x="288126" y="140487"/>
                    <a:pt x="282792" y="143003"/>
                  </a:cubicBezTo>
                  <a:cubicBezTo>
                    <a:pt x="277522" y="144564"/>
                    <a:pt x="271163" y="143171"/>
                    <a:pt x="264739" y="142733"/>
                  </a:cubicBezTo>
                  <a:cubicBezTo>
                    <a:pt x="262170" y="142558"/>
                    <a:pt x="259600" y="142383"/>
                    <a:pt x="259535" y="143339"/>
                  </a:cubicBezTo>
                  <a:cubicBezTo>
                    <a:pt x="254135" y="146811"/>
                    <a:pt x="247516" y="149240"/>
                    <a:pt x="243336" y="153756"/>
                  </a:cubicBezTo>
                  <a:cubicBezTo>
                    <a:pt x="239156" y="158271"/>
                    <a:pt x="235106" y="160875"/>
                    <a:pt x="228617" y="161393"/>
                  </a:cubicBezTo>
                  <a:cubicBezTo>
                    <a:pt x="222128" y="161911"/>
                    <a:pt x="215379" y="166251"/>
                    <a:pt x="206580" y="162772"/>
                  </a:cubicBezTo>
                  <a:cubicBezTo>
                    <a:pt x="199001" y="160335"/>
                    <a:pt x="189878" y="161634"/>
                    <a:pt x="184999" y="157461"/>
                  </a:cubicBezTo>
                  <a:cubicBezTo>
                    <a:pt x="174655" y="157717"/>
                    <a:pt x="166816" y="159103"/>
                    <a:pt x="157757" y="159446"/>
                  </a:cubicBezTo>
                  <a:cubicBezTo>
                    <a:pt x="147349" y="160656"/>
                    <a:pt x="135850" y="158913"/>
                    <a:pt x="126466" y="164034"/>
                  </a:cubicBezTo>
                  <a:cubicBezTo>
                    <a:pt x="118432" y="168287"/>
                    <a:pt x="111682" y="172627"/>
                    <a:pt x="100184" y="170884"/>
                  </a:cubicBezTo>
                  <a:cubicBezTo>
                    <a:pt x="101078" y="176705"/>
                    <a:pt x="102037" y="181570"/>
                    <a:pt x="102932" y="187391"/>
                  </a:cubicBezTo>
                  <a:cubicBezTo>
                    <a:pt x="104460" y="202856"/>
                    <a:pt x="105988" y="218320"/>
                    <a:pt x="106231" y="233697"/>
                  </a:cubicBezTo>
                  <a:cubicBezTo>
                    <a:pt x="108783" y="253071"/>
                    <a:pt x="108831" y="271315"/>
                    <a:pt x="105025" y="289296"/>
                  </a:cubicBezTo>
                  <a:cubicBezTo>
                    <a:pt x="100697" y="314922"/>
                    <a:pt x="28981" y="1197096"/>
                    <a:pt x="15790" y="1220198"/>
                  </a:cubicBezTo>
                  <a:lnTo>
                    <a:pt x="2859" y="1239478"/>
                  </a:lnTo>
                  <a:cubicBezTo>
                    <a:pt x="0" y="1244083"/>
                    <a:pt x="3623" y="1247210"/>
                    <a:pt x="9982" y="1248603"/>
                  </a:cubicBezTo>
                  <a:cubicBezTo>
                    <a:pt x="17626" y="1250084"/>
                    <a:pt x="19935" y="1254082"/>
                    <a:pt x="22180" y="1259035"/>
                  </a:cubicBezTo>
                  <a:cubicBezTo>
                    <a:pt x="24228" y="1266854"/>
                    <a:pt x="19853" y="1274237"/>
                    <a:pt x="24472" y="1282231"/>
                  </a:cubicBezTo>
                  <a:cubicBezTo>
                    <a:pt x="26781" y="1286229"/>
                    <a:pt x="23755" y="1292743"/>
                    <a:pt x="22080" y="1298389"/>
                  </a:cubicBezTo>
                  <a:cubicBezTo>
                    <a:pt x="20274" y="1305946"/>
                    <a:pt x="22323" y="1313766"/>
                    <a:pt x="25722" y="1320717"/>
                  </a:cubicBezTo>
                  <a:cubicBezTo>
                    <a:pt x="33934" y="1332797"/>
                    <a:pt x="34308" y="1346263"/>
                    <a:pt x="33462" y="1358686"/>
                  </a:cubicBezTo>
                  <a:cubicBezTo>
                    <a:pt x="33266" y="1361552"/>
                    <a:pt x="34356" y="1364507"/>
                    <a:pt x="35510" y="1366505"/>
                  </a:cubicBezTo>
                  <a:cubicBezTo>
                    <a:pt x="37950" y="1368592"/>
                    <a:pt x="42959" y="1370853"/>
                    <a:pt x="48033" y="1372159"/>
                  </a:cubicBezTo>
                  <a:lnTo>
                    <a:pt x="78087" y="1385726"/>
                  </a:lnTo>
                  <a:cubicBezTo>
                    <a:pt x="91830" y="1392423"/>
                    <a:pt x="103458" y="1392255"/>
                    <a:pt x="116762" y="1386441"/>
                  </a:cubicBezTo>
                  <a:cubicBezTo>
                    <a:pt x="118112" y="1385573"/>
                    <a:pt x="122031" y="1384880"/>
                    <a:pt x="123316" y="1384967"/>
                  </a:cubicBezTo>
                  <a:cubicBezTo>
                    <a:pt x="132245" y="1386536"/>
                    <a:pt x="141238" y="1387148"/>
                    <a:pt x="148557" y="1393407"/>
                  </a:cubicBezTo>
                  <a:cubicBezTo>
                    <a:pt x="157160" y="1399753"/>
                    <a:pt x="169747" y="1404451"/>
                    <a:pt x="179700" y="1409929"/>
                  </a:cubicBezTo>
                  <a:cubicBezTo>
                    <a:pt x="185929" y="1413234"/>
                    <a:pt x="193378" y="1417581"/>
                    <a:pt x="196972" y="1421666"/>
                  </a:cubicBezTo>
                  <a:cubicBezTo>
                    <a:pt x="199411" y="1423752"/>
                    <a:pt x="201850" y="1425839"/>
                    <a:pt x="204355" y="1426969"/>
                  </a:cubicBezTo>
                  <a:cubicBezTo>
                    <a:pt x="218228" y="1431754"/>
                    <a:pt x="225285" y="1441835"/>
                    <a:pt x="233758" y="1450093"/>
                  </a:cubicBezTo>
                  <a:cubicBezTo>
                    <a:pt x="241011" y="1457307"/>
                    <a:pt x="251030" y="1461830"/>
                    <a:pt x="262528" y="1463573"/>
                  </a:cubicBezTo>
                  <a:cubicBezTo>
                    <a:pt x="275246" y="1466360"/>
                    <a:pt x="288029" y="1468190"/>
                    <a:pt x="300747" y="1470977"/>
                  </a:cubicBezTo>
                  <a:cubicBezTo>
                    <a:pt x="305821" y="1472283"/>
                    <a:pt x="312180" y="1473676"/>
                    <a:pt x="317189" y="1475937"/>
                  </a:cubicBezTo>
                  <a:cubicBezTo>
                    <a:pt x="323483" y="1478286"/>
                    <a:pt x="329907" y="1478724"/>
                    <a:pt x="334851" y="1481940"/>
                  </a:cubicBezTo>
                  <a:cubicBezTo>
                    <a:pt x="342234" y="1487244"/>
                    <a:pt x="349748" y="1490636"/>
                    <a:pt x="360156" y="1489425"/>
                  </a:cubicBezTo>
                  <a:cubicBezTo>
                    <a:pt x="364076" y="1488732"/>
                    <a:pt x="369085" y="1490993"/>
                    <a:pt x="372874" y="1492211"/>
                  </a:cubicBezTo>
                  <a:cubicBezTo>
                    <a:pt x="374159" y="1492299"/>
                    <a:pt x="375379" y="1493342"/>
                    <a:pt x="376663" y="1493429"/>
                  </a:cubicBezTo>
                  <a:cubicBezTo>
                    <a:pt x="390731" y="1495348"/>
                    <a:pt x="403710" y="1494312"/>
                    <a:pt x="416688" y="1493276"/>
                  </a:cubicBezTo>
                  <a:cubicBezTo>
                    <a:pt x="421892" y="1492670"/>
                    <a:pt x="427097" y="1492065"/>
                    <a:pt x="432366" y="1490504"/>
                  </a:cubicBezTo>
                  <a:cubicBezTo>
                    <a:pt x="446825" y="1486689"/>
                    <a:pt x="461283" y="1482874"/>
                    <a:pt x="474522" y="1478016"/>
                  </a:cubicBezTo>
                  <a:cubicBezTo>
                    <a:pt x="483776" y="1474806"/>
                    <a:pt x="493030" y="1471596"/>
                    <a:pt x="503048" y="1476119"/>
                  </a:cubicBezTo>
                  <a:lnTo>
                    <a:pt x="508187" y="1476469"/>
                  </a:lnTo>
                  <a:cubicBezTo>
                    <a:pt x="517181" y="1477082"/>
                    <a:pt x="526240" y="1476739"/>
                    <a:pt x="534014" y="1476308"/>
                  </a:cubicBezTo>
                  <a:cubicBezTo>
                    <a:pt x="535298" y="1476396"/>
                    <a:pt x="537868" y="1476571"/>
                    <a:pt x="537933" y="1475615"/>
                  </a:cubicBezTo>
                  <a:cubicBezTo>
                    <a:pt x="542048" y="1472056"/>
                    <a:pt x="548472" y="1472493"/>
                    <a:pt x="554961" y="1471975"/>
                  </a:cubicBezTo>
                  <a:cubicBezTo>
                    <a:pt x="565305" y="1471720"/>
                    <a:pt x="575583" y="1472420"/>
                    <a:pt x="583618" y="1468168"/>
                  </a:cubicBezTo>
                  <a:cubicBezTo>
                    <a:pt x="591587" y="1464870"/>
                    <a:pt x="599361" y="1464440"/>
                    <a:pt x="608420" y="1464097"/>
                  </a:cubicBezTo>
                  <a:cubicBezTo>
                    <a:pt x="609705" y="1464184"/>
                    <a:pt x="612339" y="1463404"/>
                    <a:pt x="613624" y="1463492"/>
                  </a:cubicBezTo>
                  <a:cubicBezTo>
                    <a:pt x="620113" y="1462974"/>
                    <a:pt x="626733" y="1460544"/>
                    <a:pt x="631807" y="1461850"/>
                  </a:cubicBezTo>
                  <a:cubicBezTo>
                    <a:pt x="643240" y="1464549"/>
                    <a:pt x="648574" y="1462032"/>
                    <a:pt x="656804" y="1454913"/>
                  </a:cubicBezTo>
                  <a:cubicBezTo>
                    <a:pt x="658219" y="1453089"/>
                    <a:pt x="662139" y="1452396"/>
                    <a:pt x="664773" y="1451616"/>
                  </a:cubicBezTo>
                  <a:cubicBezTo>
                    <a:pt x="671263" y="1451098"/>
                    <a:pt x="677622" y="1452491"/>
                    <a:pt x="684111" y="1451973"/>
                  </a:cubicBezTo>
                  <a:cubicBezTo>
                    <a:pt x="687965" y="1452236"/>
                    <a:pt x="692015" y="1449632"/>
                    <a:pt x="694585" y="1449807"/>
                  </a:cubicBezTo>
                  <a:cubicBezTo>
                    <a:pt x="704798" y="1451462"/>
                    <a:pt x="716556" y="1449383"/>
                    <a:pt x="725225" y="1454774"/>
                  </a:cubicBezTo>
                  <a:cubicBezTo>
                    <a:pt x="726444" y="1455817"/>
                    <a:pt x="729014" y="1455992"/>
                    <a:pt x="731584" y="1456167"/>
                  </a:cubicBezTo>
                  <a:cubicBezTo>
                    <a:pt x="748221" y="1458261"/>
                    <a:pt x="762094" y="1463046"/>
                    <a:pt x="773136" y="1471479"/>
                  </a:cubicBezTo>
                  <a:cubicBezTo>
                    <a:pt x="776795" y="1474608"/>
                    <a:pt x="781804" y="1476869"/>
                    <a:pt x="785529" y="1479043"/>
                  </a:cubicBezTo>
                  <a:cubicBezTo>
                    <a:pt x="789253" y="1481217"/>
                    <a:pt x="794392" y="1481567"/>
                    <a:pt x="798181" y="1482785"/>
                  </a:cubicBezTo>
                  <a:cubicBezTo>
                    <a:pt x="801971" y="1484003"/>
                    <a:pt x="804475" y="1485134"/>
                    <a:pt x="808330" y="1485396"/>
                  </a:cubicBezTo>
                  <a:cubicBezTo>
                    <a:pt x="814754" y="1485834"/>
                    <a:pt x="819763" y="1488095"/>
                    <a:pt x="823357" y="1492180"/>
                  </a:cubicBezTo>
                  <a:cubicBezTo>
                    <a:pt x="824577" y="1493223"/>
                    <a:pt x="825796" y="1494267"/>
                    <a:pt x="826951" y="1496265"/>
                  </a:cubicBezTo>
                  <a:cubicBezTo>
                    <a:pt x="825471" y="1499044"/>
                    <a:pt x="832659" y="1507214"/>
                    <a:pt x="837798" y="1507564"/>
                  </a:cubicBezTo>
                  <a:cubicBezTo>
                    <a:pt x="846792" y="1508177"/>
                    <a:pt x="855655" y="1510701"/>
                    <a:pt x="863039" y="1516004"/>
                  </a:cubicBezTo>
                  <a:cubicBezTo>
                    <a:pt x="864258" y="1517047"/>
                    <a:pt x="866828" y="1517222"/>
                    <a:pt x="869463" y="1516442"/>
                  </a:cubicBezTo>
                  <a:cubicBezTo>
                    <a:pt x="873382" y="1515749"/>
                    <a:pt x="875952" y="1515924"/>
                    <a:pt x="878326" y="1518966"/>
                  </a:cubicBezTo>
                  <a:cubicBezTo>
                    <a:pt x="879546" y="1520009"/>
                    <a:pt x="884685" y="1520359"/>
                    <a:pt x="887255" y="1520534"/>
                  </a:cubicBezTo>
                  <a:cubicBezTo>
                    <a:pt x="893679" y="1520972"/>
                    <a:pt x="901453" y="1520541"/>
                    <a:pt x="907812" y="1521934"/>
                  </a:cubicBezTo>
                  <a:cubicBezTo>
                    <a:pt x="919310" y="1523678"/>
                    <a:pt x="929523" y="1525334"/>
                    <a:pt x="940956" y="1528033"/>
                  </a:cubicBezTo>
                  <a:cubicBezTo>
                    <a:pt x="943526" y="1528208"/>
                    <a:pt x="946031" y="1529338"/>
                    <a:pt x="947250" y="1530381"/>
                  </a:cubicBezTo>
                  <a:cubicBezTo>
                    <a:pt x="949494" y="1535334"/>
                    <a:pt x="955918" y="1535772"/>
                    <a:pt x="959708" y="1536990"/>
                  </a:cubicBezTo>
                  <a:cubicBezTo>
                    <a:pt x="963497" y="1538208"/>
                    <a:pt x="968571" y="1539514"/>
                    <a:pt x="971141" y="1539689"/>
                  </a:cubicBezTo>
                  <a:cubicBezTo>
                    <a:pt x="972491" y="1538821"/>
                    <a:pt x="975126" y="1538041"/>
                    <a:pt x="977825" y="1536304"/>
                  </a:cubicBezTo>
                  <a:cubicBezTo>
                    <a:pt x="972686" y="1535954"/>
                    <a:pt x="970051" y="1536735"/>
                    <a:pt x="967482" y="1536560"/>
                  </a:cubicBezTo>
                  <a:cubicBezTo>
                    <a:pt x="972947" y="1532132"/>
                    <a:pt x="978151" y="1531527"/>
                    <a:pt x="984380" y="1534831"/>
                  </a:cubicBezTo>
                  <a:cubicBezTo>
                    <a:pt x="991763" y="1540134"/>
                    <a:pt x="998187" y="1540572"/>
                    <a:pt x="1007506" y="1536406"/>
                  </a:cubicBezTo>
                  <a:lnTo>
                    <a:pt x="1015410" y="1534065"/>
                  </a:lnTo>
                  <a:lnTo>
                    <a:pt x="1015736" y="1529287"/>
                  </a:lnTo>
                  <a:cubicBezTo>
                    <a:pt x="1019525" y="1530505"/>
                    <a:pt x="1023249" y="1532679"/>
                    <a:pt x="1025819" y="1532854"/>
                  </a:cubicBezTo>
                  <a:cubicBezTo>
                    <a:pt x="1033723" y="1530512"/>
                    <a:pt x="1041627" y="1528171"/>
                    <a:pt x="1048312" y="1524786"/>
                  </a:cubicBezTo>
                  <a:cubicBezTo>
                    <a:pt x="1056281" y="1521489"/>
                    <a:pt x="1063031" y="1517149"/>
                    <a:pt x="1069715" y="1513764"/>
                  </a:cubicBezTo>
                  <a:cubicBezTo>
                    <a:pt x="1071000" y="1513852"/>
                    <a:pt x="1071065" y="1512896"/>
                    <a:pt x="1072350" y="1512983"/>
                  </a:cubicBezTo>
                  <a:cubicBezTo>
                    <a:pt x="1081474" y="1511685"/>
                    <a:pt x="1089248" y="1511254"/>
                    <a:pt x="1098372" y="1509956"/>
                  </a:cubicBezTo>
                  <a:cubicBezTo>
                    <a:pt x="1103576" y="1509351"/>
                    <a:pt x="1107561" y="1507702"/>
                    <a:pt x="1112765" y="1507097"/>
                  </a:cubicBezTo>
                  <a:cubicBezTo>
                    <a:pt x="1116685" y="1506404"/>
                    <a:pt x="1119254" y="1506579"/>
                    <a:pt x="1123174" y="1505886"/>
                  </a:cubicBezTo>
                  <a:lnTo>
                    <a:pt x="1136022" y="1506761"/>
                  </a:lnTo>
                  <a:cubicBezTo>
                    <a:pt x="1138592" y="1506936"/>
                    <a:pt x="1142446" y="1507199"/>
                    <a:pt x="1145081" y="1506418"/>
                  </a:cubicBezTo>
                  <a:cubicBezTo>
                    <a:pt x="1146496" y="1504594"/>
                    <a:pt x="1149261" y="1501903"/>
                    <a:pt x="1150545" y="1501990"/>
                  </a:cubicBezTo>
                  <a:cubicBezTo>
                    <a:pt x="1154400" y="1502253"/>
                    <a:pt x="1156839" y="1504339"/>
                    <a:pt x="1160629" y="1505557"/>
                  </a:cubicBezTo>
                  <a:cubicBezTo>
                    <a:pt x="1161913" y="1505645"/>
                    <a:pt x="1161848" y="1506600"/>
                    <a:pt x="1161783" y="1507556"/>
                  </a:cubicBezTo>
                  <a:cubicBezTo>
                    <a:pt x="1166662" y="1511728"/>
                    <a:pt x="1170191" y="1516769"/>
                    <a:pt x="1175070" y="1520942"/>
                  </a:cubicBezTo>
                  <a:cubicBezTo>
                    <a:pt x="1181168" y="1526157"/>
                    <a:pt x="1187592" y="1526595"/>
                    <a:pt x="1191642" y="1523991"/>
                  </a:cubicBezTo>
                  <a:cubicBezTo>
                    <a:pt x="1198327" y="1520606"/>
                    <a:pt x="1203661" y="1518089"/>
                    <a:pt x="1212525" y="1520613"/>
                  </a:cubicBezTo>
                  <a:cubicBezTo>
                    <a:pt x="1213809" y="1520701"/>
                    <a:pt x="1216314" y="1521831"/>
                    <a:pt x="1217664" y="1520963"/>
                  </a:cubicBezTo>
                  <a:cubicBezTo>
                    <a:pt x="1224218" y="1519490"/>
                    <a:pt x="1232057" y="1518104"/>
                    <a:pt x="1238677" y="1515675"/>
                  </a:cubicBezTo>
                  <a:cubicBezTo>
                    <a:pt x="1242596" y="1514982"/>
                    <a:pt x="1247735" y="1515332"/>
                    <a:pt x="1249150" y="1513508"/>
                  </a:cubicBezTo>
                  <a:cubicBezTo>
                    <a:pt x="1253396" y="1508037"/>
                    <a:pt x="1260015" y="1505608"/>
                    <a:pt x="1266699" y="1502223"/>
                  </a:cubicBezTo>
                  <a:cubicBezTo>
                    <a:pt x="1270749" y="1499619"/>
                    <a:pt x="1274864" y="1496059"/>
                    <a:pt x="1278783" y="1495366"/>
                  </a:cubicBezTo>
                  <a:cubicBezTo>
                    <a:pt x="1287907" y="1494068"/>
                    <a:pt x="1294722" y="1488772"/>
                    <a:pt x="1302691" y="1485475"/>
                  </a:cubicBezTo>
                  <a:cubicBezTo>
                    <a:pt x="1309311" y="1483046"/>
                    <a:pt x="1313556" y="1477575"/>
                    <a:pt x="1320045" y="1477057"/>
                  </a:cubicBezTo>
                  <a:cubicBezTo>
                    <a:pt x="1330453" y="1475846"/>
                    <a:pt x="1338488" y="1471593"/>
                    <a:pt x="1347807" y="1467428"/>
                  </a:cubicBezTo>
                  <a:cubicBezTo>
                    <a:pt x="1353142" y="1464911"/>
                    <a:pt x="1359696" y="1463438"/>
                    <a:pt x="1366055" y="1464831"/>
                  </a:cubicBezTo>
                  <a:cubicBezTo>
                    <a:pt x="1369844" y="1466049"/>
                    <a:pt x="1375048" y="1465444"/>
                    <a:pt x="1377683" y="1464663"/>
                  </a:cubicBezTo>
                  <a:cubicBezTo>
                    <a:pt x="1382953" y="1463102"/>
                    <a:pt x="1388287" y="1460586"/>
                    <a:pt x="1393557" y="1459024"/>
                  </a:cubicBezTo>
                  <a:cubicBezTo>
                    <a:pt x="1397541" y="1457376"/>
                    <a:pt x="1401526" y="1455727"/>
                    <a:pt x="1405380" y="1455990"/>
                  </a:cubicBezTo>
                  <a:cubicBezTo>
                    <a:pt x="1418294" y="1455910"/>
                    <a:pt x="1428702" y="1454699"/>
                    <a:pt x="1435777" y="1445580"/>
                  </a:cubicBezTo>
                  <a:cubicBezTo>
                    <a:pt x="1438607" y="1441933"/>
                    <a:pt x="1451781" y="1438030"/>
                    <a:pt x="1456790" y="1440292"/>
                  </a:cubicBezTo>
                  <a:cubicBezTo>
                    <a:pt x="1465588" y="1443771"/>
                    <a:pt x="1472143" y="1442298"/>
                    <a:pt x="1477673" y="1436914"/>
                  </a:cubicBezTo>
                  <a:cubicBezTo>
                    <a:pt x="1481722" y="1434310"/>
                    <a:pt x="1486796" y="1435616"/>
                    <a:pt x="1490521" y="1437790"/>
                  </a:cubicBezTo>
                  <a:cubicBezTo>
                    <a:pt x="1492960" y="1439876"/>
                    <a:pt x="1495465" y="1441006"/>
                    <a:pt x="1498034" y="1441182"/>
                  </a:cubicBezTo>
                  <a:cubicBezTo>
                    <a:pt x="1506963" y="1442750"/>
                    <a:pt x="1517306" y="1442494"/>
                    <a:pt x="1526235" y="1444063"/>
                  </a:cubicBezTo>
                  <a:cubicBezTo>
                    <a:pt x="1533879" y="1445544"/>
                    <a:pt x="1541718" y="1444158"/>
                    <a:pt x="1547118" y="1440685"/>
                  </a:cubicBezTo>
                  <a:cubicBezTo>
                    <a:pt x="1552517" y="1437213"/>
                    <a:pt x="1556372" y="1437476"/>
                    <a:pt x="1563950" y="1439912"/>
                  </a:cubicBezTo>
                  <a:cubicBezTo>
                    <a:pt x="1570244" y="1442261"/>
                    <a:pt x="1575058" y="1447389"/>
                    <a:pt x="1584117" y="1447046"/>
                  </a:cubicBezTo>
                  <a:cubicBezTo>
                    <a:pt x="1591891" y="1446616"/>
                    <a:pt x="1600689" y="1450095"/>
                    <a:pt x="1609878" y="1447841"/>
                  </a:cubicBezTo>
                  <a:lnTo>
                    <a:pt x="1615017" y="1448191"/>
                  </a:lnTo>
                  <a:cubicBezTo>
                    <a:pt x="1622596" y="1450628"/>
                    <a:pt x="1630240" y="1452108"/>
                    <a:pt x="1636338" y="1457324"/>
                  </a:cubicBezTo>
                  <a:cubicBezTo>
                    <a:pt x="1643722" y="1462627"/>
                    <a:pt x="1647415" y="1427358"/>
                    <a:pt x="1654864" y="1431705"/>
                  </a:cubicBezTo>
                  <a:cubicBezTo>
                    <a:pt x="1666036" y="1438227"/>
                    <a:pt x="1663857" y="1432318"/>
                    <a:pt x="1675095" y="1437884"/>
                  </a:cubicBezTo>
                  <a:cubicBezTo>
                    <a:pt x="1683893" y="1441363"/>
                    <a:pt x="1680755" y="1430589"/>
                    <a:pt x="1690903" y="1433201"/>
                  </a:cubicBezTo>
                  <a:cubicBezTo>
                    <a:pt x="1692188" y="1433288"/>
                    <a:pt x="1707085" y="1441983"/>
                    <a:pt x="1707150" y="1441028"/>
                  </a:cubicBezTo>
                  <a:cubicBezTo>
                    <a:pt x="1713770" y="1438598"/>
                    <a:pt x="1722147" y="1410368"/>
                    <a:pt x="1728506" y="1411762"/>
                  </a:cubicBezTo>
                  <a:cubicBezTo>
                    <a:pt x="1741159" y="1415504"/>
                    <a:pt x="1752852" y="1414380"/>
                    <a:pt x="1764676" y="1411346"/>
                  </a:cubicBezTo>
                  <a:cubicBezTo>
                    <a:pt x="1771230" y="1409872"/>
                    <a:pt x="1781964" y="1403884"/>
                    <a:pt x="1786908" y="1407100"/>
                  </a:cubicBezTo>
                  <a:cubicBezTo>
                    <a:pt x="1795576" y="1412491"/>
                    <a:pt x="1804440" y="1415015"/>
                    <a:pt x="1814653" y="1416671"/>
                  </a:cubicBezTo>
                  <a:cubicBezTo>
                    <a:pt x="1815938" y="1416758"/>
                    <a:pt x="1817158" y="1417801"/>
                    <a:pt x="1818377" y="1418844"/>
                  </a:cubicBezTo>
                  <a:cubicBezTo>
                    <a:pt x="1821971" y="1422929"/>
                    <a:pt x="1840675" y="1413643"/>
                    <a:pt x="1844269" y="1417728"/>
                  </a:cubicBezTo>
                  <a:cubicBezTo>
                    <a:pt x="1849018" y="1423812"/>
                    <a:pt x="1853766" y="1429896"/>
                    <a:pt x="1858580" y="1435024"/>
                  </a:cubicBezTo>
                  <a:cubicBezTo>
                    <a:pt x="1861020" y="1437110"/>
                    <a:pt x="1864809" y="1438328"/>
                    <a:pt x="1865963" y="1440327"/>
                  </a:cubicBezTo>
                  <a:cubicBezTo>
                    <a:pt x="1866923" y="1445192"/>
                    <a:pt x="1869362" y="1447278"/>
                    <a:pt x="1875786" y="1447716"/>
                  </a:cubicBezTo>
                  <a:cubicBezTo>
                    <a:pt x="1879641" y="1447979"/>
                    <a:pt x="1883430" y="1449197"/>
                    <a:pt x="1885869" y="1451283"/>
                  </a:cubicBezTo>
                  <a:cubicBezTo>
                    <a:pt x="1892098" y="1454588"/>
                    <a:pt x="1897042" y="1457804"/>
                    <a:pt x="1901986" y="1461021"/>
                  </a:cubicBezTo>
                  <a:cubicBezTo>
                    <a:pt x="1908215" y="1464326"/>
                    <a:pt x="1914444" y="1467630"/>
                    <a:pt x="1916688" y="1472583"/>
                  </a:cubicBezTo>
                  <a:cubicBezTo>
                    <a:pt x="1917842" y="1474582"/>
                    <a:pt x="1919062" y="1475625"/>
                    <a:pt x="1920282" y="1476668"/>
                  </a:cubicBezTo>
                  <a:cubicBezTo>
                    <a:pt x="1925161" y="1480841"/>
                    <a:pt x="1930104" y="1484057"/>
                    <a:pt x="1934983" y="1488230"/>
                  </a:cubicBezTo>
                  <a:cubicBezTo>
                    <a:pt x="1942367" y="1493533"/>
                    <a:pt x="1948400" y="1499704"/>
                    <a:pt x="1955784" y="1505007"/>
                  </a:cubicBezTo>
                  <a:cubicBezTo>
                    <a:pt x="1958288" y="1506138"/>
                    <a:pt x="1960727" y="1508224"/>
                    <a:pt x="1963232" y="1509355"/>
                  </a:cubicBezTo>
                  <a:cubicBezTo>
                    <a:pt x="1968241" y="1511616"/>
                    <a:pt x="1973250" y="1513877"/>
                    <a:pt x="1976909" y="1517007"/>
                  </a:cubicBezTo>
                  <a:cubicBezTo>
                    <a:pt x="1980568" y="1520136"/>
                    <a:pt x="1999727" y="1504161"/>
                    <a:pt x="2002037" y="1508158"/>
                  </a:cubicBezTo>
                  <a:cubicBezTo>
                    <a:pt x="2001972" y="1509114"/>
                    <a:pt x="2003257" y="1509201"/>
                    <a:pt x="2004541" y="1509289"/>
                  </a:cubicBezTo>
                  <a:cubicBezTo>
                    <a:pt x="2011925" y="1514592"/>
                    <a:pt x="2019764" y="1513206"/>
                    <a:pt x="2027603" y="1511820"/>
                  </a:cubicBezTo>
                  <a:cubicBezTo>
                    <a:pt x="2030238" y="1511040"/>
                    <a:pt x="2032872" y="1510259"/>
                    <a:pt x="2034092" y="1511302"/>
                  </a:cubicBezTo>
                  <a:cubicBezTo>
                    <a:pt x="2042891" y="1514782"/>
                    <a:pt x="2048859" y="1521908"/>
                    <a:pt x="2060357" y="1523652"/>
                  </a:cubicBezTo>
                  <a:cubicBezTo>
                    <a:pt x="2060357" y="1523652"/>
                    <a:pt x="2061642" y="1523739"/>
                    <a:pt x="2061577" y="1524695"/>
                  </a:cubicBezTo>
                  <a:cubicBezTo>
                    <a:pt x="2063756" y="1530603"/>
                    <a:pt x="2071464" y="1531129"/>
                    <a:pt x="2077823" y="1532522"/>
                  </a:cubicBezTo>
                  <a:cubicBezTo>
                    <a:pt x="2081678" y="1532784"/>
                    <a:pt x="2085467" y="1534003"/>
                    <a:pt x="2087972" y="1535133"/>
                  </a:cubicBezTo>
                  <a:cubicBezTo>
                    <a:pt x="2095485" y="1538525"/>
                    <a:pt x="2102934" y="1542873"/>
                    <a:pt x="2111797" y="1545397"/>
                  </a:cubicBezTo>
                  <a:cubicBezTo>
                    <a:pt x="2123165" y="1549051"/>
                    <a:pt x="2134598" y="1551750"/>
                    <a:pt x="2143267" y="1557141"/>
                  </a:cubicBezTo>
                  <a:cubicBezTo>
                    <a:pt x="2144551" y="1557228"/>
                    <a:pt x="2145836" y="1557316"/>
                    <a:pt x="2145771" y="1558271"/>
                  </a:cubicBezTo>
                  <a:cubicBezTo>
                    <a:pt x="2149495" y="1560445"/>
                    <a:pt x="2155854" y="1561838"/>
                    <a:pt x="2158229" y="1564880"/>
                  </a:cubicBezTo>
                  <a:cubicBezTo>
                    <a:pt x="2161693" y="1570876"/>
                    <a:pt x="2172036" y="1570621"/>
                    <a:pt x="2176850" y="1575749"/>
                  </a:cubicBezTo>
                  <a:lnTo>
                    <a:pt x="2178134" y="1575837"/>
                  </a:lnTo>
                  <a:cubicBezTo>
                    <a:pt x="2183274" y="1576187"/>
                    <a:pt x="2188348" y="1577492"/>
                    <a:pt x="2194772" y="1577930"/>
                  </a:cubicBezTo>
                  <a:cubicBezTo>
                    <a:pt x="2197407" y="1577149"/>
                    <a:pt x="2201391" y="1575501"/>
                    <a:pt x="2203961" y="1575676"/>
                  </a:cubicBezTo>
                  <a:cubicBezTo>
                    <a:pt x="2215329" y="1579331"/>
                    <a:pt x="2226892" y="1580118"/>
                    <a:pt x="2235122" y="1572999"/>
                  </a:cubicBezTo>
                  <a:cubicBezTo>
                    <a:pt x="2236472" y="1572131"/>
                    <a:pt x="2239042" y="1572306"/>
                    <a:pt x="2241611" y="1572481"/>
                  </a:cubicBezTo>
                  <a:lnTo>
                    <a:pt x="2251890" y="1573181"/>
                  </a:lnTo>
                  <a:cubicBezTo>
                    <a:pt x="2263583" y="1572058"/>
                    <a:pt x="2273992" y="1570847"/>
                    <a:pt x="2285620" y="1570679"/>
                  </a:cubicBezTo>
                  <a:cubicBezTo>
                    <a:pt x="2290825" y="1570073"/>
                    <a:pt x="2297119" y="1572422"/>
                    <a:pt x="2302193" y="1573728"/>
                  </a:cubicBezTo>
                  <a:cubicBezTo>
                    <a:pt x="2307267" y="1575034"/>
                    <a:pt x="2312406" y="1575384"/>
                    <a:pt x="2317545" y="1575734"/>
                  </a:cubicBezTo>
                  <a:cubicBezTo>
                    <a:pt x="2323969" y="1576172"/>
                    <a:pt x="2329239" y="1574611"/>
                    <a:pt x="2335663" y="1575048"/>
                  </a:cubicBezTo>
                  <a:cubicBezTo>
                    <a:pt x="2340867" y="1574443"/>
                    <a:pt x="2347291" y="1574880"/>
                    <a:pt x="2352496" y="1574275"/>
                  </a:cubicBezTo>
                  <a:cubicBezTo>
                    <a:pt x="2364189" y="1573152"/>
                    <a:pt x="2374598" y="1571941"/>
                    <a:pt x="2386226" y="1571773"/>
                  </a:cubicBezTo>
                  <a:cubicBezTo>
                    <a:pt x="2396149" y="1539808"/>
                    <a:pt x="2397468" y="1501497"/>
                    <a:pt x="2400137" y="1462318"/>
                  </a:cubicBezTo>
                  <a:close/>
                </a:path>
              </a:pathLst>
            </a:cu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7" name="Freeform 17"/>
          <p:cNvSpPr/>
          <p:nvPr/>
        </p:nvSpPr>
        <p:spPr>
          <a:xfrm rot="-5420276">
            <a:off x="275506" y="1162934"/>
            <a:ext cx="9255763" cy="7961133"/>
          </a:xfrm>
          <a:custGeom>
            <a:avLst/>
            <a:gdLst/>
            <a:ahLst/>
            <a:cxnLst/>
            <a:rect l="l" t="t" r="r" b="b"/>
            <a:pathLst>
              <a:path w="9255763" h="7961133">
                <a:moveTo>
                  <a:pt x="0" y="0"/>
                </a:moveTo>
                <a:lnTo>
                  <a:pt x="9255763" y="0"/>
                </a:lnTo>
                <a:lnTo>
                  <a:pt x="9255763" y="7961132"/>
                </a:lnTo>
                <a:lnTo>
                  <a:pt x="0" y="7961132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8" name="TextBox 18"/>
          <p:cNvSpPr txBox="1"/>
          <p:nvPr/>
        </p:nvSpPr>
        <p:spPr>
          <a:xfrm>
            <a:off x="2675780" y="1941190"/>
            <a:ext cx="4455215" cy="1729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780"/>
              </a:lnSpc>
            </a:pPr>
            <a:r>
              <a:rPr lang="en-US" sz="6000" spc="144">
                <a:solidFill>
                  <a:srgbClr val="605048"/>
                </a:solidFill>
                <a:latin typeface="Carelia"/>
                <a:ea typeface="Carelia"/>
                <a:cs typeface="Carelia"/>
                <a:sym typeface="Carelia"/>
              </a:rPr>
              <a:t>Biologický </a:t>
            </a:r>
          </a:p>
          <a:p>
            <a:pPr marL="0" lvl="0" indent="0" algn="just">
              <a:lnSpc>
                <a:spcPts val="6780"/>
              </a:lnSpc>
            </a:pPr>
            <a:r>
              <a:rPr lang="en-US" sz="6000" spc="144">
                <a:solidFill>
                  <a:srgbClr val="605048"/>
                </a:solidFill>
                <a:latin typeface="Carelia"/>
                <a:ea typeface="Carelia"/>
                <a:cs typeface="Carelia"/>
                <a:sym typeface="Carelia"/>
              </a:rPr>
              <a:t>vývoj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675780" y="4192909"/>
            <a:ext cx="4455215" cy="419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8" lvl="1" indent="-323849" algn="l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postupné dosažení plné reprodukční zralosti</a:t>
            </a:r>
          </a:p>
          <a:p>
            <a:pPr marL="647698" lvl="1" indent="-323849" algn="l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pomalé, nerovnoměrné dokončování tělesného růstu</a:t>
            </a:r>
          </a:p>
          <a:p>
            <a:pPr algn="l">
              <a:lnSpc>
                <a:spcPts val="4199"/>
              </a:lnSpc>
            </a:pPr>
            <a:endParaRPr lang="en-US" sz="2999">
              <a:solidFill>
                <a:srgbClr val="60504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" name="Freeform 20"/>
          <p:cNvSpPr/>
          <p:nvPr/>
        </p:nvSpPr>
        <p:spPr>
          <a:xfrm rot="27259">
            <a:off x="3821907" y="202849"/>
            <a:ext cx="928637" cy="946381"/>
          </a:xfrm>
          <a:custGeom>
            <a:avLst/>
            <a:gdLst/>
            <a:ahLst/>
            <a:cxnLst/>
            <a:rect l="l" t="t" r="r" b="b"/>
            <a:pathLst>
              <a:path w="928637" h="946381">
                <a:moveTo>
                  <a:pt x="0" y="0"/>
                </a:moveTo>
                <a:lnTo>
                  <a:pt x="928636" y="0"/>
                </a:lnTo>
                <a:lnTo>
                  <a:pt x="928636" y="946381"/>
                </a:lnTo>
                <a:lnTo>
                  <a:pt x="0" y="946381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3" name="Group 3"/>
          <p:cNvGrpSpPr/>
          <p:nvPr/>
        </p:nvGrpSpPr>
        <p:grpSpPr>
          <a:xfrm rot="1518080">
            <a:off x="8204921" y="4685003"/>
            <a:ext cx="5263355" cy="4359516"/>
            <a:chOff x="0" y="0"/>
            <a:chExt cx="2018193" cy="1671623"/>
          </a:xfrm>
        </p:grpSpPr>
        <p:sp>
          <p:nvSpPr>
            <p:cNvPr id="4" name="Freeform 4"/>
            <p:cNvSpPr/>
            <p:nvPr/>
          </p:nvSpPr>
          <p:spPr>
            <a:xfrm rot="10566159" flipH="1" flipV="1">
              <a:off x="-39770" y="-34930"/>
              <a:ext cx="2094090" cy="1710104"/>
            </a:xfrm>
            <a:custGeom>
              <a:avLst/>
              <a:gdLst/>
              <a:ahLst/>
              <a:cxnLst/>
              <a:rect l="l" t="t" r="r" b="b"/>
              <a:pathLst>
                <a:path w="2094090" h="1710104">
                  <a:moveTo>
                    <a:pt x="2010895" y="1577355"/>
                  </a:moveTo>
                  <a:cubicBezTo>
                    <a:pt x="2038151" y="1161395"/>
                    <a:pt x="2063533" y="598279"/>
                    <a:pt x="2091794" y="183445"/>
                  </a:cubicBezTo>
                  <a:cubicBezTo>
                    <a:pt x="2092225" y="177128"/>
                    <a:pt x="2093732" y="170884"/>
                    <a:pt x="2094091" y="165620"/>
                  </a:cubicBezTo>
                  <a:cubicBezTo>
                    <a:pt x="2093086" y="164493"/>
                    <a:pt x="2092009" y="164420"/>
                    <a:pt x="2091004" y="163294"/>
                  </a:cubicBezTo>
                  <a:cubicBezTo>
                    <a:pt x="2091004" y="163294"/>
                    <a:pt x="2089855" y="164273"/>
                    <a:pt x="2089784" y="165326"/>
                  </a:cubicBezTo>
                  <a:cubicBezTo>
                    <a:pt x="2087272" y="170444"/>
                    <a:pt x="2082965" y="170151"/>
                    <a:pt x="2078658" y="169857"/>
                  </a:cubicBezTo>
                  <a:cubicBezTo>
                    <a:pt x="2073345" y="168437"/>
                    <a:pt x="2068320" y="162806"/>
                    <a:pt x="2061716" y="164472"/>
                  </a:cubicBezTo>
                  <a:cubicBezTo>
                    <a:pt x="2059491" y="165378"/>
                    <a:pt x="2055328" y="162979"/>
                    <a:pt x="2054395" y="160800"/>
                  </a:cubicBezTo>
                  <a:cubicBezTo>
                    <a:pt x="2051451" y="156368"/>
                    <a:pt x="2047144" y="156075"/>
                    <a:pt x="2042693" y="157887"/>
                  </a:cubicBezTo>
                  <a:cubicBezTo>
                    <a:pt x="2040468" y="158793"/>
                    <a:pt x="2038387" y="157594"/>
                    <a:pt x="2036233" y="157447"/>
                  </a:cubicBezTo>
                  <a:cubicBezTo>
                    <a:pt x="2033003" y="157227"/>
                    <a:pt x="2028768" y="155881"/>
                    <a:pt x="2025609" y="154608"/>
                  </a:cubicBezTo>
                  <a:cubicBezTo>
                    <a:pt x="2024532" y="154534"/>
                    <a:pt x="2022451" y="153335"/>
                    <a:pt x="2021374" y="153261"/>
                  </a:cubicBezTo>
                  <a:cubicBezTo>
                    <a:pt x="2018215" y="151988"/>
                    <a:pt x="2015200" y="148610"/>
                    <a:pt x="2011683" y="152601"/>
                  </a:cubicBezTo>
                  <a:cubicBezTo>
                    <a:pt x="2011683" y="152601"/>
                    <a:pt x="2009529" y="152454"/>
                    <a:pt x="2008524" y="151328"/>
                  </a:cubicBezTo>
                  <a:cubicBezTo>
                    <a:pt x="2007591" y="149149"/>
                    <a:pt x="2006730" y="145917"/>
                    <a:pt x="2005796" y="143738"/>
                  </a:cubicBezTo>
                  <a:cubicBezTo>
                    <a:pt x="2003858" y="140433"/>
                    <a:pt x="2004217" y="135168"/>
                    <a:pt x="2001130" y="132842"/>
                  </a:cubicBezTo>
                  <a:cubicBezTo>
                    <a:pt x="1999048" y="131643"/>
                    <a:pt x="1998043" y="130517"/>
                    <a:pt x="1997110" y="128338"/>
                  </a:cubicBezTo>
                  <a:cubicBezTo>
                    <a:pt x="1997181" y="127285"/>
                    <a:pt x="1995100" y="126085"/>
                    <a:pt x="1995171" y="125032"/>
                  </a:cubicBezTo>
                  <a:lnTo>
                    <a:pt x="1992156" y="121654"/>
                  </a:lnTo>
                  <a:cubicBezTo>
                    <a:pt x="1991223" y="119474"/>
                    <a:pt x="1990361" y="116242"/>
                    <a:pt x="1988280" y="115043"/>
                  </a:cubicBezTo>
                  <a:cubicBezTo>
                    <a:pt x="1984188" y="111591"/>
                    <a:pt x="1983398" y="107306"/>
                    <a:pt x="1985910" y="102188"/>
                  </a:cubicBezTo>
                  <a:cubicBezTo>
                    <a:pt x="1982752" y="100915"/>
                    <a:pt x="1980741" y="98663"/>
                    <a:pt x="1977511" y="98443"/>
                  </a:cubicBezTo>
                  <a:cubicBezTo>
                    <a:pt x="1964518" y="98615"/>
                    <a:pt x="1950377" y="99768"/>
                    <a:pt x="1937385" y="99940"/>
                  </a:cubicBezTo>
                  <a:cubicBezTo>
                    <a:pt x="1935231" y="99793"/>
                    <a:pt x="1931929" y="100626"/>
                    <a:pt x="1930781" y="101606"/>
                  </a:cubicBezTo>
                  <a:cubicBezTo>
                    <a:pt x="1921808" y="106283"/>
                    <a:pt x="1913481" y="101485"/>
                    <a:pt x="1904938" y="99845"/>
                  </a:cubicBezTo>
                  <a:cubicBezTo>
                    <a:pt x="1898478" y="99405"/>
                    <a:pt x="1892233" y="95806"/>
                    <a:pt x="1885844" y="94313"/>
                  </a:cubicBezTo>
                  <a:cubicBezTo>
                    <a:pt x="1878378" y="92747"/>
                    <a:pt x="1871846" y="93360"/>
                    <a:pt x="1864381" y="91793"/>
                  </a:cubicBezTo>
                  <a:cubicBezTo>
                    <a:pt x="1863304" y="91720"/>
                    <a:pt x="1862299" y="90594"/>
                    <a:pt x="1861294" y="89467"/>
                  </a:cubicBezTo>
                  <a:cubicBezTo>
                    <a:pt x="1859385" y="85734"/>
                    <a:pt x="1854991" y="86707"/>
                    <a:pt x="1852752" y="87828"/>
                  </a:cubicBezTo>
                  <a:cubicBezTo>
                    <a:pt x="1849378" y="89713"/>
                    <a:pt x="1848086" y="92799"/>
                    <a:pt x="1845717" y="95811"/>
                  </a:cubicBezTo>
                  <a:cubicBezTo>
                    <a:pt x="1840262" y="96497"/>
                    <a:pt x="1832653" y="97036"/>
                    <a:pt x="1827054" y="99828"/>
                  </a:cubicBezTo>
                  <a:cubicBezTo>
                    <a:pt x="1822603" y="101640"/>
                    <a:pt x="1820378" y="102546"/>
                    <a:pt x="1817291" y="100221"/>
                  </a:cubicBezTo>
                  <a:lnTo>
                    <a:pt x="1816143" y="101200"/>
                  </a:lnTo>
                  <a:cubicBezTo>
                    <a:pt x="1818153" y="103453"/>
                    <a:pt x="1819014" y="106685"/>
                    <a:pt x="1821025" y="108937"/>
                  </a:cubicBezTo>
                  <a:cubicBezTo>
                    <a:pt x="1817723" y="109770"/>
                    <a:pt x="1813272" y="111582"/>
                    <a:pt x="1811190" y="110383"/>
                  </a:cubicBezTo>
                  <a:cubicBezTo>
                    <a:pt x="1805878" y="108963"/>
                    <a:pt x="1803581" y="110922"/>
                    <a:pt x="1799131" y="112734"/>
                  </a:cubicBezTo>
                  <a:cubicBezTo>
                    <a:pt x="1794609" y="115600"/>
                    <a:pt x="1789082" y="117339"/>
                    <a:pt x="1784631" y="119151"/>
                  </a:cubicBezTo>
                  <a:cubicBezTo>
                    <a:pt x="1783554" y="119078"/>
                    <a:pt x="1782478" y="119004"/>
                    <a:pt x="1781473" y="117878"/>
                  </a:cubicBezTo>
                  <a:cubicBezTo>
                    <a:pt x="1780396" y="117805"/>
                    <a:pt x="1779391" y="116678"/>
                    <a:pt x="1779391" y="116678"/>
                  </a:cubicBezTo>
                  <a:cubicBezTo>
                    <a:pt x="1773864" y="118417"/>
                    <a:pt x="1768336" y="120156"/>
                    <a:pt x="1763096" y="117684"/>
                  </a:cubicBezTo>
                  <a:cubicBezTo>
                    <a:pt x="1762019" y="117610"/>
                    <a:pt x="1761947" y="118663"/>
                    <a:pt x="1760871" y="118590"/>
                  </a:cubicBezTo>
                  <a:cubicBezTo>
                    <a:pt x="1754267" y="120256"/>
                    <a:pt x="1749458" y="127332"/>
                    <a:pt x="1740844" y="126745"/>
                  </a:cubicBezTo>
                  <a:cubicBezTo>
                    <a:pt x="1734383" y="126305"/>
                    <a:pt x="1727564" y="131130"/>
                    <a:pt x="1721104" y="130689"/>
                  </a:cubicBezTo>
                  <a:cubicBezTo>
                    <a:pt x="1713494" y="131229"/>
                    <a:pt x="1706891" y="132894"/>
                    <a:pt x="1700215" y="135613"/>
                  </a:cubicBezTo>
                  <a:cubicBezTo>
                    <a:pt x="1697990" y="136519"/>
                    <a:pt x="1695836" y="136372"/>
                    <a:pt x="1694759" y="136299"/>
                  </a:cubicBezTo>
                  <a:cubicBezTo>
                    <a:pt x="1689519" y="133827"/>
                    <a:pt x="1686074" y="136765"/>
                    <a:pt x="1683705" y="139777"/>
                  </a:cubicBezTo>
                  <a:cubicBezTo>
                    <a:pt x="1677819" y="146780"/>
                    <a:pt x="1669061" y="148299"/>
                    <a:pt x="1661381" y="149892"/>
                  </a:cubicBezTo>
                  <a:cubicBezTo>
                    <a:pt x="1651547" y="151337"/>
                    <a:pt x="1641784" y="151730"/>
                    <a:pt x="1632022" y="152122"/>
                  </a:cubicBezTo>
                  <a:cubicBezTo>
                    <a:pt x="1630945" y="152049"/>
                    <a:pt x="1629653" y="155134"/>
                    <a:pt x="1627428" y="156041"/>
                  </a:cubicBezTo>
                  <a:cubicBezTo>
                    <a:pt x="1626351" y="155967"/>
                    <a:pt x="1625346" y="154841"/>
                    <a:pt x="1625346" y="154841"/>
                  </a:cubicBezTo>
                  <a:cubicBezTo>
                    <a:pt x="1619532" y="160791"/>
                    <a:pt x="1615656" y="170047"/>
                    <a:pt x="1604960" y="168261"/>
                  </a:cubicBezTo>
                  <a:lnTo>
                    <a:pt x="1603883" y="168187"/>
                  </a:lnTo>
                  <a:cubicBezTo>
                    <a:pt x="1594911" y="172865"/>
                    <a:pt x="1586440" y="170172"/>
                    <a:pt x="1579046" y="167553"/>
                  </a:cubicBezTo>
                  <a:cubicBezTo>
                    <a:pt x="1576893" y="167406"/>
                    <a:pt x="1573806" y="165081"/>
                    <a:pt x="1572873" y="162902"/>
                  </a:cubicBezTo>
                  <a:cubicBezTo>
                    <a:pt x="1570073" y="156364"/>
                    <a:pt x="1561602" y="153672"/>
                    <a:pt x="1554998" y="155337"/>
                  </a:cubicBezTo>
                  <a:cubicBezTo>
                    <a:pt x="1549471" y="157076"/>
                    <a:pt x="1544016" y="157762"/>
                    <a:pt x="1538488" y="159501"/>
                  </a:cubicBezTo>
                  <a:cubicBezTo>
                    <a:pt x="1529731" y="161020"/>
                    <a:pt x="1522122" y="161560"/>
                    <a:pt x="1513795" y="156761"/>
                  </a:cubicBezTo>
                  <a:cubicBezTo>
                    <a:pt x="1505468" y="151963"/>
                    <a:pt x="1498792" y="154681"/>
                    <a:pt x="1493840" y="163864"/>
                  </a:cubicBezTo>
                  <a:cubicBezTo>
                    <a:pt x="1490179" y="169961"/>
                    <a:pt x="1481493" y="170427"/>
                    <a:pt x="1476468" y="164796"/>
                  </a:cubicBezTo>
                  <a:cubicBezTo>
                    <a:pt x="1473453" y="161417"/>
                    <a:pt x="1471228" y="162323"/>
                    <a:pt x="1467854" y="164209"/>
                  </a:cubicBezTo>
                  <a:lnTo>
                    <a:pt x="1460963" y="170086"/>
                  </a:lnTo>
                  <a:cubicBezTo>
                    <a:pt x="1459815" y="171066"/>
                    <a:pt x="1457661" y="170919"/>
                    <a:pt x="1456585" y="170846"/>
                  </a:cubicBezTo>
                  <a:lnTo>
                    <a:pt x="1450124" y="170405"/>
                  </a:lnTo>
                  <a:cubicBezTo>
                    <a:pt x="1445817" y="170112"/>
                    <a:pt x="1441582" y="168766"/>
                    <a:pt x="1437346" y="167419"/>
                  </a:cubicBezTo>
                  <a:cubicBezTo>
                    <a:pt x="1432034" y="166000"/>
                    <a:pt x="1427943" y="162548"/>
                    <a:pt x="1422630" y="161128"/>
                  </a:cubicBezTo>
                  <a:cubicBezTo>
                    <a:pt x="1414088" y="159488"/>
                    <a:pt x="1412437" y="151972"/>
                    <a:pt x="1409565" y="146487"/>
                  </a:cubicBezTo>
                  <a:cubicBezTo>
                    <a:pt x="1407627" y="143182"/>
                    <a:pt x="1403607" y="138677"/>
                    <a:pt x="1399228" y="139436"/>
                  </a:cubicBezTo>
                  <a:cubicBezTo>
                    <a:pt x="1394778" y="141249"/>
                    <a:pt x="1390614" y="138849"/>
                    <a:pt x="1387456" y="137576"/>
                  </a:cubicBezTo>
                  <a:cubicBezTo>
                    <a:pt x="1386379" y="137503"/>
                    <a:pt x="1384297" y="136304"/>
                    <a:pt x="1383220" y="136230"/>
                  </a:cubicBezTo>
                  <a:cubicBezTo>
                    <a:pt x="1375826" y="133611"/>
                    <a:pt x="1370156" y="137456"/>
                    <a:pt x="1364413" y="142353"/>
                  </a:cubicBezTo>
                  <a:lnTo>
                    <a:pt x="1359819" y="146271"/>
                  </a:lnTo>
                  <a:cubicBezTo>
                    <a:pt x="1358671" y="147251"/>
                    <a:pt x="1358527" y="149357"/>
                    <a:pt x="1357379" y="150336"/>
                  </a:cubicBezTo>
                  <a:cubicBezTo>
                    <a:pt x="1350560" y="155160"/>
                    <a:pt x="1344243" y="152615"/>
                    <a:pt x="1336921" y="148942"/>
                  </a:cubicBezTo>
                  <a:cubicBezTo>
                    <a:pt x="1330675" y="145344"/>
                    <a:pt x="1322923" y="147989"/>
                    <a:pt x="1320339" y="154159"/>
                  </a:cubicBezTo>
                  <a:cubicBezTo>
                    <a:pt x="1318975" y="158298"/>
                    <a:pt x="1317683" y="161383"/>
                    <a:pt x="1312156" y="163122"/>
                  </a:cubicBezTo>
                  <a:cubicBezTo>
                    <a:pt x="1306557" y="165914"/>
                    <a:pt x="1299953" y="167579"/>
                    <a:pt x="1298375" y="174876"/>
                  </a:cubicBezTo>
                  <a:cubicBezTo>
                    <a:pt x="1298303" y="175929"/>
                    <a:pt x="1297154" y="176908"/>
                    <a:pt x="1296078" y="176835"/>
                  </a:cubicBezTo>
                  <a:cubicBezTo>
                    <a:pt x="1292776" y="177668"/>
                    <a:pt x="1290550" y="178574"/>
                    <a:pt x="1287248" y="179407"/>
                  </a:cubicBezTo>
                  <a:lnTo>
                    <a:pt x="1277558" y="178747"/>
                  </a:lnTo>
                  <a:cubicBezTo>
                    <a:pt x="1271169" y="177254"/>
                    <a:pt x="1264852" y="174708"/>
                    <a:pt x="1258463" y="173215"/>
                  </a:cubicBezTo>
                  <a:cubicBezTo>
                    <a:pt x="1250997" y="171648"/>
                    <a:pt x="1244250" y="175420"/>
                    <a:pt x="1236641" y="175959"/>
                  </a:cubicBezTo>
                  <a:lnTo>
                    <a:pt x="1235493" y="176939"/>
                  </a:lnTo>
                  <a:cubicBezTo>
                    <a:pt x="1233124" y="179951"/>
                    <a:pt x="1229965" y="178678"/>
                    <a:pt x="1227955" y="176425"/>
                  </a:cubicBezTo>
                  <a:cubicBezTo>
                    <a:pt x="1223935" y="171920"/>
                    <a:pt x="1216470" y="170354"/>
                    <a:pt x="1210942" y="172093"/>
                  </a:cubicBezTo>
                  <a:cubicBezTo>
                    <a:pt x="1204267" y="174811"/>
                    <a:pt x="1197663" y="176477"/>
                    <a:pt x="1191059" y="178143"/>
                  </a:cubicBezTo>
                  <a:cubicBezTo>
                    <a:pt x="1188905" y="177996"/>
                    <a:pt x="1186824" y="176796"/>
                    <a:pt x="1185747" y="176723"/>
                  </a:cubicBezTo>
                  <a:cubicBezTo>
                    <a:pt x="1183593" y="176576"/>
                    <a:pt x="1180435" y="175303"/>
                    <a:pt x="1179286" y="176283"/>
                  </a:cubicBezTo>
                  <a:cubicBezTo>
                    <a:pt x="1170242" y="182013"/>
                    <a:pt x="1161771" y="179321"/>
                    <a:pt x="1154521" y="174596"/>
                  </a:cubicBezTo>
                  <a:cubicBezTo>
                    <a:pt x="1150357" y="172196"/>
                    <a:pt x="1144040" y="169651"/>
                    <a:pt x="1142317" y="163187"/>
                  </a:cubicBezTo>
                  <a:cubicBezTo>
                    <a:pt x="1141527" y="158902"/>
                    <a:pt x="1137507" y="154397"/>
                    <a:pt x="1134492" y="151018"/>
                  </a:cubicBezTo>
                  <a:cubicBezTo>
                    <a:pt x="1129467" y="145387"/>
                    <a:pt x="1124586" y="137650"/>
                    <a:pt x="1114895" y="136990"/>
                  </a:cubicBezTo>
                  <a:cubicBezTo>
                    <a:pt x="1112741" y="136843"/>
                    <a:pt x="1110875" y="132485"/>
                    <a:pt x="1109726" y="133464"/>
                  </a:cubicBezTo>
                  <a:cubicBezTo>
                    <a:pt x="1105347" y="134224"/>
                    <a:pt x="1105491" y="132118"/>
                    <a:pt x="1103481" y="129866"/>
                  </a:cubicBezTo>
                  <a:cubicBezTo>
                    <a:pt x="1101471" y="127613"/>
                    <a:pt x="1098384" y="125287"/>
                    <a:pt x="1096446" y="121982"/>
                  </a:cubicBezTo>
                  <a:cubicBezTo>
                    <a:pt x="1093502" y="117550"/>
                    <a:pt x="1090631" y="112066"/>
                    <a:pt x="1087687" y="107634"/>
                  </a:cubicBezTo>
                  <a:cubicBezTo>
                    <a:pt x="1084744" y="103203"/>
                    <a:pt x="1082949" y="97792"/>
                    <a:pt x="1080006" y="93360"/>
                  </a:cubicBezTo>
                  <a:cubicBezTo>
                    <a:pt x="1079001" y="92234"/>
                    <a:pt x="1075842" y="90961"/>
                    <a:pt x="1074694" y="91941"/>
                  </a:cubicBezTo>
                  <a:lnTo>
                    <a:pt x="1061342" y="97378"/>
                  </a:lnTo>
                  <a:cubicBezTo>
                    <a:pt x="1059117" y="98284"/>
                    <a:pt x="1057897" y="100316"/>
                    <a:pt x="1056677" y="102348"/>
                  </a:cubicBezTo>
                  <a:lnTo>
                    <a:pt x="1055672" y="101222"/>
                  </a:lnTo>
                  <a:cubicBezTo>
                    <a:pt x="1056964" y="98137"/>
                    <a:pt x="1058256" y="95052"/>
                    <a:pt x="1059404" y="94072"/>
                  </a:cubicBezTo>
                  <a:lnTo>
                    <a:pt x="1046698" y="90033"/>
                  </a:lnTo>
                  <a:cubicBezTo>
                    <a:pt x="1043540" y="88760"/>
                    <a:pt x="1038156" y="88394"/>
                    <a:pt x="1036002" y="88247"/>
                  </a:cubicBezTo>
                  <a:lnTo>
                    <a:pt x="1018774" y="87073"/>
                  </a:lnTo>
                  <a:cubicBezTo>
                    <a:pt x="1012314" y="86633"/>
                    <a:pt x="1007002" y="85213"/>
                    <a:pt x="1000470" y="85826"/>
                  </a:cubicBezTo>
                  <a:cubicBezTo>
                    <a:pt x="996091" y="86586"/>
                    <a:pt x="993004" y="84260"/>
                    <a:pt x="989917" y="81934"/>
                  </a:cubicBezTo>
                  <a:cubicBezTo>
                    <a:pt x="981734" y="75030"/>
                    <a:pt x="973622" y="67073"/>
                    <a:pt x="961562" y="69425"/>
                  </a:cubicBezTo>
                  <a:cubicBezTo>
                    <a:pt x="960486" y="69351"/>
                    <a:pt x="958404" y="68152"/>
                    <a:pt x="957399" y="67025"/>
                  </a:cubicBezTo>
                  <a:cubicBezTo>
                    <a:pt x="954240" y="65752"/>
                    <a:pt x="952230" y="63500"/>
                    <a:pt x="948067" y="61101"/>
                  </a:cubicBezTo>
                  <a:cubicBezTo>
                    <a:pt x="947851" y="64259"/>
                    <a:pt x="947780" y="65312"/>
                    <a:pt x="948713" y="67491"/>
                  </a:cubicBezTo>
                  <a:cubicBezTo>
                    <a:pt x="946416" y="69450"/>
                    <a:pt x="945411" y="68324"/>
                    <a:pt x="944406" y="67198"/>
                  </a:cubicBezTo>
                  <a:cubicBezTo>
                    <a:pt x="943258" y="68178"/>
                    <a:pt x="942037" y="70210"/>
                    <a:pt x="940961" y="70137"/>
                  </a:cubicBezTo>
                  <a:cubicBezTo>
                    <a:pt x="935433" y="71876"/>
                    <a:pt x="929978" y="72562"/>
                    <a:pt x="924451" y="74301"/>
                  </a:cubicBezTo>
                  <a:cubicBezTo>
                    <a:pt x="922225" y="75207"/>
                    <a:pt x="920000" y="76113"/>
                    <a:pt x="918852" y="77092"/>
                  </a:cubicBezTo>
                  <a:cubicBezTo>
                    <a:pt x="914330" y="79958"/>
                    <a:pt x="910741" y="85002"/>
                    <a:pt x="903275" y="83436"/>
                  </a:cubicBezTo>
                  <a:cubicBezTo>
                    <a:pt x="902198" y="83362"/>
                    <a:pt x="899901" y="85321"/>
                    <a:pt x="897748" y="85175"/>
                  </a:cubicBezTo>
                  <a:cubicBezTo>
                    <a:pt x="895523" y="86081"/>
                    <a:pt x="892292" y="85861"/>
                    <a:pt x="890067" y="86767"/>
                  </a:cubicBezTo>
                  <a:lnTo>
                    <a:pt x="887914" y="86620"/>
                  </a:lnTo>
                  <a:cubicBezTo>
                    <a:pt x="881310" y="88286"/>
                    <a:pt x="875782" y="90025"/>
                    <a:pt x="869250" y="90637"/>
                  </a:cubicBezTo>
                  <a:lnTo>
                    <a:pt x="864943" y="90344"/>
                  </a:lnTo>
                  <a:cubicBezTo>
                    <a:pt x="859559" y="89977"/>
                    <a:pt x="855324" y="88631"/>
                    <a:pt x="849941" y="88264"/>
                  </a:cubicBezTo>
                  <a:cubicBezTo>
                    <a:pt x="844557" y="87897"/>
                    <a:pt x="839030" y="89636"/>
                    <a:pt x="833646" y="89270"/>
                  </a:cubicBezTo>
                  <a:cubicBezTo>
                    <a:pt x="827185" y="88830"/>
                    <a:pt x="819648" y="88316"/>
                    <a:pt x="814551" y="83738"/>
                  </a:cubicBezTo>
                  <a:cubicBezTo>
                    <a:pt x="813546" y="82612"/>
                    <a:pt x="810316" y="82391"/>
                    <a:pt x="808091" y="83298"/>
                  </a:cubicBezTo>
                  <a:cubicBezTo>
                    <a:pt x="800482" y="83837"/>
                    <a:pt x="792873" y="84376"/>
                    <a:pt x="786269" y="86042"/>
                  </a:cubicBezTo>
                  <a:cubicBezTo>
                    <a:pt x="779665" y="87708"/>
                    <a:pt x="776578" y="85382"/>
                    <a:pt x="774783" y="79971"/>
                  </a:cubicBezTo>
                  <a:cubicBezTo>
                    <a:pt x="773850" y="77792"/>
                    <a:pt x="771840" y="75539"/>
                    <a:pt x="769830" y="73287"/>
                  </a:cubicBezTo>
                  <a:cubicBezTo>
                    <a:pt x="766743" y="70961"/>
                    <a:pt x="763728" y="67582"/>
                    <a:pt x="760498" y="67362"/>
                  </a:cubicBezTo>
                  <a:cubicBezTo>
                    <a:pt x="752960" y="66849"/>
                    <a:pt x="748940" y="62344"/>
                    <a:pt x="743772" y="58818"/>
                  </a:cubicBezTo>
                  <a:cubicBezTo>
                    <a:pt x="735516" y="52967"/>
                    <a:pt x="728409" y="46136"/>
                    <a:pt x="717570" y="46456"/>
                  </a:cubicBezTo>
                  <a:lnTo>
                    <a:pt x="717929" y="41191"/>
                  </a:lnTo>
                  <a:cubicBezTo>
                    <a:pt x="720082" y="41338"/>
                    <a:pt x="722236" y="41485"/>
                    <a:pt x="724461" y="40578"/>
                  </a:cubicBezTo>
                  <a:cubicBezTo>
                    <a:pt x="721374" y="38253"/>
                    <a:pt x="721589" y="35094"/>
                    <a:pt x="719579" y="32842"/>
                  </a:cubicBezTo>
                  <a:cubicBezTo>
                    <a:pt x="715488" y="29389"/>
                    <a:pt x="711252" y="28043"/>
                    <a:pt x="707089" y="25644"/>
                  </a:cubicBezTo>
                  <a:cubicBezTo>
                    <a:pt x="703930" y="24371"/>
                    <a:pt x="699623" y="24078"/>
                    <a:pt x="701418" y="29489"/>
                  </a:cubicBezTo>
                  <a:cubicBezTo>
                    <a:pt x="695963" y="30175"/>
                    <a:pt x="691656" y="29881"/>
                    <a:pt x="689359" y="31840"/>
                  </a:cubicBezTo>
                  <a:cubicBezTo>
                    <a:pt x="684836" y="34706"/>
                    <a:pt x="680673" y="32307"/>
                    <a:pt x="677586" y="29981"/>
                  </a:cubicBezTo>
                  <a:cubicBezTo>
                    <a:pt x="675504" y="28781"/>
                    <a:pt x="673422" y="27582"/>
                    <a:pt x="671197" y="28488"/>
                  </a:cubicBezTo>
                  <a:cubicBezTo>
                    <a:pt x="657846" y="33925"/>
                    <a:pt x="645140" y="29886"/>
                    <a:pt x="632219" y="29006"/>
                  </a:cubicBezTo>
                  <a:cubicBezTo>
                    <a:pt x="630066" y="28859"/>
                    <a:pt x="627984" y="27659"/>
                    <a:pt x="624753" y="27439"/>
                  </a:cubicBezTo>
                  <a:cubicBezTo>
                    <a:pt x="620518" y="26093"/>
                    <a:pt x="617431" y="23767"/>
                    <a:pt x="613196" y="22421"/>
                  </a:cubicBezTo>
                  <a:cubicBezTo>
                    <a:pt x="608961" y="21074"/>
                    <a:pt x="603649" y="19655"/>
                    <a:pt x="599414" y="18308"/>
                  </a:cubicBezTo>
                  <a:lnTo>
                    <a:pt x="596183" y="18088"/>
                  </a:lnTo>
                  <a:cubicBezTo>
                    <a:pt x="588646" y="17575"/>
                    <a:pt x="581037" y="18114"/>
                    <a:pt x="574577" y="17674"/>
                  </a:cubicBezTo>
                  <a:cubicBezTo>
                    <a:pt x="569193" y="17307"/>
                    <a:pt x="563952" y="14835"/>
                    <a:pt x="557564" y="13342"/>
                  </a:cubicBezTo>
                  <a:cubicBezTo>
                    <a:pt x="557061" y="4845"/>
                    <a:pt x="548303" y="6364"/>
                    <a:pt x="543206" y="1786"/>
                  </a:cubicBezTo>
                  <a:cubicBezTo>
                    <a:pt x="542201" y="660"/>
                    <a:pt x="539976" y="1566"/>
                    <a:pt x="538899" y="1493"/>
                  </a:cubicBezTo>
                  <a:cubicBezTo>
                    <a:pt x="532511" y="0"/>
                    <a:pt x="527988" y="2865"/>
                    <a:pt x="525476" y="7983"/>
                  </a:cubicBezTo>
                  <a:cubicBezTo>
                    <a:pt x="521887" y="13027"/>
                    <a:pt x="513130" y="14546"/>
                    <a:pt x="515786" y="23189"/>
                  </a:cubicBezTo>
                  <a:cubicBezTo>
                    <a:pt x="516791" y="24315"/>
                    <a:pt x="518873" y="25515"/>
                    <a:pt x="519807" y="27694"/>
                  </a:cubicBezTo>
                  <a:cubicBezTo>
                    <a:pt x="519591" y="30852"/>
                    <a:pt x="518371" y="32885"/>
                    <a:pt x="515213" y="31612"/>
                  </a:cubicBezTo>
                  <a:cubicBezTo>
                    <a:pt x="514136" y="31539"/>
                    <a:pt x="512916" y="33571"/>
                    <a:pt x="511767" y="34550"/>
                  </a:cubicBezTo>
                  <a:cubicBezTo>
                    <a:pt x="510619" y="35530"/>
                    <a:pt x="510475" y="37636"/>
                    <a:pt x="509398" y="37562"/>
                  </a:cubicBezTo>
                  <a:cubicBezTo>
                    <a:pt x="502794" y="39228"/>
                    <a:pt x="498129" y="44199"/>
                    <a:pt x="490663" y="42633"/>
                  </a:cubicBezTo>
                  <a:lnTo>
                    <a:pt x="488510" y="42486"/>
                  </a:lnTo>
                  <a:cubicBezTo>
                    <a:pt x="481691" y="47310"/>
                    <a:pt x="475302" y="45817"/>
                    <a:pt x="467836" y="44251"/>
                  </a:cubicBezTo>
                  <a:cubicBezTo>
                    <a:pt x="464678" y="42978"/>
                    <a:pt x="460299" y="43737"/>
                    <a:pt x="455992" y="43444"/>
                  </a:cubicBezTo>
                  <a:cubicBezTo>
                    <a:pt x="452762" y="43224"/>
                    <a:pt x="449532" y="43004"/>
                    <a:pt x="446445" y="40678"/>
                  </a:cubicBezTo>
                  <a:cubicBezTo>
                    <a:pt x="442281" y="38279"/>
                    <a:pt x="438189" y="34827"/>
                    <a:pt x="434026" y="32427"/>
                  </a:cubicBezTo>
                  <a:cubicBezTo>
                    <a:pt x="429862" y="30028"/>
                    <a:pt x="424478" y="29662"/>
                    <a:pt x="424981" y="22291"/>
                  </a:cubicBezTo>
                  <a:cubicBezTo>
                    <a:pt x="425052" y="21239"/>
                    <a:pt x="422971" y="20039"/>
                    <a:pt x="423042" y="18986"/>
                  </a:cubicBezTo>
                  <a:cubicBezTo>
                    <a:pt x="415075" y="24790"/>
                    <a:pt x="408255" y="29614"/>
                    <a:pt x="401436" y="34438"/>
                  </a:cubicBezTo>
                  <a:cubicBezTo>
                    <a:pt x="397991" y="37377"/>
                    <a:pt x="393397" y="41295"/>
                    <a:pt x="395192" y="46706"/>
                  </a:cubicBezTo>
                  <a:cubicBezTo>
                    <a:pt x="395120" y="47759"/>
                    <a:pt x="393972" y="48738"/>
                    <a:pt x="393900" y="49791"/>
                  </a:cubicBezTo>
                  <a:cubicBezTo>
                    <a:pt x="392680" y="51824"/>
                    <a:pt x="391459" y="53856"/>
                    <a:pt x="389234" y="54762"/>
                  </a:cubicBezTo>
                  <a:cubicBezTo>
                    <a:pt x="386866" y="57774"/>
                    <a:pt x="384497" y="60786"/>
                    <a:pt x="382056" y="64851"/>
                  </a:cubicBezTo>
                  <a:lnTo>
                    <a:pt x="375166" y="70728"/>
                  </a:lnTo>
                  <a:cubicBezTo>
                    <a:pt x="372797" y="73740"/>
                    <a:pt x="370428" y="76752"/>
                    <a:pt x="367054" y="78638"/>
                  </a:cubicBezTo>
                  <a:cubicBezTo>
                    <a:pt x="359087" y="84441"/>
                    <a:pt x="351119" y="90245"/>
                    <a:pt x="342075" y="95976"/>
                  </a:cubicBezTo>
                  <a:cubicBezTo>
                    <a:pt x="337481" y="99894"/>
                    <a:pt x="331882" y="102686"/>
                    <a:pt x="327288" y="106604"/>
                  </a:cubicBezTo>
                  <a:cubicBezTo>
                    <a:pt x="319320" y="112407"/>
                    <a:pt x="310348" y="117085"/>
                    <a:pt x="305395" y="126267"/>
                  </a:cubicBezTo>
                  <a:cubicBezTo>
                    <a:pt x="305323" y="127320"/>
                    <a:pt x="303098" y="128226"/>
                    <a:pt x="301950" y="129206"/>
                  </a:cubicBezTo>
                  <a:cubicBezTo>
                    <a:pt x="296279" y="133051"/>
                    <a:pt x="287665" y="132464"/>
                    <a:pt x="287091" y="140887"/>
                  </a:cubicBezTo>
                  <a:cubicBezTo>
                    <a:pt x="278477" y="140300"/>
                    <a:pt x="273740" y="146324"/>
                    <a:pt x="269074" y="151295"/>
                  </a:cubicBezTo>
                  <a:cubicBezTo>
                    <a:pt x="265557" y="155286"/>
                    <a:pt x="261968" y="160331"/>
                    <a:pt x="257446" y="163196"/>
                  </a:cubicBezTo>
                  <a:cubicBezTo>
                    <a:pt x="252995" y="165008"/>
                    <a:pt x="247683" y="163588"/>
                    <a:pt x="242300" y="163222"/>
                  </a:cubicBezTo>
                  <a:cubicBezTo>
                    <a:pt x="240146" y="163075"/>
                    <a:pt x="237993" y="162928"/>
                    <a:pt x="237921" y="163981"/>
                  </a:cubicBezTo>
                  <a:cubicBezTo>
                    <a:pt x="233327" y="167899"/>
                    <a:pt x="227728" y="170691"/>
                    <a:pt x="224139" y="175735"/>
                  </a:cubicBezTo>
                  <a:cubicBezTo>
                    <a:pt x="220550" y="180780"/>
                    <a:pt x="217105" y="183718"/>
                    <a:pt x="211649" y="184404"/>
                  </a:cubicBezTo>
                  <a:cubicBezTo>
                    <a:pt x="206194" y="185090"/>
                    <a:pt x="200451" y="189988"/>
                    <a:pt x="193129" y="186316"/>
                  </a:cubicBezTo>
                  <a:cubicBezTo>
                    <a:pt x="186812" y="183770"/>
                    <a:pt x="179132" y="185362"/>
                    <a:pt x="175111" y="180857"/>
                  </a:cubicBezTo>
                  <a:cubicBezTo>
                    <a:pt x="166426" y="181323"/>
                    <a:pt x="159822" y="182989"/>
                    <a:pt x="152213" y="183528"/>
                  </a:cubicBezTo>
                  <a:cubicBezTo>
                    <a:pt x="143455" y="185047"/>
                    <a:pt x="133836" y="183334"/>
                    <a:pt x="125869" y="189138"/>
                  </a:cubicBezTo>
                  <a:cubicBezTo>
                    <a:pt x="119049" y="193962"/>
                    <a:pt x="113307" y="198860"/>
                    <a:pt x="103688" y="197147"/>
                  </a:cubicBezTo>
                  <a:cubicBezTo>
                    <a:pt x="104334" y="203537"/>
                    <a:pt x="105053" y="208875"/>
                    <a:pt x="105699" y="215266"/>
                  </a:cubicBezTo>
                  <a:cubicBezTo>
                    <a:pt x="106705" y="232259"/>
                    <a:pt x="107711" y="249251"/>
                    <a:pt x="107640" y="266171"/>
                  </a:cubicBezTo>
                  <a:cubicBezTo>
                    <a:pt x="109435" y="287448"/>
                    <a:pt x="109149" y="307526"/>
                    <a:pt x="105633" y="327384"/>
                  </a:cubicBezTo>
                  <a:cubicBezTo>
                    <a:pt x="101543" y="355665"/>
                    <a:pt x="25574" y="1327863"/>
                    <a:pt x="14090" y="1353525"/>
                  </a:cubicBezTo>
                  <a:lnTo>
                    <a:pt x="2893" y="1374975"/>
                  </a:lnTo>
                  <a:cubicBezTo>
                    <a:pt x="0" y="1380067"/>
                    <a:pt x="3396" y="1383472"/>
                    <a:pt x="8708" y="1384891"/>
                  </a:cubicBezTo>
                  <a:cubicBezTo>
                    <a:pt x="15097" y="1386384"/>
                    <a:pt x="16964" y="1390742"/>
                    <a:pt x="18758" y="1396154"/>
                  </a:cubicBezTo>
                  <a:cubicBezTo>
                    <a:pt x="20338" y="1404723"/>
                    <a:pt x="16534" y="1412926"/>
                    <a:pt x="20267" y="1421643"/>
                  </a:cubicBezTo>
                  <a:cubicBezTo>
                    <a:pt x="22134" y="1426001"/>
                    <a:pt x="19478" y="1433224"/>
                    <a:pt x="17971" y="1439468"/>
                  </a:cubicBezTo>
                  <a:cubicBezTo>
                    <a:pt x="16320" y="1447818"/>
                    <a:pt x="17900" y="1456388"/>
                    <a:pt x="20628" y="1463978"/>
                  </a:cubicBezTo>
                  <a:cubicBezTo>
                    <a:pt x="27305" y="1477126"/>
                    <a:pt x="27377" y="1491939"/>
                    <a:pt x="26445" y="1505627"/>
                  </a:cubicBezTo>
                  <a:cubicBezTo>
                    <a:pt x="26230" y="1508786"/>
                    <a:pt x="27091" y="1512017"/>
                    <a:pt x="28025" y="1514197"/>
                  </a:cubicBezTo>
                  <a:cubicBezTo>
                    <a:pt x="30035" y="1516449"/>
                    <a:pt x="34198" y="1518848"/>
                    <a:pt x="38433" y="1520195"/>
                  </a:cubicBezTo>
                  <a:lnTo>
                    <a:pt x="63415" y="1534590"/>
                  </a:lnTo>
                  <a:cubicBezTo>
                    <a:pt x="74829" y="1541714"/>
                    <a:pt x="84591" y="1541321"/>
                    <a:pt x="95861" y="1534685"/>
                  </a:cubicBezTo>
                  <a:cubicBezTo>
                    <a:pt x="97009" y="1533705"/>
                    <a:pt x="100311" y="1532872"/>
                    <a:pt x="101388" y="1532945"/>
                  </a:cubicBezTo>
                  <a:cubicBezTo>
                    <a:pt x="108853" y="1534512"/>
                    <a:pt x="116391" y="1535025"/>
                    <a:pt x="122421" y="1541783"/>
                  </a:cubicBezTo>
                  <a:cubicBezTo>
                    <a:pt x="129528" y="1548613"/>
                    <a:pt x="140008" y="1553559"/>
                    <a:pt x="148264" y="1559410"/>
                  </a:cubicBezTo>
                  <a:cubicBezTo>
                    <a:pt x="153432" y="1562935"/>
                    <a:pt x="159606" y="1567587"/>
                    <a:pt x="162549" y="1572018"/>
                  </a:cubicBezTo>
                  <a:cubicBezTo>
                    <a:pt x="164559" y="1574271"/>
                    <a:pt x="166569" y="1576523"/>
                    <a:pt x="168651" y="1577723"/>
                  </a:cubicBezTo>
                  <a:cubicBezTo>
                    <a:pt x="180208" y="1582741"/>
                    <a:pt x="185952" y="1593710"/>
                    <a:pt x="192915" y="1602647"/>
                  </a:cubicBezTo>
                  <a:cubicBezTo>
                    <a:pt x="198874" y="1610457"/>
                    <a:pt x="207201" y="1615255"/>
                    <a:pt x="216820" y="1616969"/>
                  </a:cubicBezTo>
                  <a:cubicBezTo>
                    <a:pt x="227444" y="1619808"/>
                    <a:pt x="238139" y="1621594"/>
                    <a:pt x="248764" y="1624434"/>
                  </a:cubicBezTo>
                  <a:cubicBezTo>
                    <a:pt x="252999" y="1625780"/>
                    <a:pt x="258311" y="1627199"/>
                    <a:pt x="262474" y="1629599"/>
                  </a:cubicBezTo>
                  <a:cubicBezTo>
                    <a:pt x="267715" y="1632071"/>
                    <a:pt x="273098" y="1632438"/>
                    <a:pt x="277190" y="1635890"/>
                  </a:cubicBezTo>
                  <a:cubicBezTo>
                    <a:pt x="283292" y="1641594"/>
                    <a:pt x="289537" y="1645193"/>
                    <a:pt x="298295" y="1643674"/>
                  </a:cubicBezTo>
                  <a:cubicBezTo>
                    <a:pt x="301597" y="1642842"/>
                    <a:pt x="305760" y="1645241"/>
                    <a:pt x="308919" y="1646514"/>
                  </a:cubicBezTo>
                  <a:cubicBezTo>
                    <a:pt x="309996" y="1646587"/>
                    <a:pt x="311001" y="1647713"/>
                    <a:pt x="312078" y="1647787"/>
                  </a:cubicBezTo>
                  <a:cubicBezTo>
                    <a:pt x="323850" y="1649646"/>
                    <a:pt x="334761" y="1648274"/>
                    <a:pt x="345672" y="1646902"/>
                  </a:cubicBezTo>
                  <a:cubicBezTo>
                    <a:pt x="350051" y="1646143"/>
                    <a:pt x="354429" y="1645383"/>
                    <a:pt x="358880" y="1643571"/>
                  </a:cubicBezTo>
                  <a:cubicBezTo>
                    <a:pt x="371083" y="1639113"/>
                    <a:pt x="383286" y="1634656"/>
                    <a:pt x="394484" y="1629072"/>
                  </a:cubicBezTo>
                  <a:cubicBezTo>
                    <a:pt x="402308" y="1625374"/>
                    <a:pt x="410132" y="1621676"/>
                    <a:pt x="418459" y="1626474"/>
                  </a:cubicBezTo>
                  <a:lnTo>
                    <a:pt x="422766" y="1626768"/>
                  </a:lnTo>
                  <a:cubicBezTo>
                    <a:pt x="430303" y="1627281"/>
                    <a:pt x="437912" y="1626742"/>
                    <a:pt x="444445" y="1626129"/>
                  </a:cubicBezTo>
                  <a:cubicBezTo>
                    <a:pt x="445521" y="1626203"/>
                    <a:pt x="447675" y="1626349"/>
                    <a:pt x="447747" y="1625296"/>
                  </a:cubicBezTo>
                  <a:cubicBezTo>
                    <a:pt x="451264" y="1621305"/>
                    <a:pt x="456647" y="1621672"/>
                    <a:pt x="462103" y="1620986"/>
                  </a:cubicBezTo>
                  <a:cubicBezTo>
                    <a:pt x="470789" y="1620520"/>
                    <a:pt x="479403" y="1621107"/>
                    <a:pt x="486222" y="1616282"/>
                  </a:cubicBezTo>
                  <a:cubicBezTo>
                    <a:pt x="492969" y="1612511"/>
                    <a:pt x="499502" y="1611898"/>
                    <a:pt x="507111" y="1611359"/>
                  </a:cubicBezTo>
                  <a:cubicBezTo>
                    <a:pt x="508187" y="1611432"/>
                    <a:pt x="510413" y="1610526"/>
                    <a:pt x="511489" y="1610599"/>
                  </a:cubicBezTo>
                  <a:cubicBezTo>
                    <a:pt x="516945" y="1609913"/>
                    <a:pt x="522544" y="1607121"/>
                    <a:pt x="526779" y="1608468"/>
                  </a:cubicBezTo>
                  <a:cubicBezTo>
                    <a:pt x="536326" y="1611234"/>
                    <a:pt x="540848" y="1608368"/>
                    <a:pt x="547883" y="1600385"/>
                  </a:cubicBezTo>
                  <a:cubicBezTo>
                    <a:pt x="549103" y="1598353"/>
                    <a:pt x="552405" y="1597520"/>
                    <a:pt x="554630" y="1596614"/>
                  </a:cubicBezTo>
                  <a:cubicBezTo>
                    <a:pt x="560086" y="1595928"/>
                    <a:pt x="565398" y="1597348"/>
                    <a:pt x="570853" y="1596661"/>
                  </a:cubicBezTo>
                  <a:cubicBezTo>
                    <a:pt x="574084" y="1596882"/>
                    <a:pt x="577529" y="1593943"/>
                    <a:pt x="579682" y="1594090"/>
                  </a:cubicBezTo>
                  <a:cubicBezTo>
                    <a:pt x="588225" y="1595729"/>
                    <a:pt x="598131" y="1593231"/>
                    <a:pt x="605309" y="1599009"/>
                  </a:cubicBezTo>
                  <a:cubicBezTo>
                    <a:pt x="606314" y="1600135"/>
                    <a:pt x="608468" y="1600282"/>
                    <a:pt x="610621" y="1600429"/>
                  </a:cubicBezTo>
                  <a:cubicBezTo>
                    <a:pt x="624547" y="1602435"/>
                    <a:pt x="636105" y="1607453"/>
                    <a:pt x="645222" y="1616537"/>
                  </a:cubicBezTo>
                  <a:cubicBezTo>
                    <a:pt x="648237" y="1619916"/>
                    <a:pt x="652400" y="1622315"/>
                    <a:pt x="655487" y="1624640"/>
                  </a:cubicBezTo>
                  <a:cubicBezTo>
                    <a:pt x="658574" y="1626966"/>
                    <a:pt x="662881" y="1627260"/>
                    <a:pt x="666039" y="1628533"/>
                  </a:cubicBezTo>
                  <a:cubicBezTo>
                    <a:pt x="669198" y="1629806"/>
                    <a:pt x="671280" y="1631005"/>
                    <a:pt x="674510" y="1631225"/>
                  </a:cubicBezTo>
                  <a:cubicBezTo>
                    <a:pt x="679894" y="1631592"/>
                    <a:pt x="684057" y="1633991"/>
                    <a:pt x="687001" y="1638423"/>
                  </a:cubicBezTo>
                  <a:cubicBezTo>
                    <a:pt x="688006" y="1639549"/>
                    <a:pt x="689011" y="1640675"/>
                    <a:pt x="689944" y="1642854"/>
                  </a:cubicBezTo>
                  <a:cubicBezTo>
                    <a:pt x="688652" y="1645940"/>
                    <a:pt x="694539" y="1654803"/>
                    <a:pt x="698846" y="1655096"/>
                  </a:cubicBezTo>
                  <a:cubicBezTo>
                    <a:pt x="706383" y="1655610"/>
                    <a:pt x="713777" y="1658229"/>
                    <a:pt x="719879" y="1663933"/>
                  </a:cubicBezTo>
                  <a:cubicBezTo>
                    <a:pt x="720884" y="1665059"/>
                    <a:pt x="723037" y="1665206"/>
                    <a:pt x="725262" y="1664300"/>
                  </a:cubicBezTo>
                  <a:cubicBezTo>
                    <a:pt x="728564" y="1663467"/>
                    <a:pt x="730718" y="1663614"/>
                    <a:pt x="732656" y="1666919"/>
                  </a:cubicBezTo>
                  <a:cubicBezTo>
                    <a:pt x="733661" y="1668046"/>
                    <a:pt x="737968" y="1668339"/>
                    <a:pt x="740122" y="1668486"/>
                  </a:cubicBezTo>
                  <a:cubicBezTo>
                    <a:pt x="745505" y="1668853"/>
                    <a:pt x="752038" y="1668240"/>
                    <a:pt x="757350" y="1669660"/>
                  </a:cubicBezTo>
                  <a:cubicBezTo>
                    <a:pt x="766969" y="1671373"/>
                    <a:pt x="775511" y="1673012"/>
                    <a:pt x="785058" y="1675778"/>
                  </a:cubicBezTo>
                  <a:cubicBezTo>
                    <a:pt x="787212" y="1675925"/>
                    <a:pt x="789294" y="1677124"/>
                    <a:pt x="790299" y="1678251"/>
                  </a:cubicBezTo>
                  <a:cubicBezTo>
                    <a:pt x="792094" y="1683662"/>
                    <a:pt x="797477" y="1684029"/>
                    <a:pt x="800636" y="1685302"/>
                  </a:cubicBezTo>
                  <a:cubicBezTo>
                    <a:pt x="803794" y="1686574"/>
                    <a:pt x="808030" y="1687921"/>
                    <a:pt x="810183" y="1688067"/>
                  </a:cubicBezTo>
                  <a:cubicBezTo>
                    <a:pt x="811332" y="1687088"/>
                    <a:pt x="813557" y="1686182"/>
                    <a:pt x="815854" y="1684223"/>
                  </a:cubicBezTo>
                  <a:cubicBezTo>
                    <a:pt x="811547" y="1683929"/>
                    <a:pt x="809322" y="1684836"/>
                    <a:pt x="807168" y="1684689"/>
                  </a:cubicBezTo>
                  <a:cubicBezTo>
                    <a:pt x="811834" y="1679718"/>
                    <a:pt x="816212" y="1678958"/>
                    <a:pt x="821381" y="1682484"/>
                  </a:cubicBezTo>
                  <a:cubicBezTo>
                    <a:pt x="827483" y="1688188"/>
                    <a:pt x="832867" y="1688555"/>
                    <a:pt x="840763" y="1683804"/>
                  </a:cubicBezTo>
                  <a:lnTo>
                    <a:pt x="847438" y="1681086"/>
                  </a:lnTo>
                  <a:lnTo>
                    <a:pt x="847797" y="1675821"/>
                  </a:lnTo>
                  <a:cubicBezTo>
                    <a:pt x="850955" y="1677094"/>
                    <a:pt x="854042" y="1679420"/>
                    <a:pt x="856196" y="1679567"/>
                  </a:cubicBezTo>
                  <a:cubicBezTo>
                    <a:pt x="862871" y="1676848"/>
                    <a:pt x="869547" y="1674130"/>
                    <a:pt x="875218" y="1670285"/>
                  </a:cubicBezTo>
                  <a:cubicBezTo>
                    <a:pt x="881965" y="1666514"/>
                    <a:pt x="887708" y="1661616"/>
                    <a:pt x="893378" y="1657771"/>
                  </a:cubicBezTo>
                  <a:cubicBezTo>
                    <a:pt x="894455" y="1657845"/>
                    <a:pt x="894527" y="1656792"/>
                    <a:pt x="895604" y="1656865"/>
                  </a:cubicBezTo>
                  <a:cubicBezTo>
                    <a:pt x="903284" y="1655273"/>
                    <a:pt x="909816" y="1654660"/>
                    <a:pt x="917497" y="1653068"/>
                  </a:cubicBezTo>
                  <a:cubicBezTo>
                    <a:pt x="921876" y="1652308"/>
                    <a:pt x="925250" y="1650423"/>
                    <a:pt x="929628" y="1649663"/>
                  </a:cubicBezTo>
                  <a:cubicBezTo>
                    <a:pt x="932930" y="1648831"/>
                    <a:pt x="935084" y="1648977"/>
                    <a:pt x="938386" y="1648144"/>
                  </a:cubicBezTo>
                  <a:lnTo>
                    <a:pt x="949153" y="1648878"/>
                  </a:lnTo>
                  <a:cubicBezTo>
                    <a:pt x="951307" y="1649025"/>
                    <a:pt x="954537" y="1649245"/>
                    <a:pt x="956762" y="1648339"/>
                  </a:cubicBezTo>
                  <a:cubicBezTo>
                    <a:pt x="957983" y="1646306"/>
                    <a:pt x="960351" y="1643294"/>
                    <a:pt x="961428" y="1643368"/>
                  </a:cubicBezTo>
                  <a:cubicBezTo>
                    <a:pt x="964658" y="1643588"/>
                    <a:pt x="966668" y="1645840"/>
                    <a:pt x="969827" y="1647113"/>
                  </a:cubicBezTo>
                  <a:cubicBezTo>
                    <a:pt x="970904" y="1647186"/>
                    <a:pt x="970832" y="1648239"/>
                    <a:pt x="970760" y="1649292"/>
                  </a:cubicBezTo>
                  <a:cubicBezTo>
                    <a:pt x="974780" y="1653797"/>
                    <a:pt x="977652" y="1659282"/>
                    <a:pt x="981672" y="1663787"/>
                  </a:cubicBezTo>
                  <a:cubicBezTo>
                    <a:pt x="986697" y="1669418"/>
                    <a:pt x="992081" y="1669785"/>
                    <a:pt x="995526" y="1666846"/>
                  </a:cubicBezTo>
                  <a:cubicBezTo>
                    <a:pt x="1001197" y="1663001"/>
                    <a:pt x="1005719" y="1660136"/>
                    <a:pt x="1013113" y="1662755"/>
                  </a:cubicBezTo>
                  <a:cubicBezTo>
                    <a:pt x="1014190" y="1662829"/>
                    <a:pt x="1016271" y="1664028"/>
                    <a:pt x="1017420" y="1663049"/>
                  </a:cubicBezTo>
                  <a:cubicBezTo>
                    <a:pt x="1022947" y="1661310"/>
                    <a:pt x="1029551" y="1659644"/>
                    <a:pt x="1035150" y="1656852"/>
                  </a:cubicBezTo>
                  <a:cubicBezTo>
                    <a:pt x="1038452" y="1656019"/>
                    <a:pt x="1042759" y="1656313"/>
                    <a:pt x="1043979" y="1654280"/>
                  </a:cubicBezTo>
                  <a:cubicBezTo>
                    <a:pt x="1047640" y="1648183"/>
                    <a:pt x="1053239" y="1645391"/>
                    <a:pt x="1058910" y="1641547"/>
                  </a:cubicBezTo>
                  <a:cubicBezTo>
                    <a:pt x="1062355" y="1638608"/>
                    <a:pt x="1065872" y="1634617"/>
                    <a:pt x="1069174" y="1633784"/>
                  </a:cubicBezTo>
                  <a:cubicBezTo>
                    <a:pt x="1076855" y="1632191"/>
                    <a:pt x="1082669" y="1626241"/>
                    <a:pt x="1089416" y="1622470"/>
                  </a:cubicBezTo>
                  <a:cubicBezTo>
                    <a:pt x="1095015" y="1619678"/>
                    <a:pt x="1098676" y="1613581"/>
                    <a:pt x="1104131" y="1612894"/>
                  </a:cubicBezTo>
                  <a:cubicBezTo>
                    <a:pt x="1112889" y="1611376"/>
                    <a:pt x="1119708" y="1606551"/>
                    <a:pt x="1127604" y="1601800"/>
                  </a:cubicBezTo>
                  <a:cubicBezTo>
                    <a:pt x="1132126" y="1598935"/>
                    <a:pt x="1137653" y="1597196"/>
                    <a:pt x="1142965" y="1598616"/>
                  </a:cubicBezTo>
                  <a:cubicBezTo>
                    <a:pt x="1146124" y="1599889"/>
                    <a:pt x="1150503" y="1599129"/>
                    <a:pt x="1152728" y="1598223"/>
                  </a:cubicBezTo>
                  <a:cubicBezTo>
                    <a:pt x="1157178" y="1596411"/>
                    <a:pt x="1161701" y="1593546"/>
                    <a:pt x="1166151" y="1591733"/>
                  </a:cubicBezTo>
                  <a:cubicBezTo>
                    <a:pt x="1169525" y="1589848"/>
                    <a:pt x="1172898" y="1587962"/>
                    <a:pt x="1176129" y="1588182"/>
                  </a:cubicBezTo>
                  <a:cubicBezTo>
                    <a:pt x="1186968" y="1587863"/>
                    <a:pt x="1195725" y="1586344"/>
                    <a:pt x="1201826" y="1576182"/>
                  </a:cubicBezTo>
                  <a:cubicBezTo>
                    <a:pt x="1204267" y="1572117"/>
                    <a:pt x="1215393" y="1567586"/>
                    <a:pt x="1219557" y="1569985"/>
                  </a:cubicBezTo>
                  <a:cubicBezTo>
                    <a:pt x="1226879" y="1573657"/>
                    <a:pt x="1232406" y="1571919"/>
                    <a:pt x="1237143" y="1565895"/>
                  </a:cubicBezTo>
                  <a:cubicBezTo>
                    <a:pt x="1240589" y="1562956"/>
                    <a:pt x="1244824" y="1564302"/>
                    <a:pt x="1247911" y="1566628"/>
                  </a:cubicBezTo>
                  <a:cubicBezTo>
                    <a:pt x="1249921" y="1568881"/>
                    <a:pt x="1252003" y="1570080"/>
                    <a:pt x="1254156" y="1570227"/>
                  </a:cubicBezTo>
                  <a:cubicBezTo>
                    <a:pt x="1261622" y="1571793"/>
                    <a:pt x="1270307" y="1571327"/>
                    <a:pt x="1277773" y="1572894"/>
                  </a:cubicBezTo>
                  <a:cubicBezTo>
                    <a:pt x="1284162" y="1574387"/>
                    <a:pt x="1290766" y="1572721"/>
                    <a:pt x="1295360" y="1568803"/>
                  </a:cubicBezTo>
                  <a:cubicBezTo>
                    <a:pt x="1299953" y="1564885"/>
                    <a:pt x="1303184" y="1565105"/>
                    <a:pt x="1309501" y="1567651"/>
                  </a:cubicBezTo>
                  <a:cubicBezTo>
                    <a:pt x="1314741" y="1570123"/>
                    <a:pt x="1318690" y="1575681"/>
                    <a:pt x="1326298" y="1575142"/>
                  </a:cubicBezTo>
                  <a:cubicBezTo>
                    <a:pt x="1332831" y="1574529"/>
                    <a:pt x="1340153" y="1578201"/>
                    <a:pt x="1347905" y="1575556"/>
                  </a:cubicBezTo>
                  <a:lnTo>
                    <a:pt x="1352212" y="1575849"/>
                  </a:lnTo>
                  <a:cubicBezTo>
                    <a:pt x="1358529" y="1578395"/>
                    <a:pt x="1364918" y="1579888"/>
                    <a:pt x="1369943" y="1585520"/>
                  </a:cubicBezTo>
                  <a:cubicBezTo>
                    <a:pt x="1376045" y="1591224"/>
                    <a:pt x="1379776" y="1552341"/>
                    <a:pt x="1385949" y="1556993"/>
                  </a:cubicBezTo>
                  <a:cubicBezTo>
                    <a:pt x="1395210" y="1563970"/>
                    <a:pt x="1393487" y="1557506"/>
                    <a:pt x="1402819" y="1563431"/>
                  </a:cubicBezTo>
                  <a:cubicBezTo>
                    <a:pt x="1410141" y="1567103"/>
                    <a:pt x="1407700" y="1555301"/>
                    <a:pt x="1416170" y="1557994"/>
                  </a:cubicBezTo>
                  <a:cubicBezTo>
                    <a:pt x="1417247" y="1558067"/>
                    <a:pt x="1429594" y="1567370"/>
                    <a:pt x="1429666" y="1566317"/>
                  </a:cubicBezTo>
                  <a:cubicBezTo>
                    <a:pt x="1435265" y="1563526"/>
                    <a:pt x="1442800" y="1532306"/>
                    <a:pt x="1448112" y="1533726"/>
                  </a:cubicBezTo>
                  <a:cubicBezTo>
                    <a:pt x="1458665" y="1537618"/>
                    <a:pt x="1468499" y="1536172"/>
                    <a:pt x="1478477" y="1532621"/>
                  </a:cubicBezTo>
                  <a:cubicBezTo>
                    <a:pt x="1484004" y="1530882"/>
                    <a:pt x="1493120" y="1524099"/>
                    <a:pt x="1497212" y="1527551"/>
                  </a:cubicBezTo>
                  <a:cubicBezTo>
                    <a:pt x="1504390" y="1533329"/>
                    <a:pt x="1511784" y="1535948"/>
                    <a:pt x="1520326" y="1537588"/>
                  </a:cubicBezTo>
                  <a:cubicBezTo>
                    <a:pt x="1521403" y="1537661"/>
                    <a:pt x="1522408" y="1538787"/>
                    <a:pt x="1523413" y="1539913"/>
                  </a:cubicBezTo>
                  <a:cubicBezTo>
                    <a:pt x="1526357" y="1544345"/>
                    <a:pt x="1542220" y="1533790"/>
                    <a:pt x="1545164" y="1538222"/>
                  </a:cubicBezTo>
                  <a:cubicBezTo>
                    <a:pt x="1549040" y="1544833"/>
                    <a:pt x="1552917" y="1551443"/>
                    <a:pt x="1556865" y="1557001"/>
                  </a:cubicBezTo>
                  <a:cubicBezTo>
                    <a:pt x="1558875" y="1559254"/>
                    <a:pt x="1562034" y="1560527"/>
                    <a:pt x="1562967" y="1562706"/>
                  </a:cubicBezTo>
                  <a:cubicBezTo>
                    <a:pt x="1563685" y="1568043"/>
                    <a:pt x="1565695" y="1570296"/>
                    <a:pt x="1571079" y="1570663"/>
                  </a:cubicBezTo>
                  <a:cubicBezTo>
                    <a:pt x="1574309" y="1570883"/>
                    <a:pt x="1577468" y="1572156"/>
                    <a:pt x="1579478" y="1574408"/>
                  </a:cubicBezTo>
                  <a:cubicBezTo>
                    <a:pt x="1584646" y="1577934"/>
                    <a:pt x="1588738" y="1581386"/>
                    <a:pt x="1592830" y="1584838"/>
                  </a:cubicBezTo>
                  <a:cubicBezTo>
                    <a:pt x="1597998" y="1588363"/>
                    <a:pt x="1603167" y="1591889"/>
                    <a:pt x="1604962" y="1597300"/>
                  </a:cubicBezTo>
                  <a:cubicBezTo>
                    <a:pt x="1605895" y="1599479"/>
                    <a:pt x="1606900" y="1600605"/>
                    <a:pt x="1607905" y="1601731"/>
                  </a:cubicBezTo>
                  <a:cubicBezTo>
                    <a:pt x="1611925" y="1606236"/>
                    <a:pt x="1616017" y="1609688"/>
                    <a:pt x="1620037" y="1614193"/>
                  </a:cubicBezTo>
                  <a:cubicBezTo>
                    <a:pt x="1626139" y="1619898"/>
                    <a:pt x="1631092" y="1626581"/>
                    <a:pt x="1637194" y="1632286"/>
                  </a:cubicBezTo>
                  <a:cubicBezTo>
                    <a:pt x="1639276" y="1633486"/>
                    <a:pt x="1641286" y="1635738"/>
                    <a:pt x="1643368" y="1636938"/>
                  </a:cubicBezTo>
                  <a:cubicBezTo>
                    <a:pt x="1647532" y="1639337"/>
                    <a:pt x="1651695" y="1641736"/>
                    <a:pt x="1654710" y="1645115"/>
                  </a:cubicBezTo>
                  <a:cubicBezTo>
                    <a:pt x="1657725" y="1648494"/>
                    <a:pt x="1674091" y="1630569"/>
                    <a:pt x="1675957" y="1634927"/>
                  </a:cubicBezTo>
                  <a:cubicBezTo>
                    <a:pt x="1675886" y="1635980"/>
                    <a:pt x="1676962" y="1636053"/>
                    <a:pt x="1678039" y="1636126"/>
                  </a:cubicBezTo>
                  <a:cubicBezTo>
                    <a:pt x="1684141" y="1641831"/>
                    <a:pt x="1690745" y="1640165"/>
                    <a:pt x="1697349" y="1638500"/>
                  </a:cubicBezTo>
                  <a:cubicBezTo>
                    <a:pt x="1699574" y="1637594"/>
                    <a:pt x="1701799" y="1636687"/>
                    <a:pt x="1702804" y="1637814"/>
                  </a:cubicBezTo>
                  <a:cubicBezTo>
                    <a:pt x="1710127" y="1641486"/>
                    <a:pt x="1715008" y="1649223"/>
                    <a:pt x="1724627" y="1650936"/>
                  </a:cubicBezTo>
                  <a:cubicBezTo>
                    <a:pt x="1724627" y="1650936"/>
                    <a:pt x="1725704" y="1651009"/>
                    <a:pt x="1725632" y="1652062"/>
                  </a:cubicBezTo>
                  <a:cubicBezTo>
                    <a:pt x="1727356" y="1658526"/>
                    <a:pt x="1733816" y="1658966"/>
                    <a:pt x="1739128" y="1660386"/>
                  </a:cubicBezTo>
                  <a:cubicBezTo>
                    <a:pt x="1742358" y="1660606"/>
                    <a:pt x="1745517" y="1661879"/>
                    <a:pt x="1747598" y="1663078"/>
                  </a:cubicBezTo>
                  <a:cubicBezTo>
                    <a:pt x="1753844" y="1666677"/>
                    <a:pt x="1760017" y="1671329"/>
                    <a:pt x="1767411" y="1673948"/>
                  </a:cubicBezTo>
                  <a:cubicBezTo>
                    <a:pt x="1776887" y="1677767"/>
                    <a:pt x="1786434" y="1680533"/>
                    <a:pt x="1793613" y="1686311"/>
                  </a:cubicBezTo>
                  <a:cubicBezTo>
                    <a:pt x="1794689" y="1686384"/>
                    <a:pt x="1795766" y="1686457"/>
                    <a:pt x="1795695" y="1687510"/>
                  </a:cubicBezTo>
                  <a:cubicBezTo>
                    <a:pt x="1798781" y="1689836"/>
                    <a:pt x="1804093" y="1691256"/>
                    <a:pt x="1806032" y="1694561"/>
                  </a:cubicBezTo>
                  <a:cubicBezTo>
                    <a:pt x="1808832" y="1701098"/>
                    <a:pt x="1817517" y="1700632"/>
                    <a:pt x="1821466" y="1706190"/>
                  </a:cubicBezTo>
                  <a:lnTo>
                    <a:pt x="1822542" y="1706264"/>
                  </a:lnTo>
                  <a:cubicBezTo>
                    <a:pt x="1826849" y="1706557"/>
                    <a:pt x="1831085" y="1707903"/>
                    <a:pt x="1836468" y="1708270"/>
                  </a:cubicBezTo>
                  <a:cubicBezTo>
                    <a:pt x="1838694" y="1707364"/>
                    <a:pt x="1842067" y="1705478"/>
                    <a:pt x="1844221" y="1705625"/>
                  </a:cubicBezTo>
                  <a:cubicBezTo>
                    <a:pt x="1853697" y="1709444"/>
                    <a:pt x="1863387" y="1710104"/>
                    <a:pt x="1870422" y="1702121"/>
                  </a:cubicBezTo>
                  <a:cubicBezTo>
                    <a:pt x="1871570" y="1701141"/>
                    <a:pt x="1873724" y="1701288"/>
                    <a:pt x="1875877" y="1701435"/>
                  </a:cubicBezTo>
                  <a:lnTo>
                    <a:pt x="1884491" y="1702022"/>
                  </a:lnTo>
                  <a:cubicBezTo>
                    <a:pt x="1894325" y="1700576"/>
                    <a:pt x="1903083" y="1699057"/>
                    <a:pt x="1912845" y="1698665"/>
                  </a:cubicBezTo>
                  <a:cubicBezTo>
                    <a:pt x="1917224" y="1697905"/>
                    <a:pt x="1922464" y="1700378"/>
                    <a:pt x="1926700" y="1701724"/>
                  </a:cubicBezTo>
                  <a:cubicBezTo>
                    <a:pt x="1930935" y="1703070"/>
                    <a:pt x="1935242" y="1703364"/>
                    <a:pt x="1939549" y="1703657"/>
                  </a:cubicBezTo>
                  <a:cubicBezTo>
                    <a:pt x="1944933" y="1704024"/>
                    <a:pt x="1949383" y="1702212"/>
                    <a:pt x="1954767" y="1702578"/>
                  </a:cubicBezTo>
                  <a:cubicBezTo>
                    <a:pt x="1959146" y="1701819"/>
                    <a:pt x="1964529" y="1702186"/>
                    <a:pt x="1968908" y="1701426"/>
                  </a:cubicBezTo>
                  <a:cubicBezTo>
                    <a:pt x="1978742" y="1699981"/>
                    <a:pt x="1987500" y="1698462"/>
                    <a:pt x="1997262" y="1698069"/>
                  </a:cubicBezTo>
                  <a:cubicBezTo>
                    <a:pt x="2006162" y="1662711"/>
                    <a:pt x="2007954" y="1620523"/>
                    <a:pt x="2010895" y="1577355"/>
                  </a:cubicBez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5" name="Group 5"/>
          <p:cNvGrpSpPr/>
          <p:nvPr/>
        </p:nvGrpSpPr>
        <p:grpSpPr>
          <a:xfrm rot="5624692">
            <a:off x="10103945" y="2784794"/>
            <a:ext cx="5511068" cy="3693698"/>
            <a:chOff x="0" y="0"/>
            <a:chExt cx="3642409" cy="2441262"/>
          </a:xfrm>
        </p:grpSpPr>
        <p:sp>
          <p:nvSpPr>
            <p:cNvPr id="6" name="Freeform 6"/>
            <p:cNvSpPr/>
            <p:nvPr/>
          </p:nvSpPr>
          <p:spPr>
            <a:xfrm>
              <a:off x="-130429" y="-589915"/>
              <a:ext cx="3983023" cy="3114743"/>
            </a:xfrm>
            <a:custGeom>
              <a:avLst/>
              <a:gdLst/>
              <a:ahLst/>
              <a:cxnLst/>
              <a:rect l="l" t="t" r="r" b="b"/>
              <a:pathLst>
                <a:path w="3983023" h="3114743">
                  <a:moveTo>
                    <a:pt x="3761299" y="3024148"/>
                  </a:moveTo>
                  <a:cubicBezTo>
                    <a:pt x="2838223" y="3034986"/>
                    <a:pt x="1855973" y="3024539"/>
                    <a:pt x="937809" y="3028004"/>
                  </a:cubicBezTo>
                  <a:cubicBezTo>
                    <a:pt x="745631" y="3025222"/>
                    <a:pt x="537861" y="3036384"/>
                    <a:pt x="337497" y="3028297"/>
                  </a:cubicBezTo>
                  <a:cubicBezTo>
                    <a:pt x="292435" y="3025320"/>
                    <a:pt x="0" y="3114742"/>
                    <a:pt x="205663" y="2930242"/>
                  </a:cubicBezTo>
                  <a:cubicBezTo>
                    <a:pt x="261406" y="2908914"/>
                    <a:pt x="197867" y="2871966"/>
                    <a:pt x="216811" y="2838289"/>
                  </a:cubicBezTo>
                  <a:cubicBezTo>
                    <a:pt x="286744" y="2794362"/>
                    <a:pt x="205897" y="2728423"/>
                    <a:pt x="160912" y="2661654"/>
                  </a:cubicBezTo>
                  <a:cubicBezTo>
                    <a:pt x="157170" y="2606160"/>
                    <a:pt x="230377" y="2561500"/>
                    <a:pt x="185237" y="2502394"/>
                  </a:cubicBezTo>
                  <a:cubicBezTo>
                    <a:pt x="189369" y="2474330"/>
                    <a:pt x="186952" y="2424985"/>
                    <a:pt x="145398" y="2401411"/>
                  </a:cubicBezTo>
                  <a:cubicBezTo>
                    <a:pt x="60960" y="2381937"/>
                    <a:pt x="216110" y="2322392"/>
                    <a:pt x="198646" y="2268996"/>
                  </a:cubicBezTo>
                  <a:cubicBezTo>
                    <a:pt x="203792" y="2219798"/>
                    <a:pt x="197555" y="2162791"/>
                    <a:pt x="181884" y="2104612"/>
                  </a:cubicBezTo>
                  <a:cubicBezTo>
                    <a:pt x="185860" y="2084650"/>
                    <a:pt x="203402" y="2066298"/>
                    <a:pt x="196463" y="2047117"/>
                  </a:cubicBezTo>
                  <a:cubicBezTo>
                    <a:pt x="198802" y="2019150"/>
                    <a:pt x="255481" y="1991183"/>
                    <a:pt x="213693" y="1967755"/>
                  </a:cubicBezTo>
                  <a:cubicBezTo>
                    <a:pt x="206442" y="1963802"/>
                    <a:pt x="214862" y="1957115"/>
                    <a:pt x="223984" y="1949941"/>
                  </a:cubicBezTo>
                  <a:cubicBezTo>
                    <a:pt x="217513" y="1946231"/>
                    <a:pt x="164421" y="1891127"/>
                    <a:pt x="187809" y="1868480"/>
                  </a:cubicBezTo>
                  <a:cubicBezTo>
                    <a:pt x="186484" y="1844028"/>
                    <a:pt x="233262" y="1846859"/>
                    <a:pt x="187965" y="1793512"/>
                  </a:cubicBezTo>
                  <a:cubicBezTo>
                    <a:pt x="157872" y="1788241"/>
                    <a:pt x="253844" y="1722790"/>
                    <a:pt x="294930" y="1673933"/>
                  </a:cubicBezTo>
                  <a:cubicBezTo>
                    <a:pt x="282924" y="1646113"/>
                    <a:pt x="313407" y="1622246"/>
                    <a:pt x="326271" y="1594133"/>
                  </a:cubicBezTo>
                  <a:cubicBezTo>
                    <a:pt x="339992" y="1553232"/>
                    <a:pt x="326115" y="1528145"/>
                    <a:pt x="397295" y="1491588"/>
                  </a:cubicBezTo>
                  <a:cubicBezTo>
                    <a:pt x="418189" y="1463279"/>
                    <a:pt x="365252" y="1431066"/>
                    <a:pt x="391759" y="1387871"/>
                  </a:cubicBezTo>
                  <a:cubicBezTo>
                    <a:pt x="380221" y="1382063"/>
                    <a:pt x="412731" y="1375523"/>
                    <a:pt x="391837" y="1365664"/>
                  </a:cubicBezTo>
                  <a:cubicBezTo>
                    <a:pt x="382560" y="1357855"/>
                    <a:pt x="363927" y="1359465"/>
                    <a:pt x="382014" y="1343164"/>
                  </a:cubicBezTo>
                  <a:cubicBezTo>
                    <a:pt x="375543" y="1336623"/>
                    <a:pt x="402908" y="1289622"/>
                    <a:pt x="388407" y="1255603"/>
                  </a:cubicBezTo>
                  <a:cubicBezTo>
                    <a:pt x="385912" y="1251503"/>
                    <a:pt x="426920" y="1236909"/>
                    <a:pt x="410626" y="1226855"/>
                  </a:cubicBezTo>
                  <a:cubicBezTo>
                    <a:pt x="429025" y="1203476"/>
                    <a:pt x="368838" y="1189468"/>
                    <a:pt x="419826" y="1135975"/>
                  </a:cubicBezTo>
                  <a:cubicBezTo>
                    <a:pt x="390356" y="1122651"/>
                    <a:pt x="401193" y="1106739"/>
                    <a:pt x="398620" y="1091121"/>
                  </a:cubicBezTo>
                  <a:cubicBezTo>
                    <a:pt x="433001" y="1065741"/>
                    <a:pt x="446645" y="1012492"/>
                    <a:pt x="523282" y="917073"/>
                  </a:cubicBezTo>
                  <a:cubicBezTo>
                    <a:pt x="563823" y="883883"/>
                    <a:pt x="558833" y="834002"/>
                    <a:pt x="610678" y="749467"/>
                  </a:cubicBezTo>
                  <a:cubicBezTo>
                    <a:pt x="594696" y="738681"/>
                    <a:pt x="678038" y="742439"/>
                    <a:pt x="734405" y="673278"/>
                  </a:cubicBezTo>
                  <a:cubicBezTo>
                    <a:pt x="724893" y="647166"/>
                    <a:pt x="787809" y="623007"/>
                    <a:pt x="761224" y="593624"/>
                  </a:cubicBezTo>
                  <a:cubicBezTo>
                    <a:pt x="1014290" y="597334"/>
                    <a:pt x="1321774" y="593331"/>
                    <a:pt x="1629726" y="594405"/>
                  </a:cubicBezTo>
                  <a:cubicBezTo>
                    <a:pt x="2252335" y="595821"/>
                    <a:pt x="2830115" y="594845"/>
                    <a:pt x="3444381" y="594503"/>
                  </a:cubicBezTo>
                  <a:cubicBezTo>
                    <a:pt x="3983023" y="629693"/>
                    <a:pt x="3734090" y="0"/>
                    <a:pt x="3772837" y="1471723"/>
                  </a:cubicBezTo>
                  <a:cubicBezTo>
                    <a:pt x="3751944" y="1977468"/>
                    <a:pt x="3792523" y="2545980"/>
                    <a:pt x="3761299" y="3024148"/>
                  </a:cubicBez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t="3899" r="91" b="632"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7" name="Group 7"/>
          <p:cNvGrpSpPr/>
          <p:nvPr/>
        </p:nvGrpSpPr>
        <p:grpSpPr>
          <a:xfrm rot="-1832713">
            <a:off x="5863205" y="2498412"/>
            <a:ext cx="6978214" cy="6311446"/>
            <a:chOff x="0" y="0"/>
            <a:chExt cx="2675742" cy="2420075"/>
          </a:xfrm>
        </p:grpSpPr>
        <p:sp>
          <p:nvSpPr>
            <p:cNvPr id="8" name="Freeform 8"/>
            <p:cNvSpPr/>
            <p:nvPr/>
          </p:nvSpPr>
          <p:spPr>
            <a:xfrm>
              <a:off x="-2540" y="-2540"/>
              <a:ext cx="2678282" cy="2416504"/>
            </a:xfrm>
            <a:custGeom>
              <a:avLst/>
              <a:gdLst/>
              <a:ahLst/>
              <a:cxnLst/>
              <a:rect l="l" t="t" r="r" b="b"/>
              <a:pathLst>
                <a:path w="2678282" h="2416504">
                  <a:moveTo>
                    <a:pt x="2676851" y="2138440"/>
                  </a:moveTo>
                  <a:cubicBezTo>
                    <a:pt x="2675420" y="1534949"/>
                    <a:pt x="2658250" y="719090"/>
                    <a:pt x="2658250" y="117127"/>
                  </a:cubicBezTo>
                  <a:cubicBezTo>
                    <a:pt x="2658250" y="107960"/>
                    <a:pt x="2659681" y="98793"/>
                    <a:pt x="2659681" y="91154"/>
                  </a:cubicBezTo>
                  <a:cubicBezTo>
                    <a:pt x="2658250" y="89626"/>
                    <a:pt x="2656819" y="89626"/>
                    <a:pt x="2655388" y="88098"/>
                  </a:cubicBezTo>
                  <a:cubicBezTo>
                    <a:pt x="2655388" y="88098"/>
                    <a:pt x="2653957" y="89626"/>
                    <a:pt x="2653957" y="91154"/>
                  </a:cubicBezTo>
                  <a:cubicBezTo>
                    <a:pt x="2651096" y="98793"/>
                    <a:pt x="2645372" y="98793"/>
                    <a:pt x="2639648" y="98793"/>
                  </a:cubicBezTo>
                  <a:cubicBezTo>
                    <a:pt x="2632494" y="97265"/>
                    <a:pt x="2625340" y="89626"/>
                    <a:pt x="2616754" y="92682"/>
                  </a:cubicBezTo>
                  <a:cubicBezTo>
                    <a:pt x="2613893" y="94210"/>
                    <a:pt x="2608169" y="91154"/>
                    <a:pt x="2606738" y="88098"/>
                  </a:cubicBezTo>
                  <a:cubicBezTo>
                    <a:pt x="2602446" y="81987"/>
                    <a:pt x="2596722" y="81987"/>
                    <a:pt x="2590999" y="85043"/>
                  </a:cubicBezTo>
                  <a:cubicBezTo>
                    <a:pt x="2588137" y="86570"/>
                    <a:pt x="2585275" y="85043"/>
                    <a:pt x="2582413" y="85043"/>
                  </a:cubicBezTo>
                  <a:cubicBezTo>
                    <a:pt x="2578121" y="85043"/>
                    <a:pt x="2572397" y="83515"/>
                    <a:pt x="2568105" y="81987"/>
                  </a:cubicBezTo>
                  <a:cubicBezTo>
                    <a:pt x="2566674" y="81987"/>
                    <a:pt x="2563812" y="80459"/>
                    <a:pt x="2562381" y="80459"/>
                  </a:cubicBezTo>
                  <a:cubicBezTo>
                    <a:pt x="2558088" y="78931"/>
                    <a:pt x="2553796" y="74348"/>
                    <a:pt x="2549503" y="80459"/>
                  </a:cubicBezTo>
                  <a:cubicBezTo>
                    <a:pt x="2549503" y="80459"/>
                    <a:pt x="2546641" y="80459"/>
                    <a:pt x="2545211" y="78931"/>
                  </a:cubicBezTo>
                  <a:cubicBezTo>
                    <a:pt x="2543780" y="75876"/>
                    <a:pt x="2542349" y="71292"/>
                    <a:pt x="2540918" y="68236"/>
                  </a:cubicBezTo>
                  <a:cubicBezTo>
                    <a:pt x="2538056" y="63653"/>
                    <a:pt x="2538056" y="56014"/>
                    <a:pt x="2533764" y="52958"/>
                  </a:cubicBezTo>
                  <a:cubicBezTo>
                    <a:pt x="2530902" y="51430"/>
                    <a:pt x="2529471" y="49903"/>
                    <a:pt x="2528040" y="46847"/>
                  </a:cubicBezTo>
                  <a:cubicBezTo>
                    <a:pt x="2528040" y="45319"/>
                    <a:pt x="2525178" y="43791"/>
                    <a:pt x="2525178" y="42263"/>
                  </a:cubicBezTo>
                  <a:lnTo>
                    <a:pt x="2520886" y="37680"/>
                  </a:lnTo>
                  <a:cubicBezTo>
                    <a:pt x="2519455" y="34624"/>
                    <a:pt x="2518024" y="30041"/>
                    <a:pt x="2515162" y="28513"/>
                  </a:cubicBezTo>
                  <a:cubicBezTo>
                    <a:pt x="2509439" y="23930"/>
                    <a:pt x="2508008" y="17818"/>
                    <a:pt x="2510869" y="10179"/>
                  </a:cubicBezTo>
                  <a:cubicBezTo>
                    <a:pt x="2506577" y="8651"/>
                    <a:pt x="2503715" y="5596"/>
                    <a:pt x="2499422" y="5596"/>
                  </a:cubicBezTo>
                  <a:cubicBezTo>
                    <a:pt x="2482252" y="7123"/>
                    <a:pt x="2463651" y="10179"/>
                    <a:pt x="2446480" y="11707"/>
                  </a:cubicBezTo>
                  <a:cubicBezTo>
                    <a:pt x="2443618" y="11707"/>
                    <a:pt x="2439326" y="13235"/>
                    <a:pt x="2437895" y="14763"/>
                  </a:cubicBezTo>
                  <a:cubicBezTo>
                    <a:pt x="2426448" y="22402"/>
                    <a:pt x="2415001" y="16290"/>
                    <a:pt x="2403554" y="14763"/>
                  </a:cubicBezTo>
                  <a:cubicBezTo>
                    <a:pt x="2394968" y="14763"/>
                    <a:pt x="2386383" y="10179"/>
                    <a:pt x="2377798" y="8651"/>
                  </a:cubicBezTo>
                  <a:cubicBezTo>
                    <a:pt x="2367782" y="7123"/>
                    <a:pt x="2359197" y="8651"/>
                    <a:pt x="2349180" y="7123"/>
                  </a:cubicBezTo>
                  <a:cubicBezTo>
                    <a:pt x="2347749" y="7123"/>
                    <a:pt x="2346318" y="5596"/>
                    <a:pt x="2344888" y="4068"/>
                  </a:cubicBezTo>
                  <a:cubicBezTo>
                    <a:pt x="2342026" y="0"/>
                    <a:pt x="2336302" y="1270"/>
                    <a:pt x="2333441" y="2540"/>
                  </a:cubicBezTo>
                  <a:cubicBezTo>
                    <a:pt x="2329148" y="5596"/>
                    <a:pt x="2327717" y="10179"/>
                    <a:pt x="2324855" y="14763"/>
                  </a:cubicBezTo>
                  <a:cubicBezTo>
                    <a:pt x="2317701" y="16290"/>
                    <a:pt x="2307685" y="17818"/>
                    <a:pt x="2300530" y="22402"/>
                  </a:cubicBezTo>
                  <a:cubicBezTo>
                    <a:pt x="2294807" y="25457"/>
                    <a:pt x="2291945" y="26985"/>
                    <a:pt x="2287652" y="23930"/>
                  </a:cubicBezTo>
                  <a:lnTo>
                    <a:pt x="2286222" y="25457"/>
                  </a:lnTo>
                  <a:cubicBezTo>
                    <a:pt x="2289083" y="28513"/>
                    <a:pt x="2290514" y="33097"/>
                    <a:pt x="2293376" y="36152"/>
                  </a:cubicBezTo>
                  <a:cubicBezTo>
                    <a:pt x="2289083" y="37680"/>
                    <a:pt x="2283360" y="40736"/>
                    <a:pt x="2280498" y="39208"/>
                  </a:cubicBezTo>
                  <a:cubicBezTo>
                    <a:pt x="2273344" y="37680"/>
                    <a:pt x="2270482" y="40736"/>
                    <a:pt x="2264758" y="43791"/>
                  </a:cubicBezTo>
                  <a:cubicBezTo>
                    <a:pt x="2259035" y="48375"/>
                    <a:pt x="2251881" y="51430"/>
                    <a:pt x="2246157" y="54486"/>
                  </a:cubicBezTo>
                  <a:cubicBezTo>
                    <a:pt x="2244726" y="54486"/>
                    <a:pt x="2243295" y="54486"/>
                    <a:pt x="2241865" y="52958"/>
                  </a:cubicBezTo>
                  <a:cubicBezTo>
                    <a:pt x="2240433" y="52958"/>
                    <a:pt x="2239003" y="51430"/>
                    <a:pt x="2239003" y="51430"/>
                  </a:cubicBezTo>
                  <a:cubicBezTo>
                    <a:pt x="2231848" y="54486"/>
                    <a:pt x="2224694" y="57542"/>
                    <a:pt x="2217539" y="54486"/>
                  </a:cubicBezTo>
                  <a:cubicBezTo>
                    <a:pt x="2216109" y="54486"/>
                    <a:pt x="2216109" y="56014"/>
                    <a:pt x="2214678" y="56014"/>
                  </a:cubicBezTo>
                  <a:cubicBezTo>
                    <a:pt x="2206093" y="59070"/>
                    <a:pt x="2200369" y="69764"/>
                    <a:pt x="2188922" y="69764"/>
                  </a:cubicBezTo>
                  <a:cubicBezTo>
                    <a:pt x="2180337" y="69764"/>
                    <a:pt x="2171751" y="77403"/>
                    <a:pt x="2163166" y="77403"/>
                  </a:cubicBezTo>
                  <a:cubicBezTo>
                    <a:pt x="2153150" y="78931"/>
                    <a:pt x="2144565" y="81987"/>
                    <a:pt x="2135979" y="86570"/>
                  </a:cubicBezTo>
                  <a:cubicBezTo>
                    <a:pt x="2133118" y="88098"/>
                    <a:pt x="2130256" y="88098"/>
                    <a:pt x="2128825" y="88098"/>
                  </a:cubicBezTo>
                  <a:cubicBezTo>
                    <a:pt x="2121671" y="85043"/>
                    <a:pt x="2117378" y="89626"/>
                    <a:pt x="2114516" y="94210"/>
                  </a:cubicBezTo>
                  <a:cubicBezTo>
                    <a:pt x="2107362" y="104904"/>
                    <a:pt x="2095915" y="107960"/>
                    <a:pt x="2085899" y="111016"/>
                  </a:cubicBezTo>
                  <a:cubicBezTo>
                    <a:pt x="2073021" y="114071"/>
                    <a:pt x="2060143" y="115599"/>
                    <a:pt x="2047265" y="117127"/>
                  </a:cubicBezTo>
                  <a:cubicBezTo>
                    <a:pt x="2045834" y="117127"/>
                    <a:pt x="2044403" y="121710"/>
                    <a:pt x="2041542" y="123238"/>
                  </a:cubicBezTo>
                  <a:cubicBezTo>
                    <a:pt x="2040111" y="123238"/>
                    <a:pt x="2038680" y="121710"/>
                    <a:pt x="2038680" y="121710"/>
                  </a:cubicBezTo>
                  <a:cubicBezTo>
                    <a:pt x="2031525" y="130877"/>
                    <a:pt x="2027233" y="144628"/>
                    <a:pt x="2012924" y="143100"/>
                  </a:cubicBezTo>
                  <a:lnTo>
                    <a:pt x="2011493" y="143100"/>
                  </a:lnTo>
                  <a:cubicBezTo>
                    <a:pt x="2000046" y="150739"/>
                    <a:pt x="1988599" y="147683"/>
                    <a:pt x="1978583" y="144628"/>
                  </a:cubicBezTo>
                  <a:cubicBezTo>
                    <a:pt x="1975721" y="144628"/>
                    <a:pt x="1971428" y="141572"/>
                    <a:pt x="1969998" y="138516"/>
                  </a:cubicBezTo>
                  <a:cubicBezTo>
                    <a:pt x="1965705" y="129349"/>
                    <a:pt x="1954258" y="126294"/>
                    <a:pt x="1945673" y="129349"/>
                  </a:cubicBezTo>
                  <a:cubicBezTo>
                    <a:pt x="1938518" y="132405"/>
                    <a:pt x="1931364" y="133933"/>
                    <a:pt x="1924209" y="136989"/>
                  </a:cubicBezTo>
                  <a:cubicBezTo>
                    <a:pt x="1912763" y="140044"/>
                    <a:pt x="1902746" y="141572"/>
                    <a:pt x="1891299" y="135461"/>
                  </a:cubicBezTo>
                  <a:cubicBezTo>
                    <a:pt x="1879852" y="129349"/>
                    <a:pt x="1871267" y="133933"/>
                    <a:pt x="1865544" y="147683"/>
                  </a:cubicBezTo>
                  <a:cubicBezTo>
                    <a:pt x="1861251" y="156850"/>
                    <a:pt x="1849804" y="158378"/>
                    <a:pt x="1842649" y="150739"/>
                  </a:cubicBezTo>
                  <a:cubicBezTo>
                    <a:pt x="1838357" y="146156"/>
                    <a:pt x="1835495" y="147683"/>
                    <a:pt x="1831202" y="150739"/>
                  </a:cubicBezTo>
                  <a:lnTo>
                    <a:pt x="1822617" y="159906"/>
                  </a:lnTo>
                  <a:cubicBezTo>
                    <a:pt x="1821186" y="161434"/>
                    <a:pt x="1818324" y="161434"/>
                    <a:pt x="1816894" y="161434"/>
                  </a:cubicBezTo>
                  <a:lnTo>
                    <a:pt x="1808308" y="161434"/>
                  </a:lnTo>
                  <a:cubicBezTo>
                    <a:pt x="1802585" y="161434"/>
                    <a:pt x="1796861" y="159906"/>
                    <a:pt x="1791138" y="158378"/>
                  </a:cubicBezTo>
                  <a:cubicBezTo>
                    <a:pt x="1783983" y="156850"/>
                    <a:pt x="1778260" y="152267"/>
                    <a:pt x="1771105" y="150739"/>
                  </a:cubicBezTo>
                  <a:cubicBezTo>
                    <a:pt x="1759659" y="149211"/>
                    <a:pt x="1756797" y="138516"/>
                    <a:pt x="1752504" y="130877"/>
                  </a:cubicBezTo>
                  <a:cubicBezTo>
                    <a:pt x="1749642" y="126294"/>
                    <a:pt x="1743919" y="120183"/>
                    <a:pt x="1738195" y="121710"/>
                  </a:cubicBezTo>
                  <a:cubicBezTo>
                    <a:pt x="1732472" y="124766"/>
                    <a:pt x="1726748" y="121710"/>
                    <a:pt x="1722456" y="120183"/>
                  </a:cubicBezTo>
                  <a:cubicBezTo>
                    <a:pt x="1721025" y="120183"/>
                    <a:pt x="1718163" y="118655"/>
                    <a:pt x="1716732" y="118655"/>
                  </a:cubicBezTo>
                  <a:cubicBezTo>
                    <a:pt x="1706716" y="115599"/>
                    <a:pt x="1699561" y="121710"/>
                    <a:pt x="1692407" y="129349"/>
                  </a:cubicBezTo>
                  <a:lnTo>
                    <a:pt x="1686684" y="135461"/>
                  </a:lnTo>
                  <a:cubicBezTo>
                    <a:pt x="1685253" y="136989"/>
                    <a:pt x="1685253" y="140044"/>
                    <a:pt x="1683822" y="141572"/>
                  </a:cubicBezTo>
                  <a:cubicBezTo>
                    <a:pt x="1675237" y="149211"/>
                    <a:pt x="1666651" y="146156"/>
                    <a:pt x="1656635" y="141572"/>
                  </a:cubicBezTo>
                  <a:cubicBezTo>
                    <a:pt x="1648050" y="136989"/>
                    <a:pt x="1638034" y="141572"/>
                    <a:pt x="1635172" y="150739"/>
                  </a:cubicBezTo>
                  <a:cubicBezTo>
                    <a:pt x="1633741" y="156850"/>
                    <a:pt x="1632310" y="161434"/>
                    <a:pt x="1625156" y="164489"/>
                  </a:cubicBezTo>
                  <a:cubicBezTo>
                    <a:pt x="1618001" y="169073"/>
                    <a:pt x="1609416" y="172129"/>
                    <a:pt x="1607985" y="182823"/>
                  </a:cubicBezTo>
                  <a:cubicBezTo>
                    <a:pt x="1607985" y="184351"/>
                    <a:pt x="1606554" y="185879"/>
                    <a:pt x="1605124" y="185879"/>
                  </a:cubicBezTo>
                  <a:cubicBezTo>
                    <a:pt x="1600831" y="187407"/>
                    <a:pt x="1597969" y="188935"/>
                    <a:pt x="1593677" y="190463"/>
                  </a:cubicBezTo>
                  <a:lnTo>
                    <a:pt x="1580799" y="190463"/>
                  </a:lnTo>
                  <a:cubicBezTo>
                    <a:pt x="1572213" y="188935"/>
                    <a:pt x="1563628" y="185879"/>
                    <a:pt x="1555043" y="184351"/>
                  </a:cubicBezTo>
                  <a:cubicBezTo>
                    <a:pt x="1545027" y="182823"/>
                    <a:pt x="1536441" y="188935"/>
                    <a:pt x="1526425" y="190463"/>
                  </a:cubicBezTo>
                  <a:lnTo>
                    <a:pt x="1524994" y="191990"/>
                  </a:lnTo>
                  <a:cubicBezTo>
                    <a:pt x="1522133" y="196574"/>
                    <a:pt x="1517840" y="195046"/>
                    <a:pt x="1514978" y="191990"/>
                  </a:cubicBezTo>
                  <a:cubicBezTo>
                    <a:pt x="1509255" y="185879"/>
                    <a:pt x="1499239" y="184351"/>
                    <a:pt x="1492084" y="187407"/>
                  </a:cubicBezTo>
                  <a:cubicBezTo>
                    <a:pt x="1483499" y="191990"/>
                    <a:pt x="1474914" y="195046"/>
                    <a:pt x="1466328" y="198102"/>
                  </a:cubicBezTo>
                  <a:cubicBezTo>
                    <a:pt x="1463467" y="198102"/>
                    <a:pt x="1460605" y="196574"/>
                    <a:pt x="1459174" y="196574"/>
                  </a:cubicBezTo>
                  <a:cubicBezTo>
                    <a:pt x="1456312" y="196574"/>
                    <a:pt x="1452020" y="195046"/>
                    <a:pt x="1450589" y="196574"/>
                  </a:cubicBezTo>
                  <a:cubicBezTo>
                    <a:pt x="1439142" y="205741"/>
                    <a:pt x="1427695" y="202685"/>
                    <a:pt x="1417679" y="196574"/>
                  </a:cubicBezTo>
                  <a:cubicBezTo>
                    <a:pt x="1411955" y="193518"/>
                    <a:pt x="1403370" y="190463"/>
                    <a:pt x="1400508" y="181296"/>
                  </a:cubicBezTo>
                  <a:cubicBezTo>
                    <a:pt x="1399077" y="175184"/>
                    <a:pt x="1393354" y="169073"/>
                    <a:pt x="1389061" y="164489"/>
                  </a:cubicBezTo>
                  <a:cubicBezTo>
                    <a:pt x="1381907" y="156850"/>
                    <a:pt x="1374752" y="146156"/>
                    <a:pt x="1361874" y="146156"/>
                  </a:cubicBezTo>
                  <a:cubicBezTo>
                    <a:pt x="1359013" y="146156"/>
                    <a:pt x="1356151" y="140044"/>
                    <a:pt x="1354720" y="141572"/>
                  </a:cubicBezTo>
                  <a:cubicBezTo>
                    <a:pt x="1348996" y="143100"/>
                    <a:pt x="1348996" y="140044"/>
                    <a:pt x="1346135" y="136989"/>
                  </a:cubicBezTo>
                  <a:cubicBezTo>
                    <a:pt x="1343273" y="133933"/>
                    <a:pt x="1338980" y="130877"/>
                    <a:pt x="1336118" y="126294"/>
                  </a:cubicBezTo>
                  <a:cubicBezTo>
                    <a:pt x="1331826" y="120183"/>
                    <a:pt x="1327533" y="112543"/>
                    <a:pt x="1323241" y="106432"/>
                  </a:cubicBezTo>
                  <a:cubicBezTo>
                    <a:pt x="1318948" y="100321"/>
                    <a:pt x="1316086" y="92682"/>
                    <a:pt x="1311794" y="86570"/>
                  </a:cubicBezTo>
                  <a:cubicBezTo>
                    <a:pt x="1310363" y="85043"/>
                    <a:pt x="1306070" y="83515"/>
                    <a:pt x="1304639" y="85043"/>
                  </a:cubicBezTo>
                  <a:lnTo>
                    <a:pt x="1287469" y="94210"/>
                  </a:lnTo>
                  <a:cubicBezTo>
                    <a:pt x="1284607" y="95737"/>
                    <a:pt x="1283176" y="98793"/>
                    <a:pt x="1281745" y="101849"/>
                  </a:cubicBezTo>
                  <a:lnTo>
                    <a:pt x="1280314" y="100321"/>
                  </a:lnTo>
                  <a:cubicBezTo>
                    <a:pt x="1281745" y="95737"/>
                    <a:pt x="1283176" y="91154"/>
                    <a:pt x="1284607" y="89626"/>
                  </a:cubicBezTo>
                  <a:lnTo>
                    <a:pt x="1267436" y="85043"/>
                  </a:lnTo>
                  <a:cubicBezTo>
                    <a:pt x="1263144" y="83515"/>
                    <a:pt x="1255989" y="83515"/>
                    <a:pt x="1253128" y="83515"/>
                  </a:cubicBezTo>
                  <a:lnTo>
                    <a:pt x="1230233" y="83515"/>
                  </a:lnTo>
                  <a:cubicBezTo>
                    <a:pt x="1221648" y="83515"/>
                    <a:pt x="1214494" y="81987"/>
                    <a:pt x="1205909" y="83515"/>
                  </a:cubicBezTo>
                  <a:cubicBezTo>
                    <a:pt x="1200185" y="85043"/>
                    <a:pt x="1195892" y="81987"/>
                    <a:pt x="1191600" y="78931"/>
                  </a:cubicBezTo>
                  <a:cubicBezTo>
                    <a:pt x="1180153" y="69764"/>
                    <a:pt x="1168706" y="59070"/>
                    <a:pt x="1152966" y="63653"/>
                  </a:cubicBezTo>
                  <a:cubicBezTo>
                    <a:pt x="1151535" y="63653"/>
                    <a:pt x="1148673" y="62125"/>
                    <a:pt x="1147243" y="60597"/>
                  </a:cubicBezTo>
                  <a:cubicBezTo>
                    <a:pt x="1142950" y="59070"/>
                    <a:pt x="1140088" y="56014"/>
                    <a:pt x="1134365" y="52958"/>
                  </a:cubicBezTo>
                  <a:cubicBezTo>
                    <a:pt x="1134365" y="57542"/>
                    <a:pt x="1134365" y="59070"/>
                    <a:pt x="1135796" y="62125"/>
                  </a:cubicBezTo>
                  <a:cubicBezTo>
                    <a:pt x="1132934" y="65181"/>
                    <a:pt x="1131503" y="63653"/>
                    <a:pt x="1130072" y="62125"/>
                  </a:cubicBezTo>
                  <a:cubicBezTo>
                    <a:pt x="1128641" y="63653"/>
                    <a:pt x="1127210" y="66709"/>
                    <a:pt x="1125779" y="66709"/>
                  </a:cubicBezTo>
                  <a:cubicBezTo>
                    <a:pt x="1118625" y="69764"/>
                    <a:pt x="1111471" y="71292"/>
                    <a:pt x="1104316" y="74348"/>
                  </a:cubicBezTo>
                  <a:cubicBezTo>
                    <a:pt x="1101454" y="75876"/>
                    <a:pt x="1098593" y="77403"/>
                    <a:pt x="1097162" y="78931"/>
                  </a:cubicBezTo>
                  <a:cubicBezTo>
                    <a:pt x="1091438" y="83515"/>
                    <a:pt x="1087146" y="91154"/>
                    <a:pt x="1077129" y="89626"/>
                  </a:cubicBezTo>
                  <a:cubicBezTo>
                    <a:pt x="1075699" y="89626"/>
                    <a:pt x="1072837" y="92682"/>
                    <a:pt x="1069975" y="92682"/>
                  </a:cubicBezTo>
                  <a:cubicBezTo>
                    <a:pt x="1067113" y="94210"/>
                    <a:pt x="1062821" y="94210"/>
                    <a:pt x="1059959" y="95737"/>
                  </a:cubicBezTo>
                  <a:lnTo>
                    <a:pt x="1057097" y="95737"/>
                  </a:lnTo>
                  <a:cubicBezTo>
                    <a:pt x="1048512" y="98793"/>
                    <a:pt x="1041358" y="101849"/>
                    <a:pt x="1032772" y="103376"/>
                  </a:cubicBezTo>
                  <a:lnTo>
                    <a:pt x="1027049" y="103376"/>
                  </a:lnTo>
                  <a:cubicBezTo>
                    <a:pt x="1019894" y="103376"/>
                    <a:pt x="1014171" y="101849"/>
                    <a:pt x="1007016" y="101849"/>
                  </a:cubicBezTo>
                  <a:cubicBezTo>
                    <a:pt x="999862" y="101849"/>
                    <a:pt x="992708" y="104904"/>
                    <a:pt x="985553" y="104904"/>
                  </a:cubicBezTo>
                  <a:cubicBezTo>
                    <a:pt x="976968" y="104904"/>
                    <a:pt x="966952" y="104904"/>
                    <a:pt x="959797" y="98793"/>
                  </a:cubicBezTo>
                  <a:cubicBezTo>
                    <a:pt x="958367" y="97265"/>
                    <a:pt x="954074" y="97265"/>
                    <a:pt x="951212" y="98793"/>
                  </a:cubicBezTo>
                  <a:cubicBezTo>
                    <a:pt x="941196" y="100321"/>
                    <a:pt x="931180" y="101849"/>
                    <a:pt x="922595" y="104904"/>
                  </a:cubicBezTo>
                  <a:cubicBezTo>
                    <a:pt x="914009" y="107960"/>
                    <a:pt x="909717" y="104904"/>
                    <a:pt x="906855" y="97265"/>
                  </a:cubicBezTo>
                  <a:cubicBezTo>
                    <a:pt x="905424" y="94210"/>
                    <a:pt x="902562" y="91154"/>
                    <a:pt x="899701" y="88098"/>
                  </a:cubicBezTo>
                  <a:cubicBezTo>
                    <a:pt x="895408" y="85043"/>
                    <a:pt x="891115" y="80459"/>
                    <a:pt x="886823" y="80459"/>
                  </a:cubicBezTo>
                  <a:cubicBezTo>
                    <a:pt x="876807" y="80459"/>
                    <a:pt x="871083" y="74348"/>
                    <a:pt x="863929" y="69764"/>
                  </a:cubicBezTo>
                  <a:cubicBezTo>
                    <a:pt x="852482" y="62125"/>
                    <a:pt x="842465" y="52958"/>
                    <a:pt x="828157" y="54486"/>
                  </a:cubicBezTo>
                  <a:lnTo>
                    <a:pt x="828157" y="46847"/>
                  </a:lnTo>
                  <a:cubicBezTo>
                    <a:pt x="831018" y="46847"/>
                    <a:pt x="833880" y="46847"/>
                    <a:pt x="836742" y="45319"/>
                  </a:cubicBezTo>
                  <a:cubicBezTo>
                    <a:pt x="832449" y="42263"/>
                    <a:pt x="832449" y="37680"/>
                    <a:pt x="829588" y="34624"/>
                  </a:cubicBezTo>
                  <a:cubicBezTo>
                    <a:pt x="823864" y="30041"/>
                    <a:pt x="818141" y="28513"/>
                    <a:pt x="812417" y="25457"/>
                  </a:cubicBezTo>
                  <a:cubicBezTo>
                    <a:pt x="808124" y="23930"/>
                    <a:pt x="802401" y="23930"/>
                    <a:pt x="805263" y="31569"/>
                  </a:cubicBezTo>
                  <a:cubicBezTo>
                    <a:pt x="798108" y="33097"/>
                    <a:pt x="792385" y="33097"/>
                    <a:pt x="789523" y="36152"/>
                  </a:cubicBezTo>
                  <a:cubicBezTo>
                    <a:pt x="783799" y="40736"/>
                    <a:pt x="778076" y="37680"/>
                    <a:pt x="773783" y="34624"/>
                  </a:cubicBezTo>
                  <a:cubicBezTo>
                    <a:pt x="770922" y="33097"/>
                    <a:pt x="768060" y="31569"/>
                    <a:pt x="765198" y="33097"/>
                  </a:cubicBezTo>
                  <a:cubicBezTo>
                    <a:pt x="748027" y="42263"/>
                    <a:pt x="730857" y="37680"/>
                    <a:pt x="713686" y="37680"/>
                  </a:cubicBezTo>
                  <a:cubicBezTo>
                    <a:pt x="710825" y="37680"/>
                    <a:pt x="707963" y="36152"/>
                    <a:pt x="703670" y="36152"/>
                  </a:cubicBezTo>
                  <a:cubicBezTo>
                    <a:pt x="697947" y="34624"/>
                    <a:pt x="693654" y="31569"/>
                    <a:pt x="687931" y="30041"/>
                  </a:cubicBezTo>
                  <a:cubicBezTo>
                    <a:pt x="682207" y="28513"/>
                    <a:pt x="675053" y="26985"/>
                    <a:pt x="669329" y="25457"/>
                  </a:cubicBezTo>
                  <a:lnTo>
                    <a:pt x="665037" y="25457"/>
                  </a:lnTo>
                  <a:cubicBezTo>
                    <a:pt x="655020" y="25457"/>
                    <a:pt x="645004" y="26985"/>
                    <a:pt x="636419" y="26985"/>
                  </a:cubicBezTo>
                  <a:cubicBezTo>
                    <a:pt x="629265" y="26985"/>
                    <a:pt x="622110" y="23930"/>
                    <a:pt x="613525" y="22402"/>
                  </a:cubicBezTo>
                  <a:cubicBezTo>
                    <a:pt x="612094" y="10179"/>
                    <a:pt x="600647" y="13235"/>
                    <a:pt x="593493" y="7123"/>
                  </a:cubicBezTo>
                  <a:cubicBezTo>
                    <a:pt x="592062" y="5596"/>
                    <a:pt x="589200" y="7123"/>
                    <a:pt x="587769" y="7123"/>
                  </a:cubicBezTo>
                  <a:cubicBezTo>
                    <a:pt x="579184" y="5596"/>
                    <a:pt x="573460" y="10179"/>
                    <a:pt x="570599" y="17818"/>
                  </a:cubicBezTo>
                  <a:cubicBezTo>
                    <a:pt x="566306" y="25457"/>
                    <a:pt x="554859" y="28513"/>
                    <a:pt x="559152" y="40736"/>
                  </a:cubicBezTo>
                  <a:cubicBezTo>
                    <a:pt x="560582" y="42263"/>
                    <a:pt x="563444" y="43791"/>
                    <a:pt x="564875" y="46847"/>
                  </a:cubicBezTo>
                  <a:cubicBezTo>
                    <a:pt x="564875" y="51430"/>
                    <a:pt x="563444" y="54486"/>
                    <a:pt x="559152" y="52958"/>
                  </a:cubicBezTo>
                  <a:cubicBezTo>
                    <a:pt x="557721" y="52958"/>
                    <a:pt x="556290" y="56014"/>
                    <a:pt x="554859" y="57542"/>
                  </a:cubicBezTo>
                  <a:cubicBezTo>
                    <a:pt x="553428" y="59070"/>
                    <a:pt x="553428" y="62125"/>
                    <a:pt x="551997" y="62125"/>
                  </a:cubicBezTo>
                  <a:cubicBezTo>
                    <a:pt x="543412" y="65181"/>
                    <a:pt x="537688" y="72820"/>
                    <a:pt x="527672" y="71292"/>
                  </a:cubicBezTo>
                  <a:lnTo>
                    <a:pt x="524810" y="71292"/>
                  </a:lnTo>
                  <a:cubicBezTo>
                    <a:pt x="516225" y="78931"/>
                    <a:pt x="507640" y="77403"/>
                    <a:pt x="497624" y="75876"/>
                  </a:cubicBezTo>
                  <a:cubicBezTo>
                    <a:pt x="493331" y="74348"/>
                    <a:pt x="487608" y="75876"/>
                    <a:pt x="481884" y="75876"/>
                  </a:cubicBezTo>
                  <a:cubicBezTo>
                    <a:pt x="477591" y="75876"/>
                    <a:pt x="473299" y="75876"/>
                    <a:pt x="469006" y="72820"/>
                  </a:cubicBezTo>
                  <a:cubicBezTo>
                    <a:pt x="463283" y="69764"/>
                    <a:pt x="457559" y="65181"/>
                    <a:pt x="451836" y="62125"/>
                  </a:cubicBezTo>
                  <a:cubicBezTo>
                    <a:pt x="446112" y="59070"/>
                    <a:pt x="438958" y="59070"/>
                    <a:pt x="438958" y="48375"/>
                  </a:cubicBezTo>
                  <a:cubicBezTo>
                    <a:pt x="438958" y="46847"/>
                    <a:pt x="436096" y="45319"/>
                    <a:pt x="436096" y="43791"/>
                  </a:cubicBezTo>
                  <a:cubicBezTo>
                    <a:pt x="426080" y="52958"/>
                    <a:pt x="417495" y="60597"/>
                    <a:pt x="408909" y="68236"/>
                  </a:cubicBezTo>
                  <a:cubicBezTo>
                    <a:pt x="404617" y="72820"/>
                    <a:pt x="398893" y="78931"/>
                    <a:pt x="401755" y="86570"/>
                  </a:cubicBezTo>
                  <a:cubicBezTo>
                    <a:pt x="401755" y="88098"/>
                    <a:pt x="400324" y="89626"/>
                    <a:pt x="400324" y="91154"/>
                  </a:cubicBezTo>
                  <a:cubicBezTo>
                    <a:pt x="398893" y="94210"/>
                    <a:pt x="397462" y="97265"/>
                    <a:pt x="394601" y="98793"/>
                  </a:cubicBezTo>
                  <a:cubicBezTo>
                    <a:pt x="391739" y="103376"/>
                    <a:pt x="388877" y="107960"/>
                    <a:pt x="386015" y="114071"/>
                  </a:cubicBezTo>
                  <a:lnTo>
                    <a:pt x="377430" y="123238"/>
                  </a:lnTo>
                  <a:cubicBezTo>
                    <a:pt x="374568" y="127822"/>
                    <a:pt x="371706" y="132405"/>
                    <a:pt x="367414" y="135461"/>
                  </a:cubicBezTo>
                  <a:cubicBezTo>
                    <a:pt x="357398" y="144628"/>
                    <a:pt x="347382" y="153795"/>
                    <a:pt x="335935" y="162962"/>
                  </a:cubicBezTo>
                  <a:cubicBezTo>
                    <a:pt x="330211" y="169073"/>
                    <a:pt x="323057" y="173656"/>
                    <a:pt x="317333" y="179768"/>
                  </a:cubicBezTo>
                  <a:cubicBezTo>
                    <a:pt x="307317" y="188935"/>
                    <a:pt x="295870" y="196574"/>
                    <a:pt x="290146" y="210324"/>
                  </a:cubicBezTo>
                  <a:cubicBezTo>
                    <a:pt x="290146" y="211852"/>
                    <a:pt x="287285" y="213380"/>
                    <a:pt x="285854" y="214908"/>
                  </a:cubicBezTo>
                  <a:cubicBezTo>
                    <a:pt x="278699" y="221019"/>
                    <a:pt x="267252" y="221019"/>
                    <a:pt x="267252" y="233242"/>
                  </a:cubicBezTo>
                  <a:cubicBezTo>
                    <a:pt x="255805" y="233242"/>
                    <a:pt x="250082" y="242409"/>
                    <a:pt x="244358" y="250048"/>
                  </a:cubicBezTo>
                  <a:cubicBezTo>
                    <a:pt x="240066" y="256159"/>
                    <a:pt x="235773" y="263798"/>
                    <a:pt x="230050" y="268382"/>
                  </a:cubicBezTo>
                  <a:cubicBezTo>
                    <a:pt x="224326" y="271437"/>
                    <a:pt x="217172" y="269909"/>
                    <a:pt x="210017" y="269909"/>
                  </a:cubicBezTo>
                  <a:cubicBezTo>
                    <a:pt x="207155" y="269909"/>
                    <a:pt x="204294" y="269909"/>
                    <a:pt x="204294" y="271437"/>
                  </a:cubicBezTo>
                  <a:cubicBezTo>
                    <a:pt x="198570" y="277549"/>
                    <a:pt x="191416" y="282132"/>
                    <a:pt x="187123" y="289771"/>
                  </a:cubicBezTo>
                  <a:cubicBezTo>
                    <a:pt x="182831" y="297410"/>
                    <a:pt x="178538" y="301994"/>
                    <a:pt x="171384" y="303522"/>
                  </a:cubicBezTo>
                  <a:cubicBezTo>
                    <a:pt x="164229" y="305049"/>
                    <a:pt x="157075" y="312689"/>
                    <a:pt x="147059" y="308105"/>
                  </a:cubicBezTo>
                  <a:cubicBezTo>
                    <a:pt x="138473" y="305049"/>
                    <a:pt x="128457" y="308105"/>
                    <a:pt x="122734" y="301994"/>
                  </a:cubicBezTo>
                  <a:cubicBezTo>
                    <a:pt x="111287" y="303522"/>
                    <a:pt x="102701" y="306577"/>
                    <a:pt x="92685" y="308105"/>
                  </a:cubicBezTo>
                  <a:cubicBezTo>
                    <a:pt x="81238" y="311161"/>
                    <a:pt x="68360" y="309633"/>
                    <a:pt x="58344" y="318800"/>
                  </a:cubicBezTo>
                  <a:cubicBezTo>
                    <a:pt x="49759" y="326439"/>
                    <a:pt x="42604" y="334078"/>
                    <a:pt x="29727" y="332550"/>
                  </a:cubicBezTo>
                  <a:cubicBezTo>
                    <a:pt x="31157" y="341717"/>
                    <a:pt x="32588" y="349356"/>
                    <a:pt x="34019" y="358523"/>
                  </a:cubicBezTo>
                  <a:cubicBezTo>
                    <a:pt x="36881" y="382968"/>
                    <a:pt x="39743" y="407414"/>
                    <a:pt x="41174" y="431859"/>
                  </a:cubicBezTo>
                  <a:cubicBezTo>
                    <a:pt x="45466" y="462415"/>
                    <a:pt x="46897" y="491444"/>
                    <a:pt x="44035" y="520473"/>
                  </a:cubicBezTo>
                  <a:cubicBezTo>
                    <a:pt x="41174" y="561724"/>
                    <a:pt x="28296" y="1973435"/>
                    <a:pt x="15418" y="2011630"/>
                  </a:cubicBezTo>
                  <a:lnTo>
                    <a:pt x="2540" y="2043715"/>
                  </a:lnTo>
                  <a:cubicBezTo>
                    <a:pt x="0" y="2051354"/>
                    <a:pt x="3971" y="2055937"/>
                    <a:pt x="11125" y="2057465"/>
                  </a:cubicBezTo>
                  <a:cubicBezTo>
                    <a:pt x="19710" y="2058993"/>
                    <a:pt x="22572" y="2065104"/>
                    <a:pt x="25434" y="2072743"/>
                  </a:cubicBezTo>
                  <a:cubicBezTo>
                    <a:pt x="28296" y="2084966"/>
                    <a:pt x="24003" y="2097189"/>
                    <a:pt x="29727" y="2109411"/>
                  </a:cubicBezTo>
                  <a:cubicBezTo>
                    <a:pt x="32588" y="2115522"/>
                    <a:pt x="29727" y="2126217"/>
                    <a:pt x="28296" y="2135384"/>
                  </a:cubicBezTo>
                  <a:cubicBezTo>
                    <a:pt x="26865" y="2147607"/>
                    <a:pt x="29727" y="2159829"/>
                    <a:pt x="34019" y="2170524"/>
                  </a:cubicBezTo>
                  <a:cubicBezTo>
                    <a:pt x="44035" y="2188858"/>
                    <a:pt x="45466" y="2210247"/>
                    <a:pt x="45466" y="2230109"/>
                  </a:cubicBezTo>
                  <a:cubicBezTo>
                    <a:pt x="45466" y="2234693"/>
                    <a:pt x="46897" y="2239276"/>
                    <a:pt x="48328" y="2242332"/>
                  </a:cubicBezTo>
                  <a:cubicBezTo>
                    <a:pt x="51190" y="2245388"/>
                    <a:pt x="56913" y="2248443"/>
                    <a:pt x="62637" y="2249971"/>
                  </a:cubicBezTo>
                  <a:lnTo>
                    <a:pt x="96978" y="2268305"/>
                  </a:lnTo>
                  <a:cubicBezTo>
                    <a:pt x="112718" y="2277472"/>
                    <a:pt x="125595" y="2275944"/>
                    <a:pt x="139904" y="2265249"/>
                  </a:cubicBezTo>
                  <a:cubicBezTo>
                    <a:pt x="141335" y="2263721"/>
                    <a:pt x="145628" y="2262194"/>
                    <a:pt x="147059" y="2262194"/>
                  </a:cubicBezTo>
                  <a:cubicBezTo>
                    <a:pt x="157075" y="2263721"/>
                    <a:pt x="167091" y="2263721"/>
                    <a:pt x="175676" y="2272888"/>
                  </a:cubicBezTo>
                  <a:cubicBezTo>
                    <a:pt x="185692" y="2282055"/>
                    <a:pt x="200001" y="2288167"/>
                    <a:pt x="211448" y="2295806"/>
                  </a:cubicBezTo>
                  <a:cubicBezTo>
                    <a:pt x="218603" y="2300389"/>
                    <a:pt x="227188" y="2306501"/>
                    <a:pt x="231480" y="2312612"/>
                  </a:cubicBezTo>
                  <a:cubicBezTo>
                    <a:pt x="234342" y="2315667"/>
                    <a:pt x="237204" y="2318723"/>
                    <a:pt x="240066" y="2320251"/>
                  </a:cubicBezTo>
                  <a:cubicBezTo>
                    <a:pt x="255805" y="2326362"/>
                    <a:pt x="264391" y="2341641"/>
                    <a:pt x="274407" y="2353863"/>
                  </a:cubicBezTo>
                  <a:cubicBezTo>
                    <a:pt x="282992" y="2364558"/>
                    <a:pt x="294439" y="2370669"/>
                    <a:pt x="307317" y="2372197"/>
                  </a:cubicBezTo>
                  <a:cubicBezTo>
                    <a:pt x="321626" y="2375253"/>
                    <a:pt x="335935" y="2376780"/>
                    <a:pt x="350243" y="2379836"/>
                  </a:cubicBezTo>
                  <a:cubicBezTo>
                    <a:pt x="355967" y="2381364"/>
                    <a:pt x="363121" y="2382892"/>
                    <a:pt x="368845" y="2385947"/>
                  </a:cubicBezTo>
                  <a:cubicBezTo>
                    <a:pt x="375999" y="2389003"/>
                    <a:pt x="383154" y="2389003"/>
                    <a:pt x="388877" y="2393586"/>
                  </a:cubicBezTo>
                  <a:cubicBezTo>
                    <a:pt x="397462" y="2401226"/>
                    <a:pt x="406048" y="2405809"/>
                    <a:pt x="417495" y="2402754"/>
                  </a:cubicBezTo>
                  <a:cubicBezTo>
                    <a:pt x="421787" y="2401226"/>
                    <a:pt x="427511" y="2404281"/>
                    <a:pt x="431803" y="2405809"/>
                  </a:cubicBezTo>
                  <a:cubicBezTo>
                    <a:pt x="433234" y="2405809"/>
                    <a:pt x="434665" y="2407337"/>
                    <a:pt x="436096" y="2407337"/>
                  </a:cubicBezTo>
                  <a:cubicBezTo>
                    <a:pt x="451836" y="2408865"/>
                    <a:pt x="466144" y="2405809"/>
                    <a:pt x="480453" y="2402754"/>
                  </a:cubicBezTo>
                  <a:cubicBezTo>
                    <a:pt x="486177" y="2401226"/>
                    <a:pt x="491900" y="2399698"/>
                    <a:pt x="497624" y="2396642"/>
                  </a:cubicBezTo>
                  <a:cubicBezTo>
                    <a:pt x="513363" y="2389003"/>
                    <a:pt x="529103" y="2381364"/>
                    <a:pt x="543412" y="2372197"/>
                  </a:cubicBezTo>
                  <a:cubicBezTo>
                    <a:pt x="553428" y="2366086"/>
                    <a:pt x="563444" y="2359974"/>
                    <a:pt x="574891" y="2366086"/>
                  </a:cubicBezTo>
                  <a:lnTo>
                    <a:pt x="580615" y="2366086"/>
                  </a:lnTo>
                  <a:cubicBezTo>
                    <a:pt x="590631" y="2366086"/>
                    <a:pt x="600647" y="2364558"/>
                    <a:pt x="609232" y="2363030"/>
                  </a:cubicBezTo>
                  <a:cubicBezTo>
                    <a:pt x="610663" y="2363030"/>
                    <a:pt x="613525" y="2363030"/>
                    <a:pt x="613525" y="2361502"/>
                  </a:cubicBezTo>
                  <a:cubicBezTo>
                    <a:pt x="617818" y="2355391"/>
                    <a:pt x="624972" y="2355391"/>
                    <a:pt x="632126" y="2353863"/>
                  </a:cubicBezTo>
                  <a:cubicBezTo>
                    <a:pt x="643573" y="2352335"/>
                    <a:pt x="655020" y="2352335"/>
                    <a:pt x="663606" y="2344696"/>
                  </a:cubicBezTo>
                  <a:cubicBezTo>
                    <a:pt x="672191" y="2338585"/>
                    <a:pt x="680776" y="2337057"/>
                    <a:pt x="690792" y="2335529"/>
                  </a:cubicBezTo>
                  <a:cubicBezTo>
                    <a:pt x="692223" y="2335529"/>
                    <a:pt x="695085" y="2334001"/>
                    <a:pt x="696516" y="2334001"/>
                  </a:cubicBezTo>
                  <a:cubicBezTo>
                    <a:pt x="703670" y="2332474"/>
                    <a:pt x="710825" y="2327890"/>
                    <a:pt x="716548" y="2329418"/>
                  </a:cubicBezTo>
                  <a:cubicBezTo>
                    <a:pt x="729426" y="2332474"/>
                    <a:pt x="735150" y="2327890"/>
                    <a:pt x="743735" y="2315667"/>
                  </a:cubicBezTo>
                  <a:cubicBezTo>
                    <a:pt x="745166" y="2312612"/>
                    <a:pt x="749458" y="2311084"/>
                    <a:pt x="752320" y="2309556"/>
                  </a:cubicBezTo>
                  <a:cubicBezTo>
                    <a:pt x="759475" y="2308028"/>
                    <a:pt x="766629" y="2309556"/>
                    <a:pt x="773783" y="2308028"/>
                  </a:cubicBezTo>
                  <a:cubicBezTo>
                    <a:pt x="778076" y="2308028"/>
                    <a:pt x="782369" y="2303445"/>
                    <a:pt x="785230" y="2303445"/>
                  </a:cubicBezTo>
                  <a:cubicBezTo>
                    <a:pt x="796677" y="2304973"/>
                    <a:pt x="809555" y="2300389"/>
                    <a:pt x="819571" y="2308028"/>
                  </a:cubicBezTo>
                  <a:cubicBezTo>
                    <a:pt x="821002" y="2309556"/>
                    <a:pt x="823864" y="2309556"/>
                    <a:pt x="826726" y="2309556"/>
                  </a:cubicBezTo>
                  <a:cubicBezTo>
                    <a:pt x="845327" y="2311084"/>
                    <a:pt x="861067" y="2317195"/>
                    <a:pt x="873945" y="2329418"/>
                  </a:cubicBezTo>
                  <a:cubicBezTo>
                    <a:pt x="878237" y="2334001"/>
                    <a:pt x="883961" y="2337057"/>
                    <a:pt x="888254" y="2340113"/>
                  </a:cubicBezTo>
                  <a:cubicBezTo>
                    <a:pt x="892546" y="2343168"/>
                    <a:pt x="898270" y="2343168"/>
                    <a:pt x="902562" y="2344696"/>
                  </a:cubicBezTo>
                  <a:cubicBezTo>
                    <a:pt x="906855" y="2346224"/>
                    <a:pt x="909717" y="2347752"/>
                    <a:pt x="914009" y="2347752"/>
                  </a:cubicBezTo>
                  <a:cubicBezTo>
                    <a:pt x="921164" y="2347752"/>
                    <a:pt x="926887" y="2350807"/>
                    <a:pt x="931180" y="2356919"/>
                  </a:cubicBezTo>
                  <a:cubicBezTo>
                    <a:pt x="932611" y="2358447"/>
                    <a:pt x="934042" y="2359974"/>
                    <a:pt x="935473" y="2363030"/>
                  </a:cubicBezTo>
                  <a:cubicBezTo>
                    <a:pt x="934042" y="2367614"/>
                    <a:pt x="942627" y="2379836"/>
                    <a:pt x="948350" y="2379836"/>
                  </a:cubicBezTo>
                  <a:cubicBezTo>
                    <a:pt x="958367" y="2379836"/>
                    <a:pt x="968383" y="2382892"/>
                    <a:pt x="976968" y="2390531"/>
                  </a:cubicBezTo>
                  <a:cubicBezTo>
                    <a:pt x="978399" y="2392059"/>
                    <a:pt x="981261" y="2392059"/>
                    <a:pt x="984122" y="2390531"/>
                  </a:cubicBezTo>
                  <a:cubicBezTo>
                    <a:pt x="988415" y="2389003"/>
                    <a:pt x="991277" y="2389003"/>
                    <a:pt x="994139" y="2393586"/>
                  </a:cubicBezTo>
                  <a:cubicBezTo>
                    <a:pt x="995569" y="2395115"/>
                    <a:pt x="1001293" y="2395115"/>
                    <a:pt x="1004155" y="2395115"/>
                  </a:cubicBezTo>
                  <a:cubicBezTo>
                    <a:pt x="1011309" y="2395115"/>
                    <a:pt x="1019894" y="2393586"/>
                    <a:pt x="1027049" y="2395115"/>
                  </a:cubicBezTo>
                  <a:cubicBezTo>
                    <a:pt x="1039927" y="2396642"/>
                    <a:pt x="1051374" y="2398170"/>
                    <a:pt x="1064252" y="2401226"/>
                  </a:cubicBezTo>
                  <a:cubicBezTo>
                    <a:pt x="1067113" y="2401226"/>
                    <a:pt x="1069975" y="2402754"/>
                    <a:pt x="1071406" y="2404281"/>
                  </a:cubicBezTo>
                  <a:cubicBezTo>
                    <a:pt x="1074268" y="2411920"/>
                    <a:pt x="1081422" y="2411920"/>
                    <a:pt x="1085715" y="2413448"/>
                  </a:cubicBezTo>
                  <a:cubicBezTo>
                    <a:pt x="1090007" y="2414976"/>
                    <a:pt x="1095731" y="2416504"/>
                    <a:pt x="1098593" y="2416504"/>
                  </a:cubicBezTo>
                  <a:cubicBezTo>
                    <a:pt x="1100024" y="2414976"/>
                    <a:pt x="1102885" y="2413448"/>
                    <a:pt x="1105747" y="2410393"/>
                  </a:cubicBezTo>
                  <a:cubicBezTo>
                    <a:pt x="1100024" y="2410393"/>
                    <a:pt x="1097162" y="2411920"/>
                    <a:pt x="1094300" y="2411920"/>
                  </a:cubicBezTo>
                  <a:cubicBezTo>
                    <a:pt x="1100024" y="2404281"/>
                    <a:pt x="1105747" y="2402754"/>
                    <a:pt x="1112901" y="2407337"/>
                  </a:cubicBezTo>
                  <a:cubicBezTo>
                    <a:pt x="1121487" y="2414976"/>
                    <a:pt x="1128641" y="2414976"/>
                    <a:pt x="1138657" y="2407337"/>
                  </a:cubicBezTo>
                  <a:lnTo>
                    <a:pt x="1147243" y="2402754"/>
                  </a:lnTo>
                  <a:lnTo>
                    <a:pt x="1147243" y="2395115"/>
                  </a:lnTo>
                  <a:cubicBezTo>
                    <a:pt x="1151535" y="2396642"/>
                    <a:pt x="1155828" y="2399698"/>
                    <a:pt x="1158690" y="2399698"/>
                  </a:cubicBezTo>
                  <a:cubicBezTo>
                    <a:pt x="1167275" y="2395115"/>
                    <a:pt x="1175860" y="2390531"/>
                    <a:pt x="1183014" y="2384419"/>
                  </a:cubicBezTo>
                  <a:cubicBezTo>
                    <a:pt x="1191600" y="2378308"/>
                    <a:pt x="1198754" y="2370669"/>
                    <a:pt x="1205909" y="2364558"/>
                  </a:cubicBezTo>
                  <a:cubicBezTo>
                    <a:pt x="1207339" y="2364558"/>
                    <a:pt x="1207339" y="2363030"/>
                    <a:pt x="1208770" y="2363030"/>
                  </a:cubicBezTo>
                  <a:cubicBezTo>
                    <a:pt x="1218786" y="2359974"/>
                    <a:pt x="1227372" y="2358447"/>
                    <a:pt x="1237388" y="2355391"/>
                  </a:cubicBezTo>
                  <a:cubicBezTo>
                    <a:pt x="1243111" y="2353863"/>
                    <a:pt x="1247404" y="2350807"/>
                    <a:pt x="1253128" y="2349280"/>
                  </a:cubicBezTo>
                  <a:cubicBezTo>
                    <a:pt x="1257420" y="2347752"/>
                    <a:pt x="1260282" y="2347752"/>
                    <a:pt x="1264575" y="2346224"/>
                  </a:cubicBezTo>
                  <a:lnTo>
                    <a:pt x="1278883" y="2346224"/>
                  </a:lnTo>
                  <a:cubicBezTo>
                    <a:pt x="1281745" y="2346224"/>
                    <a:pt x="1286038" y="2346224"/>
                    <a:pt x="1288899" y="2344696"/>
                  </a:cubicBezTo>
                  <a:cubicBezTo>
                    <a:pt x="1290330" y="2341641"/>
                    <a:pt x="1293192" y="2337057"/>
                    <a:pt x="1294623" y="2337057"/>
                  </a:cubicBezTo>
                  <a:cubicBezTo>
                    <a:pt x="1298916" y="2337057"/>
                    <a:pt x="1301777" y="2340113"/>
                    <a:pt x="1306070" y="2341641"/>
                  </a:cubicBezTo>
                  <a:cubicBezTo>
                    <a:pt x="1307501" y="2341641"/>
                    <a:pt x="1307501" y="2343168"/>
                    <a:pt x="1307501" y="2344696"/>
                  </a:cubicBezTo>
                  <a:cubicBezTo>
                    <a:pt x="1313224" y="2350807"/>
                    <a:pt x="1317517" y="2358447"/>
                    <a:pt x="1323241" y="2364558"/>
                  </a:cubicBezTo>
                  <a:cubicBezTo>
                    <a:pt x="1330395" y="2372197"/>
                    <a:pt x="1337549" y="2372197"/>
                    <a:pt x="1341842" y="2367614"/>
                  </a:cubicBezTo>
                  <a:cubicBezTo>
                    <a:pt x="1348996" y="2361502"/>
                    <a:pt x="1354720" y="2356919"/>
                    <a:pt x="1364736" y="2359974"/>
                  </a:cubicBezTo>
                  <a:cubicBezTo>
                    <a:pt x="1366167" y="2359974"/>
                    <a:pt x="1369029" y="2361502"/>
                    <a:pt x="1370460" y="2359974"/>
                  </a:cubicBezTo>
                  <a:cubicBezTo>
                    <a:pt x="1377614" y="2356919"/>
                    <a:pt x="1386199" y="2353863"/>
                    <a:pt x="1393354" y="2349280"/>
                  </a:cubicBezTo>
                  <a:cubicBezTo>
                    <a:pt x="1397646" y="2347752"/>
                    <a:pt x="1403370" y="2347752"/>
                    <a:pt x="1404801" y="2344696"/>
                  </a:cubicBezTo>
                  <a:cubicBezTo>
                    <a:pt x="1409093" y="2335529"/>
                    <a:pt x="1416248" y="2330946"/>
                    <a:pt x="1423402" y="2324834"/>
                  </a:cubicBezTo>
                  <a:cubicBezTo>
                    <a:pt x="1427695" y="2320251"/>
                    <a:pt x="1431987" y="2314140"/>
                    <a:pt x="1436280" y="2312612"/>
                  </a:cubicBezTo>
                  <a:cubicBezTo>
                    <a:pt x="1446296" y="2309556"/>
                    <a:pt x="1453450" y="2300389"/>
                    <a:pt x="1462036" y="2294278"/>
                  </a:cubicBezTo>
                  <a:cubicBezTo>
                    <a:pt x="1469190" y="2289694"/>
                    <a:pt x="1473483" y="2280528"/>
                    <a:pt x="1480637" y="2279000"/>
                  </a:cubicBezTo>
                  <a:cubicBezTo>
                    <a:pt x="1492084" y="2275944"/>
                    <a:pt x="1500669" y="2268305"/>
                    <a:pt x="1510686" y="2260666"/>
                  </a:cubicBezTo>
                  <a:cubicBezTo>
                    <a:pt x="1516409" y="2256082"/>
                    <a:pt x="1523564" y="2253027"/>
                    <a:pt x="1530718" y="2254554"/>
                  </a:cubicBezTo>
                  <a:cubicBezTo>
                    <a:pt x="1535011" y="2256082"/>
                    <a:pt x="1540734" y="2254554"/>
                    <a:pt x="1543596" y="2253027"/>
                  </a:cubicBezTo>
                  <a:cubicBezTo>
                    <a:pt x="1549319" y="2249971"/>
                    <a:pt x="1555043" y="2245388"/>
                    <a:pt x="1560766" y="2242332"/>
                  </a:cubicBezTo>
                  <a:cubicBezTo>
                    <a:pt x="1565059" y="2239276"/>
                    <a:pt x="1569352" y="2236221"/>
                    <a:pt x="1573644" y="2236221"/>
                  </a:cubicBezTo>
                  <a:cubicBezTo>
                    <a:pt x="1587953" y="2234693"/>
                    <a:pt x="1599400" y="2231637"/>
                    <a:pt x="1606554" y="2216359"/>
                  </a:cubicBezTo>
                  <a:cubicBezTo>
                    <a:pt x="1609416" y="2210247"/>
                    <a:pt x="1623725" y="2202608"/>
                    <a:pt x="1629448" y="2205664"/>
                  </a:cubicBezTo>
                  <a:cubicBezTo>
                    <a:pt x="1639465" y="2210247"/>
                    <a:pt x="1646619" y="2207192"/>
                    <a:pt x="1652343" y="2198025"/>
                  </a:cubicBezTo>
                  <a:cubicBezTo>
                    <a:pt x="1656635" y="2193441"/>
                    <a:pt x="1662359" y="2194969"/>
                    <a:pt x="1666651" y="2198025"/>
                  </a:cubicBezTo>
                  <a:cubicBezTo>
                    <a:pt x="1669513" y="2201080"/>
                    <a:pt x="1672375" y="2202608"/>
                    <a:pt x="1675237" y="2202608"/>
                  </a:cubicBezTo>
                  <a:cubicBezTo>
                    <a:pt x="1685253" y="2204136"/>
                    <a:pt x="1696700" y="2202608"/>
                    <a:pt x="1706716" y="2204136"/>
                  </a:cubicBezTo>
                  <a:cubicBezTo>
                    <a:pt x="1715301" y="2205664"/>
                    <a:pt x="1723886" y="2202608"/>
                    <a:pt x="1729610" y="2196497"/>
                  </a:cubicBezTo>
                  <a:cubicBezTo>
                    <a:pt x="1735333" y="2190386"/>
                    <a:pt x="1739626" y="2190386"/>
                    <a:pt x="1748211" y="2193441"/>
                  </a:cubicBezTo>
                  <a:cubicBezTo>
                    <a:pt x="1755366" y="2196497"/>
                    <a:pt x="1761089" y="2204136"/>
                    <a:pt x="1771105" y="2202608"/>
                  </a:cubicBezTo>
                  <a:cubicBezTo>
                    <a:pt x="1779691" y="2201080"/>
                    <a:pt x="1789707" y="2205664"/>
                    <a:pt x="1799723" y="2201080"/>
                  </a:cubicBezTo>
                  <a:lnTo>
                    <a:pt x="1805446" y="2201080"/>
                  </a:lnTo>
                  <a:cubicBezTo>
                    <a:pt x="1814032" y="2204136"/>
                    <a:pt x="1822617" y="2205664"/>
                    <a:pt x="1829771" y="2213303"/>
                  </a:cubicBezTo>
                  <a:cubicBezTo>
                    <a:pt x="1838357" y="2220942"/>
                    <a:pt x="1839788" y="2164413"/>
                    <a:pt x="1848373" y="2170524"/>
                  </a:cubicBezTo>
                  <a:cubicBezTo>
                    <a:pt x="1861251" y="2179691"/>
                    <a:pt x="1858389" y="2170524"/>
                    <a:pt x="1871267" y="2178163"/>
                  </a:cubicBezTo>
                  <a:cubicBezTo>
                    <a:pt x="1881283" y="2182747"/>
                    <a:pt x="1876991" y="2165941"/>
                    <a:pt x="1888437" y="2168996"/>
                  </a:cubicBezTo>
                  <a:cubicBezTo>
                    <a:pt x="1889868" y="2168996"/>
                    <a:pt x="1907039" y="2181219"/>
                    <a:pt x="1907039" y="2179691"/>
                  </a:cubicBezTo>
                  <a:cubicBezTo>
                    <a:pt x="1914193" y="2175108"/>
                    <a:pt x="1921348" y="2129273"/>
                    <a:pt x="1928502" y="2130801"/>
                  </a:cubicBezTo>
                  <a:cubicBezTo>
                    <a:pt x="1942811" y="2135384"/>
                    <a:pt x="1955689" y="2132328"/>
                    <a:pt x="1968567" y="2126217"/>
                  </a:cubicBezTo>
                  <a:cubicBezTo>
                    <a:pt x="1975721" y="2123162"/>
                    <a:pt x="1987168" y="2112467"/>
                    <a:pt x="1992892" y="2117050"/>
                  </a:cubicBezTo>
                  <a:cubicBezTo>
                    <a:pt x="2002908" y="2124689"/>
                    <a:pt x="2012924" y="2127745"/>
                    <a:pt x="2024371" y="2129273"/>
                  </a:cubicBezTo>
                  <a:cubicBezTo>
                    <a:pt x="2025802" y="2129273"/>
                    <a:pt x="2027233" y="2130801"/>
                    <a:pt x="2028663" y="2132328"/>
                  </a:cubicBezTo>
                  <a:cubicBezTo>
                    <a:pt x="2032956" y="2138440"/>
                    <a:pt x="2052988" y="2121634"/>
                    <a:pt x="2057281" y="2127745"/>
                  </a:cubicBezTo>
                  <a:cubicBezTo>
                    <a:pt x="2063005" y="2136912"/>
                    <a:pt x="2068728" y="2146079"/>
                    <a:pt x="2074452" y="2153718"/>
                  </a:cubicBezTo>
                  <a:cubicBezTo>
                    <a:pt x="2077314" y="2156774"/>
                    <a:pt x="2081606" y="2158302"/>
                    <a:pt x="2083037" y="2161357"/>
                  </a:cubicBezTo>
                  <a:cubicBezTo>
                    <a:pt x="2084468" y="2168996"/>
                    <a:pt x="2087330" y="2172052"/>
                    <a:pt x="2094484" y="2172052"/>
                  </a:cubicBezTo>
                  <a:cubicBezTo>
                    <a:pt x="2098777" y="2172052"/>
                    <a:pt x="2103069" y="2173580"/>
                    <a:pt x="2105931" y="2176635"/>
                  </a:cubicBezTo>
                  <a:cubicBezTo>
                    <a:pt x="2113085" y="2181219"/>
                    <a:pt x="2118809" y="2185802"/>
                    <a:pt x="2124532" y="2190386"/>
                  </a:cubicBezTo>
                  <a:cubicBezTo>
                    <a:pt x="2131687" y="2194969"/>
                    <a:pt x="2138841" y="2199553"/>
                    <a:pt x="2141703" y="2207192"/>
                  </a:cubicBezTo>
                  <a:cubicBezTo>
                    <a:pt x="2143134" y="2210247"/>
                    <a:pt x="2144565" y="2211775"/>
                    <a:pt x="2145995" y="2213303"/>
                  </a:cubicBezTo>
                  <a:cubicBezTo>
                    <a:pt x="2151719" y="2219415"/>
                    <a:pt x="2157443" y="2223998"/>
                    <a:pt x="2163166" y="2230109"/>
                  </a:cubicBezTo>
                  <a:cubicBezTo>
                    <a:pt x="2171751" y="2237749"/>
                    <a:pt x="2178906" y="2246915"/>
                    <a:pt x="2187491" y="2254554"/>
                  </a:cubicBezTo>
                  <a:cubicBezTo>
                    <a:pt x="2190353" y="2256082"/>
                    <a:pt x="2193214" y="2259138"/>
                    <a:pt x="2196076" y="2260666"/>
                  </a:cubicBezTo>
                  <a:cubicBezTo>
                    <a:pt x="2201800" y="2263721"/>
                    <a:pt x="2207523" y="2266777"/>
                    <a:pt x="2211816" y="2271361"/>
                  </a:cubicBezTo>
                  <a:cubicBezTo>
                    <a:pt x="2216109" y="2275944"/>
                    <a:pt x="2236141" y="2248443"/>
                    <a:pt x="2239003" y="2254554"/>
                  </a:cubicBezTo>
                  <a:cubicBezTo>
                    <a:pt x="2239003" y="2256082"/>
                    <a:pt x="2240433" y="2256082"/>
                    <a:pt x="2241865" y="2256082"/>
                  </a:cubicBezTo>
                  <a:cubicBezTo>
                    <a:pt x="2250450" y="2263721"/>
                    <a:pt x="2259035" y="2260666"/>
                    <a:pt x="2267620" y="2257610"/>
                  </a:cubicBezTo>
                  <a:cubicBezTo>
                    <a:pt x="2270482" y="2256082"/>
                    <a:pt x="2273344" y="2254554"/>
                    <a:pt x="2274775" y="2256082"/>
                  </a:cubicBezTo>
                  <a:cubicBezTo>
                    <a:pt x="2284791" y="2260666"/>
                    <a:pt x="2291945" y="2271361"/>
                    <a:pt x="2304823" y="2272888"/>
                  </a:cubicBezTo>
                  <a:cubicBezTo>
                    <a:pt x="2304823" y="2272888"/>
                    <a:pt x="2306254" y="2272888"/>
                    <a:pt x="2306254" y="2274416"/>
                  </a:cubicBezTo>
                  <a:cubicBezTo>
                    <a:pt x="2309116" y="2283583"/>
                    <a:pt x="2317701" y="2283583"/>
                    <a:pt x="2324855" y="2285111"/>
                  </a:cubicBezTo>
                  <a:cubicBezTo>
                    <a:pt x="2329148" y="2285111"/>
                    <a:pt x="2333441" y="2286639"/>
                    <a:pt x="2336302" y="2288167"/>
                  </a:cubicBezTo>
                  <a:cubicBezTo>
                    <a:pt x="2344888" y="2292750"/>
                    <a:pt x="2353473" y="2298861"/>
                    <a:pt x="2363489" y="2301917"/>
                  </a:cubicBezTo>
                  <a:cubicBezTo>
                    <a:pt x="2376367" y="2306501"/>
                    <a:pt x="2389245" y="2309556"/>
                    <a:pt x="2399261" y="2317195"/>
                  </a:cubicBezTo>
                  <a:cubicBezTo>
                    <a:pt x="2400692" y="2317195"/>
                    <a:pt x="2402123" y="2317195"/>
                    <a:pt x="2402123" y="2318723"/>
                  </a:cubicBezTo>
                  <a:cubicBezTo>
                    <a:pt x="2406416" y="2321779"/>
                    <a:pt x="2413570" y="2323306"/>
                    <a:pt x="2416432" y="2327890"/>
                  </a:cubicBezTo>
                  <a:cubicBezTo>
                    <a:pt x="2420724" y="2337057"/>
                    <a:pt x="2432171" y="2335529"/>
                    <a:pt x="2437895" y="2343168"/>
                  </a:cubicBezTo>
                  <a:lnTo>
                    <a:pt x="2439326" y="2343168"/>
                  </a:lnTo>
                  <a:cubicBezTo>
                    <a:pt x="2445049" y="2343168"/>
                    <a:pt x="2450773" y="2344696"/>
                    <a:pt x="2457927" y="2344696"/>
                  </a:cubicBezTo>
                  <a:cubicBezTo>
                    <a:pt x="2460789" y="2343168"/>
                    <a:pt x="2465081" y="2340113"/>
                    <a:pt x="2467943" y="2340113"/>
                  </a:cubicBezTo>
                  <a:cubicBezTo>
                    <a:pt x="2480821" y="2344696"/>
                    <a:pt x="2493699" y="2344696"/>
                    <a:pt x="2502284" y="2332474"/>
                  </a:cubicBezTo>
                  <a:cubicBezTo>
                    <a:pt x="2503715" y="2330946"/>
                    <a:pt x="2506577" y="2330946"/>
                    <a:pt x="2509439" y="2330946"/>
                  </a:cubicBezTo>
                  <a:lnTo>
                    <a:pt x="2520886" y="2330946"/>
                  </a:lnTo>
                  <a:cubicBezTo>
                    <a:pt x="2533764" y="2327890"/>
                    <a:pt x="2545211" y="2324834"/>
                    <a:pt x="2558088" y="2323306"/>
                  </a:cubicBezTo>
                  <a:cubicBezTo>
                    <a:pt x="2563812" y="2321779"/>
                    <a:pt x="2570967" y="2324834"/>
                    <a:pt x="2576690" y="2326362"/>
                  </a:cubicBezTo>
                  <a:cubicBezTo>
                    <a:pt x="2582413" y="2327890"/>
                    <a:pt x="2588137" y="2327890"/>
                    <a:pt x="2593860" y="2327890"/>
                  </a:cubicBezTo>
                  <a:cubicBezTo>
                    <a:pt x="2601015" y="2327890"/>
                    <a:pt x="2606738" y="2324834"/>
                    <a:pt x="2613893" y="2324834"/>
                  </a:cubicBezTo>
                  <a:cubicBezTo>
                    <a:pt x="2619616" y="2323306"/>
                    <a:pt x="2626771" y="2323306"/>
                    <a:pt x="2632494" y="2321779"/>
                  </a:cubicBezTo>
                  <a:cubicBezTo>
                    <a:pt x="2645372" y="2318723"/>
                    <a:pt x="2656819" y="2315667"/>
                    <a:pt x="2669697" y="2314140"/>
                  </a:cubicBezTo>
                  <a:cubicBezTo>
                    <a:pt x="2678282" y="2262194"/>
                    <a:pt x="2676851" y="2201080"/>
                    <a:pt x="2676851" y="2138440"/>
                  </a:cubicBezTo>
                  <a:close/>
                </a:path>
              </a:pathLst>
            </a:cu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9" name="Freeform 9"/>
          <p:cNvSpPr/>
          <p:nvPr/>
        </p:nvSpPr>
        <p:spPr>
          <a:xfrm>
            <a:off x="1173271" y="1456896"/>
            <a:ext cx="11302659" cy="8305899"/>
          </a:xfrm>
          <a:custGeom>
            <a:avLst/>
            <a:gdLst/>
            <a:ahLst/>
            <a:cxnLst/>
            <a:rect l="l" t="t" r="r" b="b"/>
            <a:pathLst>
              <a:path w="11302659" h="8305899">
                <a:moveTo>
                  <a:pt x="0" y="0"/>
                </a:moveTo>
                <a:lnTo>
                  <a:pt x="11302660" y="0"/>
                </a:lnTo>
                <a:lnTo>
                  <a:pt x="11302660" y="8305899"/>
                </a:lnTo>
                <a:lnTo>
                  <a:pt x="0" y="830589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0" name="TextBox 10"/>
          <p:cNvSpPr txBox="1"/>
          <p:nvPr/>
        </p:nvSpPr>
        <p:spPr>
          <a:xfrm>
            <a:off x="2751342" y="2896888"/>
            <a:ext cx="8643248" cy="872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780"/>
              </a:lnSpc>
            </a:pPr>
            <a:r>
              <a:rPr lang="en-US" sz="6000" spc="36">
                <a:solidFill>
                  <a:srgbClr val="605048"/>
                </a:solidFill>
                <a:latin typeface="Carelia"/>
                <a:ea typeface="Carelia"/>
                <a:cs typeface="Carelia"/>
                <a:sym typeface="Carelia"/>
              </a:rPr>
              <a:t>Sociální vývoj</a:t>
            </a:r>
          </a:p>
        </p:txBody>
      </p:sp>
      <p:sp>
        <p:nvSpPr>
          <p:cNvPr id="11" name="Freeform 11"/>
          <p:cNvSpPr/>
          <p:nvPr/>
        </p:nvSpPr>
        <p:spPr>
          <a:xfrm rot="8718388">
            <a:off x="11706094" y="6808311"/>
            <a:ext cx="12128005" cy="7794293"/>
          </a:xfrm>
          <a:custGeom>
            <a:avLst/>
            <a:gdLst/>
            <a:ahLst/>
            <a:cxnLst/>
            <a:rect l="l" t="t" r="r" b="b"/>
            <a:pathLst>
              <a:path w="12128005" h="7794293">
                <a:moveTo>
                  <a:pt x="0" y="0"/>
                </a:moveTo>
                <a:lnTo>
                  <a:pt x="12128005" y="0"/>
                </a:lnTo>
                <a:lnTo>
                  <a:pt x="12128005" y="7794294"/>
                </a:lnTo>
                <a:lnTo>
                  <a:pt x="0" y="779429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2" name="Freeform 12"/>
          <p:cNvSpPr/>
          <p:nvPr/>
        </p:nvSpPr>
        <p:spPr>
          <a:xfrm rot="-3251596">
            <a:off x="16227377" y="-1064677"/>
            <a:ext cx="3085439" cy="7167733"/>
          </a:xfrm>
          <a:custGeom>
            <a:avLst/>
            <a:gdLst/>
            <a:ahLst/>
            <a:cxnLst/>
            <a:rect l="l" t="t" r="r" b="b"/>
            <a:pathLst>
              <a:path w="3085439" h="7167733">
                <a:moveTo>
                  <a:pt x="0" y="0"/>
                </a:moveTo>
                <a:lnTo>
                  <a:pt x="3085439" y="0"/>
                </a:lnTo>
                <a:lnTo>
                  <a:pt x="3085439" y="7167733"/>
                </a:lnTo>
                <a:lnTo>
                  <a:pt x="0" y="7167733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3" name="Freeform 13"/>
          <p:cNvSpPr/>
          <p:nvPr/>
        </p:nvSpPr>
        <p:spPr>
          <a:xfrm rot="-856592">
            <a:off x="15465896" y="7138800"/>
            <a:ext cx="3586808" cy="5383577"/>
          </a:xfrm>
          <a:custGeom>
            <a:avLst/>
            <a:gdLst/>
            <a:ahLst/>
            <a:cxnLst/>
            <a:rect l="l" t="t" r="r" b="b"/>
            <a:pathLst>
              <a:path w="3586808" h="5383577">
                <a:moveTo>
                  <a:pt x="0" y="0"/>
                </a:moveTo>
                <a:lnTo>
                  <a:pt x="3586808" y="0"/>
                </a:lnTo>
                <a:lnTo>
                  <a:pt x="3586808" y="5383577"/>
                </a:lnTo>
                <a:lnTo>
                  <a:pt x="0" y="5383577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4" name="Freeform 14"/>
          <p:cNvSpPr/>
          <p:nvPr/>
        </p:nvSpPr>
        <p:spPr>
          <a:xfrm rot="-2700000">
            <a:off x="-3021635" y="2042349"/>
            <a:ext cx="5117166" cy="1272895"/>
          </a:xfrm>
          <a:custGeom>
            <a:avLst/>
            <a:gdLst/>
            <a:ahLst/>
            <a:cxnLst/>
            <a:rect l="l" t="t" r="r" b="b"/>
            <a:pathLst>
              <a:path w="5117166" h="1272895">
                <a:moveTo>
                  <a:pt x="0" y="0"/>
                </a:moveTo>
                <a:lnTo>
                  <a:pt x="5117167" y="0"/>
                </a:lnTo>
                <a:lnTo>
                  <a:pt x="5117167" y="1272895"/>
                </a:lnTo>
                <a:lnTo>
                  <a:pt x="0" y="1272895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5" name="Freeform 15"/>
          <p:cNvSpPr/>
          <p:nvPr/>
        </p:nvSpPr>
        <p:spPr>
          <a:xfrm rot="-3569674">
            <a:off x="-2435523" y="-1078537"/>
            <a:ext cx="3944942" cy="3875906"/>
          </a:xfrm>
          <a:custGeom>
            <a:avLst/>
            <a:gdLst/>
            <a:ahLst/>
            <a:cxnLst/>
            <a:rect l="l" t="t" r="r" b="b"/>
            <a:pathLst>
              <a:path w="3944942" h="3875906">
                <a:moveTo>
                  <a:pt x="0" y="0"/>
                </a:moveTo>
                <a:lnTo>
                  <a:pt x="3944943" y="0"/>
                </a:lnTo>
                <a:lnTo>
                  <a:pt x="3944943" y="3875906"/>
                </a:lnTo>
                <a:lnTo>
                  <a:pt x="0" y="3875906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6" name="TextBox 16"/>
          <p:cNvSpPr txBox="1"/>
          <p:nvPr/>
        </p:nvSpPr>
        <p:spPr>
          <a:xfrm>
            <a:off x="2751342" y="4198445"/>
            <a:ext cx="8085257" cy="21274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5" lvl="1" indent="-323848" algn="l">
              <a:lnSpc>
                <a:spcPts val="4199"/>
              </a:lnSpc>
              <a:buFont typeface="Arial"/>
              <a:buChar char="•"/>
            </a:pPr>
            <a:r>
              <a:rPr lang="en-US" sz="2999" dirty="0" err="1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nová</a:t>
            </a:r>
            <a:r>
              <a:rPr lang="en-US" sz="2999" dirty="0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99" dirty="0" err="1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sociální</a:t>
            </a:r>
            <a:r>
              <a:rPr lang="en-US" sz="2999" dirty="0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 role (</a:t>
            </a:r>
            <a:r>
              <a:rPr lang="en-US" sz="2999" dirty="0" err="1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dokončení</a:t>
            </a:r>
            <a:r>
              <a:rPr lang="en-US" sz="2999" dirty="0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/</a:t>
            </a:r>
            <a:r>
              <a:rPr lang="en-US" sz="2999" dirty="0" err="1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přechod</a:t>
            </a:r>
            <a:r>
              <a:rPr lang="en-US" sz="2999" dirty="0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 ze </a:t>
            </a:r>
            <a:r>
              <a:rPr lang="en-US" sz="2999" dirty="0" err="1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základní</a:t>
            </a:r>
            <a:r>
              <a:rPr lang="cs-CZ" sz="2999" dirty="0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 a střední</a:t>
            </a:r>
            <a:r>
              <a:rPr lang="en-US" sz="2999" dirty="0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99" dirty="0" err="1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školy</a:t>
            </a:r>
            <a:r>
              <a:rPr lang="en-US" sz="2999" dirty="0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)</a:t>
            </a:r>
          </a:p>
          <a:p>
            <a:pPr marL="647695" lvl="1" indent="-323848" algn="l">
              <a:lnSpc>
                <a:spcPts val="4199"/>
              </a:lnSpc>
              <a:buFont typeface="Arial"/>
              <a:buChar char="•"/>
            </a:pPr>
            <a:r>
              <a:rPr lang="en-US" sz="2999" dirty="0" err="1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snaha</a:t>
            </a:r>
            <a:r>
              <a:rPr lang="en-US" sz="2999" dirty="0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 o </a:t>
            </a:r>
            <a:r>
              <a:rPr lang="en-US" sz="2999" dirty="0" err="1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nezávislost</a:t>
            </a:r>
            <a:endParaRPr lang="en-US" sz="2999" dirty="0">
              <a:solidFill>
                <a:srgbClr val="605048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4199"/>
              </a:lnSpc>
            </a:pPr>
            <a:endParaRPr lang="en-US" sz="2999" dirty="0">
              <a:solidFill>
                <a:srgbClr val="60504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3" name="Group 3"/>
          <p:cNvGrpSpPr/>
          <p:nvPr/>
        </p:nvGrpSpPr>
        <p:grpSpPr>
          <a:xfrm rot="-6127369">
            <a:off x="6849758" y="3025004"/>
            <a:ext cx="4138488" cy="10773734"/>
            <a:chOff x="0" y="0"/>
            <a:chExt cx="1728293" cy="4499267"/>
          </a:xfrm>
        </p:grpSpPr>
        <p:sp>
          <p:nvSpPr>
            <p:cNvPr id="4" name="Freeform 4"/>
            <p:cNvSpPr/>
            <p:nvPr/>
          </p:nvSpPr>
          <p:spPr>
            <a:xfrm>
              <a:off x="-130429" y="-589915"/>
              <a:ext cx="2068907" cy="5172748"/>
            </a:xfrm>
            <a:custGeom>
              <a:avLst/>
              <a:gdLst/>
              <a:ahLst/>
              <a:cxnLst/>
              <a:rect l="l" t="t" r="r" b="b"/>
              <a:pathLst>
                <a:path w="2068907" h="5172748">
                  <a:moveTo>
                    <a:pt x="1853247" y="5076229"/>
                  </a:moveTo>
                  <a:cubicBezTo>
                    <a:pt x="1415255" y="5092992"/>
                    <a:pt x="949185" y="5076948"/>
                    <a:pt x="513524" y="5083335"/>
                  </a:cubicBezTo>
                  <a:cubicBezTo>
                    <a:pt x="422337" y="5078208"/>
                    <a:pt x="323752" y="5094389"/>
                    <a:pt x="228681" y="5083875"/>
                  </a:cubicBezTo>
                  <a:cubicBezTo>
                    <a:pt x="207300" y="5078388"/>
                    <a:pt x="0" y="5172748"/>
                    <a:pt x="166127" y="4903159"/>
                  </a:cubicBezTo>
                  <a:cubicBezTo>
                    <a:pt x="192576" y="4863850"/>
                    <a:pt x="162428" y="4795756"/>
                    <a:pt x="171417" y="4733688"/>
                  </a:cubicBezTo>
                  <a:cubicBezTo>
                    <a:pt x="204599" y="4652731"/>
                    <a:pt x="166238" y="4531204"/>
                    <a:pt x="144893" y="4408149"/>
                  </a:cubicBezTo>
                  <a:cubicBezTo>
                    <a:pt x="143117" y="4305872"/>
                    <a:pt x="177853" y="4223565"/>
                    <a:pt x="156435" y="4114632"/>
                  </a:cubicBezTo>
                  <a:cubicBezTo>
                    <a:pt x="158395" y="4062909"/>
                    <a:pt x="157249" y="3971966"/>
                    <a:pt x="137532" y="3928519"/>
                  </a:cubicBezTo>
                  <a:cubicBezTo>
                    <a:pt x="60960" y="3892628"/>
                    <a:pt x="171084" y="3782885"/>
                    <a:pt x="162797" y="3684477"/>
                  </a:cubicBezTo>
                  <a:cubicBezTo>
                    <a:pt x="165239" y="3593804"/>
                    <a:pt x="162280" y="3488739"/>
                    <a:pt x="154844" y="3381515"/>
                  </a:cubicBezTo>
                  <a:cubicBezTo>
                    <a:pt x="156731" y="3344725"/>
                    <a:pt x="165054" y="3310902"/>
                    <a:pt x="161762" y="3275551"/>
                  </a:cubicBezTo>
                  <a:cubicBezTo>
                    <a:pt x="162871" y="3224008"/>
                    <a:pt x="189765" y="3172465"/>
                    <a:pt x="169937" y="3129287"/>
                  </a:cubicBezTo>
                  <a:cubicBezTo>
                    <a:pt x="166497" y="3122001"/>
                    <a:pt x="170492" y="3109677"/>
                    <a:pt x="174820" y="3096454"/>
                  </a:cubicBezTo>
                  <a:cubicBezTo>
                    <a:pt x="171750" y="3089618"/>
                    <a:pt x="146558" y="2988061"/>
                    <a:pt x="157656" y="2946323"/>
                  </a:cubicBezTo>
                  <a:cubicBezTo>
                    <a:pt x="157027" y="2901256"/>
                    <a:pt x="179222" y="2906474"/>
                    <a:pt x="157730" y="2808155"/>
                  </a:cubicBezTo>
                  <a:cubicBezTo>
                    <a:pt x="143450" y="2798440"/>
                    <a:pt x="188988" y="2677813"/>
                    <a:pt x="208483" y="2587770"/>
                  </a:cubicBezTo>
                  <a:cubicBezTo>
                    <a:pt x="202786" y="2536497"/>
                    <a:pt x="217251" y="2492510"/>
                    <a:pt x="223354" y="2440697"/>
                  </a:cubicBezTo>
                  <a:cubicBezTo>
                    <a:pt x="229865" y="2365317"/>
                    <a:pt x="223280" y="2319081"/>
                    <a:pt x="257055" y="2251706"/>
                  </a:cubicBezTo>
                  <a:cubicBezTo>
                    <a:pt x="266969" y="2199533"/>
                    <a:pt x="241851" y="2140164"/>
                    <a:pt x="254428" y="2060556"/>
                  </a:cubicBezTo>
                  <a:cubicBezTo>
                    <a:pt x="248953" y="2049851"/>
                    <a:pt x="264379" y="2037798"/>
                    <a:pt x="254465" y="2019627"/>
                  </a:cubicBezTo>
                  <a:cubicBezTo>
                    <a:pt x="250063" y="2005235"/>
                    <a:pt x="241222" y="2008203"/>
                    <a:pt x="249804" y="1978159"/>
                  </a:cubicBezTo>
                  <a:cubicBezTo>
                    <a:pt x="246734" y="1966105"/>
                    <a:pt x="259718" y="1879481"/>
                    <a:pt x="252837" y="1816783"/>
                  </a:cubicBezTo>
                  <a:cubicBezTo>
                    <a:pt x="251654" y="1809227"/>
                    <a:pt x="271112" y="1782331"/>
                    <a:pt x="263380" y="1763801"/>
                  </a:cubicBezTo>
                  <a:cubicBezTo>
                    <a:pt x="272110" y="1720714"/>
                    <a:pt x="243552" y="1694897"/>
                    <a:pt x="267745" y="1596309"/>
                  </a:cubicBezTo>
                  <a:cubicBezTo>
                    <a:pt x="253762" y="1571751"/>
                    <a:pt x="258904" y="1542427"/>
                    <a:pt x="257683" y="1513642"/>
                  </a:cubicBezTo>
                  <a:cubicBezTo>
                    <a:pt x="273997" y="1466866"/>
                    <a:pt x="280471" y="1368728"/>
                    <a:pt x="316835" y="1192870"/>
                  </a:cubicBezTo>
                  <a:cubicBezTo>
                    <a:pt x="336071" y="1131702"/>
                    <a:pt x="333703" y="1039770"/>
                    <a:pt x="358303" y="883971"/>
                  </a:cubicBezTo>
                  <a:cubicBezTo>
                    <a:pt x="350720" y="864092"/>
                    <a:pt x="390265" y="871018"/>
                    <a:pt x="417010" y="743555"/>
                  </a:cubicBezTo>
                  <a:cubicBezTo>
                    <a:pt x="412497" y="695430"/>
                    <a:pt x="442350" y="650903"/>
                    <a:pt x="429736" y="596751"/>
                  </a:cubicBezTo>
                  <a:cubicBezTo>
                    <a:pt x="549814" y="603588"/>
                    <a:pt x="695712" y="596212"/>
                    <a:pt x="841833" y="598191"/>
                  </a:cubicBezTo>
                  <a:cubicBezTo>
                    <a:pt x="1137256" y="600799"/>
                    <a:pt x="1411407" y="599000"/>
                    <a:pt x="1702872" y="598370"/>
                  </a:cubicBezTo>
                  <a:cubicBezTo>
                    <a:pt x="2068907" y="663227"/>
                    <a:pt x="1840336" y="0"/>
                    <a:pt x="1858721" y="2215095"/>
                  </a:cubicBezTo>
                  <a:cubicBezTo>
                    <a:pt x="1848807" y="3147188"/>
                    <a:pt x="1878407" y="4194960"/>
                    <a:pt x="1853247" y="5076229"/>
                  </a:cubicBez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t="799" b="140"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5" name="Group 5"/>
          <p:cNvGrpSpPr/>
          <p:nvPr/>
        </p:nvGrpSpPr>
        <p:grpSpPr>
          <a:xfrm rot="-7401364">
            <a:off x="16030663" y="2607937"/>
            <a:ext cx="4426171" cy="9311149"/>
            <a:chOff x="0" y="0"/>
            <a:chExt cx="2138783" cy="4499267"/>
          </a:xfrm>
        </p:grpSpPr>
        <p:sp>
          <p:nvSpPr>
            <p:cNvPr id="6" name="Freeform 6"/>
            <p:cNvSpPr/>
            <p:nvPr/>
          </p:nvSpPr>
          <p:spPr>
            <a:xfrm>
              <a:off x="-130429" y="-589915"/>
              <a:ext cx="2479397" cy="5172748"/>
            </a:xfrm>
            <a:custGeom>
              <a:avLst/>
              <a:gdLst/>
              <a:ahLst/>
              <a:cxnLst/>
              <a:rect l="l" t="t" r="r" b="b"/>
              <a:pathLst>
                <a:path w="2479397" h="5172748">
                  <a:moveTo>
                    <a:pt x="2262437" y="5076229"/>
                  </a:moveTo>
                  <a:cubicBezTo>
                    <a:pt x="1720416" y="5092992"/>
                    <a:pt x="1143650" y="5076948"/>
                    <a:pt x="604514" y="5083335"/>
                  </a:cubicBezTo>
                  <a:cubicBezTo>
                    <a:pt x="491669" y="5078208"/>
                    <a:pt x="369669" y="5094389"/>
                    <a:pt x="252017" y="5083875"/>
                  </a:cubicBezTo>
                  <a:cubicBezTo>
                    <a:pt x="225557" y="5078388"/>
                    <a:pt x="0" y="5172748"/>
                    <a:pt x="174605" y="4903159"/>
                  </a:cubicBezTo>
                  <a:cubicBezTo>
                    <a:pt x="207337" y="4863850"/>
                    <a:pt x="170028" y="4795756"/>
                    <a:pt x="181152" y="4733688"/>
                  </a:cubicBezTo>
                  <a:cubicBezTo>
                    <a:pt x="222215" y="4652731"/>
                    <a:pt x="174743" y="4531204"/>
                    <a:pt x="148328" y="4408149"/>
                  </a:cubicBezTo>
                  <a:cubicBezTo>
                    <a:pt x="146131" y="4305872"/>
                    <a:pt x="189117" y="4223565"/>
                    <a:pt x="162611" y="4114632"/>
                  </a:cubicBezTo>
                  <a:cubicBezTo>
                    <a:pt x="165038" y="4062909"/>
                    <a:pt x="163619" y="3971966"/>
                    <a:pt x="139219" y="3928519"/>
                  </a:cubicBezTo>
                  <a:cubicBezTo>
                    <a:pt x="60960" y="3892628"/>
                    <a:pt x="180740" y="3782885"/>
                    <a:pt x="170485" y="3684477"/>
                  </a:cubicBezTo>
                  <a:cubicBezTo>
                    <a:pt x="173507" y="3593804"/>
                    <a:pt x="169844" y="3488739"/>
                    <a:pt x="160643" y="3381515"/>
                  </a:cubicBezTo>
                  <a:cubicBezTo>
                    <a:pt x="162978" y="3344725"/>
                    <a:pt x="173278" y="3310902"/>
                    <a:pt x="169204" y="3275551"/>
                  </a:cubicBezTo>
                  <a:cubicBezTo>
                    <a:pt x="170577" y="3224008"/>
                    <a:pt x="203858" y="3172465"/>
                    <a:pt x="179321" y="3129287"/>
                  </a:cubicBezTo>
                  <a:cubicBezTo>
                    <a:pt x="175063" y="3122001"/>
                    <a:pt x="180007" y="3109677"/>
                    <a:pt x="185363" y="3096454"/>
                  </a:cubicBezTo>
                  <a:cubicBezTo>
                    <a:pt x="181564" y="3089618"/>
                    <a:pt x="150389" y="2988061"/>
                    <a:pt x="164122" y="2946323"/>
                  </a:cubicBezTo>
                  <a:cubicBezTo>
                    <a:pt x="163344" y="2901256"/>
                    <a:pt x="190811" y="2906474"/>
                    <a:pt x="164214" y="2808155"/>
                  </a:cubicBezTo>
                  <a:cubicBezTo>
                    <a:pt x="146543" y="2798440"/>
                    <a:pt x="202897" y="2677813"/>
                    <a:pt x="227022" y="2587770"/>
                  </a:cubicBezTo>
                  <a:cubicBezTo>
                    <a:pt x="219972" y="2536497"/>
                    <a:pt x="237872" y="2492510"/>
                    <a:pt x="245425" y="2440697"/>
                  </a:cubicBezTo>
                  <a:cubicBezTo>
                    <a:pt x="253482" y="2365317"/>
                    <a:pt x="245334" y="2319081"/>
                    <a:pt x="287130" y="2251706"/>
                  </a:cubicBezTo>
                  <a:cubicBezTo>
                    <a:pt x="299398" y="2199533"/>
                    <a:pt x="268315" y="2140164"/>
                    <a:pt x="283879" y="2060556"/>
                  </a:cubicBezTo>
                  <a:cubicBezTo>
                    <a:pt x="277104" y="2049851"/>
                    <a:pt x="296194" y="2037798"/>
                    <a:pt x="283925" y="2019627"/>
                  </a:cubicBezTo>
                  <a:cubicBezTo>
                    <a:pt x="278477" y="2005235"/>
                    <a:pt x="267536" y="2008203"/>
                    <a:pt x="278157" y="1978159"/>
                  </a:cubicBezTo>
                  <a:cubicBezTo>
                    <a:pt x="274357" y="1966105"/>
                    <a:pt x="290426" y="1879481"/>
                    <a:pt x="281911" y="1816783"/>
                  </a:cubicBezTo>
                  <a:cubicBezTo>
                    <a:pt x="280446" y="1809227"/>
                    <a:pt x="304526" y="1782331"/>
                    <a:pt x="294958" y="1763801"/>
                  </a:cubicBezTo>
                  <a:cubicBezTo>
                    <a:pt x="305762" y="1720714"/>
                    <a:pt x="270420" y="1694897"/>
                    <a:pt x="300360" y="1596309"/>
                  </a:cubicBezTo>
                  <a:cubicBezTo>
                    <a:pt x="283055" y="1571751"/>
                    <a:pt x="289419" y="1542427"/>
                    <a:pt x="287908" y="1513642"/>
                  </a:cubicBezTo>
                  <a:cubicBezTo>
                    <a:pt x="308096" y="1466866"/>
                    <a:pt x="316108" y="1368728"/>
                    <a:pt x="361108" y="1192870"/>
                  </a:cubicBezTo>
                  <a:cubicBezTo>
                    <a:pt x="384913" y="1131702"/>
                    <a:pt x="381983" y="1039770"/>
                    <a:pt x="412426" y="883971"/>
                  </a:cubicBezTo>
                  <a:cubicBezTo>
                    <a:pt x="403041" y="864092"/>
                    <a:pt x="451979" y="871018"/>
                    <a:pt x="485077" y="743555"/>
                  </a:cubicBezTo>
                  <a:cubicBezTo>
                    <a:pt x="479492" y="695430"/>
                    <a:pt x="516435" y="650903"/>
                    <a:pt x="500825" y="596751"/>
                  </a:cubicBezTo>
                  <a:cubicBezTo>
                    <a:pt x="649423" y="603588"/>
                    <a:pt x="829974" y="596212"/>
                    <a:pt x="1010800" y="598191"/>
                  </a:cubicBezTo>
                  <a:cubicBezTo>
                    <a:pt x="1376389" y="600799"/>
                    <a:pt x="1715655" y="599000"/>
                    <a:pt x="2076346" y="598370"/>
                  </a:cubicBezTo>
                  <a:cubicBezTo>
                    <a:pt x="2479397" y="663227"/>
                    <a:pt x="2246460" y="0"/>
                    <a:pt x="2269212" y="2215095"/>
                  </a:cubicBezTo>
                  <a:cubicBezTo>
                    <a:pt x="2256943" y="3147188"/>
                    <a:pt x="2288897" y="4194960"/>
                    <a:pt x="2262437" y="5076229"/>
                  </a:cubicBez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t="799" b="140"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7" name="Group 7"/>
          <p:cNvGrpSpPr/>
          <p:nvPr/>
        </p:nvGrpSpPr>
        <p:grpSpPr>
          <a:xfrm rot="981642">
            <a:off x="13569421" y="-1068223"/>
            <a:ext cx="7199081" cy="7288220"/>
            <a:chOff x="0" y="0"/>
            <a:chExt cx="2018193" cy="2043182"/>
          </a:xfrm>
        </p:grpSpPr>
        <p:sp>
          <p:nvSpPr>
            <p:cNvPr id="8" name="Freeform 8"/>
            <p:cNvSpPr/>
            <p:nvPr/>
          </p:nvSpPr>
          <p:spPr>
            <a:xfrm rot="10566159" flipH="1" flipV="1">
              <a:off x="-48553" y="-34034"/>
              <a:ext cx="2114546" cy="2068400"/>
            </a:xfrm>
            <a:custGeom>
              <a:avLst/>
              <a:gdLst/>
              <a:ahLst/>
              <a:cxnLst/>
              <a:rect l="l" t="t" r="r" b="b"/>
              <a:pathLst>
                <a:path w="2114546" h="2068400">
                  <a:moveTo>
                    <a:pt x="2009985" y="1904058"/>
                  </a:moveTo>
                  <a:cubicBezTo>
                    <a:pt x="2043539" y="1395658"/>
                    <a:pt x="2077435" y="707570"/>
                    <a:pt x="2111978" y="200530"/>
                  </a:cubicBezTo>
                  <a:cubicBezTo>
                    <a:pt x="2112504" y="192808"/>
                    <a:pt x="2114107" y="185160"/>
                    <a:pt x="2114545" y="178726"/>
                  </a:cubicBezTo>
                  <a:cubicBezTo>
                    <a:pt x="2113556" y="177366"/>
                    <a:pt x="2112480" y="177292"/>
                    <a:pt x="2111491" y="175932"/>
                  </a:cubicBezTo>
                  <a:cubicBezTo>
                    <a:pt x="2111491" y="175932"/>
                    <a:pt x="2110326" y="177146"/>
                    <a:pt x="2110238" y="178432"/>
                  </a:cubicBezTo>
                  <a:cubicBezTo>
                    <a:pt x="2107647" y="184720"/>
                    <a:pt x="2103340" y="184427"/>
                    <a:pt x="2099033" y="184133"/>
                  </a:cubicBezTo>
                  <a:cubicBezTo>
                    <a:pt x="2093736" y="182480"/>
                    <a:pt x="2088791" y="175678"/>
                    <a:pt x="2082155" y="177812"/>
                  </a:cubicBezTo>
                  <a:cubicBezTo>
                    <a:pt x="2079914" y="178952"/>
                    <a:pt x="2075782" y="176085"/>
                    <a:pt x="2074881" y="173438"/>
                  </a:cubicBezTo>
                  <a:cubicBezTo>
                    <a:pt x="2072001" y="168070"/>
                    <a:pt x="2067694" y="167777"/>
                    <a:pt x="2063212" y="170057"/>
                  </a:cubicBezTo>
                  <a:cubicBezTo>
                    <a:pt x="2060971" y="171197"/>
                    <a:pt x="2058905" y="169764"/>
                    <a:pt x="2056751" y="169617"/>
                  </a:cubicBezTo>
                  <a:cubicBezTo>
                    <a:pt x="2053521" y="169397"/>
                    <a:pt x="2049302" y="167817"/>
                    <a:pt x="2046159" y="166310"/>
                  </a:cubicBezTo>
                  <a:cubicBezTo>
                    <a:pt x="2045083" y="166236"/>
                    <a:pt x="2043017" y="164803"/>
                    <a:pt x="2041940" y="164729"/>
                  </a:cubicBezTo>
                  <a:cubicBezTo>
                    <a:pt x="2038797" y="163222"/>
                    <a:pt x="2035830" y="159142"/>
                    <a:pt x="2032249" y="164069"/>
                  </a:cubicBezTo>
                  <a:cubicBezTo>
                    <a:pt x="2032249" y="164069"/>
                    <a:pt x="2030096" y="163922"/>
                    <a:pt x="2029107" y="162562"/>
                  </a:cubicBezTo>
                  <a:cubicBezTo>
                    <a:pt x="2028205" y="159915"/>
                    <a:pt x="2027392" y="155981"/>
                    <a:pt x="2026490" y="153334"/>
                  </a:cubicBezTo>
                  <a:cubicBezTo>
                    <a:pt x="2024600" y="149326"/>
                    <a:pt x="2025038" y="142892"/>
                    <a:pt x="2021983" y="140098"/>
                  </a:cubicBezTo>
                  <a:cubicBezTo>
                    <a:pt x="2019917" y="138664"/>
                    <a:pt x="2018928" y="137304"/>
                    <a:pt x="2018027" y="134657"/>
                  </a:cubicBezTo>
                  <a:cubicBezTo>
                    <a:pt x="2018114" y="133370"/>
                    <a:pt x="2016049" y="131936"/>
                    <a:pt x="2016136" y="130649"/>
                  </a:cubicBezTo>
                  <a:lnTo>
                    <a:pt x="2013169" y="126569"/>
                  </a:lnTo>
                  <a:cubicBezTo>
                    <a:pt x="2012268" y="123922"/>
                    <a:pt x="2011454" y="119987"/>
                    <a:pt x="2009388" y="118554"/>
                  </a:cubicBezTo>
                  <a:cubicBezTo>
                    <a:pt x="2005344" y="114400"/>
                    <a:pt x="2004618" y="109179"/>
                    <a:pt x="2007210" y="102891"/>
                  </a:cubicBezTo>
                  <a:cubicBezTo>
                    <a:pt x="2004067" y="101384"/>
                    <a:pt x="2002089" y="98663"/>
                    <a:pt x="1998859" y="98443"/>
                  </a:cubicBezTo>
                  <a:cubicBezTo>
                    <a:pt x="1985850" y="98850"/>
                    <a:pt x="1971677" y="100470"/>
                    <a:pt x="1958668" y="100877"/>
                  </a:cubicBezTo>
                  <a:cubicBezTo>
                    <a:pt x="1956515" y="100730"/>
                    <a:pt x="1953197" y="101797"/>
                    <a:pt x="1952033" y="103011"/>
                  </a:cubicBezTo>
                  <a:cubicBezTo>
                    <a:pt x="1942980" y="108858"/>
                    <a:pt x="1934717" y="103124"/>
                    <a:pt x="1926190" y="101250"/>
                  </a:cubicBezTo>
                  <a:cubicBezTo>
                    <a:pt x="1919730" y="100810"/>
                    <a:pt x="1913532" y="96509"/>
                    <a:pt x="1907160" y="94782"/>
                  </a:cubicBezTo>
                  <a:cubicBezTo>
                    <a:pt x="1899710" y="92982"/>
                    <a:pt x="1893162" y="93828"/>
                    <a:pt x="1885712" y="92028"/>
                  </a:cubicBezTo>
                  <a:cubicBezTo>
                    <a:pt x="1884636" y="91955"/>
                    <a:pt x="1883646" y="90594"/>
                    <a:pt x="1882657" y="89234"/>
                  </a:cubicBezTo>
                  <a:cubicBezTo>
                    <a:pt x="1880764" y="85266"/>
                    <a:pt x="1876371" y="86240"/>
                    <a:pt x="1874131" y="87360"/>
                  </a:cubicBezTo>
                  <a:cubicBezTo>
                    <a:pt x="1870725" y="89714"/>
                    <a:pt x="1869386" y="93501"/>
                    <a:pt x="1866969" y="97215"/>
                  </a:cubicBezTo>
                  <a:cubicBezTo>
                    <a:pt x="1861498" y="98136"/>
                    <a:pt x="1853873" y="98909"/>
                    <a:pt x="1848226" y="102403"/>
                  </a:cubicBezTo>
                  <a:cubicBezTo>
                    <a:pt x="1843744" y="104683"/>
                    <a:pt x="1841503" y="105824"/>
                    <a:pt x="1838448" y="103030"/>
                  </a:cubicBezTo>
                  <a:lnTo>
                    <a:pt x="1837283" y="104243"/>
                  </a:lnTo>
                  <a:cubicBezTo>
                    <a:pt x="1839261" y="106964"/>
                    <a:pt x="1840075" y="110898"/>
                    <a:pt x="1842053" y="113618"/>
                  </a:cubicBezTo>
                  <a:cubicBezTo>
                    <a:pt x="1838735" y="114685"/>
                    <a:pt x="1834253" y="116966"/>
                    <a:pt x="1832187" y="115532"/>
                  </a:cubicBezTo>
                  <a:cubicBezTo>
                    <a:pt x="1826891" y="113878"/>
                    <a:pt x="1824562" y="116305"/>
                    <a:pt x="1820080" y="118586"/>
                  </a:cubicBezTo>
                  <a:cubicBezTo>
                    <a:pt x="1815510" y="122153"/>
                    <a:pt x="1809951" y="124360"/>
                    <a:pt x="1805468" y="126640"/>
                  </a:cubicBezTo>
                  <a:cubicBezTo>
                    <a:pt x="1804392" y="126567"/>
                    <a:pt x="1803315" y="126494"/>
                    <a:pt x="1802326" y="125133"/>
                  </a:cubicBezTo>
                  <a:cubicBezTo>
                    <a:pt x="1801249" y="125060"/>
                    <a:pt x="1800260" y="123700"/>
                    <a:pt x="1800260" y="123700"/>
                  </a:cubicBezTo>
                  <a:cubicBezTo>
                    <a:pt x="1794701" y="125907"/>
                    <a:pt x="1789142" y="128114"/>
                    <a:pt x="1783933" y="125173"/>
                  </a:cubicBezTo>
                  <a:cubicBezTo>
                    <a:pt x="1782857" y="125100"/>
                    <a:pt x="1782769" y="126387"/>
                    <a:pt x="1781692" y="126314"/>
                  </a:cubicBezTo>
                  <a:cubicBezTo>
                    <a:pt x="1775056" y="128447"/>
                    <a:pt x="1770136" y="137162"/>
                    <a:pt x="1761522" y="136575"/>
                  </a:cubicBezTo>
                  <a:cubicBezTo>
                    <a:pt x="1755061" y="136135"/>
                    <a:pt x="1748162" y="142129"/>
                    <a:pt x="1741702" y="141689"/>
                  </a:cubicBezTo>
                  <a:cubicBezTo>
                    <a:pt x="1734077" y="142463"/>
                    <a:pt x="1727441" y="144596"/>
                    <a:pt x="1720717" y="148017"/>
                  </a:cubicBezTo>
                  <a:cubicBezTo>
                    <a:pt x="1718476" y="149157"/>
                    <a:pt x="1716323" y="149011"/>
                    <a:pt x="1715246" y="148937"/>
                  </a:cubicBezTo>
                  <a:cubicBezTo>
                    <a:pt x="1710037" y="145997"/>
                    <a:pt x="1706544" y="149637"/>
                    <a:pt x="1704128" y="153351"/>
                  </a:cubicBezTo>
                  <a:cubicBezTo>
                    <a:pt x="1698130" y="161993"/>
                    <a:pt x="1689341" y="163980"/>
                    <a:pt x="1681628" y="166040"/>
                  </a:cubicBezTo>
                  <a:cubicBezTo>
                    <a:pt x="1671762" y="167954"/>
                    <a:pt x="1661984" y="168580"/>
                    <a:pt x="1652205" y="169207"/>
                  </a:cubicBezTo>
                  <a:cubicBezTo>
                    <a:pt x="1651128" y="169134"/>
                    <a:pt x="1649789" y="172921"/>
                    <a:pt x="1647548" y="174061"/>
                  </a:cubicBezTo>
                  <a:cubicBezTo>
                    <a:pt x="1646471" y="173988"/>
                    <a:pt x="1645482" y="172628"/>
                    <a:pt x="1645482" y="172628"/>
                  </a:cubicBezTo>
                  <a:cubicBezTo>
                    <a:pt x="1639572" y="179982"/>
                    <a:pt x="1635553" y="191344"/>
                    <a:pt x="1624873" y="189324"/>
                  </a:cubicBezTo>
                  <a:lnTo>
                    <a:pt x="1623796" y="189251"/>
                  </a:lnTo>
                  <a:cubicBezTo>
                    <a:pt x="1614744" y="195098"/>
                    <a:pt x="1606305" y="191938"/>
                    <a:pt x="1598943" y="188850"/>
                  </a:cubicBezTo>
                  <a:cubicBezTo>
                    <a:pt x="1596790" y="188704"/>
                    <a:pt x="1593735" y="185910"/>
                    <a:pt x="1592833" y="183263"/>
                  </a:cubicBezTo>
                  <a:cubicBezTo>
                    <a:pt x="1590129" y="175321"/>
                    <a:pt x="1581690" y="172160"/>
                    <a:pt x="1575054" y="174294"/>
                  </a:cubicBezTo>
                  <a:cubicBezTo>
                    <a:pt x="1569495" y="176501"/>
                    <a:pt x="1564024" y="177421"/>
                    <a:pt x="1558465" y="179628"/>
                  </a:cubicBezTo>
                  <a:cubicBezTo>
                    <a:pt x="1549676" y="181615"/>
                    <a:pt x="1542051" y="182389"/>
                    <a:pt x="1533787" y="176654"/>
                  </a:cubicBezTo>
                  <a:cubicBezTo>
                    <a:pt x="1525524" y="170920"/>
                    <a:pt x="1518800" y="174340"/>
                    <a:pt x="1513704" y="185629"/>
                  </a:cubicBezTo>
                  <a:cubicBezTo>
                    <a:pt x="1509948" y="193130"/>
                    <a:pt x="1501246" y="193830"/>
                    <a:pt x="1496301" y="187029"/>
                  </a:cubicBezTo>
                  <a:cubicBezTo>
                    <a:pt x="1493334" y="182948"/>
                    <a:pt x="1491093" y="184089"/>
                    <a:pt x="1487687" y="186442"/>
                  </a:cubicBezTo>
                  <a:lnTo>
                    <a:pt x="1480700" y="193724"/>
                  </a:lnTo>
                  <a:cubicBezTo>
                    <a:pt x="1479536" y="194937"/>
                    <a:pt x="1477382" y="194790"/>
                    <a:pt x="1476306" y="194717"/>
                  </a:cubicBezTo>
                  <a:lnTo>
                    <a:pt x="1469845" y="194277"/>
                  </a:lnTo>
                  <a:cubicBezTo>
                    <a:pt x="1465538" y="193984"/>
                    <a:pt x="1461319" y="192403"/>
                    <a:pt x="1457100" y="190823"/>
                  </a:cubicBezTo>
                  <a:cubicBezTo>
                    <a:pt x="1451803" y="189169"/>
                    <a:pt x="1447760" y="185015"/>
                    <a:pt x="1442463" y="183361"/>
                  </a:cubicBezTo>
                  <a:cubicBezTo>
                    <a:pt x="1433937" y="181488"/>
                    <a:pt x="1432397" y="172333"/>
                    <a:pt x="1429605" y="165678"/>
                  </a:cubicBezTo>
                  <a:cubicBezTo>
                    <a:pt x="1427715" y="161671"/>
                    <a:pt x="1423759" y="156230"/>
                    <a:pt x="1419364" y="157223"/>
                  </a:cubicBezTo>
                  <a:cubicBezTo>
                    <a:pt x="1414882" y="159503"/>
                    <a:pt x="1410750" y="156636"/>
                    <a:pt x="1407607" y="155129"/>
                  </a:cubicBezTo>
                  <a:cubicBezTo>
                    <a:pt x="1406531" y="155056"/>
                    <a:pt x="1404465" y="153622"/>
                    <a:pt x="1403388" y="153549"/>
                  </a:cubicBezTo>
                  <a:cubicBezTo>
                    <a:pt x="1396026" y="150462"/>
                    <a:pt x="1390292" y="155242"/>
                    <a:pt x="1384469" y="161310"/>
                  </a:cubicBezTo>
                  <a:lnTo>
                    <a:pt x="1379812" y="166164"/>
                  </a:lnTo>
                  <a:cubicBezTo>
                    <a:pt x="1378647" y="167378"/>
                    <a:pt x="1378472" y="169952"/>
                    <a:pt x="1377308" y="171165"/>
                  </a:cubicBezTo>
                  <a:cubicBezTo>
                    <a:pt x="1370409" y="177160"/>
                    <a:pt x="1364124" y="174146"/>
                    <a:pt x="1356849" y="169772"/>
                  </a:cubicBezTo>
                  <a:cubicBezTo>
                    <a:pt x="1350652" y="165471"/>
                    <a:pt x="1342852" y="168818"/>
                    <a:pt x="1340172" y="176393"/>
                  </a:cubicBezTo>
                  <a:cubicBezTo>
                    <a:pt x="1338745" y="181467"/>
                    <a:pt x="1337405" y="185254"/>
                    <a:pt x="1331846" y="187461"/>
                  </a:cubicBezTo>
                  <a:cubicBezTo>
                    <a:pt x="1326199" y="190955"/>
                    <a:pt x="1319563" y="193089"/>
                    <a:pt x="1317873" y="202024"/>
                  </a:cubicBezTo>
                  <a:cubicBezTo>
                    <a:pt x="1317785" y="203311"/>
                    <a:pt x="1316620" y="204524"/>
                    <a:pt x="1315544" y="204451"/>
                  </a:cubicBezTo>
                  <a:cubicBezTo>
                    <a:pt x="1312226" y="205518"/>
                    <a:pt x="1309985" y="206658"/>
                    <a:pt x="1306667" y="207725"/>
                  </a:cubicBezTo>
                  <a:lnTo>
                    <a:pt x="1296976" y="207065"/>
                  </a:lnTo>
                  <a:cubicBezTo>
                    <a:pt x="1290603" y="205338"/>
                    <a:pt x="1284318" y="202324"/>
                    <a:pt x="1277945" y="200597"/>
                  </a:cubicBezTo>
                  <a:cubicBezTo>
                    <a:pt x="1270496" y="198796"/>
                    <a:pt x="1263684" y="203504"/>
                    <a:pt x="1256059" y="204277"/>
                  </a:cubicBezTo>
                  <a:lnTo>
                    <a:pt x="1254895" y="205491"/>
                  </a:lnTo>
                  <a:cubicBezTo>
                    <a:pt x="1252478" y="209205"/>
                    <a:pt x="1249336" y="207698"/>
                    <a:pt x="1247358" y="204977"/>
                  </a:cubicBezTo>
                  <a:cubicBezTo>
                    <a:pt x="1243401" y="199536"/>
                    <a:pt x="1235952" y="197736"/>
                    <a:pt x="1230393" y="199943"/>
                  </a:cubicBezTo>
                  <a:cubicBezTo>
                    <a:pt x="1223669" y="203363"/>
                    <a:pt x="1217033" y="205497"/>
                    <a:pt x="1210397" y="207631"/>
                  </a:cubicBezTo>
                  <a:cubicBezTo>
                    <a:pt x="1208244" y="207484"/>
                    <a:pt x="1206178" y="206050"/>
                    <a:pt x="1205101" y="205977"/>
                  </a:cubicBezTo>
                  <a:cubicBezTo>
                    <a:pt x="1202948" y="205830"/>
                    <a:pt x="1199805" y="204323"/>
                    <a:pt x="1198641" y="205537"/>
                  </a:cubicBezTo>
                  <a:cubicBezTo>
                    <a:pt x="1189501" y="212671"/>
                    <a:pt x="1181062" y="209511"/>
                    <a:pt x="1173876" y="203850"/>
                  </a:cubicBezTo>
                  <a:cubicBezTo>
                    <a:pt x="1169744" y="200982"/>
                    <a:pt x="1163459" y="197969"/>
                    <a:pt x="1161831" y="190100"/>
                  </a:cubicBezTo>
                  <a:cubicBezTo>
                    <a:pt x="1161105" y="184879"/>
                    <a:pt x="1157149" y="179438"/>
                    <a:pt x="1154182" y="175358"/>
                  </a:cubicBezTo>
                  <a:cubicBezTo>
                    <a:pt x="1149236" y="168556"/>
                    <a:pt x="1144466" y="159181"/>
                    <a:pt x="1134775" y="158521"/>
                  </a:cubicBezTo>
                  <a:cubicBezTo>
                    <a:pt x="1132622" y="158374"/>
                    <a:pt x="1130819" y="153080"/>
                    <a:pt x="1129655" y="154293"/>
                  </a:cubicBezTo>
                  <a:cubicBezTo>
                    <a:pt x="1125260" y="155287"/>
                    <a:pt x="1125435" y="152713"/>
                    <a:pt x="1123457" y="149993"/>
                  </a:cubicBezTo>
                  <a:cubicBezTo>
                    <a:pt x="1121479" y="147272"/>
                    <a:pt x="1118424" y="144478"/>
                    <a:pt x="1116534" y="140471"/>
                  </a:cubicBezTo>
                  <a:cubicBezTo>
                    <a:pt x="1113654" y="135103"/>
                    <a:pt x="1110862" y="128449"/>
                    <a:pt x="1107983" y="123081"/>
                  </a:cubicBezTo>
                  <a:cubicBezTo>
                    <a:pt x="1105103" y="117713"/>
                    <a:pt x="1103388" y="111132"/>
                    <a:pt x="1100508" y="105764"/>
                  </a:cubicBezTo>
                  <a:cubicBezTo>
                    <a:pt x="1099519" y="104404"/>
                    <a:pt x="1096377" y="102897"/>
                    <a:pt x="1095212" y="104111"/>
                  </a:cubicBezTo>
                  <a:lnTo>
                    <a:pt x="1081765" y="110952"/>
                  </a:lnTo>
                  <a:cubicBezTo>
                    <a:pt x="1079524" y="112092"/>
                    <a:pt x="1078272" y="114592"/>
                    <a:pt x="1077020" y="117093"/>
                  </a:cubicBezTo>
                  <a:lnTo>
                    <a:pt x="1076031" y="115733"/>
                  </a:lnTo>
                  <a:cubicBezTo>
                    <a:pt x="1077371" y="111945"/>
                    <a:pt x="1078710" y="108158"/>
                    <a:pt x="1079875" y="106944"/>
                  </a:cubicBezTo>
                  <a:lnTo>
                    <a:pt x="1067217" y="102203"/>
                  </a:lnTo>
                  <a:cubicBezTo>
                    <a:pt x="1064074" y="100696"/>
                    <a:pt x="1058690" y="100330"/>
                    <a:pt x="1056537" y="100183"/>
                  </a:cubicBezTo>
                  <a:lnTo>
                    <a:pt x="1039309" y="99009"/>
                  </a:lnTo>
                  <a:cubicBezTo>
                    <a:pt x="1032848" y="98569"/>
                    <a:pt x="1027552" y="96915"/>
                    <a:pt x="1021004" y="97762"/>
                  </a:cubicBezTo>
                  <a:cubicBezTo>
                    <a:pt x="1016609" y="98756"/>
                    <a:pt x="1013555" y="95962"/>
                    <a:pt x="1010500" y="93168"/>
                  </a:cubicBezTo>
                  <a:cubicBezTo>
                    <a:pt x="1002412" y="84860"/>
                    <a:pt x="994411" y="75264"/>
                    <a:pt x="982304" y="78318"/>
                  </a:cubicBezTo>
                  <a:cubicBezTo>
                    <a:pt x="981227" y="78245"/>
                    <a:pt x="979161" y="76811"/>
                    <a:pt x="978172" y="75451"/>
                  </a:cubicBezTo>
                  <a:cubicBezTo>
                    <a:pt x="975030" y="73944"/>
                    <a:pt x="973052" y="71224"/>
                    <a:pt x="968920" y="68356"/>
                  </a:cubicBezTo>
                  <a:cubicBezTo>
                    <a:pt x="968657" y="72217"/>
                    <a:pt x="968569" y="73504"/>
                    <a:pt x="969471" y="76151"/>
                  </a:cubicBezTo>
                  <a:cubicBezTo>
                    <a:pt x="967142" y="78578"/>
                    <a:pt x="966153" y="77218"/>
                    <a:pt x="965164" y="75858"/>
                  </a:cubicBezTo>
                  <a:cubicBezTo>
                    <a:pt x="963999" y="77071"/>
                    <a:pt x="962747" y="79572"/>
                    <a:pt x="961670" y="79498"/>
                  </a:cubicBezTo>
                  <a:cubicBezTo>
                    <a:pt x="956111" y="81705"/>
                    <a:pt x="950640" y="82625"/>
                    <a:pt x="945081" y="84832"/>
                  </a:cubicBezTo>
                  <a:cubicBezTo>
                    <a:pt x="942840" y="85973"/>
                    <a:pt x="940598" y="87113"/>
                    <a:pt x="939434" y="88326"/>
                  </a:cubicBezTo>
                  <a:cubicBezTo>
                    <a:pt x="934864" y="91894"/>
                    <a:pt x="931195" y="98108"/>
                    <a:pt x="923746" y="96308"/>
                  </a:cubicBezTo>
                  <a:cubicBezTo>
                    <a:pt x="922669" y="96234"/>
                    <a:pt x="920340" y="98662"/>
                    <a:pt x="918187" y="98515"/>
                  </a:cubicBezTo>
                  <a:cubicBezTo>
                    <a:pt x="915945" y="99655"/>
                    <a:pt x="912715" y="99435"/>
                    <a:pt x="910474" y="100575"/>
                  </a:cubicBezTo>
                  <a:lnTo>
                    <a:pt x="908321" y="100428"/>
                  </a:lnTo>
                  <a:cubicBezTo>
                    <a:pt x="901685" y="102562"/>
                    <a:pt x="896126" y="104769"/>
                    <a:pt x="889577" y="105616"/>
                  </a:cubicBezTo>
                  <a:lnTo>
                    <a:pt x="885270" y="105322"/>
                  </a:lnTo>
                  <a:cubicBezTo>
                    <a:pt x="879887" y="104956"/>
                    <a:pt x="875667" y="103375"/>
                    <a:pt x="870284" y="103009"/>
                  </a:cubicBezTo>
                  <a:cubicBezTo>
                    <a:pt x="864900" y="102642"/>
                    <a:pt x="859341" y="104849"/>
                    <a:pt x="853957" y="104482"/>
                  </a:cubicBezTo>
                  <a:cubicBezTo>
                    <a:pt x="847496" y="104042"/>
                    <a:pt x="839959" y="103528"/>
                    <a:pt x="834926" y="98014"/>
                  </a:cubicBezTo>
                  <a:cubicBezTo>
                    <a:pt x="833937" y="96654"/>
                    <a:pt x="830707" y="96434"/>
                    <a:pt x="828466" y="97574"/>
                  </a:cubicBezTo>
                  <a:cubicBezTo>
                    <a:pt x="820841" y="98347"/>
                    <a:pt x="813216" y="99121"/>
                    <a:pt x="806580" y="101254"/>
                  </a:cubicBezTo>
                  <a:cubicBezTo>
                    <a:pt x="799944" y="103388"/>
                    <a:pt x="796889" y="100594"/>
                    <a:pt x="795174" y="94013"/>
                  </a:cubicBezTo>
                  <a:cubicBezTo>
                    <a:pt x="794273" y="91366"/>
                    <a:pt x="792294" y="88645"/>
                    <a:pt x="790316" y="85925"/>
                  </a:cubicBezTo>
                  <a:cubicBezTo>
                    <a:pt x="787261" y="83131"/>
                    <a:pt x="784294" y="79050"/>
                    <a:pt x="781064" y="78830"/>
                  </a:cubicBezTo>
                  <a:cubicBezTo>
                    <a:pt x="773527" y="78317"/>
                    <a:pt x="769570" y="72876"/>
                    <a:pt x="764450" y="68648"/>
                  </a:cubicBezTo>
                  <a:cubicBezTo>
                    <a:pt x="756274" y="61627"/>
                    <a:pt x="749263" y="53392"/>
                    <a:pt x="738407" y="53945"/>
                  </a:cubicBezTo>
                  <a:lnTo>
                    <a:pt x="738846" y="47511"/>
                  </a:lnTo>
                  <a:cubicBezTo>
                    <a:pt x="740999" y="47657"/>
                    <a:pt x="743153" y="47804"/>
                    <a:pt x="745394" y="46664"/>
                  </a:cubicBezTo>
                  <a:cubicBezTo>
                    <a:pt x="742339" y="43870"/>
                    <a:pt x="742602" y="40009"/>
                    <a:pt x="740624" y="37289"/>
                  </a:cubicBezTo>
                  <a:cubicBezTo>
                    <a:pt x="736580" y="33135"/>
                    <a:pt x="732361" y="31554"/>
                    <a:pt x="728229" y="28687"/>
                  </a:cubicBezTo>
                  <a:cubicBezTo>
                    <a:pt x="725086" y="27180"/>
                    <a:pt x="720779" y="26887"/>
                    <a:pt x="722495" y="33468"/>
                  </a:cubicBezTo>
                  <a:cubicBezTo>
                    <a:pt x="717023" y="34388"/>
                    <a:pt x="712716" y="34095"/>
                    <a:pt x="710387" y="36522"/>
                  </a:cubicBezTo>
                  <a:cubicBezTo>
                    <a:pt x="705817" y="40089"/>
                    <a:pt x="701686" y="37222"/>
                    <a:pt x="698631" y="34428"/>
                  </a:cubicBezTo>
                  <a:cubicBezTo>
                    <a:pt x="696565" y="32994"/>
                    <a:pt x="694499" y="31561"/>
                    <a:pt x="692258" y="32701"/>
                  </a:cubicBezTo>
                  <a:cubicBezTo>
                    <a:pt x="678811" y="39542"/>
                    <a:pt x="666153" y="34801"/>
                    <a:pt x="653232" y="33921"/>
                  </a:cubicBezTo>
                  <a:cubicBezTo>
                    <a:pt x="651078" y="33774"/>
                    <a:pt x="649012" y="32340"/>
                    <a:pt x="645782" y="32120"/>
                  </a:cubicBezTo>
                  <a:cubicBezTo>
                    <a:pt x="641563" y="30540"/>
                    <a:pt x="638508" y="27746"/>
                    <a:pt x="634289" y="26166"/>
                  </a:cubicBezTo>
                  <a:cubicBezTo>
                    <a:pt x="630069" y="24585"/>
                    <a:pt x="624773" y="22932"/>
                    <a:pt x="620554" y="21351"/>
                  </a:cubicBezTo>
                  <a:lnTo>
                    <a:pt x="617324" y="21131"/>
                  </a:lnTo>
                  <a:cubicBezTo>
                    <a:pt x="609786" y="20618"/>
                    <a:pt x="602161" y="21391"/>
                    <a:pt x="595701" y="20951"/>
                  </a:cubicBezTo>
                  <a:cubicBezTo>
                    <a:pt x="590317" y="20584"/>
                    <a:pt x="585109" y="17644"/>
                    <a:pt x="578736" y="15917"/>
                  </a:cubicBezTo>
                  <a:cubicBezTo>
                    <a:pt x="578360" y="5548"/>
                    <a:pt x="569571" y="7535"/>
                    <a:pt x="564538" y="2021"/>
                  </a:cubicBezTo>
                  <a:cubicBezTo>
                    <a:pt x="563549" y="661"/>
                    <a:pt x="561308" y="1801"/>
                    <a:pt x="560231" y="1727"/>
                  </a:cubicBezTo>
                  <a:cubicBezTo>
                    <a:pt x="553858" y="0"/>
                    <a:pt x="549288" y="3568"/>
                    <a:pt x="546696" y="9855"/>
                  </a:cubicBezTo>
                  <a:cubicBezTo>
                    <a:pt x="543028" y="16070"/>
                    <a:pt x="534238" y="18057"/>
                    <a:pt x="536767" y="28572"/>
                  </a:cubicBezTo>
                  <a:cubicBezTo>
                    <a:pt x="537756" y="29932"/>
                    <a:pt x="539822" y="31366"/>
                    <a:pt x="540724" y="34013"/>
                  </a:cubicBezTo>
                  <a:cubicBezTo>
                    <a:pt x="540461" y="37874"/>
                    <a:pt x="539208" y="40374"/>
                    <a:pt x="536066" y="38867"/>
                  </a:cubicBezTo>
                  <a:cubicBezTo>
                    <a:pt x="534989" y="38794"/>
                    <a:pt x="533737" y="41294"/>
                    <a:pt x="532573" y="42508"/>
                  </a:cubicBezTo>
                  <a:cubicBezTo>
                    <a:pt x="531408" y="43722"/>
                    <a:pt x="531233" y="46295"/>
                    <a:pt x="530156" y="46222"/>
                  </a:cubicBezTo>
                  <a:cubicBezTo>
                    <a:pt x="523520" y="48356"/>
                    <a:pt x="518775" y="54497"/>
                    <a:pt x="511325" y="52696"/>
                  </a:cubicBezTo>
                  <a:lnTo>
                    <a:pt x="509172" y="52550"/>
                  </a:lnTo>
                  <a:cubicBezTo>
                    <a:pt x="502273" y="58544"/>
                    <a:pt x="495900" y="56817"/>
                    <a:pt x="488450" y="55017"/>
                  </a:cubicBezTo>
                  <a:cubicBezTo>
                    <a:pt x="485308" y="53510"/>
                    <a:pt x="480913" y="54503"/>
                    <a:pt x="476606" y="54210"/>
                  </a:cubicBezTo>
                  <a:cubicBezTo>
                    <a:pt x="473376" y="53990"/>
                    <a:pt x="470146" y="53770"/>
                    <a:pt x="467091" y="50976"/>
                  </a:cubicBezTo>
                  <a:cubicBezTo>
                    <a:pt x="462959" y="48109"/>
                    <a:pt x="458915" y="43954"/>
                    <a:pt x="454783" y="41087"/>
                  </a:cubicBezTo>
                  <a:cubicBezTo>
                    <a:pt x="450652" y="38220"/>
                    <a:pt x="445268" y="37853"/>
                    <a:pt x="445882" y="28845"/>
                  </a:cubicBezTo>
                  <a:cubicBezTo>
                    <a:pt x="445969" y="27558"/>
                    <a:pt x="443904" y="26124"/>
                    <a:pt x="443991" y="24837"/>
                  </a:cubicBezTo>
                  <a:cubicBezTo>
                    <a:pt x="435928" y="32045"/>
                    <a:pt x="429029" y="38040"/>
                    <a:pt x="422130" y="44034"/>
                  </a:cubicBezTo>
                  <a:cubicBezTo>
                    <a:pt x="418637" y="47675"/>
                    <a:pt x="413979" y="52529"/>
                    <a:pt x="415694" y="59110"/>
                  </a:cubicBezTo>
                  <a:cubicBezTo>
                    <a:pt x="415607" y="60397"/>
                    <a:pt x="414442" y="61611"/>
                    <a:pt x="414355" y="62898"/>
                  </a:cubicBezTo>
                  <a:cubicBezTo>
                    <a:pt x="413102" y="65398"/>
                    <a:pt x="411850" y="67898"/>
                    <a:pt x="409609" y="69039"/>
                  </a:cubicBezTo>
                  <a:cubicBezTo>
                    <a:pt x="407193" y="72753"/>
                    <a:pt x="404776" y="76467"/>
                    <a:pt x="402272" y="81468"/>
                  </a:cubicBezTo>
                  <a:lnTo>
                    <a:pt x="395285" y="88749"/>
                  </a:lnTo>
                  <a:cubicBezTo>
                    <a:pt x="392869" y="92463"/>
                    <a:pt x="390452" y="96177"/>
                    <a:pt x="387047" y="98531"/>
                  </a:cubicBezTo>
                  <a:cubicBezTo>
                    <a:pt x="378983" y="105739"/>
                    <a:pt x="370920" y="112946"/>
                    <a:pt x="361780" y="120081"/>
                  </a:cubicBezTo>
                  <a:cubicBezTo>
                    <a:pt x="357122" y="124935"/>
                    <a:pt x="351476" y="128429"/>
                    <a:pt x="346818" y="133283"/>
                  </a:cubicBezTo>
                  <a:cubicBezTo>
                    <a:pt x="338755" y="140491"/>
                    <a:pt x="329702" y="146339"/>
                    <a:pt x="324606" y="157628"/>
                  </a:cubicBezTo>
                  <a:cubicBezTo>
                    <a:pt x="324519" y="158915"/>
                    <a:pt x="322277" y="160055"/>
                    <a:pt x="321113" y="161268"/>
                  </a:cubicBezTo>
                  <a:cubicBezTo>
                    <a:pt x="315379" y="166049"/>
                    <a:pt x="306765" y="165462"/>
                    <a:pt x="306063" y="175758"/>
                  </a:cubicBezTo>
                  <a:cubicBezTo>
                    <a:pt x="297449" y="175171"/>
                    <a:pt x="292616" y="182599"/>
                    <a:pt x="287871" y="188740"/>
                  </a:cubicBezTo>
                  <a:cubicBezTo>
                    <a:pt x="284290" y="193667"/>
                    <a:pt x="280621" y="199882"/>
                    <a:pt x="276051" y="203449"/>
                  </a:cubicBezTo>
                  <a:cubicBezTo>
                    <a:pt x="271569" y="205730"/>
                    <a:pt x="266273" y="204076"/>
                    <a:pt x="260889" y="203709"/>
                  </a:cubicBezTo>
                  <a:cubicBezTo>
                    <a:pt x="258735" y="203562"/>
                    <a:pt x="256582" y="203416"/>
                    <a:pt x="256494" y="204703"/>
                  </a:cubicBezTo>
                  <a:cubicBezTo>
                    <a:pt x="251837" y="209557"/>
                    <a:pt x="246190" y="213051"/>
                    <a:pt x="242521" y="219265"/>
                  </a:cubicBezTo>
                  <a:cubicBezTo>
                    <a:pt x="238853" y="225480"/>
                    <a:pt x="235359" y="229120"/>
                    <a:pt x="229888" y="230040"/>
                  </a:cubicBezTo>
                  <a:cubicBezTo>
                    <a:pt x="224416" y="230961"/>
                    <a:pt x="218594" y="237028"/>
                    <a:pt x="211320" y="232654"/>
                  </a:cubicBezTo>
                  <a:cubicBezTo>
                    <a:pt x="205035" y="229640"/>
                    <a:pt x="197322" y="231700"/>
                    <a:pt x="193366" y="226259"/>
                  </a:cubicBezTo>
                  <a:cubicBezTo>
                    <a:pt x="184664" y="226959"/>
                    <a:pt x="178028" y="229093"/>
                    <a:pt x="170403" y="229867"/>
                  </a:cubicBezTo>
                  <a:cubicBezTo>
                    <a:pt x="161614" y="231854"/>
                    <a:pt x="152011" y="229906"/>
                    <a:pt x="143948" y="237114"/>
                  </a:cubicBezTo>
                  <a:cubicBezTo>
                    <a:pt x="137049" y="243109"/>
                    <a:pt x="131227" y="249176"/>
                    <a:pt x="121624" y="247229"/>
                  </a:cubicBezTo>
                  <a:cubicBezTo>
                    <a:pt x="122174" y="255024"/>
                    <a:pt x="122813" y="261532"/>
                    <a:pt x="123363" y="269327"/>
                  </a:cubicBezTo>
                  <a:cubicBezTo>
                    <a:pt x="124114" y="290064"/>
                    <a:pt x="124865" y="310801"/>
                    <a:pt x="124539" y="331465"/>
                  </a:cubicBezTo>
                  <a:cubicBezTo>
                    <a:pt x="126016" y="357423"/>
                    <a:pt x="125427" y="381948"/>
                    <a:pt x="121607" y="406252"/>
                  </a:cubicBezTo>
                  <a:cubicBezTo>
                    <a:pt x="117087" y="440852"/>
                    <a:pt x="26387" y="1629291"/>
                    <a:pt x="14504" y="1660804"/>
                  </a:cubicBezTo>
                  <a:lnTo>
                    <a:pt x="2972" y="1687169"/>
                  </a:lnTo>
                  <a:cubicBezTo>
                    <a:pt x="0" y="1693431"/>
                    <a:pt x="3348" y="1697537"/>
                    <a:pt x="8644" y="1699191"/>
                  </a:cubicBezTo>
                  <a:cubicBezTo>
                    <a:pt x="15016" y="1700918"/>
                    <a:pt x="16819" y="1706212"/>
                    <a:pt x="18534" y="1712794"/>
                  </a:cubicBezTo>
                  <a:cubicBezTo>
                    <a:pt x="19987" y="1723236"/>
                    <a:pt x="16055" y="1733311"/>
                    <a:pt x="19661" y="1743899"/>
                  </a:cubicBezTo>
                  <a:cubicBezTo>
                    <a:pt x="21463" y="1749194"/>
                    <a:pt x="18696" y="1758055"/>
                    <a:pt x="17093" y="1765704"/>
                  </a:cubicBezTo>
                  <a:cubicBezTo>
                    <a:pt x="15315" y="1775925"/>
                    <a:pt x="16767" y="1786367"/>
                    <a:pt x="19384" y="1795596"/>
                  </a:cubicBezTo>
                  <a:cubicBezTo>
                    <a:pt x="25869" y="1811552"/>
                    <a:pt x="25718" y="1829642"/>
                    <a:pt x="24579" y="1846372"/>
                  </a:cubicBezTo>
                  <a:cubicBezTo>
                    <a:pt x="24316" y="1850232"/>
                    <a:pt x="25129" y="1854166"/>
                    <a:pt x="26031" y="1856814"/>
                  </a:cubicBezTo>
                  <a:cubicBezTo>
                    <a:pt x="28009" y="1859534"/>
                    <a:pt x="32141" y="1862401"/>
                    <a:pt x="36360" y="1863982"/>
                  </a:cubicBezTo>
                  <a:lnTo>
                    <a:pt x="61150" y="1881185"/>
                  </a:lnTo>
                  <a:cubicBezTo>
                    <a:pt x="72468" y="1889713"/>
                    <a:pt x="82247" y="1889087"/>
                    <a:pt x="93628" y="1880812"/>
                  </a:cubicBezTo>
                  <a:cubicBezTo>
                    <a:pt x="94792" y="1879598"/>
                    <a:pt x="98110" y="1878532"/>
                    <a:pt x="99187" y="1878605"/>
                  </a:cubicBezTo>
                  <a:cubicBezTo>
                    <a:pt x="106636" y="1880405"/>
                    <a:pt x="114174" y="1880919"/>
                    <a:pt x="120108" y="1889080"/>
                  </a:cubicBezTo>
                  <a:cubicBezTo>
                    <a:pt x="127119" y="1897315"/>
                    <a:pt x="137536" y="1903197"/>
                    <a:pt x="145712" y="1910218"/>
                  </a:cubicBezTo>
                  <a:cubicBezTo>
                    <a:pt x="150833" y="1914445"/>
                    <a:pt x="156942" y="1920033"/>
                    <a:pt x="159822" y="1925401"/>
                  </a:cubicBezTo>
                  <a:cubicBezTo>
                    <a:pt x="161800" y="1928121"/>
                    <a:pt x="163778" y="1930842"/>
                    <a:pt x="165844" y="1932275"/>
                  </a:cubicBezTo>
                  <a:cubicBezTo>
                    <a:pt x="177338" y="1938230"/>
                    <a:pt x="182922" y="1951539"/>
                    <a:pt x="189757" y="1962348"/>
                  </a:cubicBezTo>
                  <a:cubicBezTo>
                    <a:pt x="195604" y="1971797"/>
                    <a:pt x="203868" y="1977531"/>
                    <a:pt x="213471" y="1979478"/>
                  </a:cubicBezTo>
                  <a:cubicBezTo>
                    <a:pt x="224063" y="1982785"/>
                    <a:pt x="234743" y="1984806"/>
                    <a:pt x="245335" y="1988113"/>
                  </a:cubicBezTo>
                  <a:cubicBezTo>
                    <a:pt x="249554" y="1989693"/>
                    <a:pt x="254850" y="1991347"/>
                    <a:pt x="258982" y="1994214"/>
                  </a:cubicBezTo>
                  <a:cubicBezTo>
                    <a:pt x="264190" y="1997155"/>
                    <a:pt x="269574" y="1997522"/>
                    <a:pt x="273618" y="2001676"/>
                  </a:cubicBezTo>
                  <a:cubicBezTo>
                    <a:pt x="279640" y="2008551"/>
                    <a:pt x="285838" y="2012851"/>
                    <a:pt x="294627" y="2010864"/>
                  </a:cubicBezTo>
                  <a:cubicBezTo>
                    <a:pt x="297945" y="2009798"/>
                    <a:pt x="302077" y="2012665"/>
                    <a:pt x="305219" y="2014172"/>
                  </a:cubicBezTo>
                  <a:cubicBezTo>
                    <a:pt x="306296" y="2014245"/>
                    <a:pt x="307285" y="2015605"/>
                    <a:pt x="308362" y="2015679"/>
                  </a:cubicBezTo>
                  <a:cubicBezTo>
                    <a:pt x="320118" y="2017773"/>
                    <a:pt x="331061" y="2015932"/>
                    <a:pt x="342004" y="2014092"/>
                  </a:cubicBezTo>
                  <a:cubicBezTo>
                    <a:pt x="346399" y="2013099"/>
                    <a:pt x="350794" y="2012105"/>
                    <a:pt x="355276" y="2009825"/>
                  </a:cubicBezTo>
                  <a:cubicBezTo>
                    <a:pt x="367558" y="2004197"/>
                    <a:pt x="379841" y="1998569"/>
                    <a:pt x="391135" y="1991582"/>
                  </a:cubicBezTo>
                  <a:cubicBezTo>
                    <a:pt x="399023" y="1986947"/>
                    <a:pt x="406911" y="1982313"/>
                    <a:pt x="415174" y="1988048"/>
                  </a:cubicBezTo>
                  <a:lnTo>
                    <a:pt x="419481" y="1988341"/>
                  </a:lnTo>
                  <a:cubicBezTo>
                    <a:pt x="427018" y="1988855"/>
                    <a:pt x="434643" y="1988081"/>
                    <a:pt x="441191" y="1987235"/>
                  </a:cubicBezTo>
                  <a:cubicBezTo>
                    <a:pt x="442268" y="1987308"/>
                    <a:pt x="444422" y="1987455"/>
                    <a:pt x="444509" y="1986168"/>
                  </a:cubicBezTo>
                  <a:cubicBezTo>
                    <a:pt x="448090" y="1981240"/>
                    <a:pt x="453474" y="1981607"/>
                    <a:pt x="458945" y="1980687"/>
                  </a:cubicBezTo>
                  <a:cubicBezTo>
                    <a:pt x="467647" y="1979987"/>
                    <a:pt x="476261" y="1980574"/>
                    <a:pt x="483160" y="1974579"/>
                  </a:cubicBezTo>
                  <a:cubicBezTo>
                    <a:pt x="489971" y="1969872"/>
                    <a:pt x="496519" y="1969025"/>
                    <a:pt x="504144" y="1968252"/>
                  </a:cubicBezTo>
                  <a:cubicBezTo>
                    <a:pt x="505221" y="1968325"/>
                    <a:pt x="507462" y="1967185"/>
                    <a:pt x="508539" y="1967258"/>
                  </a:cubicBezTo>
                  <a:cubicBezTo>
                    <a:pt x="514010" y="1966338"/>
                    <a:pt x="519657" y="1962844"/>
                    <a:pt x="523876" y="1964424"/>
                  </a:cubicBezTo>
                  <a:cubicBezTo>
                    <a:pt x="533392" y="1967658"/>
                    <a:pt x="537962" y="1964091"/>
                    <a:pt x="545124" y="1954236"/>
                  </a:cubicBezTo>
                  <a:cubicBezTo>
                    <a:pt x="546376" y="1951735"/>
                    <a:pt x="549694" y="1950669"/>
                    <a:pt x="551935" y="1949528"/>
                  </a:cubicBezTo>
                  <a:cubicBezTo>
                    <a:pt x="557406" y="1948608"/>
                    <a:pt x="562702" y="1950262"/>
                    <a:pt x="568174" y="1949342"/>
                  </a:cubicBezTo>
                  <a:cubicBezTo>
                    <a:pt x="571404" y="1949562"/>
                    <a:pt x="574897" y="1945921"/>
                    <a:pt x="577051" y="1946068"/>
                  </a:cubicBezTo>
                  <a:cubicBezTo>
                    <a:pt x="585577" y="1947942"/>
                    <a:pt x="595531" y="1944741"/>
                    <a:pt x="602630" y="1951689"/>
                  </a:cubicBezTo>
                  <a:cubicBezTo>
                    <a:pt x="603619" y="1953049"/>
                    <a:pt x="605773" y="1953196"/>
                    <a:pt x="607926" y="1953343"/>
                  </a:cubicBezTo>
                  <a:cubicBezTo>
                    <a:pt x="621836" y="1955584"/>
                    <a:pt x="633330" y="1961538"/>
                    <a:pt x="642319" y="1972493"/>
                  </a:cubicBezTo>
                  <a:cubicBezTo>
                    <a:pt x="645286" y="1976574"/>
                    <a:pt x="649418" y="1979441"/>
                    <a:pt x="652473" y="1982235"/>
                  </a:cubicBezTo>
                  <a:cubicBezTo>
                    <a:pt x="655528" y="1985029"/>
                    <a:pt x="659835" y="1985323"/>
                    <a:pt x="662977" y="1986829"/>
                  </a:cubicBezTo>
                  <a:cubicBezTo>
                    <a:pt x="666120" y="1988336"/>
                    <a:pt x="668186" y="1989770"/>
                    <a:pt x="671416" y="1989990"/>
                  </a:cubicBezTo>
                  <a:cubicBezTo>
                    <a:pt x="676800" y="1990357"/>
                    <a:pt x="680932" y="1993224"/>
                    <a:pt x="683811" y="1998592"/>
                  </a:cubicBezTo>
                  <a:cubicBezTo>
                    <a:pt x="684800" y="1999952"/>
                    <a:pt x="685789" y="2001312"/>
                    <a:pt x="686691" y="2003960"/>
                  </a:cubicBezTo>
                  <a:cubicBezTo>
                    <a:pt x="685351" y="2007747"/>
                    <a:pt x="691110" y="2018482"/>
                    <a:pt x="695417" y="2018776"/>
                  </a:cubicBezTo>
                  <a:cubicBezTo>
                    <a:pt x="702954" y="2019289"/>
                    <a:pt x="710316" y="2022377"/>
                    <a:pt x="716338" y="2029251"/>
                  </a:cubicBezTo>
                  <a:cubicBezTo>
                    <a:pt x="717327" y="2030611"/>
                    <a:pt x="719481" y="2030758"/>
                    <a:pt x="721722" y="2029618"/>
                  </a:cubicBezTo>
                  <a:cubicBezTo>
                    <a:pt x="725040" y="2028551"/>
                    <a:pt x="727193" y="2028698"/>
                    <a:pt x="729084" y="2032705"/>
                  </a:cubicBezTo>
                  <a:cubicBezTo>
                    <a:pt x="730073" y="2034066"/>
                    <a:pt x="734380" y="2034359"/>
                    <a:pt x="736534" y="2034506"/>
                  </a:cubicBezTo>
                  <a:cubicBezTo>
                    <a:pt x="741917" y="2034872"/>
                    <a:pt x="748465" y="2034026"/>
                    <a:pt x="753762" y="2035679"/>
                  </a:cubicBezTo>
                  <a:cubicBezTo>
                    <a:pt x="763365" y="2037626"/>
                    <a:pt x="771891" y="2039500"/>
                    <a:pt x="781407" y="2042734"/>
                  </a:cubicBezTo>
                  <a:cubicBezTo>
                    <a:pt x="783560" y="2042881"/>
                    <a:pt x="785626" y="2044315"/>
                    <a:pt x="786615" y="2045675"/>
                  </a:cubicBezTo>
                  <a:cubicBezTo>
                    <a:pt x="788330" y="2052256"/>
                    <a:pt x="793714" y="2052623"/>
                    <a:pt x="796856" y="2054130"/>
                  </a:cubicBezTo>
                  <a:cubicBezTo>
                    <a:pt x="799999" y="2055637"/>
                    <a:pt x="804218" y="2057217"/>
                    <a:pt x="806372" y="2057364"/>
                  </a:cubicBezTo>
                  <a:cubicBezTo>
                    <a:pt x="807536" y="2056150"/>
                    <a:pt x="809777" y="2055010"/>
                    <a:pt x="812106" y="2052583"/>
                  </a:cubicBezTo>
                  <a:cubicBezTo>
                    <a:pt x="807799" y="2052290"/>
                    <a:pt x="805558" y="2053430"/>
                    <a:pt x="803405" y="2053283"/>
                  </a:cubicBezTo>
                  <a:cubicBezTo>
                    <a:pt x="808150" y="2047142"/>
                    <a:pt x="812545" y="2046148"/>
                    <a:pt x="817665" y="2050376"/>
                  </a:cubicBezTo>
                  <a:cubicBezTo>
                    <a:pt x="823687" y="2057250"/>
                    <a:pt x="829071" y="2057617"/>
                    <a:pt x="837047" y="2051696"/>
                  </a:cubicBezTo>
                  <a:lnTo>
                    <a:pt x="843770" y="2048276"/>
                  </a:lnTo>
                  <a:lnTo>
                    <a:pt x="844209" y="2041841"/>
                  </a:lnTo>
                  <a:cubicBezTo>
                    <a:pt x="847351" y="2043348"/>
                    <a:pt x="850406" y="2046142"/>
                    <a:pt x="852560" y="2046289"/>
                  </a:cubicBezTo>
                  <a:cubicBezTo>
                    <a:pt x="859283" y="2042868"/>
                    <a:pt x="866007" y="2039448"/>
                    <a:pt x="871741" y="2034667"/>
                  </a:cubicBezTo>
                  <a:cubicBezTo>
                    <a:pt x="878552" y="2029959"/>
                    <a:pt x="884375" y="2023891"/>
                    <a:pt x="890109" y="2019111"/>
                  </a:cubicBezTo>
                  <a:cubicBezTo>
                    <a:pt x="891186" y="2019184"/>
                    <a:pt x="891273" y="2017897"/>
                    <a:pt x="892350" y="2017970"/>
                  </a:cubicBezTo>
                  <a:cubicBezTo>
                    <a:pt x="900063" y="2015910"/>
                    <a:pt x="906611" y="2015063"/>
                    <a:pt x="914324" y="2013003"/>
                  </a:cubicBezTo>
                  <a:cubicBezTo>
                    <a:pt x="918718" y="2012009"/>
                    <a:pt x="922124" y="2009656"/>
                    <a:pt x="926519" y="2008662"/>
                  </a:cubicBezTo>
                  <a:cubicBezTo>
                    <a:pt x="929836" y="2007596"/>
                    <a:pt x="931990" y="2007742"/>
                    <a:pt x="935308" y="2006675"/>
                  </a:cubicBezTo>
                  <a:lnTo>
                    <a:pt x="946075" y="2007409"/>
                  </a:lnTo>
                  <a:cubicBezTo>
                    <a:pt x="948229" y="2007556"/>
                    <a:pt x="951459" y="2007776"/>
                    <a:pt x="953700" y="2006635"/>
                  </a:cubicBezTo>
                  <a:cubicBezTo>
                    <a:pt x="954952" y="2004135"/>
                    <a:pt x="957369" y="2000421"/>
                    <a:pt x="958446" y="2000494"/>
                  </a:cubicBezTo>
                  <a:cubicBezTo>
                    <a:pt x="961676" y="2000714"/>
                    <a:pt x="963654" y="2003435"/>
                    <a:pt x="966797" y="2004942"/>
                  </a:cubicBezTo>
                  <a:cubicBezTo>
                    <a:pt x="967873" y="2005015"/>
                    <a:pt x="967786" y="2006302"/>
                    <a:pt x="967698" y="2007589"/>
                  </a:cubicBezTo>
                  <a:cubicBezTo>
                    <a:pt x="971654" y="2013030"/>
                    <a:pt x="974446" y="2019685"/>
                    <a:pt x="978403" y="2025126"/>
                  </a:cubicBezTo>
                  <a:cubicBezTo>
                    <a:pt x="983348" y="2031927"/>
                    <a:pt x="988732" y="2032294"/>
                    <a:pt x="992225" y="2028653"/>
                  </a:cubicBezTo>
                  <a:cubicBezTo>
                    <a:pt x="997959" y="2023872"/>
                    <a:pt x="1002530" y="2020305"/>
                    <a:pt x="1009892" y="2023393"/>
                  </a:cubicBezTo>
                  <a:cubicBezTo>
                    <a:pt x="1010968" y="2023466"/>
                    <a:pt x="1013034" y="2024899"/>
                    <a:pt x="1014198" y="2023686"/>
                  </a:cubicBezTo>
                  <a:cubicBezTo>
                    <a:pt x="1019758" y="2021479"/>
                    <a:pt x="1026393" y="2019345"/>
                    <a:pt x="1032040" y="2015851"/>
                  </a:cubicBezTo>
                  <a:cubicBezTo>
                    <a:pt x="1035358" y="2014784"/>
                    <a:pt x="1039665" y="2015078"/>
                    <a:pt x="1040917" y="2012577"/>
                  </a:cubicBezTo>
                  <a:cubicBezTo>
                    <a:pt x="1044674" y="2005076"/>
                    <a:pt x="1050320" y="2001582"/>
                    <a:pt x="1056055" y="1996801"/>
                  </a:cubicBezTo>
                  <a:cubicBezTo>
                    <a:pt x="1059548" y="1993160"/>
                    <a:pt x="1063129" y="1988233"/>
                    <a:pt x="1066447" y="1987166"/>
                  </a:cubicBezTo>
                  <a:cubicBezTo>
                    <a:pt x="1074160" y="1985106"/>
                    <a:pt x="1080069" y="1977751"/>
                    <a:pt x="1086880" y="1973044"/>
                  </a:cubicBezTo>
                  <a:cubicBezTo>
                    <a:pt x="1092527" y="1969550"/>
                    <a:pt x="1096284" y="1962048"/>
                    <a:pt x="1101755" y="1961128"/>
                  </a:cubicBezTo>
                  <a:cubicBezTo>
                    <a:pt x="1110544" y="1959141"/>
                    <a:pt x="1117443" y="1953147"/>
                    <a:pt x="1125419" y="1947226"/>
                  </a:cubicBezTo>
                  <a:cubicBezTo>
                    <a:pt x="1129989" y="1943659"/>
                    <a:pt x="1135548" y="1941452"/>
                    <a:pt x="1140844" y="1943105"/>
                  </a:cubicBezTo>
                  <a:cubicBezTo>
                    <a:pt x="1143987" y="1944612"/>
                    <a:pt x="1148381" y="1943619"/>
                    <a:pt x="1150623" y="1942479"/>
                  </a:cubicBezTo>
                  <a:cubicBezTo>
                    <a:pt x="1155105" y="1940198"/>
                    <a:pt x="1159675" y="1936631"/>
                    <a:pt x="1164157" y="1934350"/>
                  </a:cubicBezTo>
                  <a:cubicBezTo>
                    <a:pt x="1167563" y="1931997"/>
                    <a:pt x="1170968" y="1929643"/>
                    <a:pt x="1174199" y="1929863"/>
                  </a:cubicBezTo>
                  <a:cubicBezTo>
                    <a:pt x="1185054" y="1929310"/>
                    <a:pt x="1193843" y="1927323"/>
                    <a:pt x="1200104" y="1914820"/>
                  </a:cubicBezTo>
                  <a:cubicBezTo>
                    <a:pt x="1202608" y="1909819"/>
                    <a:pt x="1213814" y="1904119"/>
                    <a:pt x="1217946" y="1906986"/>
                  </a:cubicBezTo>
                  <a:cubicBezTo>
                    <a:pt x="1225220" y="1911360"/>
                    <a:pt x="1230779" y="1909153"/>
                    <a:pt x="1235612" y="1901725"/>
                  </a:cubicBezTo>
                  <a:cubicBezTo>
                    <a:pt x="1239105" y="1898084"/>
                    <a:pt x="1243324" y="1899665"/>
                    <a:pt x="1246379" y="1902458"/>
                  </a:cubicBezTo>
                  <a:cubicBezTo>
                    <a:pt x="1248358" y="1905179"/>
                    <a:pt x="1250423" y="1906613"/>
                    <a:pt x="1252577" y="1906759"/>
                  </a:cubicBezTo>
                  <a:cubicBezTo>
                    <a:pt x="1260026" y="1908560"/>
                    <a:pt x="1268728" y="1907860"/>
                    <a:pt x="1276178" y="1909660"/>
                  </a:cubicBezTo>
                  <a:cubicBezTo>
                    <a:pt x="1282551" y="1911387"/>
                    <a:pt x="1289186" y="1909253"/>
                    <a:pt x="1293844" y="1904399"/>
                  </a:cubicBezTo>
                  <a:cubicBezTo>
                    <a:pt x="1298502" y="1899545"/>
                    <a:pt x="1301732" y="1899765"/>
                    <a:pt x="1308017" y="1902779"/>
                  </a:cubicBezTo>
                  <a:cubicBezTo>
                    <a:pt x="1313226" y="1905720"/>
                    <a:pt x="1317094" y="1912448"/>
                    <a:pt x="1324719" y="1911674"/>
                  </a:cubicBezTo>
                  <a:cubicBezTo>
                    <a:pt x="1331267" y="1910827"/>
                    <a:pt x="1338542" y="1915201"/>
                    <a:pt x="1346342" y="1911854"/>
                  </a:cubicBezTo>
                  <a:lnTo>
                    <a:pt x="1350649" y="1912148"/>
                  </a:lnTo>
                  <a:cubicBezTo>
                    <a:pt x="1356934" y="1915162"/>
                    <a:pt x="1363307" y="1916889"/>
                    <a:pt x="1368252" y="1923690"/>
                  </a:cubicBezTo>
                  <a:cubicBezTo>
                    <a:pt x="1374274" y="1930565"/>
                    <a:pt x="1378595" y="1883023"/>
                    <a:pt x="1384705" y="1888610"/>
                  </a:cubicBezTo>
                  <a:cubicBezTo>
                    <a:pt x="1393870" y="1896992"/>
                    <a:pt x="1392242" y="1889124"/>
                    <a:pt x="1401495" y="1896218"/>
                  </a:cubicBezTo>
                  <a:cubicBezTo>
                    <a:pt x="1408769" y="1900593"/>
                    <a:pt x="1406503" y="1886217"/>
                    <a:pt x="1414942" y="1889377"/>
                  </a:cubicBezTo>
                  <a:cubicBezTo>
                    <a:pt x="1416018" y="1889451"/>
                    <a:pt x="1428238" y="1900626"/>
                    <a:pt x="1428326" y="1899339"/>
                  </a:cubicBezTo>
                  <a:cubicBezTo>
                    <a:pt x="1433972" y="1895845"/>
                    <a:pt x="1441986" y="1857605"/>
                    <a:pt x="1447282" y="1859259"/>
                  </a:cubicBezTo>
                  <a:cubicBezTo>
                    <a:pt x="1457787" y="1863853"/>
                    <a:pt x="1467653" y="1861939"/>
                    <a:pt x="1477695" y="1857452"/>
                  </a:cubicBezTo>
                  <a:cubicBezTo>
                    <a:pt x="1483254" y="1855245"/>
                    <a:pt x="1492481" y="1846824"/>
                    <a:pt x="1496525" y="1850978"/>
                  </a:cubicBezTo>
                  <a:cubicBezTo>
                    <a:pt x="1503624" y="1857926"/>
                    <a:pt x="1510986" y="1861013"/>
                    <a:pt x="1519513" y="1862887"/>
                  </a:cubicBezTo>
                  <a:cubicBezTo>
                    <a:pt x="1520589" y="1862960"/>
                    <a:pt x="1521578" y="1864320"/>
                    <a:pt x="1522567" y="1865680"/>
                  </a:cubicBezTo>
                  <a:cubicBezTo>
                    <a:pt x="1525447" y="1871048"/>
                    <a:pt x="1541486" y="1857919"/>
                    <a:pt x="1544365" y="1863287"/>
                  </a:cubicBezTo>
                  <a:cubicBezTo>
                    <a:pt x="1548147" y="1871302"/>
                    <a:pt x="1551927" y="1879317"/>
                    <a:pt x="1555796" y="1886045"/>
                  </a:cubicBezTo>
                  <a:cubicBezTo>
                    <a:pt x="1557774" y="1888765"/>
                    <a:pt x="1560917" y="1890272"/>
                    <a:pt x="1561818" y="1892919"/>
                  </a:cubicBezTo>
                  <a:cubicBezTo>
                    <a:pt x="1562457" y="1899427"/>
                    <a:pt x="1564435" y="1902148"/>
                    <a:pt x="1569819" y="1902515"/>
                  </a:cubicBezTo>
                  <a:cubicBezTo>
                    <a:pt x="1573049" y="1902735"/>
                    <a:pt x="1576191" y="1904241"/>
                    <a:pt x="1578170" y="1906962"/>
                  </a:cubicBezTo>
                  <a:cubicBezTo>
                    <a:pt x="1583290" y="1911189"/>
                    <a:pt x="1587334" y="1915343"/>
                    <a:pt x="1591378" y="1919498"/>
                  </a:cubicBezTo>
                  <a:cubicBezTo>
                    <a:pt x="1596499" y="1923725"/>
                    <a:pt x="1601620" y="1927953"/>
                    <a:pt x="1603335" y="1934534"/>
                  </a:cubicBezTo>
                  <a:cubicBezTo>
                    <a:pt x="1604236" y="1937181"/>
                    <a:pt x="1605225" y="1938541"/>
                    <a:pt x="1606214" y="1939902"/>
                  </a:cubicBezTo>
                  <a:cubicBezTo>
                    <a:pt x="1610171" y="1945343"/>
                    <a:pt x="1614215" y="1949497"/>
                    <a:pt x="1618171" y="1954938"/>
                  </a:cubicBezTo>
                  <a:cubicBezTo>
                    <a:pt x="1624193" y="1961813"/>
                    <a:pt x="1629051" y="1969901"/>
                    <a:pt x="1635073" y="1976775"/>
                  </a:cubicBezTo>
                  <a:cubicBezTo>
                    <a:pt x="1637139" y="1978209"/>
                    <a:pt x="1639117" y="1980929"/>
                    <a:pt x="1641183" y="1982363"/>
                  </a:cubicBezTo>
                  <a:cubicBezTo>
                    <a:pt x="1645315" y="1985230"/>
                    <a:pt x="1649446" y="1988097"/>
                    <a:pt x="1652413" y="1992178"/>
                  </a:cubicBezTo>
                  <a:cubicBezTo>
                    <a:pt x="1655381" y="1996259"/>
                    <a:pt x="1672033" y="1974122"/>
                    <a:pt x="1673836" y="1979416"/>
                  </a:cubicBezTo>
                  <a:cubicBezTo>
                    <a:pt x="1673748" y="1980703"/>
                    <a:pt x="1674825" y="1980776"/>
                    <a:pt x="1675902" y="1980850"/>
                  </a:cubicBezTo>
                  <a:cubicBezTo>
                    <a:pt x="1681924" y="1987724"/>
                    <a:pt x="1688560" y="1985591"/>
                    <a:pt x="1695196" y="1983457"/>
                  </a:cubicBezTo>
                  <a:cubicBezTo>
                    <a:pt x="1697437" y="1982317"/>
                    <a:pt x="1699678" y="1981177"/>
                    <a:pt x="1700667" y="1982537"/>
                  </a:cubicBezTo>
                  <a:cubicBezTo>
                    <a:pt x="1707942" y="1986911"/>
                    <a:pt x="1712712" y="1996286"/>
                    <a:pt x="1722315" y="1998233"/>
                  </a:cubicBezTo>
                  <a:cubicBezTo>
                    <a:pt x="1722315" y="1998233"/>
                    <a:pt x="1723392" y="1998307"/>
                    <a:pt x="1723304" y="1999594"/>
                  </a:cubicBezTo>
                  <a:cubicBezTo>
                    <a:pt x="1724931" y="2007462"/>
                    <a:pt x="1731392" y="2007902"/>
                    <a:pt x="1736688" y="2009556"/>
                  </a:cubicBezTo>
                  <a:cubicBezTo>
                    <a:pt x="1739918" y="2009776"/>
                    <a:pt x="1743061" y="2011283"/>
                    <a:pt x="1745126" y="2012716"/>
                  </a:cubicBezTo>
                  <a:cubicBezTo>
                    <a:pt x="1751324" y="2017017"/>
                    <a:pt x="1757434" y="2022605"/>
                    <a:pt x="1764796" y="2025692"/>
                  </a:cubicBezTo>
                  <a:cubicBezTo>
                    <a:pt x="1774223" y="2030213"/>
                    <a:pt x="1783739" y="2033447"/>
                    <a:pt x="1790838" y="2040395"/>
                  </a:cubicBezTo>
                  <a:cubicBezTo>
                    <a:pt x="1791914" y="2040468"/>
                    <a:pt x="1792991" y="2040542"/>
                    <a:pt x="1792904" y="2041829"/>
                  </a:cubicBezTo>
                  <a:cubicBezTo>
                    <a:pt x="1795959" y="2044623"/>
                    <a:pt x="1801255" y="2046276"/>
                    <a:pt x="1803145" y="2050284"/>
                  </a:cubicBezTo>
                  <a:cubicBezTo>
                    <a:pt x="1805849" y="2058225"/>
                    <a:pt x="1814551" y="2057525"/>
                    <a:pt x="1818420" y="2064253"/>
                  </a:cubicBezTo>
                  <a:lnTo>
                    <a:pt x="1819496" y="2064326"/>
                  </a:lnTo>
                  <a:cubicBezTo>
                    <a:pt x="1823803" y="2064620"/>
                    <a:pt x="1828023" y="2066200"/>
                    <a:pt x="1833406" y="2066567"/>
                  </a:cubicBezTo>
                  <a:cubicBezTo>
                    <a:pt x="1835648" y="2065427"/>
                    <a:pt x="1839053" y="2063073"/>
                    <a:pt x="1841207" y="2063220"/>
                  </a:cubicBezTo>
                  <a:cubicBezTo>
                    <a:pt x="1850635" y="2067741"/>
                    <a:pt x="1860325" y="2068401"/>
                    <a:pt x="1867487" y="2058546"/>
                  </a:cubicBezTo>
                  <a:cubicBezTo>
                    <a:pt x="1868651" y="2057332"/>
                    <a:pt x="1870805" y="2057479"/>
                    <a:pt x="1872959" y="2057626"/>
                  </a:cubicBezTo>
                  <a:lnTo>
                    <a:pt x="1881573" y="2058212"/>
                  </a:lnTo>
                  <a:cubicBezTo>
                    <a:pt x="1891439" y="2056299"/>
                    <a:pt x="1900228" y="2054312"/>
                    <a:pt x="1910006" y="2053685"/>
                  </a:cubicBezTo>
                  <a:cubicBezTo>
                    <a:pt x="1914401" y="2052692"/>
                    <a:pt x="1919610" y="2055632"/>
                    <a:pt x="1923829" y="2057213"/>
                  </a:cubicBezTo>
                  <a:cubicBezTo>
                    <a:pt x="1928048" y="2058793"/>
                    <a:pt x="1932355" y="2059086"/>
                    <a:pt x="1936662" y="2059380"/>
                  </a:cubicBezTo>
                  <a:cubicBezTo>
                    <a:pt x="1942046" y="2059746"/>
                    <a:pt x="1946529" y="2057466"/>
                    <a:pt x="1951912" y="2057833"/>
                  </a:cubicBezTo>
                  <a:cubicBezTo>
                    <a:pt x="1956307" y="2056839"/>
                    <a:pt x="1961691" y="2057206"/>
                    <a:pt x="1966085" y="2056213"/>
                  </a:cubicBezTo>
                  <a:cubicBezTo>
                    <a:pt x="1975951" y="2054299"/>
                    <a:pt x="1984741" y="2052312"/>
                    <a:pt x="1994519" y="2051686"/>
                  </a:cubicBezTo>
                  <a:cubicBezTo>
                    <a:pt x="2003961" y="2008371"/>
                    <a:pt x="2006391" y="1956821"/>
                    <a:pt x="2009985" y="1904058"/>
                  </a:cubicBezTo>
                  <a:close/>
                </a:path>
              </a:pathLst>
            </a:cu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9" name="Group 9"/>
          <p:cNvGrpSpPr/>
          <p:nvPr/>
        </p:nvGrpSpPr>
        <p:grpSpPr>
          <a:xfrm rot="-3105677">
            <a:off x="3533256" y="-3609123"/>
            <a:ext cx="11396017" cy="8473695"/>
            <a:chOff x="0" y="0"/>
            <a:chExt cx="3254686" cy="2420075"/>
          </a:xfrm>
        </p:grpSpPr>
        <p:sp>
          <p:nvSpPr>
            <p:cNvPr id="10" name="Freeform 10"/>
            <p:cNvSpPr/>
            <p:nvPr/>
          </p:nvSpPr>
          <p:spPr>
            <a:xfrm>
              <a:off x="-2540" y="-2540"/>
              <a:ext cx="3257226" cy="2416504"/>
            </a:xfrm>
            <a:custGeom>
              <a:avLst/>
              <a:gdLst/>
              <a:ahLst/>
              <a:cxnLst/>
              <a:rect l="l" t="t" r="r" b="b"/>
              <a:pathLst>
                <a:path w="3257226" h="2416504">
                  <a:moveTo>
                    <a:pt x="3255486" y="2138440"/>
                  </a:moveTo>
                  <a:cubicBezTo>
                    <a:pt x="3253745" y="1534949"/>
                    <a:pt x="3232859" y="719090"/>
                    <a:pt x="3232859" y="117127"/>
                  </a:cubicBezTo>
                  <a:cubicBezTo>
                    <a:pt x="3232859" y="107960"/>
                    <a:pt x="3234600" y="98793"/>
                    <a:pt x="3234600" y="91154"/>
                  </a:cubicBezTo>
                  <a:cubicBezTo>
                    <a:pt x="3232859" y="89626"/>
                    <a:pt x="3231119" y="89626"/>
                    <a:pt x="3229379" y="88098"/>
                  </a:cubicBezTo>
                  <a:cubicBezTo>
                    <a:pt x="3229379" y="88098"/>
                    <a:pt x="3227638" y="89626"/>
                    <a:pt x="3227638" y="91154"/>
                  </a:cubicBezTo>
                  <a:cubicBezTo>
                    <a:pt x="3224157" y="98793"/>
                    <a:pt x="3217195" y="98793"/>
                    <a:pt x="3210233" y="98793"/>
                  </a:cubicBezTo>
                  <a:cubicBezTo>
                    <a:pt x="3201531" y="97265"/>
                    <a:pt x="3192828" y="89626"/>
                    <a:pt x="3182386" y="92682"/>
                  </a:cubicBezTo>
                  <a:cubicBezTo>
                    <a:pt x="3178905" y="94210"/>
                    <a:pt x="3171943" y="91154"/>
                    <a:pt x="3170202" y="88098"/>
                  </a:cubicBezTo>
                  <a:cubicBezTo>
                    <a:pt x="3164981" y="81987"/>
                    <a:pt x="3158019" y="81987"/>
                    <a:pt x="3151057" y="85043"/>
                  </a:cubicBezTo>
                  <a:cubicBezTo>
                    <a:pt x="3147576" y="86570"/>
                    <a:pt x="3144095" y="85043"/>
                    <a:pt x="3140614" y="85043"/>
                  </a:cubicBezTo>
                  <a:cubicBezTo>
                    <a:pt x="3135393" y="85043"/>
                    <a:pt x="3128431" y="83515"/>
                    <a:pt x="3123209" y="81987"/>
                  </a:cubicBezTo>
                  <a:cubicBezTo>
                    <a:pt x="3121469" y="81987"/>
                    <a:pt x="3117988" y="80459"/>
                    <a:pt x="3116248" y="80459"/>
                  </a:cubicBezTo>
                  <a:cubicBezTo>
                    <a:pt x="3111026" y="78931"/>
                    <a:pt x="3105805" y="74348"/>
                    <a:pt x="3100583" y="80459"/>
                  </a:cubicBezTo>
                  <a:cubicBezTo>
                    <a:pt x="3100583" y="80459"/>
                    <a:pt x="3097102" y="80459"/>
                    <a:pt x="3095362" y="78931"/>
                  </a:cubicBezTo>
                  <a:cubicBezTo>
                    <a:pt x="3093621" y="75876"/>
                    <a:pt x="3091881" y="71292"/>
                    <a:pt x="3090140" y="68236"/>
                  </a:cubicBezTo>
                  <a:cubicBezTo>
                    <a:pt x="3086660" y="63653"/>
                    <a:pt x="3086660" y="56014"/>
                    <a:pt x="3081438" y="52958"/>
                  </a:cubicBezTo>
                  <a:cubicBezTo>
                    <a:pt x="3077957" y="51430"/>
                    <a:pt x="3076217" y="49903"/>
                    <a:pt x="3074477" y="46847"/>
                  </a:cubicBezTo>
                  <a:cubicBezTo>
                    <a:pt x="3074477" y="45319"/>
                    <a:pt x="3070995" y="43791"/>
                    <a:pt x="3070995" y="42263"/>
                  </a:cubicBezTo>
                  <a:lnTo>
                    <a:pt x="3065774" y="37680"/>
                  </a:lnTo>
                  <a:cubicBezTo>
                    <a:pt x="3064034" y="34624"/>
                    <a:pt x="3062293" y="30041"/>
                    <a:pt x="3058812" y="28513"/>
                  </a:cubicBezTo>
                  <a:cubicBezTo>
                    <a:pt x="3051850" y="23930"/>
                    <a:pt x="3050110" y="17818"/>
                    <a:pt x="3053591" y="10179"/>
                  </a:cubicBezTo>
                  <a:cubicBezTo>
                    <a:pt x="3048369" y="8651"/>
                    <a:pt x="3044888" y="5596"/>
                    <a:pt x="3039667" y="5596"/>
                  </a:cubicBezTo>
                  <a:cubicBezTo>
                    <a:pt x="3018781" y="7123"/>
                    <a:pt x="2996155" y="10179"/>
                    <a:pt x="2975269" y="11707"/>
                  </a:cubicBezTo>
                  <a:cubicBezTo>
                    <a:pt x="2971788" y="11707"/>
                    <a:pt x="2966567" y="13235"/>
                    <a:pt x="2964826" y="14763"/>
                  </a:cubicBezTo>
                  <a:cubicBezTo>
                    <a:pt x="2950903" y="22402"/>
                    <a:pt x="2936979" y="16290"/>
                    <a:pt x="2923055" y="14763"/>
                  </a:cubicBezTo>
                  <a:cubicBezTo>
                    <a:pt x="2912612" y="14763"/>
                    <a:pt x="2902169" y="10179"/>
                    <a:pt x="2891727" y="8651"/>
                  </a:cubicBezTo>
                  <a:cubicBezTo>
                    <a:pt x="2879543" y="7123"/>
                    <a:pt x="2869100" y="8651"/>
                    <a:pt x="2856917" y="7123"/>
                  </a:cubicBezTo>
                  <a:cubicBezTo>
                    <a:pt x="2855177" y="7123"/>
                    <a:pt x="2853436" y="5596"/>
                    <a:pt x="2851696" y="4068"/>
                  </a:cubicBezTo>
                  <a:cubicBezTo>
                    <a:pt x="2848215" y="0"/>
                    <a:pt x="2841253" y="1270"/>
                    <a:pt x="2837772" y="2540"/>
                  </a:cubicBezTo>
                  <a:cubicBezTo>
                    <a:pt x="2832550" y="5596"/>
                    <a:pt x="2830810" y="10179"/>
                    <a:pt x="2827329" y="14763"/>
                  </a:cubicBezTo>
                  <a:cubicBezTo>
                    <a:pt x="2818627" y="16290"/>
                    <a:pt x="2806443" y="17818"/>
                    <a:pt x="2797741" y="22402"/>
                  </a:cubicBezTo>
                  <a:cubicBezTo>
                    <a:pt x="2790779" y="25457"/>
                    <a:pt x="2787298" y="26985"/>
                    <a:pt x="2782077" y="23930"/>
                  </a:cubicBezTo>
                  <a:lnTo>
                    <a:pt x="2780336" y="25457"/>
                  </a:lnTo>
                  <a:cubicBezTo>
                    <a:pt x="2783817" y="28513"/>
                    <a:pt x="2785558" y="33097"/>
                    <a:pt x="2789039" y="36152"/>
                  </a:cubicBezTo>
                  <a:cubicBezTo>
                    <a:pt x="2783817" y="37680"/>
                    <a:pt x="2776855" y="40736"/>
                    <a:pt x="2773374" y="39208"/>
                  </a:cubicBezTo>
                  <a:cubicBezTo>
                    <a:pt x="2764672" y="37680"/>
                    <a:pt x="2761191" y="40736"/>
                    <a:pt x="2754229" y="43791"/>
                  </a:cubicBezTo>
                  <a:cubicBezTo>
                    <a:pt x="2747267" y="48375"/>
                    <a:pt x="2738565" y="51430"/>
                    <a:pt x="2731603" y="54486"/>
                  </a:cubicBezTo>
                  <a:cubicBezTo>
                    <a:pt x="2729862" y="54486"/>
                    <a:pt x="2728122" y="54486"/>
                    <a:pt x="2726382" y="52958"/>
                  </a:cubicBezTo>
                  <a:cubicBezTo>
                    <a:pt x="2724641" y="52958"/>
                    <a:pt x="2722901" y="51430"/>
                    <a:pt x="2722901" y="51430"/>
                  </a:cubicBezTo>
                  <a:cubicBezTo>
                    <a:pt x="2714198" y="54486"/>
                    <a:pt x="2705496" y="57542"/>
                    <a:pt x="2696793" y="54486"/>
                  </a:cubicBezTo>
                  <a:cubicBezTo>
                    <a:pt x="2695053" y="54486"/>
                    <a:pt x="2695053" y="56014"/>
                    <a:pt x="2693312" y="56014"/>
                  </a:cubicBezTo>
                  <a:cubicBezTo>
                    <a:pt x="2682870" y="59070"/>
                    <a:pt x="2675908" y="69764"/>
                    <a:pt x="2661984" y="69764"/>
                  </a:cubicBezTo>
                  <a:cubicBezTo>
                    <a:pt x="2651541" y="69764"/>
                    <a:pt x="2641098" y="77403"/>
                    <a:pt x="2630656" y="77403"/>
                  </a:cubicBezTo>
                  <a:cubicBezTo>
                    <a:pt x="2618472" y="78931"/>
                    <a:pt x="2608029" y="81987"/>
                    <a:pt x="2597586" y="86570"/>
                  </a:cubicBezTo>
                  <a:cubicBezTo>
                    <a:pt x="2594105" y="88098"/>
                    <a:pt x="2590625" y="88098"/>
                    <a:pt x="2588884" y="88098"/>
                  </a:cubicBezTo>
                  <a:cubicBezTo>
                    <a:pt x="2580182" y="85043"/>
                    <a:pt x="2574960" y="89626"/>
                    <a:pt x="2571479" y="94210"/>
                  </a:cubicBezTo>
                  <a:cubicBezTo>
                    <a:pt x="2562777" y="104904"/>
                    <a:pt x="2548853" y="107960"/>
                    <a:pt x="2536670" y="111016"/>
                  </a:cubicBezTo>
                  <a:cubicBezTo>
                    <a:pt x="2521006" y="114071"/>
                    <a:pt x="2505341" y="115599"/>
                    <a:pt x="2489677" y="117127"/>
                  </a:cubicBezTo>
                  <a:cubicBezTo>
                    <a:pt x="2487937" y="117127"/>
                    <a:pt x="2486196" y="121710"/>
                    <a:pt x="2482715" y="123238"/>
                  </a:cubicBezTo>
                  <a:cubicBezTo>
                    <a:pt x="2480975" y="123238"/>
                    <a:pt x="2479234" y="121710"/>
                    <a:pt x="2479234" y="121710"/>
                  </a:cubicBezTo>
                  <a:cubicBezTo>
                    <a:pt x="2470532" y="130877"/>
                    <a:pt x="2465311" y="144628"/>
                    <a:pt x="2447906" y="143100"/>
                  </a:cubicBezTo>
                  <a:lnTo>
                    <a:pt x="2446165" y="143100"/>
                  </a:lnTo>
                  <a:cubicBezTo>
                    <a:pt x="2432241" y="150739"/>
                    <a:pt x="2418318" y="147683"/>
                    <a:pt x="2406134" y="144628"/>
                  </a:cubicBezTo>
                  <a:cubicBezTo>
                    <a:pt x="2402653" y="144628"/>
                    <a:pt x="2397432" y="141572"/>
                    <a:pt x="2395692" y="138516"/>
                  </a:cubicBezTo>
                  <a:cubicBezTo>
                    <a:pt x="2390470" y="129349"/>
                    <a:pt x="2376546" y="126294"/>
                    <a:pt x="2366103" y="129349"/>
                  </a:cubicBezTo>
                  <a:cubicBezTo>
                    <a:pt x="2357401" y="132405"/>
                    <a:pt x="2348699" y="133933"/>
                    <a:pt x="2339996" y="136989"/>
                  </a:cubicBezTo>
                  <a:cubicBezTo>
                    <a:pt x="2326073" y="140044"/>
                    <a:pt x="2313889" y="141572"/>
                    <a:pt x="2299965" y="135461"/>
                  </a:cubicBezTo>
                  <a:cubicBezTo>
                    <a:pt x="2286042" y="129349"/>
                    <a:pt x="2275599" y="133933"/>
                    <a:pt x="2268637" y="147683"/>
                  </a:cubicBezTo>
                  <a:cubicBezTo>
                    <a:pt x="2263416" y="156850"/>
                    <a:pt x="2249492" y="158378"/>
                    <a:pt x="2240789" y="150739"/>
                  </a:cubicBezTo>
                  <a:cubicBezTo>
                    <a:pt x="2235568" y="146156"/>
                    <a:pt x="2232087" y="147683"/>
                    <a:pt x="2226865" y="150739"/>
                  </a:cubicBezTo>
                  <a:lnTo>
                    <a:pt x="2216423" y="159906"/>
                  </a:lnTo>
                  <a:cubicBezTo>
                    <a:pt x="2214682" y="161434"/>
                    <a:pt x="2211201" y="161434"/>
                    <a:pt x="2209461" y="161434"/>
                  </a:cubicBezTo>
                  <a:lnTo>
                    <a:pt x="2199018" y="161434"/>
                  </a:lnTo>
                  <a:cubicBezTo>
                    <a:pt x="2192056" y="161434"/>
                    <a:pt x="2185094" y="159906"/>
                    <a:pt x="2178132" y="158378"/>
                  </a:cubicBezTo>
                  <a:cubicBezTo>
                    <a:pt x="2169430" y="156850"/>
                    <a:pt x="2162468" y="152267"/>
                    <a:pt x="2153766" y="150739"/>
                  </a:cubicBezTo>
                  <a:cubicBezTo>
                    <a:pt x="2139842" y="149211"/>
                    <a:pt x="2136361" y="138516"/>
                    <a:pt x="2131140" y="130877"/>
                  </a:cubicBezTo>
                  <a:cubicBezTo>
                    <a:pt x="2127659" y="126294"/>
                    <a:pt x="2120697" y="120183"/>
                    <a:pt x="2113735" y="121710"/>
                  </a:cubicBezTo>
                  <a:cubicBezTo>
                    <a:pt x="2106773" y="124766"/>
                    <a:pt x="2099811" y="121710"/>
                    <a:pt x="2094590" y="120183"/>
                  </a:cubicBezTo>
                  <a:cubicBezTo>
                    <a:pt x="2092849" y="120183"/>
                    <a:pt x="2089368" y="118655"/>
                    <a:pt x="2087628" y="118655"/>
                  </a:cubicBezTo>
                  <a:cubicBezTo>
                    <a:pt x="2075444" y="115599"/>
                    <a:pt x="2066742" y="121710"/>
                    <a:pt x="2058040" y="129349"/>
                  </a:cubicBezTo>
                  <a:lnTo>
                    <a:pt x="2051078" y="135461"/>
                  </a:lnTo>
                  <a:cubicBezTo>
                    <a:pt x="2049337" y="136989"/>
                    <a:pt x="2049337" y="140044"/>
                    <a:pt x="2047597" y="141572"/>
                  </a:cubicBezTo>
                  <a:cubicBezTo>
                    <a:pt x="2037154" y="149211"/>
                    <a:pt x="2026711" y="146156"/>
                    <a:pt x="2014528" y="141572"/>
                  </a:cubicBezTo>
                  <a:cubicBezTo>
                    <a:pt x="2004085" y="136989"/>
                    <a:pt x="1991902" y="141572"/>
                    <a:pt x="1988421" y="150739"/>
                  </a:cubicBezTo>
                  <a:cubicBezTo>
                    <a:pt x="1986680" y="156850"/>
                    <a:pt x="1984940" y="161434"/>
                    <a:pt x="1976237" y="164489"/>
                  </a:cubicBezTo>
                  <a:cubicBezTo>
                    <a:pt x="1967535" y="169073"/>
                    <a:pt x="1957092" y="172129"/>
                    <a:pt x="1955352" y="182823"/>
                  </a:cubicBezTo>
                  <a:cubicBezTo>
                    <a:pt x="1955352" y="184351"/>
                    <a:pt x="1953611" y="185879"/>
                    <a:pt x="1951871" y="185879"/>
                  </a:cubicBezTo>
                  <a:cubicBezTo>
                    <a:pt x="1946649" y="187407"/>
                    <a:pt x="1943168" y="188935"/>
                    <a:pt x="1937947" y="190463"/>
                  </a:cubicBezTo>
                  <a:lnTo>
                    <a:pt x="1922283" y="190463"/>
                  </a:lnTo>
                  <a:cubicBezTo>
                    <a:pt x="1911840" y="188935"/>
                    <a:pt x="1901397" y="185879"/>
                    <a:pt x="1890954" y="184351"/>
                  </a:cubicBezTo>
                  <a:cubicBezTo>
                    <a:pt x="1878771" y="182823"/>
                    <a:pt x="1868328" y="188935"/>
                    <a:pt x="1856144" y="190463"/>
                  </a:cubicBezTo>
                  <a:lnTo>
                    <a:pt x="1854404" y="191990"/>
                  </a:lnTo>
                  <a:cubicBezTo>
                    <a:pt x="1850923" y="196574"/>
                    <a:pt x="1845702" y="195046"/>
                    <a:pt x="1842221" y="191990"/>
                  </a:cubicBezTo>
                  <a:cubicBezTo>
                    <a:pt x="1835259" y="185879"/>
                    <a:pt x="1823076" y="184351"/>
                    <a:pt x="1814373" y="187407"/>
                  </a:cubicBezTo>
                  <a:cubicBezTo>
                    <a:pt x="1803930" y="191990"/>
                    <a:pt x="1793487" y="195046"/>
                    <a:pt x="1783045" y="198102"/>
                  </a:cubicBezTo>
                  <a:cubicBezTo>
                    <a:pt x="1779564" y="198102"/>
                    <a:pt x="1776083" y="196574"/>
                    <a:pt x="1774342" y="196574"/>
                  </a:cubicBezTo>
                  <a:cubicBezTo>
                    <a:pt x="1770861" y="196574"/>
                    <a:pt x="1765640" y="195046"/>
                    <a:pt x="1763900" y="196574"/>
                  </a:cubicBezTo>
                  <a:cubicBezTo>
                    <a:pt x="1749976" y="205741"/>
                    <a:pt x="1736052" y="202685"/>
                    <a:pt x="1723869" y="196574"/>
                  </a:cubicBezTo>
                  <a:cubicBezTo>
                    <a:pt x="1716907" y="193518"/>
                    <a:pt x="1706464" y="190463"/>
                    <a:pt x="1702983" y="181296"/>
                  </a:cubicBezTo>
                  <a:cubicBezTo>
                    <a:pt x="1701242" y="175184"/>
                    <a:pt x="1694281" y="169073"/>
                    <a:pt x="1689059" y="164489"/>
                  </a:cubicBezTo>
                  <a:cubicBezTo>
                    <a:pt x="1680357" y="156850"/>
                    <a:pt x="1671654" y="146156"/>
                    <a:pt x="1655990" y="146156"/>
                  </a:cubicBezTo>
                  <a:cubicBezTo>
                    <a:pt x="1652509" y="146156"/>
                    <a:pt x="1649028" y="140044"/>
                    <a:pt x="1647288" y="141572"/>
                  </a:cubicBezTo>
                  <a:cubicBezTo>
                    <a:pt x="1640326" y="143100"/>
                    <a:pt x="1640326" y="140044"/>
                    <a:pt x="1636845" y="136989"/>
                  </a:cubicBezTo>
                  <a:cubicBezTo>
                    <a:pt x="1633364" y="133933"/>
                    <a:pt x="1628143" y="130877"/>
                    <a:pt x="1624662" y="126294"/>
                  </a:cubicBezTo>
                  <a:cubicBezTo>
                    <a:pt x="1619440" y="120183"/>
                    <a:pt x="1614219" y="112543"/>
                    <a:pt x="1608997" y="106432"/>
                  </a:cubicBezTo>
                  <a:cubicBezTo>
                    <a:pt x="1603776" y="100321"/>
                    <a:pt x="1600295" y="92682"/>
                    <a:pt x="1595074" y="86570"/>
                  </a:cubicBezTo>
                  <a:cubicBezTo>
                    <a:pt x="1593333" y="85043"/>
                    <a:pt x="1588112" y="83515"/>
                    <a:pt x="1586371" y="85043"/>
                  </a:cubicBezTo>
                  <a:lnTo>
                    <a:pt x="1565485" y="94210"/>
                  </a:lnTo>
                  <a:cubicBezTo>
                    <a:pt x="1562005" y="95737"/>
                    <a:pt x="1560264" y="98793"/>
                    <a:pt x="1558524" y="101849"/>
                  </a:cubicBezTo>
                  <a:lnTo>
                    <a:pt x="1556783" y="100321"/>
                  </a:lnTo>
                  <a:cubicBezTo>
                    <a:pt x="1558524" y="95737"/>
                    <a:pt x="1560264" y="91154"/>
                    <a:pt x="1562005" y="89626"/>
                  </a:cubicBezTo>
                  <a:lnTo>
                    <a:pt x="1541119" y="85043"/>
                  </a:lnTo>
                  <a:cubicBezTo>
                    <a:pt x="1535897" y="83515"/>
                    <a:pt x="1527195" y="83515"/>
                    <a:pt x="1523714" y="83515"/>
                  </a:cubicBezTo>
                  <a:lnTo>
                    <a:pt x="1495866" y="83515"/>
                  </a:lnTo>
                  <a:cubicBezTo>
                    <a:pt x="1485424" y="83515"/>
                    <a:pt x="1476721" y="81987"/>
                    <a:pt x="1466278" y="83515"/>
                  </a:cubicBezTo>
                  <a:cubicBezTo>
                    <a:pt x="1459317" y="85043"/>
                    <a:pt x="1454095" y="81987"/>
                    <a:pt x="1448874" y="78931"/>
                  </a:cubicBezTo>
                  <a:cubicBezTo>
                    <a:pt x="1434950" y="69764"/>
                    <a:pt x="1421026" y="59070"/>
                    <a:pt x="1401881" y="63653"/>
                  </a:cubicBezTo>
                  <a:cubicBezTo>
                    <a:pt x="1400140" y="63653"/>
                    <a:pt x="1396659" y="62125"/>
                    <a:pt x="1394919" y="60597"/>
                  </a:cubicBezTo>
                  <a:cubicBezTo>
                    <a:pt x="1389698" y="59070"/>
                    <a:pt x="1386217" y="56014"/>
                    <a:pt x="1379255" y="52958"/>
                  </a:cubicBezTo>
                  <a:cubicBezTo>
                    <a:pt x="1379255" y="57542"/>
                    <a:pt x="1379255" y="59070"/>
                    <a:pt x="1380995" y="62125"/>
                  </a:cubicBezTo>
                  <a:cubicBezTo>
                    <a:pt x="1377514" y="65181"/>
                    <a:pt x="1375774" y="63653"/>
                    <a:pt x="1374033" y="62125"/>
                  </a:cubicBezTo>
                  <a:cubicBezTo>
                    <a:pt x="1372293" y="63653"/>
                    <a:pt x="1370552" y="66709"/>
                    <a:pt x="1368812" y="66709"/>
                  </a:cubicBezTo>
                  <a:cubicBezTo>
                    <a:pt x="1360110" y="69764"/>
                    <a:pt x="1351407" y="71292"/>
                    <a:pt x="1342705" y="74348"/>
                  </a:cubicBezTo>
                  <a:cubicBezTo>
                    <a:pt x="1339224" y="75876"/>
                    <a:pt x="1335743" y="77403"/>
                    <a:pt x="1334002" y="78931"/>
                  </a:cubicBezTo>
                  <a:cubicBezTo>
                    <a:pt x="1327040" y="83515"/>
                    <a:pt x="1321819" y="91154"/>
                    <a:pt x="1309636" y="89626"/>
                  </a:cubicBezTo>
                  <a:cubicBezTo>
                    <a:pt x="1307895" y="89626"/>
                    <a:pt x="1304414" y="92682"/>
                    <a:pt x="1300933" y="92682"/>
                  </a:cubicBezTo>
                  <a:cubicBezTo>
                    <a:pt x="1297452" y="94210"/>
                    <a:pt x="1292231" y="94210"/>
                    <a:pt x="1288750" y="95737"/>
                  </a:cubicBezTo>
                  <a:lnTo>
                    <a:pt x="1285269" y="95737"/>
                  </a:lnTo>
                  <a:cubicBezTo>
                    <a:pt x="1274826" y="98793"/>
                    <a:pt x="1266124" y="101849"/>
                    <a:pt x="1255681" y="103376"/>
                  </a:cubicBezTo>
                  <a:lnTo>
                    <a:pt x="1248719" y="103376"/>
                  </a:lnTo>
                  <a:cubicBezTo>
                    <a:pt x="1240017" y="103376"/>
                    <a:pt x="1233055" y="101849"/>
                    <a:pt x="1224353" y="101849"/>
                  </a:cubicBezTo>
                  <a:cubicBezTo>
                    <a:pt x="1215650" y="101849"/>
                    <a:pt x="1206948" y="104904"/>
                    <a:pt x="1198246" y="104904"/>
                  </a:cubicBezTo>
                  <a:cubicBezTo>
                    <a:pt x="1187803" y="104904"/>
                    <a:pt x="1175619" y="104904"/>
                    <a:pt x="1166917" y="98793"/>
                  </a:cubicBezTo>
                  <a:cubicBezTo>
                    <a:pt x="1165176" y="97265"/>
                    <a:pt x="1159955" y="97265"/>
                    <a:pt x="1156474" y="98793"/>
                  </a:cubicBezTo>
                  <a:cubicBezTo>
                    <a:pt x="1144291" y="100321"/>
                    <a:pt x="1132107" y="101849"/>
                    <a:pt x="1121665" y="104904"/>
                  </a:cubicBezTo>
                  <a:cubicBezTo>
                    <a:pt x="1111222" y="107960"/>
                    <a:pt x="1106000" y="104904"/>
                    <a:pt x="1102519" y="97265"/>
                  </a:cubicBezTo>
                  <a:cubicBezTo>
                    <a:pt x="1100779" y="94210"/>
                    <a:pt x="1097298" y="91154"/>
                    <a:pt x="1093817" y="88098"/>
                  </a:cubicBezTo>
                  <a:cubicBezTo>
                    <a:pt x="1088596" y="85043"/>
                    <a:pt x="1083374" y="80459"/>
                    <a:pt x="1078153" y="80459"/>
                  </a:cubicBezTo>
                  <a:cubicBezTo>
                    <a:pt x="1065969" y="80459"/>
                    <a:pt x="1059007" y="74348"/>
                    <a:pt x="1050305" y="69764"/>
                  </a:cubicBezTo>
                  <a:cubicBezTo>
                    <a:pt x="1036381" y="62125"/>
                    <a:pt x="1024198" y="52958"/>
                    <a:pt x="1006793" y="54486"/>
                  </a:cubicBezTo>
                  <a:lnTo>
                    <a:pt x="1006793" y="46847"/>
                  </a:lnTo>
                  <a:cubicBezTo>
                    <a:pt x="1010274" y="46847"/>
                    <a:pt x="1013755" y="46847"/>
                    <a:pt x="1017236" y="45319"/>
                  </a:cubicBezTo>
                  <a:cubicBezTo>
                    <a:pt x="1012015" y="42263"/>
                    <a:pt x="1012015" y="37680"/>
                    <a:pt x="1008534" y="34624"/>
                  </a:cubicBezTo>
                  <a:cubicBezTo>
                    <a:pt x="1001572" y="30041"/>
                    <a:pt x="994610" y="28513"/>
                    <a:pt x="987648" y="25457"/>
                  </a:cubicBezTo>
                  <a:cubicBezTo>
                    <a:pt x="982427" y="23930"/>
                    <a:pt x="975465" y="23930"/>
                    <a:pt x="978946" y="31569"/>
                  </a:cubicBezTo>
                  <a:cubicBezTo>
                    <a:pt x="970243" y="33097"/>
                    <a:pt x="963281" y="33097"/>
                    <a:pt x="959800" y="36152"/>
                  </a:cubicBezTo>
                  <a:cubicBezTo>
                    <a:pt x="952839" y="40736"/>
                    <a:pt x="945877" y="37680"/>
                    <a:pt x="940655" y="34624"/>
                  </a:cubicBezTo>
                  <a:cubicBezTo>
                    <a:pt x="937174" y="33097"/>
                    <a:pt x="933693" y="31569"/>
                    <a:pt x="930212" y="33097"/>
                  </a:cubicBezTo>
                  <a:cubicBezTo>
                    <a:pt x="909327" y="42263"/>
                    <a:pt x="888441" y="37680"/>
                    <a:pt x="867555" y="37680"/>
                  </a:cubicBezTo>
                  <a:cubicBezTo>
                    <a:pt x="864074" y="37680"/>
                    <a:pt x="860594" y="36152"/>
                    <a:pt x="855372" y="36152"/>
                  </a:cubicBezTo>
                  <a:cubicBezTo>
                    <a:pt x="848410" y="34624"/>
                    <a:pt x="843189" y="31569"/>
                    <a:pt x="836227" y="30041"/>
                  </a:cubicBezTo>
                  <a:cubicBezTo>
                    <a:pt x="829265" y="28513"/>
                    <a:pt x="820563" y="26985"/>
                    <a:pt x="813601" y="25457"/>
                  </a:cubicBezTo>
                  <a:lnTo>
                    <a:pt x="808379" y="25457"/>
                  </a:lnTo>
                  <a:cubicBezTo>
                    <a:pt x="796196" y="25457"/>
                    <a:pt x="784013" y="26985"/>
                    <a:pt x="773570" y="26985"/>
                  </a:cubicBezTo>
                  <a:cubicBezTo>
                    <a:pt x="764867" y="26985"/>
                    <a:pt x="756165" y="23930"/>
                    <a:pt x="745722" y="22402"/>
                  </a:cubicBezTo>
                  <a:cubicBezTo>
                    <a:pt x="743982" y="10179"/>
                    <a:pt x="730058" y="13235"/>
                    <a:pt x="721356" y="7123"/>
                  </a:cubicBezTo>
                  <a:cubicBezTo>
                    <a:pt x="719615" y="5596"/>
                    <a:pt x="716134" y="7123"/>
                    <a:pt x="714394" y="7123"/>
                  </a:cubicBezTo>
                  <a:cubicBezTo>
                    <a:pt x="703951" y="5596"/>
                    <a:pt x="696989" y="10179"/>
                    <a:pt x="693508" y="17818"/>
                  </a:cubicBezTo>
                  <a:cubicBezTo>
                    <a:pt x="688287" y="25457"/>
                    <a:pt x="674363" y="28513"/>
                    <a:pt x="679584" y="40736"/>
                  </a:cubicBezTo>
                  <a:cubicBezTo>
                    <a:pt x="681325" y="42263"/>
                    <a:pt x="684806" y="43791"/>
                    <a:pt x="686546" y="46847"/>
                  </a:cubicBezTo>
                  <a:cubicBezTo>
                    <a:pt x="686546" y="51430"/>
                    <a:pt x="684806" y="54486"/>
                    <a:pt x="679584" y="52958"/>
                  </a:cubicBezTo>
                  <a:cubicBezTo>
                    <a:pt x="677844" y="52958"/>
                    <a:pt x="676103" y="56014"/>
                    <a:pt x="674363" y="57542"/>
                  </a:cubicBezTo>
                  <a:cubicBezTo>
                    <a:pt x="672622" y="59070"/>
                    <a:pt x="672622" y="62125"/>
                    <a:pt x="670882" y="62125"/>
                  </a:cubicBezTo>
                  <a:cubicBezTo>
                    <a:pt x="660439" y="65181"/>
                    <a:pt x="653477" y="72820"/>
                    <a:pt x="641294" y="71292"/>
                  </a:cubicBezTo>
                  <a:lnTo>
                    <a:pt x="637813" y="71292"/>
                  </a:lnTo>
                  <a:cubicBezTo>
                    <a:pt x="627370" y="78931"/>
                    <a:pt x="616927" y="77403"/>
                    <a:pt x="604744" y="75876"/>
                  </a:cubicBezTo>
                  <a:cubicBezTo>
                    <a:pt x="599522" y="74348"/>
                    <a:pt x="592561" y="75876"/>
                    <a:pt x="585599" y="75876"/>
                  </a:cubicBezTo>
                  <a:cubicBezTo>
                    <a:pt x="580377" y="75876"/>
                    <a:pt x="575156" y="75876"/>
                    <a:pt x="569934" y="72820"/>
                  </a:cubicBezTo>
                  <a:cubicBezTo>
                    <a:pt x="562972" y="69764"/>
                    <a:pt x="556011" y="65181"/>
                    <a:pt x="549049" y="62125"/>
                  </a:cubicBezTo>
                  <a:cubicBezTo>
                    <a:pt x="542087" y="59070"/>
                    <a:pt x="533384" y="59070"/>
                    <a:pt x="533384" y="48375"/>
                  </a:cubicBezTo>
                  <a:cubicBezTo>
                    <a:pt x="533384" y="46847"/>
                    <a:pt x="529903" y="45319"/>
                    <a:pt x="529903" y="43791"/>
                  </a:cubicBezTo>
                  <a:cubicBezTo>
                    <a:pt x="517720" y="52958"/>
                    <a:pt x="507277" y="60597"/>
                    <a:pt x="496834" y="68236"/>
                  </a:cubicBezTo>
                  <a:cubicBezTo>
                    <a:pt x="491613" y="72820"/>
                    <a:pt x="484651" y="78931"/>
                    <a:pt x="488132" y="86570"/>
                  </a:cubicBezTo>
                  <a:cubicBezTo>
                    <a:pt x="488132" y="88098"/>
                    <a:pt x="486392" y="89626"/>
                    <a:pt x="486392" y="91154"/>
                  </a:cubicBezTo>
                  <a:cubicBezTo>
                    <a:pt x="484651" y="94210"/>
                    <a:pt x="482911" y="97265"/>
                    <a:pt x="479430" y="98793"/>
                  </a:cubicBezTo>
                  <a:cubicBezTo>
                    <a:pt x="475949" y="103376"/>
                    <a:pt x="472468" y="107960"/>
                    <a:pt x="468987" y="114071"/>
                  </a:cubicBezTo>
                  <a:lnTo>
                    <a:pt x="458544" y="123238"/>
                  </a:lnTo>
                  <a:cubicBezTo>
                    <a:pt x="455063" y="127822"/>
                    <a:pt x="451582" y="132405"/>
                    <a:pt x="446361" y="135461"/>
                  </a:cubicBezTo>
                  <a:cubicBezTo>
                    <a:pt x="434177" y="144628"/>
                    <a:pt x="421994" y="153795"/>
                    <a:pt x="408070" y="162962"/>
                  </a:cubicBezTo>
                  <a:cubicBezTo>
                    <a:pt x="401108" y="169073"/>
                    <a:pt x="392406" y="173656"/>
                    <a:pt x="385444" y="179768"/>
                  </a:cubicBezTo>
                  <a:cubicBezTo>
                    <a:pt x="373261" y="188935"/>
                    <a:pt x="359337" y="196574"/>
                    <a:pt x="352375" y="210324"/>
                  </a:cubicBezTo>
                  <a:cubicBezTo>
                    <a:pt x="352375" y="211852"/>
                    <a:pt x="348894" y="213380"/>
                    <a:pt x="347154" y="214908"/>
                  </a:cubicBezTo>
                  <a:cubicBezTo>
                    <a:pt x="338451" y="221019"/>
                    <a:pt x="324528" y="221019"/>
                    <a:pt x="324528" y="233242"/>
                  </a:cubicBezTo>
                  <a:cubicBezTo>
                    <a:pt x="310604" y="233242"/>
                    <a:pt x="303642" y="242409"/>
                    <a:pt x="296680" y="250048"/>
                  </a:cubicBezTo>
                  <a:cubicBezTo>
                    <a:pt x="291459" y="256159"/>
                    <a:pt x="286237" y="263798"/>
                    <a:pt x="279275" y="268382"/>
                  </a:cubicBezTo>
                  <a:cubicBezTo>
                    <a:pt x="272313" y="271437"/>
                    <a:pt x="263611" y="269909"/>
                    <a:pt x="254909" y="269909"/>
                  </a:cubicBezTo>
                  <a:cubicBezTo>
                    <a:pt x="251428" y="269909"/>
                    <a:pt x="247947" y="269909"/>
                    <a:pt x="247947" y="271437"/>
                  </a:cubicBezTo>
                  <a:cubicBezTo>
                    <a:pt x="240985" y="277549"/>
                    <a:pt x="232282" y="282132"/>
                    <a:pt x="227061" y="289771"/>
                  </a:cubicBezTo>
                  <a:cubicBezTo>
                    <a:pt x="221840" y="297410"/>
                    <a:pt x="216618" y="301994"/>
                    <a:pt x="207916" y="303522"/>
                  </a:cubicBezTo>
                  <a:cubicBezTo>
                    <a:pt x="199213" y="305049"/>
                    <a:pt x="190511" y="312689"/>
                    <a:pt x="178328" y="308105"/>
                  </a:cubicBezTo>
                  <a:cubicBezTo>
                    <a:pt x="167885" y="305049"/>
                    <a:pt x="155702" y="308105"/>
                    <a:pt x="148740" y="301994"/>
                  </a:cubicBezTo>
                  <a:cubicBezTo>
                    <a:pt x="134816" y="303522"/>
                    <a:pt x="124373" y="306577"/>
                    <a:pt x="112190" y="308105"/>
                  </a:cubicBezTo>
                  <a:cubicBezTo>
                    <a:pt x="98266" y="311161"/>
                    <a:pt x="82602" y="309633"/>
                    <a:pt x="70418" y="318800"/>
                  </a:cubicBezTo>
                  <a:cubicBezTo>
                    <a:pt x="59976" y="326439"/>
                    <a:pt x="51273" y="334078"/>
                    <a:pt x="35609" y="332550"/>
                  </a:cubicBezTo>
                  <a:cubicBezTo>
                    <a:pt x="37349" y="341717"/>
                    <a:pt x="39090" y="349356"/>
                    <a:pt x="40830" y="358523"/>
                  </a:cubicBezTo>
                  <a:cubicBezTo>
                    <a:pt x="44311" y="382968"/>
                    <a:pt x="47792" y="407414"/>
                    <a:pt x="49533" y="431859"/>
                  </a:cubicBezTo>
                  <a:cubicBezTo>
                    <a:pt x="54754" y="462415"/>
                    <a:pt x="56495" y="491444"/>
                    <a:pt x="53014" y="520473"/>
                  </a:cubicBezTo>
                  <a:cubicBezTo>
                    <a:pt x="49533" y="561724"/>
                    <a:pt x="33868" y="1973435"/>
                    <a:pt x="18204" y="2011630"/>
                  </a:cubicBezTo>
                  <a:lnTo>
                    <a:pt x="2540" y="2043715"/>
                  </a:lnTo>
                  <a:cubicBezTo>
                    <a:pt x="0" y="2051354"/>
                    <a:pt x="4280" y="2055937"/>
                    <a:pt x="12983" y="2057465"/>
                  </a:cubicBezTo>
                  <a:cubicBezTo>
                    <a:pt x="23426" y="2058993"/>
                    <a:pt x="26907" y="2065104"/>
                    <a:pt x="30387" y="2072743"/>
                  </a:cubicBezTo>
                  <a:cubicBezTo>
                    <a:pt x="33868" y="2084966"/>
                    <a:pt x="28647" y="2097189"/>
                    <a:pt x="35609" y="2109411"/>
                  </a:cubicBezTo>
                  <a:cubicBezTo>
                    <a:pt x="39090" y="2115522"/>
                    <a:pt x="35609" y="2126217"/>
                    <a:pt x="33868" y="2135384"/>
                  </a:cubicBezTo>
                  <a:cubicBezTo>
                    <a:pt x="32128" y="2147607"/>
                    <a:pt x="35609" y="2159829"/>
                    <a:pt x="40830" y="2170524"/>
                  </a:cubicBezTo>
                  <a:cubicBezTo>
                    <a:pt x="53014" y="2188858"/>
                    <a:pt x="54754" y="2210247"/>
                    <a:pt x="54754" y="2230109"/>
                  </a:cubicBezTo>
                  <a:cubicBezTo>
                    <a:pt x="54754" y="2234693"/>
                    <a:pt x="56495" y="2239276"/>
                    <a:pt x="58235" y="2242332"/>
                  </a:cubicBezTo>
                  <a:cubicBezTo>
                    <a:pt x="61716" y="2245388"/>
                    <a:pt x="68678" y="2248443"/>
                    <a:pt x="75640" y="2249971"/>
                  </a:cubicBezTo>
                  <a:lnTo>
                    <a:pt x="117411" y="2268305"/>
                  </a:lnTo>
                  <a:cubicBezTo>
                    <a:pt x="136556" y="2277472"/>
                    <a:pt x="152221" y="2275944"/>
                    <a:pt x="169625" y="2265249"/>
                  </a:cubicBezTo>
                  <a:cubicBezTo>
                    <a:pt x="171366" y="2263721"/>
                    <a:pt x="176587" y="2262194"/>
                    <a:pt x="178328" y="2262194"/>
                  </a:cubicBezTo>
                  <a:cubicBezTo>
                    <a:pt x="190511" y="2263721"/>
                    <a:pt x="202694" y="2263721"/>
                    <a:pt x="213137" y="2272888"/>
                  </a:cubicBezTo>
                  <a:cubicBezTo>
                    <a:pt x="225321" y="2282055"/>
                    <a:pt x="242725" y="2288167"/>
                    <a:pt x="256649" y="2295806"/>
                  </a:cubicBezTo>
                  <a:cubicBezTo>
                    <a:pt x="265351" y="2300389"/>
                    <a:pt x="275794" y="2306501"/>
                    <a:pt x="281016" y="2312612"/>
                  </a:cubicBezTo>
                  <a:cubicBezTo>
                    <a:pt x="284497" y="2315667"/>
                    <a:pt x="287978" y="2318723"/>
                    <a:pt x="291459" y="2320251"/>
                  </a:cubicBezTo>
                  <a:cubicBezTo>
                    <a:pt x="310604" y="2326362"/>
                    <a:pt x="321047" y="2341641"/>
                    <a:pt x="333230" y="2353863"/>
                  </a:cubicBezTo>
                  <a:cubicBezTo>
                    <a:pt x="343673" y="2364558"/>
                    <a:pt x="357597" y="2370669"/>
                    <a:pt x="373261" y="2372197"/>
                  </a:cubicBezTo>
                  <a:cubicBezTo>
                    <a:pt x="390666" y="2375253"/>
                    <a:pt x="408070" y="2376780"/>
                    <a:pt x="425475" y="2379836"/>
                  </a:cubicBezTo>
                  <a:cubicBezTo>
                    <a:pt x="432437" y="2381364"/>
                    <a:pt x="441139" y="2382892"/>
                    <a:pt x="448101" y="2385947"/>
                  </a:cubicBezTo>
                  <a:cubicBezTo>
                    <a:pt x="456804" y="2389003"/>
                    <a:pt x="465506" y="2389003"/>
                    <a:pt x="472468" y="2393586"/>
                  </a:cubicBezTo>
                  <a:cubicBezTo>
                    <a:pt x="482911" y="2401226"/>
                    <a:pt x="493354" y="2405809"/>
                    <a:pt x="507277" y="2402754"/>
                  </a:cubicBezTo>
                  <a:cubicBezTo>
                    <a:pt x="512499" y="2401226"/>
                    <a:pt x="519461" y="2404281"/>
                    <a:pt x="524682" y="2405809"/>
                  </a:cubicBezTo>
                  <a:cubicBezTo>
                    <a:pt x="526423" y="2405809"/>
                    <a:pt x="528163" y="2407337"/>
                    <a:pt x="529903" y="2407337"/>
                  </a:cubicBezTo>
                  <a:cubicBezTo>
                    <a:pt x="549049" y="2408865"/>
                    <a:pt x="566453" y="2405809"/>
                    <a:pt x="583858" y="2402754"/>
                  </a:cubicBezTo>
                  <a:cubicBezTo>
                    <a:pt x="590820" y="2401226"/>
                    <a:pt x="597782" y="2399698"/>
                    <a:pt x="604744" y="2396642"/>
                  </a:cubicBezTo>
                  <a:cubicBezTo>
                    <a:pt x="623889" y="2389003"/>
                    <a:pt x="643034" y="2381364"/>
                    <a:pt x="660439" y="2372197"/>
                  </a:cubicBezTo>
                  <a:cubicBezTo>
                    <a:pt x="672622" y="2366086"/>
                    <a:pt x="684806" y="2359974"/>
                    <a:pt x="698729" y="2366086"/>
                  </a:cubicBezTo>
                  <a:lnTo>
                    <a:pt x="705691" y="2366086"/>
                  </a:lnTo>
                  <a:cubicBezTo>
                    <a:pt x="717875" y="2366086"/>
                    <a:pt x="730058" y="2364558"/>
                    <a:pt x="740501" y="2363030"/>
                  </a:cubicBezTo>
                  <a:cubicBezTo>
                    <a:pt x="742241" y="2363030"/>
                    <a:pt x="745722" y="2363030"/>
                    <a:pt x="745722" y="2361502"/>
                  </a:cubicBezTo>
                  <a:cubicBezTo>
                    <a:pt x="750944" y="2355391"/>
                    <a:pt x="759646" y="2355391"/>
                    <a:pt x="768348" y="2353863"/>
                  </a:cubicBezTo>
                  <a:cubicBezTo>
                    <a:pt x="782272" y="2352335"/>
                    <a:pt x="796196" y="2352335"/>
                    <a:pt x="806639" y="2344696"/>
                  </a:cubicBezTo>
                  <a:cubicBezTo>
                    <a:pt x="817082" y="2338585"/>
                    <a:pt x="827525" y="2337057"/>
                    <a:pt x="839708" y="2335529"/>
                  </a:cubicBezTo>
                  <a:cubicBezTo>
                    <a:pt x="841448" y="2335529"/>
                    <a:pt x="844929" y="2334001"/>
                    <a:pt x="846670" y="2334001"/>
                  </a:cubicBezTo>
                  <a:cubicBezTo>
                    <a:pt x="855372" y="2332474"/>
                    <a:pt x="864074" y="2327890"/>
                    <a:pt x="871036" y="2329418"/>
                  </a:cubicBezTo>
                  <a:cubicBezTo>
                    <a:pt x="886701" y="2332474"/>
                    <a:pt x="893663" y="2327890"/>
                    <a:pt x="904105" y="2315667"/>
                  </a:cubicBezTo>
                  <a:cubicBezTo>
                    <a:pt x="905846" y="2312612"/>
                    <a:pt x="911067" y="2311084"/>
                    <a:pt x="914548" y="2309556"/>
                  </a:cubicBezTo>
                  <a:cubicBezTo>
                    <a:pt x="923251" y="2308028"/>
                    <a:pt x="931953" y="2309556"/>
                    <a:pt x="940655" y="2308028"/>
                  </a:cubicBezTo>
                  <a:cubicBezTo>
                    <a:pt x="945877" y="2308028"/>
                    <a:pt x="951098" y="2303445"/>
                    <a:pt x="954579" y="2303445"/>
                  </a:cubicBezTo>
                  <a:cubicBezTo>
                    <a:pt x="968503" y="2304973"/>
                    <a:pt x="984167" y="2300389"/>
                    <a:pt x="996350" y="2308028"/>
                  </a:cubicBezTo>
                  <a:cubicBezTo>
                    <a:pt x="998091" y="2309556"/>
                    <a:pt x="1001572" y="2309556"/>
                    <a:pt x="1005053" y="2309556"/>
                  </a:cubicBezTo>
                  <a:cubicBezTo>
                    <a:pt x="1027679" y="2311084"/>
                    <a:pt x="1046824" y="2317195"/>
                    <a:pt x="1062488" y="2329418"/>
                  </a:cubicBezTo>
                  <a:cubicBezTo>
                    <a:pt x="1067710" y="2334001"/>
                    <a:pt x="1074672" y="2337057"/>
                    <a:pt x="1079893" y="2340113"/>
                  </a:cubicBezTo>
                  <a:cubicBezTo>
                    <a:pt x="1085115" y="2343168"/>
                    <a:pt x="1092077" y="2343168"/>
                    <a:pt x="1097298" y="2344696"/>
                  </a:cubicBezTo>
                  <a:cubicBezTo>
                    <a:pt x="1102519" y="2346224"/>
                    <a:pt x="1106000" y="2347752"/>
                    <a:pt x="1111222" y="2347752"/>
                  </a:cubicBezTo>
                  <a:cubicBezTo>
                    <a:pt x="1119924" y="2347752"/>
                    <a:pt x="1126886" y="2350807"/>
                    <a:pt x="1132107" y="2356919"/>
                  </a:cubicBezTo>
                  <a:cubicBezTo>
                    <a:pt x="1133848" y="2358447"/>
                    <a:pt x="1135588" y="2359974"/>
                    <a:pt x="1137329" y="2363030"/>
                  </a:cubicBezTo>
                  <a:cubicBezTo>
                    <a:pt x="1135588" y="2367614"/>
                    <a:pt x="1146031" y="2379836"/>
                    <a:pt x="1152993" y="2379836"/>
                  </a:cubicBezTo>
                  <a:cubicBezTo>
                    <a:pt x="1165176" y="2379836"/>
                    <a:pt x="1177360" y="2382892"/>
                    <a:pt x="1187803" y="2390531"/>
                  </a:cubicBezTo>
                  <a:cubicBezTo>
                    <a:pt x="1189543" y="2392059"/>
                    <a:pt x="1193024" y="2392059"/>
                    <a:pt x="1196505" y="2390531"/>
                  </a:cubicBezTo>
                  <a:cubicBezTo>
                    <a:pt x="1201726" y="2389003"/>
                    <a:pt x="1205207" y="2389003"/>
                    <a:pt x="1208688" y="2393586"/>
                  </a:cubicBezTo>
                  <a:cubicBezTo>
                    <a:pt x="1210429" y="2395115"/>
                    <a:pt x="1217391" y="2395115"/>
                    <a:pt x="1220872" y="2395115"/>
                  </a:cubicBezTo>
                  <a:cubicBezTo>
                    <a:pt x="1229574" y="2395115"/>
                    <a:pt x="1240017" y="2393586"/>
                    <a:pt x="1248719" y="2395115"/>
                  </a:cubicBezTo>
                  <a:cubicBezTo>
                    <a:pt x="1264383" y="2396642"/>
                    <a:pt x="1278307" y="2398170"/>
                    <a:pt x="1293972" y="2401226"/>
                  </a:cubicBezTo>
                  <a:cubicBezTo>
                    <a:pt x="1297452" y="2401226"/>
                    <a:pt x="1300933" y="2402754"/>
                    <a:pt x="1302674" y="2404281"/>
                  </a:cubicBezTo>
                  <a:cubicBezTo>
                    <a:pt x="1306155" y="2411920"/>
                    <a:pt x="1314857" y="2411920"/>
                    <a:pt x="1320079" y="2413448"/>
                  </a:cubicBezTo>
                  <a:cubicBezTo>
                    <a:pt x="1325300" y="2414976"/>
                    <a:pt x="1332262" y="2416504"/>
                    <a:pt x="1335743" y="2416504"/>
                  </a:cubicBezTo>
                  <a:cubicBezTo>
                    <a:pt x="1337483" y="2414976"/>
                    <a:pt x="1340964" y="2413448"/>
                    <a:pt x="1344445" y="2410393"/>
                  </a:cubicBezTo>
                  <a:cubicBezTo>
                    <a:pt x="1337483" y="2410393"/>
                    <a:pt x="1334002" y="2411920"/>
                    <a:pt x="1330522" y="2411920"/>
                  </a:cubicBezTo>
                  <a:cubicBezTo>
                    <a:pt x="1337483" y="2404281"/>
                    <a:pt x="1344445" y="2402754"/>
                    <a:pt x="1353148" y="2407337"/>
                  </a:cubicBezTo>
                  <a:cubicBezTo>
                    <a:pt x="1363591" y="2414976"/>
                    <a:pt x="1372293" y="2414976"/>
                    <a:pt x="1384476" y="2407337"/>
                  </a:cubicBezTo>
                  <a:lnTo>
                    <a:pt x="1394919" y="2402754"/>
                  </a:lnTo>
                  <a:lnTo>
                    <a:pt x="1394919" y="2395115"/>
                  </a:lnTo>
                  <a:cubicBezTo>
                    <a:pt x="1400140" y="2396642"/>
                    <a:pt x="1405362" y="2399698"/>
                    <a:pt x="1408843" y="2399698"/>
                  </a:cubicBezTo>
                  <a:cubicBezTo>
                    <a:pt x="1419286" y="2395115"/>
                    <a:pt x="1429728" y="2390531"/>
                    <a:pt x="1438431" y="2384419"/>
                  </a:cubicBezTo>
                  <a:cubicBezTo>
                    <a:pt x="1448874" y="2378308"/>
                    <a:pt x="1457576" y="2370669"/>
                    <a:pt x="1466278" y="2364558"/>
                  </a:cubicBezTo>
                  <a:cubicBezTo>
                    <a:pt x="1468019" y="2364558"/>
                    <a:pt x="1468019" y="2363030"/>
                    <a:pt x="1469759" y="2363030"/>
                  </a:cubicBezTo>
                  <a:cubicBezTo>
                    <a:pt x="1481943" y="2359974"/>
                    <a:pt x="1492385" y="2358447"/>
                    <a:pt x="1504569" y="2355391"/>
                  </a:cubicBezTo>
                  <a:cubicBezTo>
                    <a:pt x="1511531" y="2353863"/>
                    <a:pt x="1516752" y="2350807"/>
                    <a:pt x="1523714" y="2349280"/>
                  </a:cubicBezTo>
                  <a:cubicBezTo>
                    <a:pt x="1528936" y="2347752"/>
                    <a:pt x="1532416" y="2347752"/>
                    <a:pt x="1537638" y="2346224"/>
                  </a:cubicBezTo>
                  <a:lnTo>
                    <a:pt x="1555043" y="2346224"/>
                  </a:lnTo>
                  <a:cubicBezTo>
                    <a:pt x="1558524" y="2346224"/>
                    <a:pt x="1563745" y="2346224"/>
                    <a:pt x="1567226" y="2344696"/>
                  </a:cubicBezTo>
                  <a:cubicBezTo>
                    <a:pt x="1568966" y="2341641"/>
                    <a:pt x="1572447" y="2337057"/>
                    <a:pt x="1574188" y="2337057"/>
                  </a:cubicBezTo>
                  <a:cubicBezTo>
                    <a:pt x="1579409" y="2337057"/>
                    <a:pt x="1582890" y="2340113"/>
                    <a:pt x="1588112" y="2341641"/>
                  </a:cubicBezTo>
                  <a:cubicBezTo>
                    <a:pt x="1589852" y="2341641"/>
                    <a:pt x="1589852" y="2343168"/>
                    <a:pt x="1589852" y="2344696"/>
                  </a:cubicBezTo>
                  <a:cubicBezTo>
                    <a:pt x="1596814" y="2350807"/>
                    <a:pt x="1602035" y="2358447"/>
                    <a:pt x="1608997" y="2364558"/>
                  </a:cubicBezTo>
                  <a:cubicBezTo>
                    <a:pt x="1617700" y="2372197"/>
                    <a:pt x="1626402" y="2372197"/>
                    <a:pt x="1631623" y="2367614"/>
                  </a:cubicBezTo>
                  <a:cubicBezTo>
                    <a:pt x="1640326" y="2361502"/>
                    <a:pt x="1647288" y="2356919"/>
                    <a:pt x="1659471" y="2359974"/>
                  </a:cubicBezTo>
                  <a:cubicBezTo>
                    <a:pt x="1661212" y="2359974"/>
                    <a:pt x="1664692" y="2361502"/>
                    <a:pt x="1666433" y="2359974"/>
                  </a:cubicBezTo>
                  <a:cubicBezTo>
                    <a:pt x="1675135" y="2356919"/>
                    <a:pt x="1685578" y="2353863"/>
                    <a:pt x="1694281" y="2349280"/>
                  </a:cubicBezTo>
                  <a:cubicBezTo>
                    <a:pt x="1699502" y="2347752"/>
                    <a:pt x="1706464" y="2347752"/>
                    <a:pt x="1708204" y="2344696"/>
                  </a:cubicBezTo>
                  <a:cubicBezTo>
                    <a:pt x="1713426" y="2335529"/>
                    <a:pt x="1722128" y="2330946"/>
                    <a:pt x="1730830" y="2324834"/>
                  </a:cubicBezTo>
                  <a:cubicBezTo>
                    <a:pt x="1736052" y="2320251"/>
                    <a:pt x="1741273" y="2314140"/>
                    <a:pt x="1746495" y="2312612"/>
                  </a:cubicBezTo>
                  <a:cubicBezTo>
                    <a:pt x="1758678" y="2309556"/>
                    <a:pt x="1767380" y="2300389"/>
                    <a:pt x="1777823" y="2294278"/>
                  </a:cubicBezTo>
                  <a:cubicBezTo>
                    <a:pt x="1786526" y="2289694"/>
                    <a:pt x="1791747" y="2280528"/>
                    <a:pt x="1800449" y="2279000"/>
                  </a:cubicBezTo>
                  <a:cubicBezTo>
                    <a:pt x="1814373" y="2275944"/>
                    <a:pt x="1824816" y="2268305"/>
                    <a:pt x="1836999" y="2260666"/>
                  </a:cubicBezTo>
                  <a:cubicBezTo>
                    <a:pt x="1843961" y="2256082"/>
                    <a:pt x="1852664" y="2253027"/>
                    <a:pt x="1861366" y="2254554"/>
                  </a:cubicBezTo>
                  <a:cubicBezTo>
                    <a:pt x="1866587" y="2256082"/>
                    <a:pt x="1873549" y="2254554"/>
                    <a:pt x="1877030" y="2253027"/>
                  </a:cubicBezTo>
                  <a:cubicBezTo>
                    <a:pt x="1883992" y="2249971"/>
                    <a:pt x="1890954" y="2245388"/>
                    <a:pt x="1897916" y="2242332"/>
                  </a:cubicBezTo>
                  <a:cubicBezTo>
                    <a:pt x="1903137" y="2239276"/>
                    <a:pt x="1908359" y="2236221"/>
                    <a:pt x="1913580" y="2236221"/>
                  </a:cubicBezTo>
                  <a:cubicBezTo>
                    <a:pt x="1930985" y="2234693"/>
                    <a:pt x="1944909" y="2231637"/>
                    <a:pt x="1953611" y="2216359"/>
                  </a:cubicBezTo>
                  <a:cubicBezTo>
                    <a:pt x="1957092" y="2210247"/>
                    <a:pt x="1974497" y="2202608"/>
                    <a:pt x="1981459" y="2205664"/>
                  </a:cubicBezTo>
                  <a:cubicBezTo>
                    <a:pt x="1993642" y="2210247"/>
                    <a:pt x="2002344" y="2207192"/>
                    <a:pt x="2009306" y="2198025"/>
                  </a:cubicBezTo>
                  <a:cubicBezTo>
                    <a:pt x="2014528" y="2193441"/>
                    <a:pt x="2021490" y="2194969"/>
                    <a:pt x="2026711" y="2198025"/>
                  </a:cubicBezTo>
                  <a:cubicBezTo>
                    <a:pt x="2030192" y="2201080"/>
                    <a:pt x="2033673" y="2202608"/>
                    <a:pt x="2037154" y="2202608"/>
                  </a:cubicBezTo>
                  <a:cubicBezTo>
                    <a:pt x="2049337" y="2204136"/>
                    <a:pt x="2063261" y="2202608"/>
                    <a:pt x="2075444" y="2204136"/>
                  </a:cubicBezTo>
                  <a:cubicBezTo>
                    <a:pt x="2085887" y="2205664"/>
                    <a:pt x="2096330" y="2202608"/>
                    <a:pt x="2103292" y="2196497"/>
                  </a:cubicBezTo>
                  <a:cubicBezTo>
                    <a:pt x="2110254" y="2190386"/>
                    <a:pt x="2115475" y="2190386"/>
                    <a:pt x="2125918" y="2193441"/>
                  </a:cubicBezTo>
                  <a:cubicBezTo>
                    <a:pt x="2134620" y="2196497"/>
                    <a:pt x="2141582" y="2204136"/>
                    <a:pt x="2153766" y="2202608"/>
                  </a:cubicBezTo>
                  <a:cubicBezTo>
                    <a:pt x="2164208" y="2201080"/>
                    <a:pt x="2176392" y="2205664"/>
                    <a:pt x="2188575" y="2201080"/>
                  </a:cubicBezTo>
                  <a:lnTo>
                    <a:pt x="2195537" y="2201080"/>
                  </a:lnTo>
                  <a:cubicBezTo>
                    <a:pt x="2205980" y="2204136"/>
                    <a:pt x="2216423" y="2205664"/>
                    <a:pt x="2225125" y="2213303"/>
                  </a:cubicBezTo>
                  <a:cubicBezTo>
                    <a:pt x="2235568" y="2220942"/>
                    <a:pt x="2237308" y="2164413"/>
                    <a:pt x="2247751" y="2170524"/>
                  </a:cubicBezTo>
                  <a:cubicBezTo>
                    <a:pt x="2263416" y="2179691"/>
                    <a:pt x="2259935" y="2170524"/>
                    <a:pt x="2275599" y="2178163"/>
                  </a:cubicBezTo>
                  <a:cubicBezTo>
                    <a:pt x="2287782" y="2182747"/>
                    <a:pt x="2282561" y="2165941"/>
                    <a:pt x="2296484" y="2168996"/>
                  </a:cubicBezTo>
                  <a:cubicBezTo>
                    <a:pt x="2298225" y="2168996"/>
                    <a:pt x="2319111" y="2181219"/>
                    <a:pt x="2319111" y="2179691"/>
                  </a:cubicBezTo>
                  <a:cubicBezTo>
                    <a:pt x="2327813" y="2175108"/>
                    <a:pt x="2336515" y="2129273"/>
                    <a:pt x="2345218" y="2130801"/>
                  </a:cubicBezTo>
                  <a:cubicBezTo>
                    <a:pt x="2362622" y="2135384"/>
                    <a:pt x="2378287" y="2132328"/>
                    <a:pt x="2393951" y="2126217"/>
                  </a:cubicBezTo>
                  <a:cubicBezTo>
                    <a:pt x="2402653" y="2123162"/>
                    <a:pt x="2416577" y="2112467"/>
                    <a:pt x="2423539" y="2117050"/>
                  </a:cubicBezTo>
                  <a:cubicBezTo>
                    <a:pt x="2435722" y="2124689"/>
                    <a:pt x="2447906" y="2127745"/>
                    <a:pt x="2461829" y="2129273"/>
                  </a:cubicBezTo>
                  <a:cubicBezTo>
                    <a:pt x="2463570" y="2129273"/>
                    <a:pt x="2465311" y="2130801"/>
                    <a:pt x="2467051" y="2132328"/>
                  </a:cubicBezTo>
                  <a:cubicBezTo>
                    <a:pt x="2472272" y="2138440"/>
                    <a:pt x="2496639" y="2121634"/>
                    <a:pt x="2501860" y="2127745"/>
                  </a:cubicBezTo>
                  <a:cubicBezTo>
                    <a:pt x="2508822" y="2136912"/>
                    <a:pt x="2515784" y="2146079"/>
                    <a:pt x="2522746" y="2153718"/>
                  </a:cubicBezTo>
                  <a:cubicBezTo>
                    <a:pt x="2526227" y="2156774"/>
                    <a:pt x="2531448" y="2158302"/>
                    <a:pt x="2533189" y="2161357"/>
                  </a:cubicBezTo>
                  <a:cubicBezTo>
                    <a:pt x="2534929" y="2168996"/>
                    <a:pt x="2538410" y="2172052"/>
                    <a:pt x="2547113" y="2172052"/>
                  </a:cubicBezTo>
                  <a:cubicBezTo>
                    <a:pt x="2552334" y="2172052"/>
                    <a:pt x="2557556" y="2173580"/>
                    <a:pt x="2561037" y="2176635"/>
                  </a:cubicBezTo>
                  <a:cubicBezTo>
                    <a:pt x="2569739" y="2181219"/>
                    <a:pt x="2576701" y="2185802"/>
                    <a:pt x="2583662" y="2190386"/>
                  </a:cubicBezTo>
                  <a:cubicBezTo>
                    <a:pt x="2592365" y="2194969"/>
                    <a:pt x="2601067" y="2199553"/>
                    <a:pt x="2604548" y="2207192"/>
                  </a:cubicBezTo>
                  <a:cubicBezTo>
                    <a:pt x="2606289" y="2210247"/>
                    <a:pt x="2608029" y="2211775"/>
                    <a:pt x="2609770" y="2213303"/>
                  </a:cubicBezTo>
                  <a:cubicBezTo>
                    <a:pt x="2616732" y="2219415"/>
                    <a:pt x="2623694" y="2223998"/>
                    <a:pt x="2630656" y="2230109"/>
                  </a:cubicBezTo>
                  <a:cubicBezTo>
                    <a:pt x="2641098" y="2237749"/>
                    <a:pt x="2649801" y="2246915"/>
                    <a:pt x="2660244" y="2254554"/>
                  </a:cubicBezTo>
                  <a:cubicBezTo>
                    <a:pt x="2663724" y="2256082"/>
                    <a:pt x="2667205" y="2259138"/>
                    <a:pt x="2670686" y="2260666"/>
                  </a:cubicBezTo>
                  <a:cubicBezTo>
                    <a:pt x="2677648" y="2263721"/>
                    <a:pt x="2684610" y="2266777"/>
                    <a:pt x="2689832" y="2271361"/>
                  </a:cubicBezTo>
                  <a:cubicBezTo>
                    <a:pt x="2695053" y="2275944"/>
                    <a:pt x="2719420" y="2248443"/>
                    <a:pt x="2722901" y="2254554"/>
                  </a:cubicBezTo>
                  <a:cubicBezTo>
                    <a:pt x="2722901" y="2256082"/>
                    <a:pt x="2724641" y="2256082"/>
                    <a:pt x="2726382" y="2256082"/>
                  </a:cubicBezTo>
                  <a:cubicBezTo>
                    <a:pt x="2736824" y="2263721"/>
                    <a:pt x="2747267" y="2260666"/>
                    <a:pt x="2757710" y="2257610"/>
                  </a:cubicBezTo>
                  <a:cubicBezTo>
                    <a:pt x="2761191" y="2256082"/>
                    <a:pt x="2764672" y="2254554"/>
                    <a:pt x="2766412" y="2256082"/>
                  </a:cubicBezTo>
                  <a:cubicBezTo>
                    <a:pt x="2778596" y="2260666"/>
                    <a:pt x="2787298" y="2271361"/>
                    <a:pt x="2802962" y="2272888"/>
                  </a:cubicBezTo>
                  <a:cubicBezTo>
                    <a:pt x="2802962" y="2272888"/>
                    <a:pt x="2804703" y="2272888"/>
                    <a:pt x="2804703" y="2274416"/>
                  </a:cubicBezTo>
                  <a:cubicBezTo>
                    <a:pt x="2808184" y="2283583"/>
                    <a:pt x="2818627" y="2283583"/>
                    <a:pt x="2827329" y="2285111"/>
                  </a:cubicBezTo>
                  <a:cubicBezTo>
                    <a:pt x="2832550" y="2285111"/>
                    <a:pt x="2837772" y="2286639"/>
                    <a:pt x="2841253" y="2288167"/>
                  </a:cubicBezTo>
                  <a:cubicBezTo>
                    <a:pt x="2851696" y="2292750"/>
                    <a:pt x="2862138" y="2298861"/>
                    <a:pt x="2874322" y="2301917"/>
                  </a:cubicBezTo>
                  <a:cubicBezTo>
                    <a:pt x="2889986" y="2306501"/>
                    <a:pt x="2905650" y="2309556"/>
                    <a:pt x="2917834" y="2317195"/>
                  </a:cubicBezTo>
                  <a:cubicBezTo>
                    <a:pt x="2919574" y="2317195"/>
                    <a:pt x="2921315" y="2317195"/>
                    <a:pt x="2921315" y="2318723"/>
                  </a:cubicBezTo>
                  <a:cubicBezTo>
                    <a:pt x="2926536" y="2321779"/>
                    <a:pt x="2935239" y="2323306"/>
                    <a:pt x="2938719" y="2327890"/>
                  </a:cubicBezTo>
                  <a:cubicBezTo>
                    <a:pt x="2943941" y="2337057"/>
                    <a:pt x="2957864" y="2335529"/>
                    <a:pt x="2964826" y="2343168"/>
                  </a:cubicBezTo>
                  <a:lnTo>
                    <a:pt x="2966567" y="2343168"/>
                  </a:lnTo>
                  <a:cubicBezTo>
                    <a:pt x="2973529" y="2343168"/>
                    <a:pt x="2980491" y="2344696"/>
                    <a:pt x="2989193" y="2344696"/>
                  </a:cubicBezTo>
                  <a:cubicBezTo>
                    <a:pt x="2992674" y="2343168"/>
                    <a:pt x="2997895" y="2340113"/>
                    <a:pt x="3001376" y="2340113"/>
                  </a:cubicBezTo>
                  <a:cubicBezTo>
                    <a:pt x="3017041" y="2344696"/>
                    <a:pt x="3032705" y="2344696"/>
                    <a:pt x="3043148" y="2332474"/>
                  </a:cubicBezTo>
                  <a:cubicBezTo>
                    <a:pt x="3044888" y="2330946"/>
                    <a:pt x="3048369" y="2330946"/>
                    <a:pt x="3051850" y="2330946"/>
                  </a:cubicBezTo>
                  <a:lnTo>
                    <a:pt x="3065774" y="2330946"/>
                  </a:lnTo>
                  <a:cubicBezTo>
                    <a:pt x="3081438" y="2327890"/>
                    <a:pt x="3095362" y="2324834"/>
                    <a:pt x="3111026" y="2323306"/>
                  </a:cubicBezTo>
                  <a:cubicBezTo>
                    <a:pt x="3117988" y="2321779"/>
                    <a:pt x="3126691" y="2324834"/>
                    <a:pt x="3133652" y="2326362"/>
                  </a:cubicBezTo>
                  <a:cubicBezTo>
                    <a:pt x="3140614" y="2327890"/>
                    <a:pt x="3147576" y="2327890"/>
                    <a:pt x="3154538" y="2327890"/>
                  </a:cubicBezTo>
                  <a:cubicBezTo>
                    <a:pt x="3163240" y="2327890"/>
                    <a:pt x="3170202" y="2324834"/>
                    <a:pt x="3178905" y="2324834"/>
                  </a:cubicBezTo>
                  <a:cubicBezTo>
                    <a:pt x="3185867" y="2323306"/>
                    <a:pt x="3194569" y="2323306"/>
                    <a:pt x="3201531" y="2321779"/>
                  </a:cubicBezTo>
                  <a:cubicBezTo>
                    <a:pt x="3217195" y="2318723"/>
                    <a:pt x="3231119" y="2315667"/>
                    <a:pt x="3246783" y="2314140"/>
                  </a:cubicBezTo>
                  <a:cubicBezTo>
                    <a:pt x="3257226" y="2262194"/>
                    <a:pt x="3255486" y="2201080"/>
                    <a:pt x="3255486" y="2138440"/>
                  </a:cubicBezTo>
                  <a:close/>
                </a:path>
              </a:pathLst>
            </a:cu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1" name="Group 11"/>
          <p:cNvGrpSpPr/>
          <p:nvPr/>
        </p:nvGrpSpPr>
        <p:grpSpPr>
          <a:xfrm rot="-2191066">
            <a:off x="-1359079" y="-3274507"/>
            <a:ext cx="5770270" cy="6828186"/>
            <a:chOff x="0" y="0"/>
            <a:chExt cx="1414316" cy="1673616"/>
          </a:xfrm>
        </p:grpSpPr>
        <p:sp>
          <p:nvSpPr>
            <p:cNvPr id="12" name="Freeform 12"/>
            <p:cNvSpPr/>
            <p:nvPr/>
          </p:nvSpPr>
          <p:spPr>
            <a:xfrm rot="10566159" flipH="1" flipV="1">
              <a:off x="-40515" y="-23257"/>
              <a:ext cx="1495908" cy="1682658"/>
            </a:xfrm>
            <a:custGeom>
              <a:avLst/>
              <a:gdLst/>
              <a:ahLst/>
              <a:cxnLst/>
              <a:rect l="l" t="t" r="r" b="b"/>
              <a:pathLst>
                <a:path w="1495908" h="1682658">
                  <a:moveTo>
                    <a:pt x="1408732" y="1546931"/>
                  </a:moveTo>
                  <a:cubicBezTo>
                    <a:pt x="1436344" y="1130497"/>
                    <a:pt x="1465638" y="566974"/>
                    <a:pt x="1493933" y="151645"/>
                  </a:cubicBezTo>
                  <a:cubicBezTo>
                    <a:pt x="1494364" y="145321"/>
                    <a:pt x="1495550" y="139047"/>
                    <a:pt x="1495909" y="133777"/>
                  </a:cubicBezTo>
                  <a:cubicBezTo>
                    <a:pt x="1495226" y="132671"/>
                    <a:pt x="1494472" y="132620"/>
                    <a:pt x="1493789" y="131514"/>
                  </a:cubicBezTo>
                  <a:cubicBezTo>
                    <a:pt x="1493789" y="131514"/>
                    <a:pt x="1492962" y="132517"/>
                    <a:pt x="1492890" y="133571"/>
                  </a:cubicBezTo>
                  <a:cubicBezTo>
                    <a:pt x="1491022" y="138739"/>
                    <a:pt x="1488004" y="138533"/>
                    <a:pt x="1484986" y="138328"/>
                  </a:cubicBezTo>
                  <a:cubicBezTo>
                    <a:pt x="1481285" y="137016"/>
                    <a:pt x="1477871" y="131489"/>
                    <a:pt x="1473200" y="133289"/>
                  </a:cubicBezTo>
                  <a:cubicBezTo>
                    <a:pt x="1471619" y="134240"/>
                    <a:pt x="1468744" y="131926"/>
                    <a:pt x="1468133" y="129766"/>
                  </a:cubicBezTo>
                  <a:cubicBezTo>
                    <a:pt x="1466157" y="125396"/>
                    <a:pt x="1463139" y="125190"/>
                    <a:pt x="1459977" y="127093"/>
                  </a:cubicBezTo>
                  <a:cubicBezTo>
                    <a:pt x="1458396" y="128044"/>
                    <a:pt x="1456958" y="126887"/>
                    <a:pt x="1455449" y="126784"/>
                  </a:cubicBezTo>
                  <a:cubicBezTo>
                    <a:pt x="1453186" y="126630"/>
                    <a:pt x="1450239" y="125370"/>
                    <a:pt x="1448047" y="124162"/>
                  </a:cubicBezTo>
                  <a:cubicBezTo>
                    <a:pt x="1447293" y="124110"/>
                    <a:pt x="1445855" y="122953"/>
                    <a:pt x="1445101" y="122902"/>
                  </a:cubicBezTo>
                  <a:cubicBezTo>
                    <a:pt x="1442909" y="121694"/>
                    <a:pt x="1440861" y="118377"/>
                    <a:pt x="1438310" y="122439"/>
                  </a:cubicBezTo>
                  <a:cubicBezTo>
                    <a:pt x="1438310" y="122439"/>
                    <a:pt x="1436800" y="122337"/>
                    <a:pt x="1436118" y="121231"/>
                  </a:cubicBezTo>
                  <a:cubicBezTo>
                    <a:pt x="1435507" y="119071"/>
                    <a:pt x="1434968" y="115858"/>
                    <a:pt x="1434357" y="113698"/>
                  </a:cubicBezTo>
                  <a:cubicBezTo>
                    <a:pt x="1433063" y="110433"/>
                    <a:pt x="1433422" y="105162"/>
                    <a:pt x="1431302" y="102900"/>
                  </a:cubicBezTo>
                  <a:cubicBezTo>
                    <a:pt x="1429865" y="101743"/>
                    <a:pt x="1429182" y="100637"/>
                    <a:pt x="1428571" y="98477"/>
                  </a:cubicBezTo>
                  <a:cubicBezTo>
                    <a:pt x="1428643" y="97423"/>
                    <a:pt x="1427205" y="96266"/>
                    <a:pt x="1427277" y="95212"/>
                  </a:cubicBezTo>
                  <a:lnTo>
                    <a:pt x="1425229" y="91896"/>
                  </a:lnTo>
                  <a:cubicBezTo>
                    <a:pt x="1424618" y="89736"/>
                    <a:pt x="1424079" y="86522"/>
                    <a:pt x="1422642" y="85365"/>
                  </a:cubicBezTo>
                  <a:cubicBezTo>
                    <a:pt x="1419839" y="81997"/>
                    <a:pt x="1419371" y="77729"/>
                    <a:pt x="1421240" y="72561"/>
                  </a:cubicBezTo>
                  <a:cubicBezTo>
                    <a:pt x="1419048" y="71353"/>
                    <a:pt x="1417682" y="69142"/>
                    <a:pt x="1415419" y="68988"/>
                  </a:cubicBezTo>
                  <a:cubicBezTo>
                    <a:pt x="1406292" y="69425"/>
                    <a:pt x="1396339" y="70865"/>
                    <a:pt x="1387212" y="71302"/>
                  </a:cubicBezTo>
                  <a:cubicBezTo>
                    <a:pt x="1385703" y="71199"/>
                    <a:pt x="1383368" y="72099"/>
                    <a:pt x="1382541" y="73102"/>
                  </a:cubicBezTo>
                  <a:cubicBezTo>
                    <a:pt x="1376146" y="77961"/>
                    <a:pt x="1370396" y="73334"/>
                    <a:pt x="1364432" y="71868"/>
                  </a:cubicBezTo>
                  <a:cubicBezTo>
                    <a:pt x="1359904" y="71560"/>
                    <a:pt x="1355592" y="68089"/>
                    <a:pt x="1351137" y="66726"/>
                  </a:cubicBezTo>
                  <a:cubicBezTo>
                    <a:pt x="1345926" y="65312"/>
                    <a:pt x="1341327" y="66058"/>
                    <a:pt x="1336117" y="64644"/>
                  </a:cubicBezTo>
                  <a:cubicBezTo>
                    <a:pt x="1335362" y="64593"/>
                    <a:pt x="1334680" y="63487"/>
                    <a:pt x="1333997" y="62382"/>
                  </a:cubicBezTo>
                  <a:cubicBezTo>
                    <a:pt x="1332732" y="58691"/>
                    <a:pt x="1329628" y="59752"/>
                    <a:pt x="1328032" y="60916"/>
                  </a:cubicBezTo>
                  <a:cubicBezTo>
                    <a:pt x="1325625" y="62870"/>
                    <a:pt x="1324655" y="65981"/>
                    <a:pt x="1322930" y="69041"/>
                  </a:cubicBezTo>
                  <a:cubicBezTo>
                    <a:pt x="1319085" y="69838"/>
                    <a:pt x="1313732" y="70532"/>
                    <a:pt x="1309743" y="73438"/>
                  </a:cubicBezTo>
                  <a:cubicBezTo>
                    <a:pt x="1306582" y="75340"/>
                    <a:pt x="1305001" y="76292"/>
                    <a:pt x="1302881" y="74029"/>
                  </a:cubicBezTo>
                  <a:lnTo>
                    <a:pt x="1302054" y="75032"/>
                  </a:lnTo>
                  <a:cubicBezTo>
                    <a:pt x="1303420" y="77243"/>
                    <a:pt x="1303959" y="80457"/>
                    <a:pt x="1305324" y="82668"/>
                  </a:cubicBezTo>
                  <a:cubicBezTo>
                    <a:pt x="1302989" y="83568"/>
                    <a:pt x="1299827" y="85470"/>
                    <a:pt x="1298389" y="84313"/>
                  </a:cubicBezTo>
                  <a:cubicBezTo>
                    <a:pt x="1294688" y="83002"/>
                    <a:pt x="1293036" y="85008"/>
                    <a:pt x="1289874" y="86910"/>
                  </a:cubicBezTo>
                  <a:cubicBezTo>
                    <a:pt x="1286640" y="89867"/>
                    <a:pt x="1282724" y="91718"/>
                    <a:pt x="1279562" y="93621"/>
                  </a:cubicBezTo>
                  <a:cubicBezTo>
                    <a:pt x="1278807" y="93570"/>
                    <a:pt x="1278053" y="93518"/>
                    <a:pt x="1277370" y="92413"/>
                  </a:cubicBezTo>
                  <a:cubicBezTo>
                    <a:pt x="1276615" y="92361"/>
                    <a:pt x="1275932" y="91256"/>
                    <a:pt x="1275932" y="91256"/>
                  </a:cubicBezTo>
                  <a:cubicBezTo>
                    <a:pt x="1272016" y="93107"/>
                    <a:pt x="1268099" y="94958"/>
                    <a:pt x="1264470" y="92593"/>
                  </a:cubicBezTo>
                  <a:cubicBezTo>
                    <a:pt x="1263716" y="92541"/>
                    <a:pt x="1263644" y="93596"/>
                    <a:pt x="1262889" y="93544"/>
                  </a:cubicBezTo>
                  <a:cubicBezTo>
                    <a:pt x="1258218" y="95344"/>
                    <a:pt x="1254697" y="102517"/>
                    <a:pt x="1248661" y="102106"/>
                  </a:cubicBezTo>
                  <a:cubicBezTo>
                    <a:pt x="1244133" y="101798"/>
                    <a:pt x="1239247" y="106760"/>
                    <a:pt x="1234719" y="106451"/>
                  </a:cubicBezTo>
                  <a:cubicBezTo>
                    <a:pt x="1229366" y="107146"/>
                    <a:pt x="1224695" y="108946"/>
                    <a:pt x="1219952" y="111799"/>
                  </a:cubicBezTo>
                  <a:cubicBezTo>
                    <a:pt x="1218371" y="112751"/>
                    <a:pt x="1216862" y="112648"/>
                    <a:pt x="1216107" y="112597"/>
                  </a:cubicBezTo>
                  <a:cubicBezTo>
                    <a:pt x="1212478" y="110231"/>
                    <a:pt x="1209999" y="113239"/>
                    <a:pt x="1208274" y="116299"/>
                  </a:cubicBezTo>
                  <a:cubicBezTo>
                    <a:pt x="1203999" y="123421"/>
                    <a:pt x="1197818" y="125118"/>
                    <a:pt x="1192393" y="126866"/>
                  </a:cubicBezTo>
                  <a:cubicBezTo>
                    <a:pt x="1185458" y="128512"/>
                    <a:pt x="1178595" y="129103"/>
                    <a:pt x="1171732" y="129695"/>
                  </a:cubicBezTo>
                  <a:cubicBezTo>
                    <a:pt x="1170977" y="129644"/>
                    <a:pt x="1170008" y="132755"/>
                    <a:pt x="1168427" y="133706"/>
                  </a:cubicBezTo>
                  <a:cubicBezTo>
                    <a:pt x="1167672" y="133654"/>
                    <a:pt x="1166989" y="132549"/>
                    <a:pt x="1166989" y="132549"/>
                  </a:cubicBezTo>
                  <a:cubicBezTo>
                    <a:pt x="1162785" y="138617"/>
                    <a:pt x="1159875" y="147950"/>
                    <a:pt x="1152402" y="146381"/>
                  </a:cubicBezTo>
                  <a:lnTo>
                    <a:pt x="1151647" y="146330"/>
                  </a:lnTo>
                  <a:cubicBezTo>
                    <a:pt x="1145251" y="151189"/>
                    <a:pt x="1139358" y="148670"/>
                    <a:pt x="1134220" y="146202"/>
                  </a:cubicBezTo>
                  <a:cubicBezTo>
                    <a:pt x="1132711" y="146099"/>
                    <a:pt x="1130591" y="143837"/>
                    <a:pt x="1129980" y="141677"/>
                  </a:cubicBezTo>
                  <a:cubicBezTo>
                    <a:pt x="1128147" y="135198"/>
                    <a:pt x="1122254" y="132678"/>
                    <a:pt x="1117583" y="134478"/>
                  </a:cubicBezTo>
                  <a:cubicBezTo>
                    <a:pt x="1113667" y="136329"/>
                    <a:pt x="1109822" y="137126"/>
                    <a:pt x="1105905" y="138978"/>
                  </a:cubicBezTo>
                  <a:cubicBezTo>
                    <a:pt x="1099725" y="140675"/>
                    <a:pt x="1094371" y="141369"/>
                    <a:pt x="1088622" y="136741"/>
                  </a:cubicBezTo>
                  <a:cubicBezTo>
                    <a:pt x="1082873" y="132113"/>
                    <a:pt x="1078130" y="134967"/>
                    <a:pt x="1074465" y="144249"/>
                  </a:cubicBezTo>
                  <a:cubicBezTo>
                    <a:pt x="1071771" y="150420"/>
                    <a:pt x="1065662" y="151062"/>
                    <a:pt x="1062249" y="145535"/>
                  </a:cubicBezTo>
                  <a:cubicBezTo>
                    <a:pt x="1060200" y="142218"/>
                    <a:pt x="1058619" y="143169"/>
                    <a:pt x="1056212" y="145123"/>
                  </a:cubicBezTo>
                  <a:lnTo>
                    <a:pt x="1051254" y="151140"/>
                  </a:lnTo>
                  <a:cubicBezTo>
                    <a:pt x="1050427" y="152143"/>
                    <a:pt x="1048918" y="152040"/>
                    <a:pt x="1048164" y="151988"/>
                  </a:cubicBezTo>
                  <a:lnTo>
                    <a:pt x="1043636" y="151680"/>
                  </a:lnTo>
                  <a:cubicBezTo>
                    <a:pt x="1040618" y="151474"/>
                    <a:pt x="1037672" y="150215"/>
                    <a:pt x="1034725" y="148955"/>
                  </a:cubicBezTo>
                  <a:cubicBezTo>
                    <a:pt x="1031024" y="147644"/>
                    <a:pt x="1028221" y="144276"/>
                    <a:pt x="1024520" y="142964"/>
                  </a:cubicBezTo>
                  <a:cubicBezTo>
                    <a:pt x="1018555" y="141499"/>
                    <a:pt x="1017549" y="134017"/>
                    <a:pt x="1015644" y="128592"/>
                  </a:cubicBezTo>
                  <a:cubicBezTo>
                    <a:pt x="1014351" y="125327"/>
                    <a:pt x="1011620" y="120905"/>
                    <a:pt x="1008530" y="121754"/>
                  </a:cubicBezTo>
                  <a:cubicBezTo>
                    <a:pt x="1005368" y="123656"/>
                    <a:pt x="1002493" y="121342"/>
                    <a:pt x="1000301" y="120134"/>
                  </a:cubicBezTo>
                  <a:cubicBezTo>
                    <a:pt x="999546" y="120083"/>
                    <a:pt x="998109" y="118926"/>
                    <a:pt x="997355" y="118874"/>
                  </a:cubicBezTo>
                  <a:cubicBezTo>
                    <a:pt x="992216" y="116406"/>
                    <a:pt x="988156" y="120366"/>
                    <a:pt x="984024" y="125379"/>
                  </a:cubicBezTo>
                  <a:lnTo>
                    <a:pt x="980719" y="129390"/>
                  </a:lnTo>
                  <a:cubicBezTo>
                    <a:pt x="979892" y="130393"/>
                    <a:pt x="979749" y="132501"/>
                    <a:pt x="978922" y="133504"/>
                  </a:cubicBezTo>
                  <a:cubicBezTo>
                    <a:pt x="974036" y="138466"/>
                    <a:pt x="969652" y="136049"/>
                    <a:pt x="964585" y="132527"/>
                  </a:cubicBezTo>
                  <a:cubicBezTo>
                    <a:pt x="960273" y="129056"/>
                    <a:pt x="954776" y="131859"/>
                    <a:pt x="952836" y="138081"/>
                  </a:cubicBezTo>
                  <a:cubicBezTo>
                    <a:pt x="951794" y="142246"/>
                    <a:pt x="950824" y="145357"/>
                    <a:pt x="946908" y="147208"/>
                  </a:cubicBezTo>
                  <a:cubicBezTo>
                    <a:pt x="942919" y="150114"/>
                    <a:pt x="938248" y="151913"/>
                    <a:pt x="936991" y="159241"/>
                  </a:cubicBezTo>
                  <a:cubicBezTo>
                    <a:pt x="936919" y="160295"/>
                    <a:pt x="936093" y="161298"/>
                    <a:pt x="935338" y="161246"/>
                  </a:cubicBezTo>
                  <a:cubicBezTo>
                    <a:pt x="933003" y="162146"/>
                    <a:pt x="931422" y="163098"/>
                    <a:pt x="929086" y="163997"/>
                  </a:cubicBezTo>
                  <a:lnTo>
                    <a:pt x="922295" y="163535"/>
                  </a:lnTo>
                  <a:cubicBezTo>
                    <a:pt x="917840" y="162172"/>
                    <a:pt x="913456" y="159756"/>
                    <a:pt x="909000" y="158393"/>
                  </a:cubicBezTo>
                  <a:cubicBezTo>
                    <a:pt x="903790" y="156979"/>
                    <a:pt x="898975" y="160887"/>
                    <a:pt x="893622" y="161581"/>
                  </a:cubicBezTo>
                  <a:lnTo>
                    <a:pt x="892795" y="162584"/>
                  </a:lnTo>
                  <a:cubicBezTo>
                    <a:pt x="891071" y="165644"/>
                    <a:pt x="888879" y="164435"/>
                    <a:pt x="887513" y="162224"/>
                  </a:cubicBezTo>
                  <a:cubicBezTo>
                    <a:pt x="884782" y="157802"/>
                    <a:pt x="879572" y="156388"/>
                    <a:pt x="875655" y="158239"/>
                  </a:cubicBezTo>
                  <a:cubicBezTo>
                    <a:pt x="870913" y="161093"/>
                    <a:pt x="866242" y="162893"/>
                    <a:pt x="861571" y="164693"/>
                  </a:cubicBezTo>
                  <a:cubicBezTo>
                    <a:pt x="860061" y="164590"/>
                    <a:pt x="858624" y="163433"/>
                    <a:pt x="857870" y="163382"/>
                  </a:cubicBezTo>
                  <a:cubicBezTo>
                    <a:pt x="856360" y="163279"/>
                    <a:pt x="854168" y="162071"/>
                    <a:pt x="853342" y="163073"/>
                  </a:cubicBezTo>
                  <a:cubicBezTo>
                    <a:pt x="846875" y="168987"/>
                    <a:pt x="840982" y="166467"/>
                    <a:pt x="835987" y="161891"/>
                  </a:cubicBezTo>
                  <a:cubicBezTo>
                    <a:pt x="833112" y="159577"/>
                    <a:pt x="828729" y="157160"/>
                    <a:pt x="827650" y="150733"/>
                  </a:cubicBezTo>
                  <a:cubicBezTo>
                    <a:pt x="827183" y="146465"/>
                    <a:pt x="824452" y="142043"/>
                    <a:pt x="822404" y="138726"/>
                  </a:cubicBezTo>
                  <a:cubicBezTo>
                    <a:pt x="818990" y="133198"/>
                    <a:pt x="815720" y="125562"/>
                    <a:pt x="808929" y="125100"/>
                  </a:cubicBezTo>
                  <a:cubicBezTo>
                    <a:pt x="807420" y="124997"/>
                    <a:pt x="806198" y="120678"/>
                    <a:pt x="805371" y="121680"/>
                  </a:cubicBezTo>
                  <a:cubicBezTo>
                    <a:pt x="802281" y="122529"/>
                    <a:pt x="802425" y="120421"/>
                    <a:pt x="801059" y="118210"/>
                  </a:cubicBezTo>
                  <a:cubicBezTo>
                    <a:pt x="799694" y="115998"/>
                    <a:pt x="797574" y="113736"/>
                    <a:pt x="796280" y="110471"/>
                  </a:cubicBezTo>
                  <a:cubicBezTo>
                    <a:pt x="794303" y="106100"/>
                    <a:pt x="792399" y="100675"/>
                    <a:pt x="790422" y="96304"/>
                  </a:cubicBezTo>
                  <a:cubicBezTo>
                    <a:pt x="788446" y="91934"/>
                    <a:pt x="787296" y="86560"/>
                    <a:pt x="785319" y="82189"/>
                  </a:cubicBezTo>
                  <a:cubicBezTo>
                    <a:pt x="784637" y="81084"/>
                    <a:pt x="782445" y="79876"/>
                    <a:pt x="781618" y="80878"/>
                  </a:cubicBezTo>
                  <a:lnTo>
                    <a:pt x="772133" y="86586"/>
                  </a:lnTo>
                  <a:cubicBezTo>
                    <a:pt x="770552" y="87538"/>
                    <a:pt x="769654" y="89594"/>
                    <a:pt x="768755" y="91651"/>
                  </a:cubicBezTo>
                  <a:lnTo>
                    <a:pt x="768073" y="90546"/>
                  </a:lnTo>
                  <a:cubicBezTo>
                    <a:pt x="769043" y="87435"/>
                    <a:pt x="770013" y="84324"/>
                    <a:pt x="770839" y="83321"/>
                  </a:cubicBezTo>
                  <a:lnTo>
                    <a:pt x="762000" y="79542"/>
                  </a:lnTo>
                  <a:cubicBezTo>
                    <a:pt x="759808" y="78333"/>
                    <a:pt x="756035" y="78076"/>
                    <a:pt x="754526" y="77974"/>
                  </a:cubicBezTo>
                  <a:lnTo>
                    <a:pt x="742453" y="77151"/>
                  </a:lnTo>
                  <a:cubicBezTo>
                    <a:pt x="737925" y="76843"/>
                    <a:pt x="734224" y="75531"/>
                    <a:pt x="729625" y="76277"/>
                  </a:cubicBezTo>
                  <a:cubicBezTo>
                    <a:pt x="726535" y="77126"/>
                    <a:pt x="724415" y="74863"/>
                    <a:pt x="722295" y="72601"/>
                  </a:cubicBezTo>
                  <a:cubicBezTo>
                    <a:pt x="716689" y="65865"/>
                    <a:pt x="711155" y="58074"/>
                    <a:pt x="702639" y="60671"/>
                  </a:cubicBezTo>
                  <a:cubicBezTo>
                    <a:pt x="701885" y="60620"/>
                    <a:pt x="700447" y="59463"/>
                    <a:pt x="699765" y="58357"/>
                  </a:cubicBezTo>
                  <a:cubicBezTo>
                    <a:pt x="697573" y="57149"/>
                    <a:pt x="696207" y="54938"/>
                    <a:pt x="693333" y="52624"/>
                  </a:cubicBezTo>
                  <a:cubicBezTo>
                    <a:pt x="693117" y="55787"/>
                    <a:pt x="693045" y="56841"/>
                    <a:pt x="693656" y="59000"/>
                  </a:cubicBezTo>
                  <a:cubicBezTo>
                    <a:pt x="692004" y="61006"/>
                    <a:pt x="691321" y="59900"/>
                    <a:pt x="690638" y="58795"/>
                  </a:cubicBezTo>
                  <a:cubicBezTo>
                    <a:pt x="689812" y="59797"/>
                    <a:pt x="688913" y="61854"/>
                    <a:pt x="688159" y="61803"/>
                  </a:cubicBezTo>
                  <a:cubicBezTo>
                    <a:pt x="684242" y="63654"/>
                    <a:pt x="680398" y="64451"/>
                    <a:pt x="676481" y="66302"/>
                  </a:cubicBezTo>
                  <a:cubicBezTo>
                    <a:pt x="674900" y="67254"/>
                    <a:pt x="673319" y="68205"/>
                    <a:pt x="672493" y="69208"/>
                  </a:cubicBezTo>
                  <a:cubicBezTo>
                    <a:pt x="669259" y="72165"/>
                    <a:pt x="666637" y="77281"/>
                    <a:pt x="661426" y="75867"/>
                  </a:cubicBezTo>
                  <a:cubicBezTo>
                    <a:pt x="660672" y="75816"/>
                    <a:pt x="659019" y="77821"/>
                    <a:pt x="657510" y="77718"/>
                  </a:cubicBezTo>
                  <a:cubicBezTo>
                    <a:pt x="655929" y="78670"/>
                    <a:pt x="653665" y="78515"/>
                    <a:pt x="652084" y="79467"/>
                  </a:cubicBezTo>
                  <a:lnTo>
                    <a:pt x="650575" y="79364"/>
                  </a:lnTo>
                  <a:cubicBezTo>
                    <a:pt x="645904" y="81164"/>
                    <a:pt x="641988" y="83015"/>
                    <a:pt x="637388" y="83761"/>
                  </a:cubicBezTo>
                  <a:lnTo>
                    <a:pt x="634370" y="83555"/>
                  </a:lnTo>
                  <a:cubicBezTo>
                    <a:pt x="630597" y="83298"/>
                    <a:pt x="627651" y="82038"/>
                    <a:pt x="623878" y="81781"/>
                  </a:cubicBezTo>
                  <a:cubicBezTo>
                    <a:pt x="620105" y="81524"/>
                    <a:pt x="616189" y="83375"/>
                    <a:pt x="612416" y="83118"/>
                  </a:cubicBezTo>
                  <a:cubicBezTo>
                    <a:pt x="607888" y="82810"/>
                    <a:pt x="602606" y="82450"/>
                    <a:pt x="599121" y="77977"/>
                  </a:cubicBezTo>
                  <a:cubicBezTo>
                    <a:pt x="598438" y="76871"/>
                    <a:pt x="596174" y="76717"/>
                    <a:pt x="594593" y="77668"/>
                  </a:cubicBezTo>
                  <a:cubicBezTo>
                    <a:pt x="589240" y="78362"/>
                    <a:pt x="583886" y="79057"/>
                    <a:pt x="579215" y="80856"/>
                  </a:cubicBezTo>
                  <a:cubicBezTo>
                    <a:pt x="574544" y="82656"/>
                    <a:pt x="572424" y="80394"/>
                    <a:pt x="571273" y="75020"/>
                  </a:cubicBezTo>
                  <a:cubicBezTo>
                    <a:pt x="570663" y="72861"/>
                    <a:pt x="569297" y="70650"/>
                    <a:pt x="567932" y="68439"/>
                  </a:cubicBezTo>
                  <a:cubicBezTo>
                    <a:pt x="565811" y="66176"/>
                    <a:pt x="563763" y="62859"/>
                    <a:pt x="561499" y="62705"/>
                  </a:cubicBezTo>
                  <a:cubicBezTo>
                    <a:pt x="556217" y="62345"/>
                    <a:pt x="553486" y="57923"/>
                    <a:pt x="549929" y="54504"/>
                  </a:cubicBezTo>
                  <a:cubicBezTo>
                    <a:pt x="544252" y="48822"/>
                    <a:pt x="539400" y="42137"/>
                    <a:pt x="531783" y="42677"/>
                  </a:cubicBezTo>
                  <a:lnTo>
                    <a:pt x="532142" y="37407"/>
                  </a:lnTo>
                  <a:cubicBezTo>
                    <a:pt x="533651" y="37509"/>
                    <a:pt x="535160" y="37612"/>
                    <a:pt x="536741" y="36661"/>
                  </a:cubicBezTo>
                  <a:cubicBezTo>
                    <a:pt x="534621" y="34398"/>
                    <a:pt x="534837" y="31236"/>
                    <a:pt x="533471" y="29025"/>
                  </a:cubicBezTo>
                  <a:cubicBezTo>
                    <a:pt x="530668" y="25657"/>
                    <a:pt x="527722" y="24397"/>
                    <a:pt x="524847" y="22083"/>
                  </a:cubicBezTo>
                  <a:cubicBezTo>
                    <a:pt x="522655" y="20875"/>
                    <a:pt x="519637" y="20669"/>
                    <a:pt x="520787" y="26043"/>
                  </a:cubicBezTo>
                  <a:cubicBezTo>
                    <a:pt x="516942" y="26840"/>
                    <a:pt x="513924" y="26634"/>
                    <a:pt x="512271" y="28640"/>
                  </a:cubicBezTo>
                  <a:cubicBezTo>
                    <a:pt x="509038" y="31597"/>
                    <a:pt x="506163" y="29283"/>
                    <a:pt x="504043" y="27020"/>
                  </a:cubicBezTo>
                  <a:cubicBezTo>
                    <a:pt x="502606" y="25863"/>
                    <a:pt x="501168" y="24706"/>
                    <a:pt x="499587" y="25658"/>
                  </a:cubicBezTo>
                  <a:cubicBezTo>
                    <a:pt x="490102" y="31366"/>
                    <a:pt x="481262" y="27586"/>
                    <a:pt x="472207" y="26969"/>
                  </a:cubicBezTo>
                  <a:cubicBezTo>
                    <a:pt x="470698" y="26867"/>
                    <a:pt x="469261" y="25710"/>
                    <a:pt x="466997" y="25555"/>
                  </a:cubicBezTo>
                  <a:cubicBezTo>
                    <a:pt x="464051" y="24296"/>
                    <a:pt x="461931" y="22033"/>
                    <a:pt x="458984" y="20773"/>
                  </a:cubicBezTo>
                  <a:cubicBezTo>
                    <a:pt x="456038" y="19514"/>
                    <a:pt x="452337" y="18202"/>
                    <a:pt x="449390" y="16943"/>
                  </a:cubicBezTo>
                  <a:lnTo>
                    <a:pt x="447126" y="16788"/>
                  </a:lnTo>
                  <a:cubicBezTo>
                    <a:pt x="441844" y="16429"/>
                    <a:pt x="436491" y="17123"/>
                    <a:pt x="431963" y="16814"/>
                  </a:cubicBezTo>
                  <a:cubicBezTo>
                    <a:pt x="428190" y="16557"/>
                    <a:pt x="424561" y="14192"/>
                    <a:pt x="420106" y="12830"/>
                  </a:cubicBezTo>
                  <a:cubicBezTo>
                    <a:pt x="419926" y="4345"/>
                    <a:pt x="413745" y="6042"/>
                    <a:pt x="410260" y="1569"/>
                  </a:cubicBezTo>
                  <a:cubicBezTo>
                    <a:pt x="409577" y="463"/>
                    <a:pt x="407996" y="1414"/>
                    <a:pt x="407241" y="1363"/>
                  </a:cubicBezTo>
                  <a:cubicBezTo>
                    <a:pt x="402786" y="0"/>
                    <a:pt x="399552" y="2957"/>
                    <a:pt x="397684" y="8125"/>
                  </a:cubicBezTo>
                  <a:cubicBezTo>
                    <a:pt x="395061" y="13241"/>
                    <a:pt x="388881" y="14938"/>
                    <a:pt x="390570" y="23526"/>
                  </a:cubicBezTo>
                  <a:cubicBezTo>
                    <a:pt x="391253" y="24631"/>
                    <a:pt x="392690" y="25788"/>
                    <a:pt x="393301" y="27948"/>
                  </a:cubicBezTo>
                  <a:cubicBezTo>
                    <a:pt x="393086" y="31110"/>
                    <a:pt x="392188" y="33167"/>
                    <a:pt x="389996" y="31959"/>
                  </a:cubicBezTo>
                  <a:cubicBezTo>
                    <a:pt x="389241" y="31907"/>
                    <a:pt x="388343" y="33964"/>
                    <a:pt x="387516" y="34967"/>
                  </a:cubicBezTo>
                  <a:cubicBezTo>
                    <a:pt x="386690" y="35970"/>
                    <a:pt x="386546" y="38078"/>
                    <a:pt x="385792" y="38027"/>
                  </a:cubicBezTo>
                  <a:cubicBezTo>
                    <a:pt x="381121" y="39826"/>
                    <a:pt x="377743" y="44891"/>
                    <a:pt x="372533" y="43477"/>
                  </a:cubicBezTo>
                  <a:lnTo>
                    <a:pt x="371024" y="43375"/>
                  </a:lnTo>
                  <a:cubicBezTo>
                    <a:pt x="366138" y="48337"/>
                    <a:pt x="361682" y="46974"/>
                    <a:pt x="356472" y="45560"/>
                  </a:cubicBezTo>
                  <a:cubicBezTo>
                    <a:pt x="354280" y="44352"/>
                    <a:pt x="351190" y="45200"/>
                    <a:pt x="348172" y="44995"/>
                  </a:cubicBezTo>
                  <a:cubicBezTo>
                    <a:pt x="345908" y="44841"/>
                    <a:pt x="343644" y="44686"/>
                    <a:pt x="341524" y="42424"/>
                  </a:cubicBezTo>
                  <a:cubicBezTo>
                    <a:pt x="338649" y="40110"/>
                    <a:pt x="335847" y="36742"/>
                    <a:pt x="332972" y="34428"/>
                  </a:cubicBezTo>
                  <a:cubicBezTo>
                    <a:pt x="330097" y="32114"/>
                    <a:pt x="326324" y="31857"/>
                    <a:pt x="326827" y="24478"/>
                  </a:cubicBezTo>
                  <a:cubicBezTo>
                    <a:pt x="326899" y="23424"/>
                    <a:pt x="325462" y="22267"/>
                    <a:pt x="325533" y="21213"/>
                  </a:cubicBezTo>
                  <a:cubicBezTo>
                    <a:pt x="319821" y="27178"/>
                    <a:pt x="314934" y="32140"/>
                    <a:pt x="310048" y="37102"/>
                  </a:cubicBezTo>
                  <a:cubicBezTo>
                    <a:pt x="307568" y="40111"/>
                    <a:pt x="304263" y="44122"/>
                    <a:pt x="305413" y="49495"/>
                  </a:cubicBezTo>
                  <a:cubicBezTo>
                    <a:pt x="305341" y="50549"/>
                    <a:pt x="304515" y="51552"/>
                    <a:pt x="304443" y="52606"/>
                  </a:cubicBezTo>
                  <a:cubicBezTo>
                    <a:pt x="303545" y="54663"/>
                    <a:pt x="302647" y="56720"/>
                    <a:pt x="301066" y="57671"/>
                  </a:cubicBezTo>
                  <a:cubicBezTo>
                    <a:pt x="299341" y="60731"/>
                    <a:pt x="297616" y="63790"/>
                    <a:pt x="295820" y="67904"/>
                  </a:cubicBezTo>
                  <a:lnTo>
                    <a:pt x="290862" y="73920"/>
                  </a:lnTo>
                  <a:cubicBezTo>
                    <a:pt x="289137" y="76980"/>
                    <a:pt x="287413" y="80039"/>
                    <a:pt x="285005" y="81993"/>
                  </a:cubicBezTo>
                  <a:cubicBezTo>
                    <a:pt x="279292" y="87958"/>
                    <a:pt x="273580" y="93923"/>
                    <a:pt x="267112" y="99837"/>
                  </a:cubicBezTo>
                  <a:cubicBezTo>
                    <a:pt x="263807" y="103848"/>
                    <a:pt x="259818" y="106753"/>
                    <a:pt x="256513" y="110764"/>
                  </a:cubicBezTo>
                  <a:cubicBezTo>
                    <a:pt x="250800" y="116729"/>
                    <a:pt x="244404" y="121588"/>
                    <a:pt x="240740" y="130870"/>
                  </a:cubicBezTo>
                  <a:cubicBezTo>
                    <a:pt x="240668" y="131924"/>
                    <a:pt x="239087" y="132875"/>
                    <a:pt x="238260" y="133878"/>
                  </a:cubicBezTo>
                  <a:cubicBezTo>
                    <a:pt x="234200" y="137838"/>
                    <a:pt x="228164" y="137426"/>
                    <a:pt x="227589" y="145860"/>
                  </a:cubicBezTo>
                  <a:cubicBezTo>
                    <a:pt x="221553" y="145448"/>
                    <a:pt x="218104" y="151567"/>
                    <a:pt x="214726" y="156632"/>
                  </a:cubicBezTo>
                  <a:cubicBezTo>
                    <a:pt x="212175" y="160695"/>
                    <a:pt x="209552" y="165811"/>
                    <a:pt x="206319" y="168768"/>
                  </a:cubicBezTo>
                  <a:cubicBezTo>
                    <a:pt x="203157" y="170671"/>
                    <a:pt x="199456" y="169359"/>
                    <a:pt x="195683" y="169102"/>
                  </a:cubicBezTo>
                  <a:cubicBezTo>
                    <a:pt x="194174" y="169000"/>
                    <a:pt x="192665" y="168897"/>
                    <a:pt x="192593" y="169951"/>
                  </a:cubicBezTo>
                  <a:cubicBezTo>
                    <a:pt x="189287" y="173962"/>
                    <a:pt x="185299" y="176867"/>
                    <a:pt x="182676" y="181984"/>
                  </a:cubicBezTo>
                  <a:cubicBezTo>
                    <a:pt x="180053" y="187100"/>
                    <a:pt x="177574" y="190108"/>
                    <a:pt x="173730" y="190905"/>
                  </a:cubicBezTo>
                  <a:cubicBezTo>
                    <a:pt x="169885" y="191702"/>
                    <a:pt x="165753" y="196716"/>
                    <a:pt x="160686" y="193194"/>
                  </a:cubicBezTo>
                  <a:cubicBezTo>
                    <a:pt x="156303" y="190777"/>
                    <a:pt x="150877" y="192526"/>
                    <a:pt x="148146" y="188103"/>
                  </a:cubicBezTo>
                  <a:cubicBezTo>
                    <a:pt x="142038" y="188746"/>
                    <a:pt x="137367" y="190546"/>
                    <a:pt x="132013" y="191240"/>
                  </a:cubicBezTo>
                  <a:cubicBezTo>
                    <a:pt x="125833" y="192937"/>
                    <a:pt x="119113" y="191421"/>
                    <a:pt x="113400" y="197386"/>
                  </a:cubicBezTo>
                  <a:cubicBezTo>
                    <a:pt x="108514" y="202348"/>
                    <a:pt x="104382" y="207361"/>
                    <a:pt x="97663" y="205845"/>
                  </a:cubicBezTo>
                  <a:cubicBezTo>
                    <a:pt x="97986" y="212221"/>
                    <a:pt x="98382" y="217543"/>
                    <a:pt x="98706" y="223919"/>
                  </a:cubicBezTo>
                  <a:cubicBezTo>
                    <a:pt x="99066" y="240888"/>
                    <a:pt x="99426" y="257857"/>
                    <a:pt x="99031" y="274774"/>
                  </a:cubicBezTo>
                  <a:cubicBezTo>
                    <a:pt x="99859" y="296011"/>
                    <a:pt x="99249" y="316091"/>
                    <a:pt x="96375" y="336017"/>
                  </a:cubicBezTo>
                  <a:cubicBezTo>
                    <a:pt x="92927" y="364376"/>
                    <a:pt x="19779" y="1337931"/>
                    <a:pt x="11193" y="1363822"/>
                  </a:cubicBezTo>
                  <a:lnTo>
                    <a:pt x="2894" y="1385496"/>
                  </a:lnTo>
                  <a:cubicBezTo>
                    <a:pt x="0" y="1390594"/>
                    <a:pt x="3074" y="1393980"/>
                    <a:pt x="6775" y="1395292"/>
                  </a:cubicBezTo>
                  <a:cubicBezTo>
                    <a:pt x="11230" y="1396654"/>
                    <a:pt x="12452" y="1400973"/>
                    <a:pt x="13602" y="1406347"/>
                  </a:cubicBezTo>
                  <a:cubicBezTo>
                    <a:pt x="14537" y="1414883"/>
                    <a:pt x="11699" y="1423162"/>
                    <a:pt x="14142" y="1431800"/>
                  </a:cubicBezTo>
                  <a:cubicBezTo>
                    <a:pt x="15364" y="1436120"/>
                    <a:pt x="13352" y="1443396"/>
                    <a:pt x="12167" y="1449669"/>
                  </a:cubicBezTo>
                  <a:cubicBezTo>
                    <a:pt x="10838" y="1458051"/>
                    <a:pt x="11773" y="1466587"/>
                    <a:pt x="13534" y="1474120"/>
                  </a:cubicBezTo>
                  <a:cubicBezTo>
                    <a:pt x="17954" y="1487129"/>
                    <a:pt x="17703" y="1501939"/>
                    <a:pt x="16769" y="1515642"/>
                  </a:cubicBezTo>
                  <a:cubicBezTo>
                    <a:pt x="16554" y="1518805"/>
                    <a:pt x="17093" y="1522018"/>
                    <a:pt x="17704" y="1524178"/>
                  </a:cubicBezTo>
                  <a:cubicBezTo>
                    <a:pt x="19069" y="1526389"/>
                    <a:pt x="21944" y="1528703"/>
                    <a:pt x="24891" y="1529963"/>
                  </a:cubicBezTo>
                  <a:lnTo>
                    <a:pt x="42139" y="1543846"/>
                  </a:lnTo>
                  <a:cubicBezTo>
                    <a:pt x="50008" y="1550736"/>
                    <a:pt x="56871" y="1550145"/>
                    <a:pt x="64919" y="1543280"/>
                  </a:cubicBezTo>
                  <a:cubicBezTo>
                    <a:pt x="65746" y="1542277"/>
                    <a:pt x="68081" y="1541377"/>
                    <a:pt x="68836" y="1541429"/>
                  </a:cubicBezTo>
                  <a:cubicBezTo>
                    <a:pt x="74046" y="1542843"/>
                    <a:pt x="79328" y="1543203"/>
                    <a:pt x="83424" y="1549836"/>
                  </a:cubicBezTo>
                  <a:cubicBezTo>
                    <a:pt x="88276" y="1556521"/>
                    <a:pt x="95534" y="1561251"/>
                    <a:pt x="101211" y="1566933"/>
                  </a:cubicBezTo>
                  <a:cubicBezTo>
                    <a:pt x="104769" y="1570352"/>
                    <a:pt x="109009" y="1574878"/>
                    <a:pt x="110985" y="1579248"/>
                  </a:cubicBezTo>
                  <a:cubicBezTo>
                    <a:pt x="112351" y="1581459"/>
                    <a:pt x="113716" y="1583670"/>
                    <a:pt x="115154" y="1584827"/>
                  </a:cubicBezTo>
                  <a:cubicBezTo>
                    <a:pt x="123167" y="1589609"/>
                    <a:pt x="126976" y="1600459"/>
                    <a:pt x="131684" y="1609252"/>
                  </a:cubicBezTo>
                  <a:cubicBezTo>
                    <a:pt x="135708" y="1616939"/>
                    <a:pt x="141458" y="1621567"/>
                    <a:pt x="148177" y="1623084"/>
                  </a:cubicBezTo>
                  <a:cubicBezTo>
                    <a:pt x="155579" y="1625706"/>
                    <a:pt x="163053" y="1627274"/>
                    <a:pt x="170455" y="1629897"/>
                  </a:cubicBezTo>
                  <a:cubicBezTo>
                    <a:pt x="173401" y="1631156"/>
                    <a:pt x="177102" y="1632468"/>
                    <a:pt x="179977" y="1634782"/>
                  </a:cubicBezTo>
                  <a:cubicBezTo>
                    <a:pt x="183606" y="1637147"/>
                    <a:pt x="187379" y="1637404"/>
                    <a:pt x="190182" y="1640772"/>
                  </a:cubicBezTo>
                  <a:cubicBezTo>
                    <a:pt x="194350" y="1646351"/>
                    <a:pt x="198662" y="1649822"/>
                    <a:pt x="204842" y="1648125"/>
                  </a:cubicBezTo>
                  <a:cubicBezTo>
                    <a:pt x="207178" y="1647225"/>
                    <a:pt x="210053" y="1649539"/>
                    <a:pt x="212245" y="1650747"/>
                  </a:cubicBezTo>
                  <a:cubicBezTo>
                    <a:pt x="212999" y="1650799"/>
                    <a:pt x="213682" y="1651904"/>
                    <a:pt x="214436" y="1651955"/>
                  </a:cubicBezTo>
                  <a:cubicBezTo>
                    <a:pt x="222665" y="1653575"/>
                    <a:pt x="230354" y="1651981"/>
                    <a:pt x="238044" y="1650387"/>
                  </a:cubicBezTo>
                  <a:cubicBezTo>
                    <a:pt x="241134" y="1649538"/>
                    <a:pt x="244224" y="1648690"/>
                    <a:pt x="247386" y="1646787"/>
                  </a:cubicBezTo>
                  <a:cubicBezTo>
                    <a:pt x="256045" y="1642082"/>
                    <a:pt x="264704" y="1637377"/>
                    <a:pt x="272681" y="1631566"/>
                  </a:cubicBezTo>
                  <a:cubicBezTo>
                    <a:pt x="278250" y="1627709"/>
                    <a:pt x="283819" y="1623853"/>
                    <a:pt x="289569" y="1628480"/>
                  </a:cubicBezTo>
                  <a:lnTo>
                    <a:pt x="292587" y="1628686"/>
                  </a:lnTo>
                  <a:cubicBezTo>
                    <a:pt x="297869" y="1629046"/>
                    <a:pt x="303223" y="1628352"/>
                    <a:pt x="307822" y="1627606"/>
                  </a:cubicBezTo>
                  <a:cubicBezTo>
                    <a:pt x="308577" y="1627657"/>
                    <a:pt x="310086" y="1627760"/>
                    <a:pt x="310158" y="1626706"/>
                  </a:cubicBezTo>
                  <a:cubicBezTo>
                    <a:pt x="312708" y="1622644"/>
                    <a:pt x="316481" y="1622901"/>
                    <a:pt x="320326" y="1622103"/>
                  </a:cubicBezTo>
                  <a:cubicBezTo>
                    <a:pt x="326434" y="1621461"/>
                    <a:pt x="332471" y="1621872"/>
                    <a:pt x="337357" y="1616910"/>
                  </a:cubicBezTo>
                  <a:cubicBezTo>
                    <a:pt x="342172" y="1613002"/>
                    <a:pt x="346771" y="1612256"/>
                    <a:pt x="352125" y="1611562"/>
                  </a:cubicBezTo>
                  <a:cubicBezTo>
                    <a:pt x="352880" y="1611613"/>
                    <a:pt x="354461" y="1610662"/>
                    <a:pt x="355215" y="1610713"/>
                  </a:cubicBezTo>
                  <a:cubicBezTo>
                    <a:pt x="359060" y="1609916"/>
                    <a:pt x="363048" y="1607011"/>
                    <a:pt x="365995" y="1608270"/>
                  </a:cubicBezTo>
                  <a:cubicBezTo>
                    <a:pt x="372642" y="1610841"/>
                    <a:pt x="375876" y="1607884"/>
                    <a:pt x="380978" y="1599760"/>
                  </a:cubicBezTo>
                  <a:cubicBezTo>
                    <a:pt x="381876" y="1597703"/>
                    <a:pt x="384212" y="1596803"/>
                    <a:pt x="385793" y="1595852"/>
                  </a:cubicBezTo>
                  <a:cubicBezTo>
                    <a:pt x="389637" y="1595055"/>
                    <a:pt x="393338" y="1596366"/>
                    <a:pt x="397183" y="1595569"/>
                  </a:cubicBezTo>
                  <a:cubicBezTo>
                    <a:pt x="399447" y="1595723"/>
                    <a:pt x="401926" y="1592715"/>
                    <a:pt x="403435" y="1592818"/>
                  </a:cubicBezTo>
                  <a:cubicBezTo>
                    <a:pt x="409400" y="1594283"/>
                    <a:pt x="416406" y="1591583"/>
                    <a:pt x="421329" y="1597214"/>
                  </a:cubicBezTo>
                  <a:cubicBezTo>
                    <a:pt x="422012" y="1598319"/>
                    <a:pt x="423521" y="1598422"/>
                    <a:pt x="425030" y="1598525"/>
                  </a:cubicBezTo>
                  <a:cubicBezTo>
                    <a:pt x="434768" y="1600248"/>
                    <a:pt x="442781" y="1605029"/>
                    <a:pt x="448997" y="1613925"/>
                  </a:cubicBezTo>
                  <a:cubicBezTo>
                    <a:pt x="451046" y="1617242"/>
                    <a:pt x="453920" y="1619556"/>
                    <a:pt x="456040" y="1621818"/>
                  </a:cubicBezTo>
                  <a:cubicBezTo>
                    <a:pt x="458160" y="1624081"/>
                    <a:pt x="461179" y="1624286"/>
                    <a:pt x="463371" y="1625495"/>
                  </a:cubicBezTo>
                  <a:cubicBezTo>
                    <a:pt x="465563" y="1626703"/>
                    <a:pt x="467000" y="1627860"/>
                    <a:pt x="469264" y="1628014"/>
                  </a:cubicBezTo>
                  <a:cubicBezTo>
                    <a:pt x="473036" y="1628271"/>
                    <a:pt x="475911" y="1630585"/>
                    <a:pt x="477887" y="1634956"/>
                  </a:cubicBezTo>
                  <a:cubicBezTo>
                    <a:pt x="478570" y="1636061"/>
                    <a:pt x="479253" y="1637167"/>
                    <a:pt x="479864" y="1639327"/>
                  </a:cubicBezTo>
                  <a:cubicBezTo>
                    <a:pt x="478894" y="1642438"/>
                    <a:pt x="482847" y="1651179"/>
                    <a:pt x="485865" y="1651385"/>
                  </a:cubicBezTo>
                  <a:cubicBezTo>
                    <a:pt x="491147" y="1651744"/>
                    <a:pt x="496285" y="1654212"/>
                    <a:pt x="500454" y="1659792"/>
                  </a:cubicBezTo>
                  <a:cubicBezTo>
                    <a:pt x="501137" y="1660897"/>
                    <a:pt x="502646" y="1661000"/>
                    <a:pt x="504227" y="1660049"/>
                  </a:cubicBezTo>
                  <a:cubicBezTo>
                    <a:pt x="506562" y="1659149"/>
                    <a:pt x="508071" y="1659252"/>
                    <a:pt x="509365" y="1662517"/>
                  </a:cubicBezTo>
                  <a:cubicBezTo>
                    <a:pt x="510048" y="1663622"/>
                    <a:pt x="513066" y="1663828"/>
                    <a:pt x="514575" y="1663931"/>
                  </a:cubicBezTo>
                  <a:cubicBezTo>
                    <a:pt x="518348" y="1664188"/>
                    <a:pt x="522947" y="1663442"/>
                    <a:pt x="526648" y="1664753"/>
                  </a:cubicBezTo>
                  <a:cubicBezTo>
                    <a:pt x="533368" y="1666270"/>
                    <a:pt x="539332" y="1667735"/>
                    <a:pt x="545980" y="1670306"/>
                  </a:cubicBezTo>
                  <a:cubicBezTo>
                    <a:pt x="547489" y="1670409"/>
                    <a:pt x="548926" y="1671566"/>
                    <a:pt x="549609" y="1672672"/>
                  </a:cubicBezTo>
                  <a:cubicBezTo>
                    <a:pt x="550759" y="1678045"/>
                    <a:pt x="554532" y="1678302"/>
                    <a:pt x="556724" y="1679511"/>
                  </a:cubicBezTo>
                  <a:cubicBezTo>
                    <a:pt x="558916" y="1680719"/>
                    <a:pt x="561862" y="1681979"/>
                    <a:pt x="563371" y="1682081"/>
                  </a:cubicBezTo>
                  <a:cubicBezTo>
                    <a:pt x="564198" y="1681079"/>
                    <a:pt x="565779" y="1680127"/>
                    <a:pt x="567432" y="1678122"/>
                  </a:cubicBezTo>
                  <a:cubicBezTo>
                    <a:pt x="564413" y="1677916"/>
                    <a:pt x="562832" y="1678868"/>
                    <a:pt x="561323" y="1678765"/>
                  </a:cubicBezTo>
                  <a:cubicBezTo>
                    <a:pt x="564701" y="1673700"/>
                    <a:pt x="567791" y="1672851"/>
                    <a:pt x="571348" y="1676271"/>
                  </a:cubicBezTo>
                  <a:cubicBezTo>
                    <a:pt x="575516" y="1681850"/>
                    <a:pt x="579289" y="1682107"/>
                    <a:pt x="584930" y="1677196"/>
                  </a:cubicBezTo>
                  <a:lnTo>
                    <a:pt x="589673" y="1674342"/>
                  </a:lnTo>
                  <a:lnTo>
                    <a:pt x="590032" y="1669072"/>
                  </a:lnTo>
                  <a:cubicBezTo>
                    <a:pt x="592224" y="1670280"/>
                    <a:pt x="594344" y="1672542"/>
                    <a:pt x="595853" y="1672645"/>
                  </a:cubicBezTo>
                  <a:cubicBezTo>
                    <a:pt x="600596" y="1669791"/>
                    <a:pt x="605339" y="1666937"/>
                    <a:pt x="609399" y="1662978"/>
                  </a:cubicBezTo>
                  <a:cubicBezTo>
                    <a:pt x="614214" y="1659070"/>
                    <a:pt x="618346" y="1654056"/>
                    <a:pt x="622406" y="1650096"/>
                  </a:cubicBezTo>
                  <a:cubicBezTo>
                    <a:pt x="623160" y="1650148"/>
                    <a:pt x="623232" y="1649094"/>
                    <a:pt x="623987" y="1649145"/>
                  </a:cubicBezTo>
                  <a:cubicBezTo>
                    <a:pt x="629412" y="1647397"/>
                    <a:pt x="634012" y="1646651"/>
                    <a:pt x="639437" y="1644903"/>
                  </a:cubicBezTo>
                  <a:cubicBezTo>
                    <a:pt x="642527" y="1644054"/>
                    <a:pt x="644935" y="1642100"/>
                    <a:pt x="648025" y="1641252"/>
                  </a:cubicBezTo>
                  <a:cubicBezTo>
                    <a:pt x="650360" y="1640352"/>
                    <a:pt x="651869" y="1640454"/>
                    <a:pt x="654205" y="1639554"/>
                  </a:cubicBezTo>
                  <a:lnTo>
                    <a:pt x="661751" y="1640068"/>
                  </a:lnTo>
                  <a:cubicBezTo>
                    <a:pt x="663260" y="1640171"/>
                    <a:pt x="665524" y="1640325"/>
                    <a:pt x="667104" y="1639374"/>
                  </a:cubicBezTo>
                  <a:cubicBezTo>
                    <a:pt x="668003" y="1637317"/>
                    <a:pt x="669727" y="1634258"/>
                    <a:pt x="670482" y="1634309"/>
                  </a:cubicBezTo>
                  <a:cubicBezTo>
                    <a:pt x="672745" y="1634463"/>
                    <a:pt x="674111" y="1636675"/>
                    <a:pt x="676303" y="1637883"/>
                  </a:cubicBezTo>
                  <a:cubicBezTo>
                    <a:pt x="677058" y="1637934"/>
                    <a:pt x="676986" y="1638988"/>
                    <a:pt x="676914" y="1640043"/>
                  </a:cubicBezTo>
                  <a:cubicBezTo>
                    <a:pt x="679645" y="1644465"/>
                    <a:pt x="681550" y="1649890"/>
                    <a:pt x="684281" y="1654312"/>
                  </a:cubicBezTo>
                  <a:cubicBezTo>
                    <a:pt x="687694" y="1659840"/>
                    <a:pt x="691467" y="1660097"/>
                    <a:pt x="693946" y="1657088"/>
                  </a:cubicBezTo>
                  <a:cubicBezTo>
                    <a:pt x="698006" y="1653129"/>
                    <a:pt x="701240" y="1650172"/>
                    <a:pt x="706379" y="1652640"/>
                  </a:cubicBezTo>
                  <a:cubicBezTo>
                    <a:pt x="707133" y="1652692"/>
                    <a:pt x="708570" y="1653848"/>
                    <a:pt x="709397" y="1652846"/>
                  </a:cubicBezTo>
                  <a:cubicBezTo>
                    <a:pt x="713313" y="1650995"/>
                    <a:pt x="717984" y="1649195"/>
                    <a:pt x="721973" y="1646289"/>
                  </a:cubicBezTo>
                  <a:cubicBezTo>
                    <a:pt x="724308" y="1645389"/>
                    <a:pt x="727326" y="1645595"/>
                    <a:pt x="728225" y="1643538"/>
                  </a:cubicBezTo>
                  <a:cubicBezTo>
                    <a:pt x="730919" y="1637368"/>
                    <a:pt x="734908" y="1634462"/>
                    <a:pt x="738968" y="1630503"/>
                  </a:cubicBezTo>
                  <a:cubicBezTo>
                    <a:pt x="741447" y="1627495"/>
                    <a:pt x="743998" y="1623432"/>
                    <a:pt x="746333" y="1622532"/>
                  </a:cubicBezTo>
                  <a:cubicBezTo>
                    <a:pt x="751759" y="1620784"/>
                    <a:pt x="755963" y="1614716"/>
                    <a:pt x="760777" y="1610808"/>
                  </a:cubicBezTo>
                  <a:cubicBezTo>
                    <a:pt x="764766" y="1607903"/>
                    <a:pt x="767460" y="1601732"/>
                    <a:pt x="771305" y="1600935"/>
                  </a:cubicBezTo>
                  <a:cubicBezTo>
                    <a:pt x="777485" y="1599238"/>
                    <a:pt x="782372" y="1594276"/>
                    <a:pt x="788013" y="1589365"/>
                  </a:cubicBezTo>
                  <a:cubicBezTo>
                    <a:pt x="791246" y="1586408"/>
                    <a:pt x="795163" y="1584557"/>
                    <a:pt x="798864" y="1585868"/>
                  </a:cubicBezTo>
                  <a:cubicBezTo>
                    <a:pt x="801056" y="1587076"/>
                    <a:pt x="804146" y="1586228"/>
                    <a:pt x="805727" y="1585277"/>
                  </a:cubicBezTo>
                  <a:cubicBezTo>
                    <a:pt x="808889" y="1583374"/>
                    <a:pt x="812122" y="1580417"/>
                    <a:pt x="815284" y="1578515"/>
                  </a:cubicBezTo>
                  <a:cubicBezTo>
                    <a:pt x="817692" y="1576560"/>
                    <a:pt x="820099" y="1574607"/>
                    <a:pt x="822363" y="1574761"/>
                  </a:cubicBezTo>
                  <a:cubicBezTo>
                    <a:pt x="829980" y="1574221"/>
                    <a:pt x="836160" y="1572524"/>
                    <a:pt x="840651" y="1562239"/>
                  </a:cubicBezTo>
                  <a:cubicBezTo>
                    <a:pt x="842448" y="1558126"/>
                    <a:pt x="850353" y="1553369"/>
                    <a:pt x="853227" y="1555683"/>
                  </a:cubicBezTo>
                  <a:cubicBezTo>
                    <a:pt x="858294" y="1559205"/>
                    <a:pt x="862210" y="1557354"/>
                    <a:pt x="865659" y="1551235"/>
                  </a:cubicBezTo>
                  <a:cubicBezTo>
                    <a:pt x="868139" y="1548227"/>
                    <a:pt x="871085" y="1549486"/>
                    <a:pt x="873205" y="1551749"/>
                  </a:cubicBezTo>
                  <a:cubicBezTo>
                    <a:pt x="874571" y="1553960"/>
                    <a:pt x="876008" y="1555117"/>
                    <a:pt x="877517" y="1555220"/>
                  </a:cubicBezTo>
                  <a:cubicBezTo>
                    <a:pt x="882727" y="1556634"/>
                    <a:pt x="888836" y="1555991"/>
                    <a:pt x="894046" y="1557405"/>
                  </a:cubicBezTo>
                  <a:cubicBezTo>
                    <a:pt x="898501" y="1558767"/>
                    <a:pt x="903173" y="1556968"/>
                    <a:pt x="906478" y="1552957"/>
                  </a:cubicBezTo>
                  <a:cubicBezTo>
                    <a:pt x="909784" y="1548946"/>
                    <a:pt x="912047" y="1549100"/>
                    <a:pt x="916431" y="1551517"/>
                  </a:cubicBezTo>
                  <a:cubicBezTo>
                    <a:pt x="920060" y="1553882"/>
                    <a:pt x="922719" y="1559358"/>
                    <a:pt x="928073" y="1558664"/>
                  </a:cubicBezTo>
                  <a:cubicBezTo>
                    <a:pt x="932673" y="1557918"/>
                    <a:pt x="937739" y="1561440"/>
                    <a:pt x="943236" y="1558638"/>
                  </a:cubicBezTo>
                  <a:lnTo>
                    <a:pt x="946255" y="1558843"/>
                  </a:lnTo>
                  <a:cubicBezTo>
                    <a:pt x="950639" y="1561260"/>
                    <a:pt x="955094" y="1562623"/>
                    <a:pt x="958508" y="1568150"/>
                  </a:cubicBezTo>
                  <a:cubicBezTo>
                    <a:pt x="962676" y="1573730"/>
                    <a:pt x="966088" y="1534778"/>
                    <a:pt x="970328" y="1539303"/>
                  </a:cubicBezTo>
                  <a:cubicBezTo>
                    <a:pt x="976688" y="1546091"/>
                    <a:pt x="975610" y="1539663"/>
                    <a:pt x="982042" y="1545396"/>
                  </a:cubicBezTo>
                  <a:cubicBezTo>
                    <a:pt x="987109" y="1548918"/>
                    <a:pt x="985635" y="1537169"/>
                    <a:pt x="991528" y="1539688"/>
                  </a:cubicBezTo>
                  <a:cubicBezTo>
                    <a:pt x="992282" y="1539740"/>
                    <a:pt x="1000763" y="1548790"/>
                    <a:pt x="1000835" y="1547736"/>
                  </a:cubicBezTo>
                  <a:cubicBezTo>
                    <a:pt x="1004823" y="1544830"/>
                    <a:pt x="1010750" y="1513463"/>
                    <a:pt x="1014451" y="1514774"/>
                  </a:cubicBezTo>
                  <a:cubicBezTo>
                    <a:pt x="1021781" y="1518451"/>
                    <a:pt x="1028716" y="1516805"/>
                    <a:pt x="1035795" y="1513051"/>
                  </a:cubicBezTo>
                  <a:cubicBezTo>
                    <a:pt x="1039711" y="1511200"/>
                    <a:pt x="1046250" y="1504233"/>
                    <a:pt x="1049053" y="1507600"/>
                  </a:cubicBezTo>
                  <a:cubicBezTo>
                    <a:pt x="1053976" y="1513231"/>
                    <a:pt x="1059115" y="1515699"/>
                    <a:pt x="1065079" y="1517164"/>
                  </a:cubicBezTo>
                  <a:cubicBezTo>
                    <a:pt x="1065834" y="1517216"/>
                    <a:pt x="1066517" y="1518321"/>
                    <a:pt x="1067199" y="1519427"/>
                  </a:cubicBezTo>
                  <a:cubicBezTo>
                    <a:pt x="1069176" y="1523798"/>
                    <a:pt x="1080530" y="1512922"/>
                    <a:pt x="1082506" y="1517293"/>
                  </a:cubicBezTo>
                  <a:cubicBezTo>
                    <a:pt x="1085094" y="1523823"/>
                    <a:pt x="1087681" y="1530354"/>
                    <a:pt x="1090340" y="1535830"/>
                  </a:cubicBezTo>
                  <a:cubicBezTo>
                    <a:pt x="1091706" y="1538041"/>
                    <a:pt x="1093898" y="1539249"/>
                    <a:pt x="1094508" y="1541409"/>
                  </a:cubicBezTo>
                  <a:cubicBezTo>
                    <a:pt x="1094904" y="1546731"/>
                    <a:pt x="1096269" y="1548942"/>
                    <a:pt x="1100042" y="1549199"/>
                  </a:cubicBezTo>
                  <a:cubicBezTo>
                    <a:pt x="1102306" y="1549353"/>
                    <a:pt x="1104498" y="1550562"/>
                    <a:pt x="1105864" y="1552773"/>
                  </a:cubicBezTo>
                  <a:cubicBezTo>
                    <a:pt x="1109421" y="1556192"/>
                    <a:pt x="1112224" y="1559560"/>
                    <a:pt x="1115027" y="1562928"/>
                  </a:cubicBezTo>
                  <a:cubicBezTo>
                    <a:pt x="1118584" y="1566348"/>
                    <a:pt x="1122141" y="1569767"/>
                    <a:pt x="1123291" y="1575141"/>
                  </a:cubicBezTo>
                  <a:cubicBezTo>
                    <a:pt x="1123902" y="1577300"/>
                    <a:pt x="1124585" y="1578406"/>
                    <a:pt x="1125268" y="1579511"/>
                  </a:cubicBezTo>
                  <a:cubicBezTo>
                    <a:pt x="1127999" y="1583934"/>
                    <a:pt x="1130802" y="1587301"/>
                    <a:pt x="1133533" y="1591724"/>
                  </a:cubicBezTo>
                  <a:cubicBezTo>
                    <a:pt x="1137701" y="1597303"/>
                    <a:pt x="1141043" y="1603884"/>
                    <a:pt x="1145211" y="1609464"/>
                  </a:cubicBezTo>
                  <a:cubicBezTo>
                    <a:pt x="1146649" y="1610621"/>
                    <a:pt x="1148014" y="1612832"/>
                    <a:pt x="1149452" y="1613989"/>
                  </a:cubicBezTo>
                  <a:cubicBezTo>
                    <a:pt x="1152326" y="1616303"/>
                    <a:pt x="1155201" y="1618616"/>
                    <a:pt x="1157249" y="1621933"/>
                  </a:cubicBezTo>
                  <a:cubicBezTo>
                    <a:pt x="1159297" y="1625250"/>
                    <a:pt x="1171154" y="1606995"/>
                    <a:pt x="1172376" y="1611314"/>
                  </a:cubicBezTo>
                  <a:cubicBezTo>
                    <a:pt x="1172304" y="1612368"/>
                    <a:pt x="1173059" y="1612420"/>
                    <a:pt x="1173813" y="1612471"/>
                  </a:cubicBezTo>
                  <a:cubicBezTo>
                    <a:pt x="1177982" y="1618050"/>
                    <a:pt x="1182653" y="1616251"/>
                    <a:pt x="1187324" y="1614451"/>
                  </a:cubicBezTo>
                  <a:cubicBezTo>
                    <a:pt x="1188905" y="1613499"/>
                    <a:pt x="1190486" y="1612548"/>
                    <a:pt x="1191168" y="1613654"/>
                  </a:cubicBezTo>
                  <a:cubicBezTo>
                    <a:pt x="1196235" y="1617176"/>
                    <a:pt x="1199505" y="1624812"/>
                    <a:pt x="1206224" y="1626329"/>
                  </a:cubicBezTo>
                  <a:cubicBezTo>
                    <a:pt x="1206224" y="1626329"/>
                    <a:pt x="1206979" y="1626380"/>
                    <a:pt x="1206907" y="1627434"/>
                  </a:cubicBezTo>
                  <a:cubicBezTo>
                    <a:pt x="1207985" y="1633862"/>
                    <a:pt x="1212513" y="1634170"/>
                    <a:pt x="1216214" y="1635481"/>
                  </a:cubicBezTo>
                  <a:cubicBezTo>
                    <a:pt x="1218477" y="1635635"/>
                    <a:pt x="1220669" y="1636844"/>
                    <a:pt x="1222107" y="1638001"/>
                  </a:cubicBezTo>
                  <a:cubicBezTo>
                    <a:pt x="1226419" y="1641472"/>
                    <a:pt x="1230659" y="1645997"/>
                    <a:pt x="1235797" y="1648465"/>
                  </a:cubicBezTo>
                  <a:cubicBezTo>
                    <a:pt x="1242373" y="1652090"/>
                    <a:pt x="1249020" y="1654661"/>
                    <a:pt x="1253943" y="1660291"/>
                  </a:cubicBezTo>
                  <a:cubicBezTo>
                    <a:pt x="1254698" y="1660343"/>
                    <a:pt x="1255453" y="1660394"/>
                    <a:pt x="1255381" y="1661448"/>
                  </a:cubicBezTo>
                  <a:cubicBezTo>
                    <a:pt x="1257501" y="1663711"/>
                    <a:pt x="1261202" y="1665022"/>
                    <a:pt x="1262495" y="1668287"/>
                  </a:cubicBezTo>
                  <a:cubicBezTo>
                    <a:pt x="1264328" y="1674766"/>
                    <a:pt x="1270437" y="1674123"/>
                    <a:pt x="1273096" y="1679599"/>
                  </a:cubicBezTo>
                  <a:lnTo>
                    <a:pt x="1273850" y="1679651"/>
                  </a:lnTo>
                  <a:cubicBezTo>
                    <a:pt x="1276869" y="1679856"/>
                    <a:pt x="1279815" y="1681116"/>
                    <a:pt x="1283588" y="1681373"/>
                  </a:cubicBezTo>
                  <a:cubicBezTo>
                    <a:pt x="1285169" y="1680422"/>
                    <a:pt x="1287576" y="1678468"/>
                    <a:pt x="1289085" y="1678571"/>
                  </a:cubicBezTo>
                  <a:cubicBezTo>
                    <a:pt x="1295661" y="1682196"/>
                    <a:pt x="1302452" y="1682658"/>
                    <a:pt x="1307554" y="1674534"/>
                  </a:cubicBezTo>
                  <a:cubicBezTo>
                    <a:pt x="1308381" y="1673531"/>
                    <a:pt x="1309890" y="1673634"/>
                    <a:pt x="1311399" y="1673737"/>
                  </a:cubicBezTo>
                  <a:lnTo>
                    <a:pt x="1317436" y="1674148"/>
                  </a:lnTo>
                  <a:cubicBezTo>
                    <a:pt x="1324370" y="1672502"/>
                    <a:pt x="1330550" y="1670805"/>
                    <a:pt x="1337413" y="1670214"/>
                  </a:cubicBezTo>
                  <a:cubicBezTo>
                    <a:pt x="1340504" y="1669365"/>
                    <a:pt x="1344133" y="1671731"/>
                    <a:pt x="1347079" y="1672990"/>
                  </a:cubicBezTo>
                  <a:cubicBezTo>
                    <a:pt x="1350026" y="1674250"/>
                    <a:pt x="1353044" y="1674456"/>
                    <a:pt x="1356062" y="1674661"/>
                  </a:cubicBezTo>
                  <a:cubicBezTo>
                    <a:pt x="1359835" y="1674918"/>
                    <a:pt x="1362997" y="1673016"/>
                    <a:pt x="1366770" y="1673273"/>
                  </a:cubicBezTo>
                  <a:cubicBezTo>
                    <a:pt x="1369860" y="1672424"/>
                    <a:pt x="1373633" y="1672681"/>
                    <a:pt x="1376723" y="1671833"/>
                  </a:cubicBezTo>
                  <a:cubicBezTo>
                    <a:pt x="1383658" y="1670187"/>
                    <a:pt x="1389838" y="1668490"/>
                    <a:pt x="1396701" y="1667899"/>
                  </a:cubicBezTo>
                  <a:cubicBezTo>
                    <a:pt x="1403670" y="1632367"/>
                    <a:pt x="1405788" y="1590150"/>
                    <a:pt x="1408732" y="1546931"/>
                  </a:cubicBezTo>
                  <a:close/>
                </a:path>
              </a:pathLst>
            </a:cu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-156343" y="1622280"/>
            <a:ext cx="10829190" cy="7714949"/>
            <a:chOff x="0" y="0"/>
            <a:chExt cx="2018193" cy="1437804"/>
          </a:xfrm>
        </p:grpSpPr>
        <p:sp>
          <p:nvSpPr>
            <p:cNvPr id="14" name="Freeform 14"/>
            <p:cNvSpPr/>
            <p:nvPr/>
          </p:nvSpPr>
          <p:spPr>
            <a:xfrm>
              <a:off x="-2540" y="-2540"/>
              <a:ext cx="2020733" cy="1436713"/>
            </a:xfrm>
            <a:custGeom>
              <a:avLst/>
              <a:gdLst/>
              <a:ahLst/>
              <a:cxnLst/>
              <a:rect l="l" t="t" r="r" b="b"/>
              <a:pathLst>
                <a:path w="2020733" h="1436713">
                  <a:moveTo>
                    <a:pt x="2019654" y="1271511"/>
                  </a:moveTo>
                  <a:cubicBezTo>
                    <a:pt x="2018574" y="912968"/>
                    <a:pt x="2005623" y="428254"/>
                    <a:pt x="2005623" y="70618"/>
                  </a:cubicBezTo>
                  <a:cubicBezTo>
                    <a:pt x="2005623" y="65172"/>
                    <a:pt x="2006703" y="59725"/>
                    <a:pt x="2006703" y="55187"/>
                  </a:cubicBezTo>
                  <a:cubicBezTo>
                    <a:pt x="2005623" y="54279"/>
                    <a:pt x="2004544" y="54279"/>
                    <a:pt x="2003465" y="53371"/>
                  </a:cubicBezTo>
                  <a:cubicBezTo>
                    <a:pt x="2003465" y="53371"/>
                    <a:pt x="2002385" y="54279"/>
                    <a:pt x="2002385" y="55187"/>
                  </a:cubicBezTo>
                  <a:cubicBezTo>
                    <a:pt x="2000227" y="59725"/>
                    <a:pt x="1995910" y="59725"/>
                    <a:pt x="1991593" y="59725"/>
                  </a:cubicBezTo>
                  <a:cubicBezTo>
                    <a:pt x="1986197" y="58818"/>
                    <a:pt x="1980800" y="54279"/>
                    <a:pt x="1974325" y="56095"/>
                  </a:cubicBezTo>
                  <a:cubicBezTo>
                    <a:pt x="1972167" y="57002"/>
                    <a:pt x="1967849" y="55187"/>
                    <a:pt x="1966770" y="53371"/>
                  </a:cubicBezTo>
                  <a:cubicBezTo>
                    <a:pt x="1963533" y="49741"/>
                    <a:pt x="1959216" y="49741"/>
                    <a:pt x="1954899" y="51556"/>
                  </a:cubicBezTo>
                  <a:cubicBezTo>
                    <a:pt x="1952740" y="52464"/>
                    <a:pt x="1950582" y="51556"/>
                    <a:pt x="1948423" y="51556"/>
                  </a:cubicBezTo>
                  <a:cubicBezTo>
                    <a:pt x="1945185" y="51556"/>
                    <a:pt x="1940868" y="50648"/>
                    <a:pt x="1937631" y="49741"/>
                  </a:cubicBezTo>
                  <a:cubicBezTo>
                    <a:pt x="1936551" y="49741"/>
                    <a:pt x="1934393" y="48833"/>
                    <a:pt x="1933314" y="48833"/>
                  </a:cubicBezTo>
                  <a:cubicBezTo>
                    <a:pt x="1930076" y="47925"/>
                    <a:pt x="1926838" y="45202"/>
                    <a:pt x="1923600" y="48833"/>
                  </a:cubicBezTo>
                  <a:cubicBezTo>
                    <a:pt x="1923600" y="48833"/>
                    <a:pt x="1921442" y="48833"/>
                    <a:pt x="1920363" y="47925"/>
                  </a:cubicBezTo>
                  <a:cubicBezTo>
                    <a:pt x="1919283" y="46110"/>
                    <a:pt x="1918204" y="43387"/>
                    <a:pt x="1917125" y="41571"/>
                  </a:cubicBezTo>
                  <a:cubicBezTo>
                    <a:pt x="1914966" y="38848"/>
                    <a:pt x="1914966" y="34310"/>
                    <a:pt x="1911729" y="32494"/>
                  </a:cubicBezTo>
                  <a:cubicBezTo>
                    <a:pt x="1909570" y="31587"/>
                    <a:pt x="1908491" y="30679"/>
                    <a:pt x="1907412" y="28863"/>
                  </a:cubicBezTo>
                  <a:cubicBezTo>
                    <a:pt x="1907412" y="27956"/>
                    <a:pt x="1905253" y="27048"/>
                    <a:pt x="1905253" y="26140"/>
                  </a:cubicBezTo>
                  <a:lnTo>
                    <a:pt x="1902016" y="23417"/>
                  </a:lnTo>
                  <a:cubicBezTo>
                    <a:pt x="1900936" y="21602"/>
                    <a:pt x="1899857" y="18879"/>
                    <a:pt x="1897699" y="17971"/>
                  </a:cubicBezTo>
                  <a:cubicBezTo>
                    <a:pt x="1893382" y="15248"/>
                    <a:pt x="1892302" y="11617"/>
                    <a:pt x="1894461" y="7079"/>
                  </a:cubicBezTo>
                  <a:cubicBezTo>
                    <a:pt x="1891223" y="6171"/>
                    <a:pt x="1889064" y="4355"/>
                    <a:pt x="1885827" y="4355"/>
                  </a:cubicBezTo>
                  <a:cubicBezTo>
                    <a:pt x="1872876" y="5263"/>
                    <a:pt x="1858846" y="7079"/>
                    <a:pt x="1845895" y="7986"/>
                  </a:cubicBezTo>
                  <a:cubicBezTo>
                    <a:pt x="1843736" y="7986"/>
                    <a:pt x="1840498" y="8894"/>
                    <a:pt x="1839419" y="9802"/>
                  </a:cubicBezTo>
                  <a:cubicBezTo>
                    <a:pt x="1830785" y="14340"/>
                    <a:pt x="1822151" y="10709"/>
                    <a:pt x="1813517" y="9802"/>
                  </a:cubicBezTo>
                  <a:cubicBezTo>
                    <a:pt x="1807042" y="9802"/>
                    <a:pt x="1800566" y="7079"/>
                    <a:pt x="1794091" y="6171"/>
                  </a:cubicBezTo>
                  <a:cubicBezTo>
                    <a:pt x="1786536" y="5263"/>
                    <a:pt x="1780061" y="6171"/>
                    <a:pt x="1772506" y="5263"/>
                  </a:cubicBezTo>
                  <a:cubicBezTo>
                    <a:pt x="1771427" y="5263"/>
                    <a:pt x="1770347" y="4355"/>
                    <a:pt x="1769268" y="3448"/>
                  </a:cubicBezTo>
                  <a:cubicBezTo>
                    <a:pt x="1767110" y="0"/>
                    <a:pt x="1762792" y="1270"/>
                    <a:pt x="1760634" y="2540"/>
                  </a:cubicBezTo>
                  <a:cubicBezTo>
                    <a:pt x="1757396" y="4355"/>
                    <a:pt x="1756317" y="7079"/>
                    <a:pt x="1754158" y="9802"/>
                  </a:cubicBezTo>
                  <a:cubicBezTo>
                    <a:pt x="1748762" y="10709"/>
                    <a:pt x="1741208" y="11617"/>
                    <a:pt x="1735811" y="14340"/>
                  </a:cubicBezTo>
                  <a:cubicBezTo>
                    <a:pt x="1731494" y="16156"/>
                    <a:pt x="1729336" y="17063"/>
                    <a:pt x="1726098" y="15248"/>
                  </a:cubicBezTo>
                  <a:lnTo>
                    <a:pt x="1725019" y="16156"/>
                  </a:lnTo>
                  <a:cubicBezTo>
                    <a:pt x="1727177" y="17971"/>
                    <a:pt x="1728257" y="20694"/>
                    <a:pt x="1730415" y="22510"/>
                  </a:cubicBezTo>
                  <a:cubicBezTo>
                    <a:pt x="1727177" y="23417"/>
                    <a:pt x="1722860" y="25233"/>
                    <a:pt x="1720702" y="24325"/>
                  </a:cubicBezTo>
                  <a:cubicBezTo>
                    <a:pt x="1715306" y="23417"/>
                    <a:pt x="1713147" y="25233"/>
                    <a:pt x="1708830" y="27048"/>
                  </a:cubicBezTo>
                  <a:cubicBezTo>
                    <a:pt x="1704513" y="29771"/>
                    <a:pt x="1699117" y="31587"/>
                    <a:pt x="1694800" y="33402"/>
                  </a:cubicBezTo>
                  <a:cubicBezTo>
                    <a:pt x="1693721" y="33402"/>
                    <a:pt x="1692641" y="33402"/>
                    <a:pt x="1691562" y="32494"/>
                  </a:cubicBezTo>
                  <a:cubicBezTo>
                    <a:pt x="1690483" y="32494"/>
                    <a:pt x="1689404" y="31587"/>
                    <a:pt x="1689404" y="31587"/>
                  </a:cubicBezTo>
                  <a:cubicBezTo>
                    <a:pt x="1684008" y="33402"/>
                    <a:pt x="1678611" y="35217"/>
                    <a:pt x="1673215" y="33402"/>
                  </a:cubicBezTo>
                  <a:cubicBezTo>
                    <a:pt x="1672136" y="33402"/>
                    <a:pt x="1672136" y="34310"/>
                    <a:pt x="1671057" y="34310"/>
                  </a:cubicBezTo>
                  <a:cubicBezTo>
                    <a:pt x="1664581" y="36125"/>
                    <a:pt x="1660264" y="42479"/>
                    <a:pt x="1651630" y="42479"/>
                  </a:cubicBezTo>
                  <a:cubicBezTo>
                    <a:pt x="1645155" y="42479"/>
                    <a:pt x="1638679" y="47018"/>
                    <a:pt x="1632204" y="47018"/>
                  </a:cubicBezTo>
                  <a:cubicBezTo>
                    <a:pt x="1624649" y="47925"/>
                    <a:pt x="1618173" y="49741"/>
                    <a:pt x="1611698" y="52464"/>
                  </a:cubicBezTo>
                  <a:cubicBezTo>
                    <a:pt x="1609539" y="53371"/>
                    <a:pt x="1607381" y="53371"/>
                    <a:pt x="1606302" y="53371"/>
                  </a:cubicBezTo>
                  <a:cubicBezTo>
                    <a:pt x="1600905" y="51556"/>
                    <a:pt x="1597668" y="54279"/>
                    <a:pt x="1595509" y="57002"/>
                  </a:cubicBezTo>
                  <a:cubicBezTo>
                    <a:pt x="1590113" y="63356"/>
                    <a:pt x="1581479" y="65172"/>
                    <a:pt x="1573924" y="66987"/>
                  </a:cubicBezTo>
                  <a:cubicBezTo>
                    <a:pt x="1564211" y="68802"/>
                    <a:pt x="1554498" y="69710"/>
                    <a:pt x="1544785" y="70618"/>
                  </a:cubicBezTo>
                  <a:cubicBezTo>
                    <a:pt x="1543705" y="70618"/>
                    <a:pt x="1542626" y="73341"/>
                    <a:pt x="1540468" y="74249"/>
                  </a:cubicBezTo>
                  <a:cubicBezTo>
                    <a:pt x="1539388" y="74249"/>
                    <a:pt x="1538309" y="73341"/>
                    <a:pt x="1538309" y="73341"/>
                  </a:cubicBezTo>
                  <a:cubicBezTo>
                    <a:pt x="1532913" y="78787"/>
                    <a:pt x="1529675" y="86957"/>
                    <a:pt x="1518883" y="86049"/>
                  </a:cubicBezTo>
                  <a:lnTo>
                    <a:pt x="1517803" y="86049"/>
                  </a:lnTo>
                  <a:cubicBezTo>
                    <a:pt x="1509169" y="90587"/>
                    <a:pt x="1500535" y="88772"/>
                    <a:pt x="1492981" y="86957"/>
                  </a:cubicBezTo>
                  <a:cubicBezTo>
                    <a:pt x="1490822" y="86957"/>
                    <a:pt x="1487584" y="85141"/>
                    <a:pt x="1486505" y="83326"/>
                  </a:cubicBezTo>
                  <a:cubicBezTo>
                    <a:pt x="1483267" y="77879"/>
                    <a:pt x="1474633" y="76064"/>
                    <a:pt x="1468158" y="77879"/>
                  </a:cubicBezTo>
                  <a:cubicBezTo>
                    <a:pt x="1462762" y="79695"/>
                    <a:pt x="1457365" y="80603"/>
                    <a:pt x="1451969" y="82418"/>
                  </a:cubicBezTo>
                  <a:cubicBezTo>
                    <a:pt x="1443335" y="84233"/>
                    <a:pt x="1435781" y="85141"/>
                    <a:pt x="1427147" y="81510"/>
                  </a:cubicBezTo>
                  <a:cubicBezTo>
                    <a:pt x="1418513" y="77879"/>
                    <a:pt x="1412037" y="80603"/>
                    <a:pt x="1407720" y="88772"/>
                  </a:cubicBezTo>
                  <a:cubicBezTo>
                    <a:pt x="1404482" y="94218"/>
                    <a:pt x="1395848" y="95126"/>
                    <a:pt x="1390452" y="90587"/>
                  </a:cubicBezTo>
                  <a:cubicBezTo>
                    <a:pt x="1387214" y="87864"/>
                    <a:pt x="1385056" y="88772"/>
                    <a:pt x="1381818" y="90587"/>
                  </a:cubicBezTo>
                  <a:lnTo>
                    <a:pt x="1375343" y="96034"/>
                  </a:lnTo>
                  <a:cubicBezTo>
                    <a:pt x="1374263" y="96941"/>
                    <a:pt x="1372105" y="96941"/>
                    <a:pt x="1371026" y="96941"/>
                  </a:cubicBezTo>
                  <a:lnTo>
                    <a:pt x="1364550" y="96941"/>
                  </a:lnTo>
                  <a:cubicBezTo>
                    <a:pt x="1360233" y="96941"/>
                    <a:pt x="1355916" y="96034"/>
                    <a:pt x="1351599" y="95126"/>
                  </a:cubicBezTo>
                  <a:cubicBezTo>
                    <a:pt x="1346203" y="94218"/>
                    <a:pt x="1341886" y="91495"/>
                    <a:pt x="1336490" y="90587"/>
                  </a:cubicBezTo>
                  <a:cubicBezTo>
                    <a:pt x="1327856" y="89680"/>
                    <a:pt x="1325697" y="83326"/>
                    <a:pt x="1322460" y="78787"/>
                  </a:cubicBezTo>
                  <a:cubicBezTo>
                    <a:pt x="1320301" y="76064"/>
                    <a:pt x="1315984" y="72433"/>
                    <a:pt x="1311667" y="73341"/>
                  </a:cubicBezTo>
                  <a:cubicBezTo>
                    <a:pt x="1307350" y="75156"/>
                    <a:pt x="1303033" y="73341"/>
                    <a:pt x="1299795" y="72433"/>
                  </a:cubicBezTo>
                  <a:cubicBezTo>
                    <a:pt x="1298716" y="72433"/>
                    <a:pt x="1296558" y="71526"/>
                    <a:pt x="1295478" y="71526"/>
                  </a:cubicBezTo>
                  <a:cubicBezTo>
                    <a:pt x="1287924" y="69710"/>
                    <a:pt x="1282527" y="73341"/>
                    <a:pt x="1277131" y="77879"/>
                  </a:cubicBezTo>
                  <a:lnTo>
                    <a:pt x="1272814" y="81510"/>
                  </a:lnTo>
                  <a:cubicBezTo>
                    <a:pt x="1271735" y="82418"/>
                    <a:pt x="1271735" y="84233"/>
                    <a:pt x="1270656" y="85141"/>
                  </a:cubicBezTo>
                  <a:cubicBezTo>
                    <a:pt x="1264180" y="89680"/>
                    <a:pt x="1257705" y="87864"/>
                    <a:pt x="1250150" y="85141"/>
                  </a:cubicBezTo>
                  <a:cubicBezTo>
                    <a:pt x="1243675" y="82418"/>
                    <a:pt x="1236120" y="85141"/>
                    <a:pt x="1233961" y="90587"/>
                  </a:cubicBezTo>
                  <a:cubicBezTo>
                    <a:pt x="1232882" y="94218"/>
                    <a:pt x="1231803" y="96941"/>
                    <a:pt x="1226407" y="98757"/>
                  </a:cubicBezTo>
                  <a:cubicBezTo>
                    <a:pt x="1221010" y="101480"/>
                    <a:pt x="1214535" y="103295"/>
                    <a:pt x="1213456" y="109649"/>
                  </a:cubicBezTo>
                  <a:cubicBezTo>
                    <a:pt x="1213456" y="110557"/>
                    <a:pt x="1212376" y="111465"/>
                    <a:pt x="1211297" y="111465"/>
                  </a:cubicBezTo>
                  <a:cubicBezTo>
                    <a:pt x="1208059" y="112372"/>
                    <a:pt x="1205901" y="113280"/>
                    <a:pt x="1202663" y="114188"/>
                  </a:cubicBezTo>
                  <a:lnTo>
                    <a:pt x="1192950" y="114188"/>
                  </a:lnTo>
                  <a:cubicBezTo>
                    <a:pt x="1186474" y="113280"/>
                    <a:pt x="1179999" y="111465"/>
                    <a:pt x="1173523" y="110557"/>
                  </a:cubicBezTo>
                  <a:cubicBezTo>
                    <a:pt x="1165969" y="109649"/>
                    <a:pt x="1159493" y="113280"/>
                    <a:pt x="1151938" y="114188"/>
                  </a:cubicBezTo>
                  <a:lnTo>
                    <a:pt x="1150859" y="115095"/>
                  </a:lnTo>
                  <a:cubicBezTo>
                    <a:pt x="1148701" y="117818"/>
                    <a:pt x="1145463" y="116911"/>
                    <a:pt x="1143305" y="115095"/>
                  </a:cubicBezTo>
                  <a:cubicBezTo>
                    <a:pt x="1138987" y="111465"/>
                    <a:pt x="1131433" y="110557"/>
                    <a:pt x="1126037" y="112372"/>
                  </a:cubicBezTo>
                  <a:cubicBezTo>
                    <a:pt x="1119561" y="115095"/>
                    <a:pt x="1113086" y="116911"/>
                    <a:pt x="1106610" y="118726"/>
                  </a:cubicBezTo>
                  <a:cubicBezTo>
                    <a:pt x="1104452" y="118726"/>
                    <a:pt x="1102293" y="117818"/>
                    <a:pt x="1101214" y="117818"/>
                  </a:cubicBezTo>
                  <a:cubicBezTo>
                    <a:pt x="1099055" y="117818"/>
                    <a:pt x="1095818" y="116911"/>
                    <a:pt x="1094738" y="117818"/>
                  </a:cubicBezTo>
                  <a:cubicBezTo>
                    <a:pt x="1086104" y="123265"/>
                    <a:pt x="1077470" y="121449"/>
                    <a:pt x="1069916" y="117818"/>
                  </a:cubicBezTo>
                  <a:cubicBezTo>
                    <a:pt x="1065599" y="116003"/>
                    <a:pt x="1059123" y="114188"/>
                    <a:pt x="1056965" y="108741"/>
                  </a:cubicBezTo>
                  <a:cubicBezTo>
                    <a:pt x="1055885" y="105111"/>
                    <a:pt x="1051569" y="101480"/>
                    <a:pt x="1048331" y="98757"/>
                  </a:cubicBezTo>
                  <a:cubicBezTo>
                    <a:pt x="1042935" y="94218"/>
                    <a:pt x="1037538" y="87864"/>
                    <a:pt x="1027825" y="87864"/>
                  </a:cubicBezTo>
                  <a:cubicBezTo>
                    <a:pt x="1025667" y="87864"/>
                    <a:pt x="1023508" y="84233"/>
                    <a:pt x="1022429" y="85141"/>
                  </a:cubicBezTo>
                  <a:cubicBezTo>
                    <a:pt x="1018112" y="86049"/>
                    <a:pt x="1018112" y="84233"/>
                    <a:pt x="1015953" y="82418"/>
                  </a:cubicBezTo>
                  <a:cubicBezTo>
                    <a:pt x="1013795" y="80603"/>
                    <a:pt x="1010557" y="78787"/>
                    <a:pt x="1008399" y="76064"/>
                  </a:cubicBezTo>
                  <a:cubicBezTo>
                    <a:pt x="1005161" y="72433"/>
                    <a:pt x="1001923" y="67895"/>
                    <a:pt x="998685" y="64264"/>
                  </a:cubicBezTo>
                  <a:cubicBezTo>
                    <a:pt x="995448" y="60633"/>
                    <a:pt x="993289" y="56095"/>
                    <a:pt x="990051" y="52464"/>
                  </a:cubicBezTo>
                  <a:cubicBezTo>
                    <a:pt x="988972" y="51556"/>
                    <a:pt x="985734" y="50648"/>
                    <a:pt x="984655" y="51556"/>
                  </a:cubicBezTo>
                  <a:lnTo>
                    <a:pt x="971704" y="57002"/>
                  </a:lnTo>
                  <a:cubicBezTo>
                    <a:pt x="969546" y="57910"/>
                    <a:pt x="968466" y="59725"/>
                    <a:pt x="967387" y="61541"/>
                  </a:cubicBezTo>
                  <a:lnTo>
                    <a:pt x="966308" y="60633"/>
                  </a:lnTo>
                  <a:cubicBezTo>
                    <a:pt x="967387" y="57910"/>
                    <a:pt x="968466" y="55187"/>
                    <a:pt x="969546" y="54279"/>
                  </a:cubicBezTo>
                  <a:lnTo>
                    <a:pt x="956595" y="51556"/>
                  </a:lnTo>
                  <a:cubicBezTo>
                    <a:pt x="953357" y="50648"/>
                    <a:pt x="947961" y="50648"/>
                    <a:pt x="945802" y="50648"/>
                  </a:cubicBezTo>
                  <a:lnTo>
                    <a:pt x="928534" y="50648"/>
                  </a:lnTo>
                  <a:cubicBezTo>
                    <a:pt x="922059" y="50648"/>
                    <a:pt x="916663" y="49741"/>
                    <a:pt x="910187" y="50648"/>
                  </a:cubicBezTo>
                  <a:cubicBezTo>
                    <a:pt x="905870" y="51556"/>
                    <a:pt x="902632" y="49741"/>
                    <a:pt x="899395" y="47925"/>
                  </a:cubicBezTo>
                  <a:cubicBezTo>
                    <a:pt x="890761" y="42479"/>
                    <a:pt x="882127" y="36125"/>
                    <a:pt x="870255" y="38848"/>
                  </a:cubicBezTo>
                  <a:cubicBezTo>
                    <a:pt x="869176" y="38848"/>
                    <a:pt x="867017" y="37940"/>
                    <a:pt x="865938" y="37033"/>
                  </a:cubicBezTo>
                  <a:cubicBezTo>
                    <a:pt x="862700" y="36125"/>
                    <a:pt x="860542" y="34310"/>
                    <a:pt x="856225" y="32494"/>
                  </a:cubicBezTo>
                  <a:cubicBezTo>
                    <a:pt x="856225" y="35217"/>
                    <a:pt x="856225" y="36125"/>
                    <a:pt x="857304" y="37940"/>
                  </a:cubicBezTo>
                  <a:cubicBezTo>
                    <a:pt x="855145" y="39756"/>
                    <a:pt x="854066" y="38848"/>
                    <a:pt x="852987" y="37940"/>
                  </a:cubicBezTo>
                  <a:cubicBezTo>
                    <a:pt x="851908" y="38848"/>
                    <a:pt x="850828" y="40664"/>
                    <a:pt x="849749" y="40664"/>
                  </a:cubicBezTo>
                  <a:cubicBezTo>
                    <a:pt x="844353" y="42479"/>
                    <a:pt x="838957" y="43387"/>
                    <a:pt x="833560" y="45202"/>
                  </a:cubicBezTo>
                  <a:cubicBezTo>
                    <a:pt x="831402" y="46110"/>
                    <a:pt x="829243" y="47018"/>
                    <a:pt x="828164" y="47925"/>
                  </a:cubicBezTo>
                  <a:cubicBezTo>
                    <a:pt x="823847" y="50648"/>
                    <a:pt x="820610" y="55187"/>
                    <a:pt x="813055" y="54279"/>
                  </a:cubicBezTo>
                  <a:cubicBezTo>
                    <a:pt x="811976" y="54279"/>
                    <a:pt x="809817" y="56095"/>
                    <a:pt x="807658" y="56095"/>
                  </a:cubicBezTo>
                  <a:cubicBezTo>
                    <a:pt x="805500" y="57002"/>
                    <a:pt x="802262" y="57002"/>
                    <a:pt x="800104" y="57910"/>
                  </a:cubicBezTo>
                  <a:lnTo>
                    <a:pt x="797945" y="57910"/>
                  </a:lnTo>
                  <a:cubicBezTo>
                    <a:pt x="791470" y="59725"/>
                    <a:pt x="786074" y="61541"/>
                    <a:pt x="779598" y="62449"/>
                  </a:cubicBezTo>
                  <a:lnTo>
                    <a:pt x="775281" y="62449"/>
                  </a:lnTo>
                  <a:cubicBezTo>
                    <a:pt x="769885" y="62449"/>
                    <a:pt x="765568" y="61541"/>
                    <a:pt x="760172" y="61541"/>
                  </a:cubicBezTo>
                  <a:cubicBezTo>
                    <a:pt x="754775" y="61541"/>
                    <a:pt x="749379" y="63356"/>
                    <a:pt x="743983" y="63356"/>
                  </a:cubicBezTo>
                  <a:cubicBezTo>
                    <a:pt x="737507" y="63356"/>
                    <a:pt x="729953" y="63356"/>
                    <a:pt x="724556" y="59725"/>
                  </a:cubicBezTo>
                  <a:cubicBezTo>
                    <a:pt x="723477" y="58818"/>
                    <a:pt x="720240" y="58818"/>
                    <a:pt x="718081" y="59725"/>
                  </a:cubicBezTo>
                  <a:cubicBezTo>
                    <a:pt x="710526" y="60633"/>
                    <a:pt x="702972" y="61541"/>
                    <a:pt x="696496" y="63356"/>
                  </a:cubicBezTo>
                  <a:cubicBezTo>
                    <a:pt x="690021" y="65172"/>
                    <a:pt x="686783" y="63356"/>
                    <a:pt x="684624" y="58818"/>
                  </a:cubicBezTo>
                  <a:cubicBezTo>
                    <a:pt x="683545" y="57002"/>
                    <a:pt x="681387" y="55187"/>
                    <a:pt x="679228" y="53371"/>
                  </a:cubicBezTo>
                  <a:cubicBezTo>
                    <a:pt x="675990" y="51556"/>
                    <a:pt x="672753" y="48833"/>
                    <a:pt x="669515" y="48833"/>
                  </a:cubicBezTo>
                  <a:cubicBezTo>
                    <a:pt x="661960" y="48833"/>
                    <a:pt x="657643" y="45202"/>
                    <a:pt x="652247" y="42479"/>
                  </a:cubicBezTo>
                  <a:cubicBezTo>
                    <a:pt x="643613" y="37940"/>
                    <a:pt x="636058" y="32494"/>
                    <a:pt x="625266" y="33402"/>
                  </a:cubicBezTo>
                  <a:lnTo>
                    <a:pt x="625266" y="28863"/>
                  </a:lnTo>
                  <a:cubicBezTo>
                    <a:pt x="627424" y="28863"/>
                    <a:pt x="629583" y="28863"/>
                    <a:pt x="631741" y="27956"/>
                  </a:cubicBezTo>
                  <a:cubicBezTo>
                    <a:pt x="628503" y="26140"/>
                    <a:pt x="628503" y="23417"/>
                    <a:pt x="626345" y="21602"/>
                  </a:cubicBezTo>
                  <a:cubicBezTo>
                    <a:pt x="622028" y="18879"/>
                    <a:pt x="617711" y="17971"/>
                    <a:pt x="613394" y="16156"/>
                  </a:cubicBezTo>
                  <a:cubicBezTo>
                    <a:pt x="610156" y="15248"/>
                    <a:pt x="605839" y="15248"/>
                    <a:pt x="607998" y="19786"/>
                  </a:cubicBezTo>
                  <a:cubicBezTo>
                    <a:pt x="602602" y="20694"/>
                    <a:pt x="598285" y="20694"/>
                    <a:pt x="596126" y="22510"/>
                  </a:cubicBezTo>
                  <a:cubicBezTo>
                    <a:pt x="591809" y="25233"/>
                    <a:pt x="587492" y="23417"/>
                    <a:pt x="584254" y="21602"/>
                  </a:cubicBezTo>
                  <a:cubicBezTo>
                    <a:pt x="582096" y="20694"/>
                    <a:pt x="579937" y="19786"/>
                    <a:pt x="577779" y="20694"/>
                  </a:cubicBezTo>
                  <a:cubicBezTo>
                    <a:pt x="564828" y="26140"/>
                    <a:pt x="551877" y="23417"/>
                    <a:pt x="538926" y="23417"/>
                  </a:cubicBezTo>
                  <a:cubicBezTo>
                    <a:pt x="536767" y="23417"/>
                    <a:pt x="534609" y="22510"/>
                    <a:pt x="531371" y="22510"/>
                  </a:cubicBezTo>
                  <a:cubicBezTo>
                    <a:pt x="527054" y="21602"/>
                    <a:pt x="523816" y="19786"/>
                    <a:pt x="519499" y="18879"/>
                  </a:cubicBezTo>
                  <a:cubicBezTo>
                    <a:pt x="515182" y="17971"/>
                    <a:pt x="509786" y="17063"/>
                    <a:pt x="505469" y="16156"/>
                  </a:cubicBezTo>
                  <a:lnTo>
                    <a:pt x="502232" y="16156"/>
                  </a:lnTo>
                  <a:cubicBezTo>
                    <a:pt x="494677" y="16156"/>
                    <a:pt x="487122" y="17063"/>
                    <a:pt x="480647" y="17063"/>
                  </a:cubicBezTo>
                  <a:cubicBezTo>
                    <a:pt x="475250" y="17063"/>
                    <a:pt x="469854" y="15248"/>
                    <a:pt x="463379" y="14340"/>
                  </a:cubicBezTo>
                  <a:cubicBezTo>
                    <a:pt x="462299" y="7079"/>
                    <a:pt x="453665" y="8894"/>
                    <a:pt x="448269" y="5263"/>
                  </a:cubicBezTo>
                  <a:cubicBezTo>
                    <a:pt x="447190" y="4355"/>
                    <a:pt x="445031" y="5263"/>
                    <a:pt x="443952" y="5263"/>
                  </a:cubicBezTo>
                  <a:cubicBezTo>
                    <a:pt x="437477" y="4355"/>
                    <a:pt x="433160" y="7079"/>
                    <a:pt x="431001" y="11617"/>
                  </a:cubicBezTo>
                  <a:cubicBezTo>
                    <a:pt x="427763" y="16156"/>
                    <a:pt x="419129" y="17971"/>
                    <a:pt x="422367" y="25233"/>
                  </a:cubicBezTo>
                  <a:cubicBezTo>
                    <a:pt x="423446" y="26140"/>
                    <a:pt x="425605" y="27048"/>
                    <a:pt x="426684" y="28863"/>
                  </a:cubicBezTo>
                  <a:cubicBezTo>
                    <a:pt x="426684" y="31587"/>
                    <a:pt x="425605" y="33402"/>
                    <a:pt x="422367" y="32494"/>
                  </a:cubicBezTo>
                  <a:cubicBezTo>
                    <a:pt x="421288" y="32494"/>
                    <a:pt x="420209" y="34310"/>
                    <a:pt x="419129" y="35217"/>
                  </a:cubicBezTo>
                  <a:cubicBezTo>
                    <a:pt x="418050" y="36125"/>
                    <a:pt x="418050" y="37940"/>
                    <a:pt x="416971" y="37940"/>
                  </a:cubicBezTo>
                  <a:cubicBezTo>
                    <a:pt x="410495" y="39756"/>
                    <a:pt x="406178" y="44294"/>
                    <a:pt x="398624" y="43387"/>
                  </a:cubicBezTo>
                  <a:lnTo>
                    <a:pt x="396465" y="43387"/>
                  </a:lnTo>
                  <a:cubicBezTo>
                    <a:pt x="389990" y="47925"/>
                    <a:pt x="383514" y="47018"/>
                    <a:pt x="375960" y="46110"/>
                  </a:cubicBezTo>
                  <a:cubicBezTo>
                    <a:pt x="372722" y="45202"/>
                    <a:pt x="368405" y="46110"/>
                    <a:pt x="364088" y="46110"/>
                  </a:cubicBezTo>
                  <a:cubicBezTo>
                    <a:pt x="360850" y="46110"/>
                    <a:pt x="357612" y="46110"/>
                    <a:pt x="354375" y="44294"/>
                  </a:cubicBezTo>
                  <a:cubicBezTo>
                    <a:pt x="350058" y="42479"/>
                    <a:pt x="345741" y="39756"/>
                    <a:pt x="341424" y="37940"/>
                  </a:cubicBezTo>
                  <a:cubicBezTo>
                    <a:pt x="337107" y="36125"/>
                    <a:pt x="331710" y="36125"/>
                    <a:pt x="331710" y="29771"/>
                  </a:cubicBezTo>
                  <a:cubicBezTo>
                    <a:pt x="331710" y="28863"/>
                    <a:pt x="329552" y="27956"/>
                    <a:pt x="329552" y="27048"/>
                  </a:cubicBezTo>
                  <a:cubicBezTo>
                    <a:pt x="321997" y="32494"/>
                    <a:pt x="315522" y="37033"/>
                    <a:pt x="309046" y="41571"/>
                  </a:cubicBezTo>
                  <a:cubicBezTo>
                    <a:pt x="305808" y="44294"/>
                    <a:pt x="301491" y="47925"/>
                    <a:pt x="303650" y="52464"/>
                  </a:cubicBezTo>
                  <a:cubicBezTo>
                    <a:pt x="303650" y="53371"/>
                    <a:pt x="302571" y="54279"/>
                    <a:pt x="302571" y="55187"/>
                  </a:cubicBezTo>
                  <a:cubicBezTo>
                    <a:pt x="301491" y="57002"/>
                    <a:pt x="300412" y="58818"/>
                    <a:pt x="298254" y="59725"/>
                  </a:cubicBezTo>
                  <a:cubicBezTo>
                    <a:pt x="296095" y="62449"/>
                    <a:pt x="293937" y="65172"/>
                    <a:pt x="291778" y="68802"/>
                  </a:cubicBezTo>
                  <a:lnTo>
                    <a:pt x="285303" y="74249"/>
                  </a:lnTo>
                  <a:cubicBezTo>
                    <a:pt x="283144" y="76972"/>
                    <a:pt x="280986" y="79695"/>
                    <a:pt x="277748" y="81510"/>
                  </a:cubicBezTo>
                  <a:cubicBezTo>
                    <a:pt x="270193" y="86957"/>
                    <a:pt x="262639" y="92403"/>
                    <a:pt x="254005" y="97849"/>
                  </a:cubicBezTo>
                  <a:cubicBezTo>
                    <a:pt x="249688" y="101480"/>
                    <a:pt x="244291" y="104203"/>
                    <a:pt x="239974" y="107834"/>
                  </a:cubicBezTo>
                  <a:cubicBezTo>
                    <a:pt x="232420" y="113280"/>
                    <a:pt x="223786" y="117818"/>
                    <a:pt x="219469" y="125988"/>
                  </a:cubicBezTo>
                  <a:cubicBezTo>
                    <a:pt x="219469" y="126896"/>
                    <a:pt x="217310" y="127803"/>
                    <a:pt x="216231" y="128711"/>
                  </a:cubicBezTo>
                  <a:cubicBezTo>
                    <a:pt x="210835" y="132342"/>
                    <a:pt x="202201" y="132342"/>
                    <a:pt x="202201" y="139603"/>
                  </a:cubicBezTo>
                  <a:cubicBezTo>
                    <a:pt x="193567" y="139603"/>
                    <a:pt x="189250" y="145050"/>
                    <a:pt x="184933" y="149588"/>
                  </a:cubicBezTo>
                  <a:cubicBezTo>
                    <a:pt x="181695" y="153219"/>
                    <a:pt x="178457" y="157758"/>
                    <a:pt x="174140" y="160481"/>
                  </a:cubicBezTo>
                  <a:cubicBezTo>
                    <a:pt x="169823" y="162296"/>
                    <a:pt x="164427" y="161388"/>
                    <a:pt x="159031" y="161388"/>
                  </a:cubicBezTo>
                  <a:cubicBezTo>
                    <a:pt x="156872" y="161388"/>
                    <a:pt x="154714" y="161388"/>
                    <a:pt x="154714" y="162296"/>
                  </a:cubicBezTo>
                  <a:cubicBezTo>
                    <a:pt x="150397" y="165927"/>
                    <a:pt x="145001" y="168650"/>
                    <a:pt x="141763" y="173188"/>
                  </a:cubicBezTo>
                  <a:cubicBezTo>
                    <a:pt x="138525" y="177727"/>
                    <a:pt x="135287" y="180450"/>
                    <a:pt x="129891" y="181358"/>
                  </a:cubicBezTo>
                  <a:cubicBezTo>
                    <a:pt x="124495" y="182266"/>
                    <a:pt x="119099" y="186804"/>
                    <a:pt x="111544" y="184081"/>
                  </a:cubicBezTo>
                  <a:cubicBezTo>
                    <a:pt x="105068" y="182266"/>
                    <a:pt x="97514" y="184081"/>
                    <a:pt x="93197" y="180450"/>
                  </a:cubicBezTo>
                  <a:cubicBezTo>
                    <a:pt x="84563" y="181358"/>
                    <a:pt x="78087" y="183173"/>
                    <a:pt x="70533" y="184081"/>
                  </a:cubicBezTo>
                  <a:cubicBezTo>
                    <a:pt x="61899" y="185896"/>
                    <a:pt x="52185" y="184989"/>
                    <a:pt x="44631" y="190435"/>
                  </a:cubicBezTo>
                  <a:cubicBezTo>
                    <a:pt x="38155" y="194973"/>
                    <a:pt x="32759" y="199512"/>
                    <a:pt x="23046" y="198604"/>
                  </a:cubicBezTo>
                  <a:cubicBezTo>
                    <a:pt x="24125" y="204050"/>
                    <a:pt x="25204" y="208589"/>
                    <a:pt x="26283" y="214035"/>
                  </a:cubicBezTo>
                  <a:cubicBezTo>
                    <a:pt x="28442" y="228558"/>
                    <a:pt x="30600" y="243082"/>
                    <a:pt x="31680" y="257605"/>
                  </a:cubicBezTo>
                  <a:cubicBezTo>
                    <a:pt x="34917" y="275759"/>
                    <a:pt x="35997" y="293005"/>
                    <a:pt x="33838" y="310252"/>
                  </a:cubicBezTo>
                  <a:cubicBezTo>
                    <a:pt x="31680" y="334760"/>
                    <a:pt x="21966" y="1173479"/>
                    <a:pt x="12253" y="1196172"/>
                  </a:cubicBezTo>
                  <a:lnTo>
                    <a:pt x="2540" y="1215233"/>
                  </a:lnTo>
                  <a:cubicBezTo>
                    <a:pt x="0" y="1219772"/>
                    <a:pt x="3619" y="1222495"/>
                    <a:pt x="9015" y="1223403"/>
                  </a:cubicBezTo>
                  <a:cubicBezTo>
                    <a:pt x="15491" y="1224310"/>
                    <a:pt x="17649" y="1227941"/>
                    <a:pt x="19808" y="1232480"/>
                  </a:cubicBezTo>
                  <a:cubicBezTo>
                    <a:pt x="21966" y="1239741"/>
                    <a:pt x="18729" y="1247003"/>
                    <a:pt x="23046" y="1254265"/>
                  </a:cubicBezTo>
                  <a:cubicBezTo>
                    <a:pt x="25204" y="1257896"/>
                    <a:pt x="23046" y="1264249"/>
                    <a:pt x="21966" y="1269696"/>
                  </a:cubicBezTo>
                  <a:cubicBezTo>
                    <a:pt x="20887" y="1276957"/>
                    <a:pt x="23046" y="1284219"/>
                    <a:pt x="26283" y="1290573"/>
                  </a:cubicBezTo>
                  <a:cubicBezTo>
                    <a:pt x="33838" y="1301465"/>
                    <a:pt x="34917" y="1314173"/>
                    <a:pt x="34917" y="1325973"/>
                  </a:cubicBezTo>
                  <a:cubicBezTo>
                    <a:pt x="34917" y="1328697"/>
                    <a:pt x="35997" y="1331420"/>
                    <a:pt x="37076" y="1333235"/>
                  </a:cubicBezTo>
                  <a:cubicBezTo>
                    <a:pt x="39234" y="1335050"/>
                    <a:pt x="43551" y="1336866"/>
                    <a:pt x="47868" y="1337774"/>
                  </a:cubicBezTo>
                  <a:lnTo>
                    <a:pt x="73770" y="1348666"/>
                  </a:lnTo>
                  <a:cubicBezTo>
                    <a:pt x="85642" y="1354112"/>
                    <a:pt x="95355" y="1353205"/>
                    <a:pt x="106148" y="1346851"/>
                  </a:cubicBezTo>
                  <a:cubicBezTo>
                    <a:pt x="107227" y="1345943"/>
                    <a:pt x="110465" y="1345035"/>
                    <a:pt x="111544" y="1345035"/>
                  </a:cubicBezTo>
                  <a:cubicBezTo>
                    <a:pt x="119099" y="1345943"/>
                    <a:pt x="126653" y="1345943"/>
                    <a:pt x="133129" y="1351389"/>
                  </a:cubicBezTo>
                  <a:cubicBezTo>
                    <a:pt x="140684" y="1356835"/>
                    <a:pt x="151476" y="1360466"/>
                    <a:pt x="160110" y="1365005"/>
                  </a:cubicBezTo>
                  <a:cubicBezTo>
                    <a:pt x="165506" y="1367728"/>
                    <a:pt x="171982" y="1371359"/>
                    <a:pt x="175220" y="1374989"/>
                  </a:cubicBezTo>
                  <a:cubicBezTo>
                    <a:pt x="177378" y="1376805"/>
                    <a:pt x="179537" y="1378620"/>
                    <a:pt x="181695" y="1379528"/>
                  </a:cubicBezTo>
                  <a:cubicBezTo>
                    <a:pt x="193567" y="1383159"/>
                    <a:pt x="200042" y="1392236"/>
                    <a:pt x="207597" y="1399497"/>
                  </a:cubicBezTo>
                  <a:cubicBezTo>
                    <a:pt x="214072" y="1405851"/>
                    <a:pt x="222706" y="1409482"/>
                    <a:pt x="232420" y="1410390"/>
                  </a:cubicBezTo>
                  <a:cubicBezTo>
                    <a:pt x="243212" y="1412205"/>
                    <a:pt x="254005" y="1413113"/>
                    <a:pt x="264797" y="1414928"/>
                  </a:cubicBezTo>
                  <a:cubicBezTo>
                    <a:pt x="269114" y="1415836"/>
                    <a:pt x="274510" y="1416744"/>
                    <a:pt x="278827" y="1418559"/>
                  </a:cubicBezTo>
                  <a:cubicBezTo>
                    <a:pt x="284224" y="1420375"/>
                    <a:pt x="289620" y="1420375"/>
                    <a:pt x="293937" y="1423098"/>
                  </a:cubicBezTo>
                  <a:cubicBezTo>
                    <a:pt x="300412" y="1427636"/>
                    <a:pt x="306888" y="1430359"/>
                    <a:pt x="315522" y="1428544"/>
                  </a:cubicBezTo>
                  <a:cubicBezTo>
                    <a:pt x="318759" y="1427636"/>
                    <a:pt x="323076" y="1429452"/>
                    <a:pt x="326314" y="1430359"/>
                  </a:cubicBezTo>
                  <a:cubicBezTo>
                    <a:pt x="327393" y="1430359"/>
                    <a:pt x="328473" y="1431267"/>
                    <a:pt x="329552" y="1431267"/>
                  </a:cubicBezTo>
                  <a:cubicBezTo>
                    <a:pt x="341424" y="1432175"/>
                    <a:pt x="352216" y="1430359"/>
                    <a:pt x="363009" y="1428544"/>
                  </a:cubicBezTo>
                  <a:cubicBezTo>
                    <a:pt x="367326" y="1427636"/>
                    <a:pt x="371643" y="1426729"/>
                    <a:pt x="375960" y="1424913"/>
                  </a:cubicBezTo>
                  <a:cubicBezTo>
                    <a:pt x="387831" y="1420375"/>
                    <a:pt x="399703" y="1415836"/>
                    <a:pt x="410495" y="1410390"/>
                  </a:cubicBezTo>
                  <a:cubicBezTo>
                    <a:pt x="418050" y="1406759"/>
                    <a:pt x="425605" y="1403128"/>
                    <a:pt x="434239" y="1406759"/>
                  </a:cubicBezTo>
                  <a:lnTo>
                    <a:pt x="438556" y="1406759"/>
                  </a:lnTo>
                  <a:cubicBezTo>
                    <a:pt x="446111" y="1406759"/>
                    <a:pt x="453665" y="1405851"/>
                    <a:pt x="460141" y="1404944"/>
                  </a:cubicBezTo>
                  <a:cubicBezTo>
                    <a:pt x="461220" y="1404944"/>
                    <a:pt x="463379" y="1404944"/>
                    <a:pt x="463379" y="1404036"/>
                  </a:cubicBezTo>
                  <a:cubicBezTo>
                    <a:pt x="466616" y="1400405"/>
                    <a:pt x="472013" y="1400405"/>
                    <a:pt x="477409" y="1399497"/>
                  </a:cubicBezTo>
                  <a:cubicBezTo>
                    <a:pt x="486043" y="1398590"/>
                    <a:pt x="494677" y="1398590"/>
                    <a:pt x="501152" y="1394051"/>
                  </a:cubicBezTo>
                  <a:cubicBezTo>
                    <a:pt x="507628" y="1390420"/>
                    <a:pt x="514103" y="1389513"/>
                    <a:pt x="521658" y="1388605"/>
                  </a:cubicBezTo>
                  <a:cubicBezTo>
                    <a:pt x="522737" y="1388605"/>
                    <a:pt x="524896" y="1387697"/>
                    <a:pt x="525975" y="1387697"/>
                  </a:cubicBezTo>
                  <a:cubicBezTo>
                    <a:pt x="531371" y="1386790"/>
                    <a:pt x="536767" y="1384066"/>
                    <a:pt x="541084" y="1384974"/>
                  </a:cubicBezTo>
                  <a:cubicBezTo>
                    <a:pt x="550798" y="1386790"/>
                    <a:pt x="555115" y="1384066"/>
                    <a:pt x="561590" y="1376805"/>
                  </a:cubicBezTo>
                  <a:cubicBezTo>
                    <a:pt x="562669" y="1374989"/>
                    <a:pt x="565907" y="1374082"/>
                    <a:pt x="568066" y="1373174"/>
                  </a:cubicBezTo>
                  <a:cubicBezTo>
                    <a:pt x="573462" y="1372266"/>
                    <a:pt x="578858" y="1373174"/>
                    <a:pt x="584254" y="1372266"/>
                  </a:cubicBezTo>
                  <a:cubicBezTo>
                    <a:pt x="587492" y="1372266"/>
                    <a:pt x="590730" y="1369543"/>
                    <a:pt x="592888" y="1369543"/>
                  </a:cubicBezTo>
                  <a:cubicBezTo>
                    <a:pt x="601522" y="1370451"/>
                    <a:pt x="611236" y="1367728"/>
                    <a:pt x="618790" y="1372266"/>
                  </a:cubicBezTo>
                  <a:cubicBezTo>
                    <a:pt x="619869" y="1373174"/>
                    <a:pt x="622028" y="1373174"/>
                    <a:pt x="624187" y="1373174"/>
                  </a:cubicBezTo>
                  <a:cubicBezTo>
                    <a:pt x="638217" y="1374082"/>
                    <a:pt x="650088" y="1377713"/>
                    <a:pt x="659802" y="1384974"/>
                  </a:cubicBezTo>
                  <a:cubicBezTo>
                    <a:pt x="663039" y="1387697"/>
                    <a:pt x="667356" y="1389513"/>
                    <a:pt x="670594" y="1391328"/>
                  </a:cubicBezTo>
                  <a:cubicBezTo>
                    <a:pt x="673832" y="1393143"/>
                    <a:pt x="678149" y="1393143"/>
                    <a:pt x="681387" y="1394051"/>
                  </a:cubicBezTo>
                  <a:cubicBezTo>
                    <a:pt x="684624" y="1394959"/>
                    <a:pt x="686783" y="1395867"/>
                    <a:pt x="690021" y="1395867"/>
                  </a:cubicBezTo>
                  <a:cubicBezTo>
                    <a:pt x="695417" y="1395867"/>
                    <a:pt x="699734" y="1397682"/>
                    <a:pt x="702972" y="1401313"/>
                  </a:cubicBezTo>
                  <a:cubicBezTo>
                    <a:pt x="704051" y="1402221"/>
                    <a:pt x="705130" y="1403128"/>
                    <a:pt x="706209" y="1404944"/>
                  </a:cubicBezTo>
                  <a:cubicBezTo>
                    <a:pt x="705130" y="1407667"/>
                    <a:pt x="711606" y="1414928"/>
                    <a:pt x="715922" y="1414928"/>
                  </a:cubicBezTo>
                  <a:cubicBezTo>
                    <a:pt x="723477" y="1414928"/>
                    <a:pt x="731032" y="1416744"/>
                    <a:pt x="737507" y="1421282"/>
                  </a:cubicBezTo>
                  <a:cubicBezTo>
                    <a:pt x="738587" y="1422190"/>
                    <a:pt x="740745" y="1422190"/>
                    <a:pt x="742904" y="1421282"/>
                  </a:cubicBezTo>
                  <a:cubicBezTo>
                    <a:pt x="746141" y="1420375"/>
                    <a:pt x="748300" y="1420375"/>
                    <a:pt x="750458" y="1423098"/>
                  </a:cubicBezTo>
                  <a:cubicBezTo>
                    <a:pt x="751538" y="1424006"/>
                    <a:pt x="755855" y="1424006"/>
                    <a:pt x="758013" y="1424006"/>
                  </a:cubicBezTo>
                  <a:cubicBezTo>
                    <a:pt x="763409" y="1424006"/>
                    <a:pt x="769885" y="1423098"/>
                    <a:pt x="775281" y="1424006"/>
                  </a:cubicBezTo>
                  <a:cubicBezTo>
                    <a:pt x="784994" y="1424913"/>
                    <a:pt x="793628" y="1425821"/>
                    <a:pt x="803342" y="1427636"/>
                  </a:cubicBezTo>
                  <a:cubicBezTo>
                    <a:pt x="805500" y="1427636"/>
                    <a:pt x="807658" y="1428544"/>
                    <a:pt x="808738" y="1429452"/>
                  </a:cubicBezTo>
                  <a:cubicBezTo>
                    <a:pt x="810896" y="1433990"/>
                    <a:pt x="816293" y="1433990"/>
                    <a:pt x="819530" y="1434898"/>
                  </a:cubicBezTo>
                  <a:cubicBezTo>
                    <a:pt x="822768" y="1435806"/>
                    <a:pt x="827085" y="1436713"/>
                    <a:pt x="829243" y="1436713"/>
                  </a:cubicBezTo>
                  <a:cubicBezTo>
                    <a:pt x="830323" y="1435806"/>
                    <a:pt x="832481" y="1434898"/>
                    <a:pt x="834640" y="1433083"/>
                  </a:cubicBezTo>
                  <a:cubicBezTo>
                    <a:pt x="830323" y="1433083"/>
                    <a:pt x="828164" y="1433990"/>
                    <a:pt x="826006" y="1433990"/>
                  </a:cubicBezTo>
                  <a:cubicBezTo>
                    <a:pt x="830323" y="1429452"/>
                    <a:pt x="834640" y="1428544"/>
                    <a:pt x="840036" y="1431267"/>
                  </a:cubicBezTo>
                  <a:cubicBezTo>
                    <a:pt x="846511" y="1435806"/>
                    <a:pt x="851908" y="1435806"/>
                    <a:pt x="859462" y="1431267"/>
                  </a:cubicBezTo>
                  <a:lnTo>
                    <a:pt x="865938" y="1428544"/>
                  </a:lnTo>
                  <a:lnTo>
                    <a:pt x="865938" y="1424006"/>
                  </a:lnTo>
                  <a:cubicBezTo>
                    <a:pt x="869176" y="1424913"/>
                    <a:pt x="872413" y="1426729"/>
                    <a:pt x="874572" y="1426729"/>
                  </a:cubicBezTo>
                  <a:cubicBezTo>
                    <a:pt x="881047" y="1424006"/>
                    <a:pt x="887523" y="1421282"/>
                    <a:pt x="892919" y="1417651"/>
                  </a:cubicBezTo>
                  <a:cubicBezTo>
                    <a:pt x="899395" y="1414021"/>
                    <a:pt x="904791" y="1409482"/>
                    <a:pt x="910187" y="1405851"/>
                  </a:cubicBezTo>
                  <a:cubicBezTo>
                    <a:pt x="911266" y="1405851"/>
                    <a:pt x="911266" y="1404944"/>
                    <a:pt x="912346" y="1404944"/>
                  </a:cubicBezTo>
                  <a:cubicBezTo>
                    <a:pt x="919900" y="1403128"/>
                    <a:pt x="926376" y="1402221"/>
                    <a:pt x="933931" y="1400405"/>
                  </a:cubicBezTo>
                  <a:cubicBezTo>
                    <a:pt x="938248" y="1399497"/>
                    <a:pt x="941485" y="1397682"/>
                    <a:pt x="945802" y="1396774"/>
                  </a:cubicBezTo>
                  <a:cubicBezTo>
                    <a:pt x="949040" y="1395867"/>
                    <a:pt x="951198" y="1395867"/>
                    <a:pt x="954436" y="1394959"/>
                  </a:cubicBezTo>
                  <a:lnTo>
                    <a:pt x="965229" y="1394959"/>
                  </a:lnTo>
                  <a:cubicBezTo>
                    <a:pt x="967387" y="1394959"/>
                    <a:pt x="970625" y="1394959"/>
                    <a:pt x="972783" y="1394051"/>
                  </a:cubicBezTo>
                  <a:cubicBezTo>
                    <a:pt x="973863" y="1392236"/>
                    <a:pt x="976021" y="1389513"/>
                    <a:pt x="977100" y="1389513"/>
                  </a:cubicBezTo>
                  <a:cubicBezTo>
                    <a:pt x="980338" y="1389513"/>
                    <a:pt x="982497" y="1391328"/>
                    <a:pt x="985734" y="1392236"/>
                  </a:cubicBezTo>
                  <a:cubicBezTo>
                    <a:pt x="986814" y="1392236"/>
                    <a:pt x="986814" y="1393143"/>
                    <a:pt x="986814" y="1394051"/>
                  </a:cubicBezTo>
                  <a:cubicBezTo>
                    <a:pt x="991131" y="1397682"/>
                    <a:pt x="994368" y="1402221"/>
                    <a:pt x="998685" y="1405851"/>
                  </a:cubicBezTo>
                  <a:cubicBezTo>
                    <a:pt x="1004082" y="1410390"/>
                    <a:pt x="1009478" y="1410390"/>
                    <a:pt x="1012716" y="1407667"/>
                  </a:cubicBezTo>
                  <a:cubicBezTo>
                    <a:pt x="1018112" y="1404036"/>
                    <a:pt x="1022429" y="1401313"/>
                    <a:pt x="1029984" y="1403128"/>
                  </a:cubicBezTo>
                  <a:cubicBezTo>
                    <a:pt x="1031063" y="1403128"/>
                    <a:pt x="1033221" y="1404036"/>
                    <a:pt x="1034300" y="1403128"/>
                  </a:cubicBezTo>
                  <a:cubicBezTo>
                    <a:pt x="1039697" y="1401313"/>
                    <a:pt x="1046172" y="1399497"/>
                    <a:pt x="1051569" y="1396774"/>
                  </a:cubicBezTo>
                  <a:cubicBezTo>
                    <a:pt x="1054806" y="1395867"/>
                    <a:pt x="1059123" y="1395867"/>
                    <a:pt x="1060202" y="1394051"/>
                  </a:cubicBezTo>
                  <a:cubicBezTo>
                    <a:pt x="1063440" y="1388605"/>
                    <a:pt x="1068836" y="1385882"/>
                    <a:pt x="1074233" y="1382251"/>
                  </a:cubicBezTo>
                  <a:cubicBezTo>
                    <a:pt x="1077470" y="1379528"/>
                    <a:pt x="1080708" y="1375897"/>
                    <a:pt x="1083946" y="1374989"/>
                  </a:cubicBezTo>
                  <a:cubicBezTo>
                    <a:pt x="1091501" y="1373174"/>
                    <a:pt x="1096897" y="1367728"/>
                    <a:pt x="1103372" y="1364097"/>
                  </a:cubicBezTo>
                  <a:cubicBezTo>
                    <a:pt x="1108769" y="1361374"/>
                    <a:pt x="1112006" y="1355928"/>
                    <a:pt x="1117403" y="1355020"/>
                  </a:cubicBezTo>
                  <a:cubicBezTo>
                    <a:pt x="1126037" y="1353205"/>
                    <a:pt x="1132512" y="1348666"/>
                    <a:pt x="1140067" y="1344127"/>
                  </a:cubicBezTo>
                  <a:cubicBezTo>
                    <a:pt x="1144384" y="1341404"/>
                    <a:pt x="1149780" y="1339589"/>
                    <a:pt x="1155176" y="1340497"/>
                  </a:cubicBezTo>
                  <a:cubicBezTo>
                    <a:pt x="1158414" y="1341404"/>
                    <a:pt x="1162731" y="1340497"/>
                    <a:pt x="1164889" y="1339589"/>
                  </a:cubicBezTo>
                  <a:cubicBezTo>
                    <a:pt x="1169206" y="1337774"/>
                    <a:pt x="1173523" y="1335050"/>
                    <a:pt x="1177840" y="1333235"/>
                  </a:cubicBezTo>
                  <a:cubicBezTo>
                    <a:pt x="1181078" y="1331420"/>
                    <a:pt x="1184316" y="1329604"/>
                    <a:pt x="1187554" y="1329604"/>
                  </a:cubicBezTo>
                  <a:cubicBezTo>
                    <a:pt x="1198346" y="1328697"/>
                    <a:pt x="1206980" y="1326881"/>
                    <a:pt x="1212376" y="1317804"/>
                  </a:cubicBezTo>
                  <a:cubicBezTo>
                    <a:pt x="1214535" y="1314173"/>
                    <a:pt x="1225327" y="1309635"/>
                    <a:pt x="1229644" y="1311450"/>
                  </a:cubicBezTo>
                  <a:cubicBezTo>
                    <a:pt x="1237199" y="1314173"/>
                    <a:pt x="1242595" y="1312358"/>
                    <a:pt x="1246912" y="1306912"/>
                  </a:cubicBezTo>
                  <a:cubicBezTo>
                    <a:pt x="1250150" y="1304188"/>
                    <a:pt x="1254467" y="1305096"/>
                    <a:pt x="1257705" y="1306912"/>
                  </a:cubicBezTo>
                  <a:cubicBezTo>
                    <a:pt x="1259863" y="1308727"/>
                    <a:pt x="1262022" y="1309635"/>
                    <a:pt x="1264180" y="1309635"/>
                  </a:cubicBezTo>
                  <a:cubicBezTo>
                    <a:pt x="1271735" y="1310542"/>
                    <a:pt x="1280369" y="1309635"/>
                    <a:pt x="1287924" y="1310542"/>
                  </a:cubicBezTo>
                  <a:cubicBezTo>
                    <a:pt x="1294399" y="1311450"/>
                    <a:pt x="1300875" y="1309635"/>
                    <a:pt x="1305192" y="1306004"/>
                  </a:cubicBezTo>
                  <a:cubicBezTo>
                    <a:pt x="1309509" y="1302373"/>
                    <a:pt x="1312746" y="1302373"/>
                    <a:pt x="1319222" y="1304188"/>
                  </a:cubicBezTo>
                  <a:cubicBezTo>
                    <a:pt x="1324618" y="1306004"/>
                    <a:pt x="1328935" y="1310542"/>
                    <a:pt x="1336490" y="1309635"/>
                  </a:cubicBezTo>
                  <a:cubicBezTo>
                    <a:pt x="1342965" y="1308727"/>
                    <a:pt x="1350520" y="1311450"/>
                    <a:pt x="1358075" y="1308727"/>
                  </a:cubicBezTo>
                  <a:lnTo>
                    <a:pt x="1362392" y="1308727"/>
                  </a:lnTo>
                  <a:cubicBezTo>
                    <a:pt x="1368867" y="1310542"/>
                    <a:pt x="1375343" y="1311450"/>
                    <a:pt x="1380739" y="1315989"/>
                  </a:cubicBezTo>
                  <a:cubicBezTo>
                    <a:pt x="1387214" y="1320527"/>
                    <a:pt x="1388294" y="1286942"/>
                    <a:pt x="1394769" y="1290573"/>
                  </a:cubicBezTo>
                  <a:cubicBezTo>
                    <a:pt x="1404482" y="1296019"/>
                    <a:pt x="1402324" y="1290573"/>
                    <a:pt x="1412037" y="1295111"/>
                  </a:cubicBezTo>
                  <a:cubicBezTo>
                    <a:pt x="1419592" y="1297834"/>
                    <a:pt x="1416354" y="1287850"/>
                    <a:pt x="1424988" y="1289665"/>
                  </a:cubicBezTo>
                  <a:cubicBezTo>
                    <a:pt x="1426067" y="1289665"/>
                    <a:pt x="1439018" y="1296927"/>
                    <a:pt x="1439018" y="1296019"/>
                  </a:cubicBezTo>
                  <a:cubicBezTo>
                    <a:pt x="1444414" y="1293296"/>
                    <a:pt x="1449811" y="1266065"/>
                    <a:pt x="1455207" y="1266973"/>
                  </a:cubicBezTo>
                  <a:cubicBezTo>
                    <a:pt x="1466000" y="1269696"/>
                    <a:pt x="1475713" y="1267880"/>
                    <a:pt x="1485426" y="1264249"/>
                  </a:cubicBezTo>
                  <a:cubicBezTo>
                    <a:pt x="1490822" y="1262434"/>
                    <a:pt x="1499456" y="1256080"/>
                    <a:pt x="1503773" y="1258803"/>
                  </a:cubicBezTo>
                  <a:cubicBezTo>
                    <a:pt x="1511328" y="1263342"/>
                    <a:pt x="1518883" y="1265157"/>
                    <a:pt x="1527517" y="1266065"/>
                  </a:cubicBezTo>
                  <a:cubicBezTo>
                    <a:pt x="1528596" y="1266065"/>
                    <a:pt x="1529675" y="1266973"/>
                    <a:pt x="1530754" y="1267880"/>
                  </a:cubicBezTo>
                  <a:cubicBezTo>
                    <a:pt x="1533992" y="1271511"/>
                    <a:pt x="1549102" y="1261526"/>
                    <a:pt x="1552339" y="1265157"/>
                  </a:cubicBezTo>
                  <a:cubicBezTo>
                    <a:pt x="1556656" y="1270603"/>
                    <a:pt x="1560973" y="1276050"/>
                    <a:pt x="1565290" y="1280588"/>
                  </a:cubicBezTo>
                  <a:cubicBezTo>
                    <a:pt x="1567449" y="1282404"/>
                    <a:pt x="1570686" y="1283311"/>
                    <a:pt x="1571766" y="1285127"/>
                  </a:cubicBezTo>
                  <a:cubicBezTo>
                    <a:pt x="1572845" y="1289665"/>
                    <a:pt x="1575004" y="1291481"/>
                    <a:pt x="1580400" y="1291481"/>
                  </a:cubicBezTo>
                  <a:cubicBezTo>
                    <a:pt x="1583638" y="1291481"/>
                    <a:pt x="1586875" y="1292388"/>
                    <a:pt x="1589034" y="1294204"/>
                  </a:cubicBezTo>
                  <a:cubicBezTo>
                    <a:pt x="1594430" y="1296927"/>
                    <a:pt x="1598747" y="1299650"/>
                    <a:pt x="1603064" y="1302373"/>
                  </a:cubicBezTo>
                  <a:cubicBezTo>
                    <a:pt x="1608460" y="1305096"/>
                    <a:pt x="1613856" y="1307819"/>
                    <a:pt x="1616015" y="1312358"/>
                  </a:cubicBezTo>
                  <a:cubicBezTo>
                    <a:pt x="1617094" y="1314173"/>
                    <a:pt x="1618173" y="1315081"/>
                    <a:pt x="1619253" y="1315989"/>
                  </a:cubicBezTo>
                  <a:cubicBezTo>
                    <a:pt x="1623570" y="1319619"/>
                    <a:pt x="1627887" y="1322342"/>
                    <a:pt x="1632204" y="1325973"/>
                  </a:cubicBezTo>
                  <a:cubicBezTo>
                    <a:pt x="1638679" y="1330512"/>
                    <a:pt x="1644075" y="1335958"/>
                    <a:pt x="1650551" y="1340497"/>
                  </a:cubicBezTo>
                  <a:cubicBezTo>
                    <a:pt x="1652709" y="1341404"/>
                    <a:pt x="1654868" y="1343220"/>
                    <a:pt x="1657026" y="1344127"/>
                  </a:cubicBezTo>
                  <a:cubicBezTo>
                    <a:pt x="1661343" y="1345943"/>
                    <a:pt x="1665660" y="1347758"/>
                    <a:pt x="1668898" y="1350481"/>
                  </a:cubicBezTo>
                  <a:cubicBezTo>
                    <a:pt x="1672136" y="1353205"/>
                    <a:pt x="1687245" y="1336866"/>
                    <a:pt x="1689404" y="1340497"/>
                  </a:cubicBezTo>
                  <a:cubicBezTo>
                    <a:pt x="1689404" y="1341404"/>
                    <a:pt x="1690483" y="1341404"/>
                    <a:pt x="1691562" y="1341404"/>
                  </a:cubicBezTo>
                  <a:cubicBezTo>
                    <a:pt x="1698038" y="1345943"/>
                    <a:pt x="1704513" y="1344127"/>
                    <a:pt x="1710989" y="1342312"/>
                  </a:cubicBezTo>
                  <a:cubicBezTo>
                    <a:pt x="1713147" y="1341404"/>
                    <a:pt x="1715306" y="1340497"/>
                    <a:pt x="1716385" y="1341404"/>
                  </a:cubicBezTo>
                  <a:cubicBezTo>
                    <a:pt x="1723940" y="1344127"/>
                    <a:pt x="1729336" y="1350481"/>
                    <a:pt x="1739049" y="1351389"/>
                  </a:cubicBezTo>
                  <a:cubicBezTo>
                    <a:pt x="1739049" y="1351389"/>
                    <a:pt x="1740129" y="1351389"/>
                    <a:pt x="1740129" y="1352297"/>
                  </a:cubicBezTo>
                  <a:cubicBezTo>
                    <a:pt x="1742287" y="1357743"/>
                    <a:pt x="1748762" y="1357743"/>
                    <a:pt x="1754158" y="1358651"/>
                  </a:cubicBezTo>
                  <a:cubicBezTo>
                    <a:pt x="1757396" y="1358651"/>
                    <a:pt x="1760634" y="1359558"/>
                    <a:pt x="1762792" y="1360466"/>
                  </a:cubicBezTo>
                  <a:cubicBezTo>
                    <a:pt x="1769268" y="1363189"/>
                    <a:pt x="1775743" y="1366820"/>
                    <a:pt x="1783298" y="1368635"/>
                  </a:cubicBezTo>
                  <a:cubicBezTo>
                    <a:pt x="1793012" y="1371359"/>
                    <a:pt x="1802725" y="1373174"/>
                    <a:pt x="1810279" y="1377713"/>
                  </a:cubicBezTo>
                  <a:cubicBezTo>
                    <a:pt x="1811359" y="1377713"/>
                    <a:pt x="1812438" y="1377713"/>
                    <a:pt x="1812438" y="1378620"/>
                  </a:cubicBezTo>
                  <a:cubicBezTo>
                    <a:pt x="1815676" y="1380436"/>
                    <a:pt x="1821072" y="1381343"/>
                    <a:pt x="1823230" y="1384066"/>
                  </a:cubicBezTo>
                  <a:cubicBezTo>
                    <a:pt x="1826468" y="1389513"/>
                    <a:pt x="1835102" y="1388605"/>
                    <a:pt x="1839419" y="1393143"/>
                  </a:cubicBezTo>
                  <a:lnTo>
                    <a:pt x="1840498" y="1393143"/>
                  </a:lnTo>
                  <a:cubicBezTo>
                    <a:pt x="1844815" y="1393143"/>
                    <a:pt x="1849132" y="1394051"/>
                    <a:pt x="1854529" y="1394051"/>
                  </a:cubicBezTo>
                  <a:cubicBezTo>
                    <a:pt x="1856687" y="1393143"/>
                    <a:pt x="1859925" y="1391328"/>
                    <a:pt x="1862083" y="1391328"/>
                  </a:cubicBezTo>
                  <a:cubicBezTo>
                    <a:pt x="1871797" y="1394051"/>
                    <a:pt x="1881510" y="1394051"/>
                    <a:pt x="1887985" y="1386790"/>
                  </a:cubicBezTo>
                  <a:cubicBezTo>
                    <a:pt x="1889064" y="1385882"/>
                    <a:pt x="1891223" y="1385882"/>
                    <a:pt x="1893382" y="1385882"/>
                  </a:cubicBezTo>
                  <a:lnTo>
                    <a:pt x="1902016" y="1385882"/>
                  </a:lnTo>
                  <a:cubicBezTo>
                    <a:pt x="1911729" y="1384066"/>
                    <a:pt x="1920363" y="1382251"/>
                    <a:pt x="1930076" y="1381343"/>
                  </a:cubicBezTo>
                  <a:cubicBezTo>
                    <a:pt x="1934393" y="1380436"/>
                    <a:pt x="1939789" y="1382251"/>
                    <a:pt x="1944106" y="1383159"/>
                  </a:cubicBezTo>
                  <a:cubicBezTo>
                    <a:pt x="1948423" y="1384066"/>
                    <a:pt x="1952740" y="1384066"/>
                    <a:pt x="1957057" y="1384066"/>
                  </a:cubicBezTo>
                  <a:cubicBezTo>
                    <a:pt x="1962453" y="1384066"/>
                    <a:pt x="1966770" y="1382251"/>
                    <a:pt x="1972167" y="1382251"/>
                  </a:cubicBezTo>
                  <a:cubicBezTo>
                    <a:pt x="1976483" y="1381343"/>
                    <a:pt x="1981880" y="1381343"/>
                    <a:pt x="1986197" y="1380436"/>
                  </a:cubicBezTo>
                  <a:cubicBezTo>
                    <a:pt x="1995910" y="1378620"/>
                    <a:pt x="2004544" y="1376805"/>
                    <a:pt x="2014257" y="1375897"/>
                  </a:cubicBezTo>
                  <a:cubicBezTo>
                    <a:pt x="2020733" y="1345035"/>
                    <a:pt x="2019654" y="1308727"/>
                    <a:pt x="2019654" y="1271511"/>
                  </a:cubicBezTo>
                  <a:close/>
                </a:path>
              </a:pathLst>
            </a:cu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5" name="Freeform 15"/>
          <p:cNvSpPr/>
          <p:nvPr/>
        </p:nvSpPr>
        <p:spPr>
          <a:xfrm rot="-5420276" flipV="1">
            <a:off x="8837443" y="1199896"/>
            <a:ext cx="9255763" cy="7961133"/>
          </a:xfrm>
          <a:custGeom>
            <a:avLst/>
            <a:gdLst/>
            <a:ahLst/>
            <a:cxnLst/>
            <a:rect l="l" t="t" r="r" b="b"/>
            <a:pathLst>
              <a:path w="9255763" h="7961133">
                <a:moveTo>
                  <a:pt x="0" y="7961133"/>
                </a:moveTo>
                <a:lnTo>
                  <a:pt x="9255762" y="7961133"/>
                </a:lnTo>
                <a:lnTo>
                  <a:pt x="9255762" y="0"/>
                </a:lnTo>
                <a:lnTo>
                  <a:pt x="0" y="0"/>
                </a:lnTo>
                <a:lnTo>
                  <a:pt x="0" y="7961133"/>
                </a:lnTo>
                <a:close/>
              </a:path>
            </a:pathLst>
          </a:cu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6" name="Freeform 16"/>
          <p:cNvSpPr/>
          <p:nvPr/>
        </p:nvSpPr>
        <p:spPr>
          <a:xfrm rot="27259">
            <a:off x="13693091" y="366817"/>
            <a:ext cx="891928" cy="908972"/>
          </a:xfrm>
          <a:custGeom>
            <a:avLst/>
            <a:gdLst/>
            <a:ahLst/>
            <a:cxnLst/>
            <a:rect l="l" t="t" r="r" b="b"/>
            <a:pathLst>
              <a:path w="891928" h="908972">
                <a:moveTo>
                  <a:pt x="0" y="0"/>
                </a:moveTo>
                <a:lnTo>
                  <a:pt x="891929" y="0"/>
                </a:lnTo>
                <a:lnTo>
                  <a:pt x="891929" y="908971"/>
                </a:lnTo>
                <a:lnTo>
                  <a:pt x="0" y="908971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7" name="TextBox 17"/>
          <p:cNvSpPr txBox="1"/>
          <p:nvPr/>
        </p:nvSpPr>
        <p:spPr>
          <a:xfrm>
            <a:off x="11382462" y="2152221"/>
            <a:ext cx="5513187" cy="1529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5999">
                <a:solidFill>
                  <a:srgbClr val="605048"/>
                </a:solidFill>
                <a:latin typeface="Carelia"/>
                <a:ea typeface="Carelia"/>
                <a:cs typeface="Carelia"/>
                <a:sym typeface="Carelia"/>
              </a:rPr>
              <a:t>Kognitivní vývoj</a:t>
            </a:r>
          </a:p>
        </p:txBody>
      </p:sp>
      <p:sp>
        <p:nvSpPr>
          <p:cNvPr id="18" name="TextBox 18"/>
          <p:cNvSpPr txBox="1"/>
          <p:nvPr/>
        </p:nvSpPr>
        <p:spPr>
          <a:xfrm rot="-15471">
            <a:off x="11385658" y="4067196"/>
            <a:ext cx="4693993" cy="2729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5" lvl="1" indent="-323848" algn="l">
              <a:lnSpc>
                <a:spcPts val="4319"/>
              </a:lnSpc>
              <a:buFont typeface="Arial"/>
              <a:buChar char="•"/>
            </a:pPr>
            <a:r>
              <a:rPr lang="en-US" sz="2999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změna sebepojetí</a:t>
            </a:r>
          </a:p>
          <a:p>
            <a:pPr marL="647695" lvl="1" indent="-323848" algn="l">
              <a:lnSpc>
                <a:spcPts val="4319"/>
              </a:lnSpc>
              <a:buFont typeface="Arial"/>
              <a:buChar char="•"/>
            </a:pPr>
            <a:r>
              <a:rPr lang="en-US" sz="2999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hlubší citové vztahy</a:t>
            </a:r>
          </a:p>
          <a:p>
            <a:pPr marL="647695" lvl="1" indent="-323848" algn="l">
              <a:lnSpc>
                <a:spcPts val="4319"/>
              </a:lnSpc>
              <a:buFont typeface="Arial"/>
              <a:buChar char="•"/>
            </a:pPr>
            <a:r>
              <a:rPr lang="en-US" sz="2999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nástup morálního hodnocení</a:t>
            </a:r>
          </a:p>
          <a:p>
            <a:pPr marL="647695" lvl="1" indent="-323848" algn="l">
              <a:lnSpc>
                <a:spcPts val="4319"/>
              </a:lnSpc>
              <a:buFont typeface="Arial"/>
              <a:buChar char="•"/>
            </a:pPr>
            <a:r>
              <a:rPr lang="en-US" sz="2999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emoční labilita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>
            <a:off x="3492670" y="1421318"/>
            <a:ext cx="11549478" cy="8487277"/>
          </a:xfrm>
          <a:custGeom>
            <a:avLst/>
            <a:gdLst/>
            <a:ahLst/>
            <a:cxnLst/>
            <a:rect l="l" t="t" r="r" b="b"/>
            <a:pathLst>
              <a:path w="11549478" h="8487277">
                <a:moveTo>
                  <a:pt x="0" y="0"/>
                </a:moveTo>
                <a:lnTo>
                  <a:pt x="11549478" y="0"/>
                </a:lnTo>
                <a:lnTo>
                  <a:pt x="11549478" y="8487277"/>
                </a:lnTo>
                <a:lnTo>
                  <a:pt x="0" y="84872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4" name="Group 4"/>
          <p:cNvGrpSpPr/>
          <p:nvPr/>
        </p:nvGrpSpPr>
        <p:grpSpPr>
          <a:xfrm rot="1471909">
            <a:off x="-2631017" y="9021789"/>
            <a:ext cx="8488074" cy="6311446"/>
            <a:chOff x="0" y="0"/>
            <a:chExt cx="3254686" cy="2420075"/>
          </a:xfrm>
        </p:grpSpPr>
        <p:sp>
          <p:nvSpPr>
            <p:cNvPr id="5" name="Freeform 5"/>
            <p:cNvSpPr/>
            <p:nvPr/>
          </p:nvSpPr>
          <p:spPr>
            <a:xfrm>
              <a:off x="-2540" y="-2540"/>
              <a:ext cx="3257226" cy="2416504"/>
            </a:xfrm>
            <a:custGeom>
              <a:avLst/>
              <a:gdLst/>
              <a:ahLst/>
              <a:cxnLst/>
              <a:rect l="l" t="t" r="r" b="b"/>
              <a:pathLst>
                <a:path w="3257226" h="2416504">
                  <a:moveTo>
                    <a:pt x="3255486" y="2138440"/>
                  </a:moveTo>
                  <a:cubicBezTo>
                    <a:pt x="3253745" y="1534949"/>
                    <a:pt x="3232859" y="719090"/>
                    <a:pt x="3232859" y="117127"/>
                  </a:cubicBezTo>
                  <a:cubicBezTo>
                    <a:pt x="3232859" y="107960"/>
                    <a:pt x="3234600" y="98793"/>
                    <a:pt x="3234600" y="91154"/>
                  </a:cubicBezTo>
                  <a:cubicBezTo>
                    <a:pt x="3232859" y="89626"/>
                    <a:pt x="3231119" y="89626"/>
                    <a:pt x="3229379" y="88098"/>
                  </a:cubicBezTo>
                  <a:cubicBezTo>
                    <a:pt x="3229379" y="88098"/>
                    <a:pt x="3227638" y="89626"/>
                    <a:pt x="3227638" y="91154"/>
                  </a:cubicBezTo>
                  <a:cubicBezTo>
                    <a:pt x="3224157" y="98793"/>
                    <a:pt x="3217195" y="98793"/>
                    <a:pt x="3210233" y="98793"/>
                  </a:cubicBezTo>
                  <a:cubicBezTo>
                    <a:pt x="3201531" y="97265"/>
                    <a:pt x="3192828" y="89626"/>
                    <a:pt x="3182386" y="92682"/>
                  </a:cubicBezTo>
                  <a:cubicBezTo>
                    <a:pt x="3178905" y="94210"/>
                    <a:pt x="3171943" y="91154"/>
                    <a:pt x="3170202" y="88098"/>
                  </a:cubicBezTo>
                  <a:cubicBezTo>
                    <a:pt x="3164981" y="81987"/>
                    <a:pt x="3158019" y="81987"/>
                    <a:pt x="3151057" y="85043"/>
                  </a:cubicBezTo>
                  <a:cubicBezTo>
                    <a:pt x="3147576" y="86570"/>
                    <a:pt x="3144095" y="85043"/>
                    <a:pt x="3140614" y="85043"/>
                  </a:cubicBezTo>
                  <a:cubicBezTo>
                    <a:pt x="3135393" y="85043"/>
                    <a:pt x="3128431" y="83515"/>
                    <a:pt x="3123209" y="81987"/>
                  </a:cubicBezTo>
                  <a:cubicBezTo>
                    <a:pt x="3121469" y="81987"/>
                    <a:pt x="3117988" y="80459"/>
                    <a:pt x="3116248" y="80459"/>
                  </a:cubicBezTo>
                  <a:cubicBezTo>
                    <a:pt x="3111026" y="78931"/>
                    <a:pt x="3105805" y="74348"/>
                    <a:pt x="3100583" y="80459"/>
                  </a:cubicBezTo>
                  <a:cubicBezTo>
                    <a:pt x="3100583" y="80459"/>
                    <a:pt x="3097102" y="80459"/>
                    <a:pt x="3095362" y="78931"/>
                  </a:cubicBezTo>
                  <a:cubicBezTo>
                    <a:pt x="3093621" y="75876"/>
                    <a:pt x="3091881" y="71292"/>
                    <a:pt x="3090140" y="68236"/>
                  </a:cubicBezTo>
                  <a:cubicBezTo>
                    <a:pt x="3086660" y="63653"/>
                    <a:pt x="3086660" y="56014"/>
                    <a:pt x="3081438" y="52958"/>
                  </a:cubicBezTo>
                  <a:cubicBezTo>
                    <a:pt x="3077957" y="51430"/>
                    <a:pt x="3076217" y="49903"/>
                    <a:pt x="3074477" y="46847"/>
                  </a:cubicBezTo>
                  <a:cubicBezTo>
                    <a:pt x="3074477" y="45319"/>
                    <a:pt x="3070995" y="43791"/>
                    <a:pt x="3070995" y="42263"/>
                  </a:cubicBezTo>
                  <a:lnTo>
                    <a:pt x="3065774" y="37680"/>
                  </a:lnTo>
                  <a:cubicBezTo>
                    <a:pt x="3064034" y="34624"/>
                    <a:pt x="3062293" y="30041"/>
                    <a:pt x="3058812" y="28513"/>
                  </a:cubicBezTo>
                  <a:cubicBezTo>
                    <a:pt x="3051850" y="23930"/>
                    <a:pt x="3050110" y="17818"/>
                    <a:pt x="3053591" y="10179"/>
                  </a:cubicBezTo>
                  <a:cubicBezTo>
                    <a:pt x="3048369" y="8651"/>
                    <a:pt x="3044888" y="5596"/>
                    <a:pt x="3039667" y="5596"/>
                  </a:cubicBezTo>
                  <a:cubicBezTo>
                    <a:pt x="3018781" y="7123"/>
                    <a:pt x="2996155" y="10179"/>
                    <a:pt x="2975269" y="11707"/>
                  </a:cubicBezTo>
                  <a:cubicBezTo>
                    <a:pt x="2971788" y="11707"/>
                    <a:pt x="2966567" y="13235"/>
                    <a:pt x="2964826" y="14763"/>
                  </a:cubicBezTo>
                  <a:cubicBezTo>
                    <a:pt x="2950903" y="22402"/>
                    <a:pt x="2936979" y="16290"/>
                    <a:pt x="2923055" y="14763"/>
                  </a:cubicBezTo>
                  <a:cubicBezTo>
                    <a:pt x="2912612" y="14763"/>
                    <a:pt x="2902169" y="10179"/>
                    <a:pt x="2891727" y="8651"/>
                  </a:cubicBezTo>
                  <a:cubicBezTo>
                    <a:pt x="2879543" y="7123"/>
                    <a:pt x="2869100" y="8651"/>
                    <a:pt x="2856917" y="7123"/>
                  </a:cubicBezTo>
                  <a:cubicBezTo>
                    <a:pt x="2855177" y="7123"/>
                    <a:pt x="2853436" y="5596"/>
                    <a:pt x="2851696" y="4068"/>
                  </a:cubicBezTo>
                  <a:cubicBezTo>
                    <a:pt x="2848215" y="0"/>
                    <a:pt x="2841253" y="1270"/>
                    <a:pt x="2837772" y="2540"/>
                  </a:cubicBezTo>
                  <a:cubicBezTo>
                    <a:pt x="2832550" y="5596"/>
                    <a:pt x="2830810" y="10179"/>
                    <a:pt x="2827329" y="14763"/>
                  </a:cubicBezTo>
                  <a:cubicBezTo>
                    <a:pt x="2818627" y="16290"/>
                    <a:pt x="2806443" y="17818"/>
                    <a:pt x="2797741" y="22402"/>
                  </a:cubicBezTo>
                  <a:cubicBezTo>
                    <a:pt x="2790779" y="25457"/>
                    <a:pt x="2787298" y="26985"/>
                    <a:pt x="2782077" y="23930"/>
                  </a:cubicBezTo>
                  <a:lnTo>
                    <a:pt x="2780336" y="25457"/>
                  </a:lnTo>
                  <a:cubicBezTo>
                    <a:pt x="2783817" y="28513"/>
                    <a:pt x="2785558" y="33097"/>
                    <a:pt x="2789039" y="36152"/>
                  </a:cubicBezTo>
                  <a:cubicBezTo>
                    <a:pt x="2783817" y="37680"/>
                    <a:pt x="2776855" y="40736"/>
                    <a:pt x="2773374" y="39208"/>
                  </a:cubicBezTo>
                  <a:cubicBezTo>
                    <a:pt x="2764672" y="37680"/>
                    <a:pt x="2761191" y="40736"/>
                    <a:pt x="2754229" y="43791"/>
                  </a:cubicBezTo>
                  <a:cubicBezTo>
                    <a:pt x="2747267" y="48375"/>
                    <a:pt x="2738565" y="51430"/>
                    <a:pt x="2731603" y="54486"/>
                  </a:cubicBezTo>
                  <a:cubicBezTo>
                    <a:pt x="2729862" y="54486"/>
                    <a:pt x="2728122" y="54486"/>
                    <a:pt x="2726382" y="52958"/>
                  </a:cubicBezTo>
                  <a:cubicBezTo>
                    <a:pt x="2724641" y="52958"/>
                    <a:pt x="2722901" y="51430"/>
                    <a:pt x="2722901" y="51430"/>
                  </a:cubicBezTo>
                  <a:cubicBezTo>
                    <a:pt x="2714198" y="54486"/>
                    <a:pt x="2705496" y="57542"/>
                    <a:pt x="2696793" y="54486"/>
                  </a:cubicBezTo>
                  <a:cubicBezTo>
                    <a:pt x="2695053" y="54486"/>
                    <a:pt x="2695053" y="56014"/>
                    <a:pt x="2693312" y="56014"/>
                  </a:cubicBezTo>
                  <a:cubicBezTo>
                    <a:pt x="2682870" y="59070"/>
                    <a:pt x="2675908" y="69764"/>
                    <a:pt x="2661984" y="69764"/>
                  </a:cubicBezTo>
                  <a:cubicBezTo>
                    <a:pt x="2651541" y="69764"/>
                    <a:pt x="2641098" y="77403"/>
                    <a:pt x="2630656" y="77403"/>
                  </a:cubicBezTo>
                  <a:cubicBezTo>
                    <a:pt x="2618472" y="78931"/>
                    <a:pt x="2608029" y="81987"/>
                    <a:pt x="2597586" y="86570"/>
                  </a:cubicBezTo>
                  <a:cubicBezTo>
                    <a:pt x="2594105" y="88098"/>
                    <a:pt x="2590625" y="88098"/>
                    <a:pt x="2588884" y="88098"/>
                  </a:cubicBezTo>
                  <a:cubicBezTo>
                    <a:pt x="2580182" y="85043"/>
                    <a:pt x="2574960" y="89626"/>
                    <a:pt x="2571479" y="94210"/>
                  </a:cubicBezTo>
                  <a:cubicBezTo>
                    <a:pt x="2562777" y="104904"/>
                    <a:pt x="2548853" y="107960"/>
                    <a:pt x="2536670" y="111016"/>
                  </a:cubicBezTo>
                  <a:cubicBezTo>
                    <a:pt x="2521006" y="114071"/>
                    <a:pt x="2505341" y="115599"/>
                    <a:pt x="2489677" y="117127"/>
                  </a:cubicBezTo>
                  <a:cubicBezTo>
                    <a:pt x="2487937" y="117127"/>
                    <a:pt x="2486196" y="121710"/>
                    <a:pt x="2482715" y="123238"/>
                  </a:cubicBezTo>
                  <a:cubicBezTo>
                    <a:pt x="2480975" y="123238"/>
                    <a:pt x="2479234" y="121710"/>
                    <a:pt x="2479234" y="121710"/>
                  </a:cubicBezTo>
                  <a:cubicBezTo>
                    <a:pt x="2470532" y="130877"/>
                    <a:pt x="2465311" y="144628"/>
                    <a:pt x="2447906" y="143100"/>
                  </a:cubicBezTo>
                  <a:lnTo>
                    <a:pt x="2446165" y="143100"/>
                  </a:lnTo>
                  <a:cubicBezTo>
                    <a:pt x="2432241" y="150739"/>
                    <a:pt x="2418318" y="147683"/>
                    <a:pt x="2406134" y="144628"/>
                  </a:cubicBezTo>
                  <a:cubicBezTo>
                    <a:pt x="2402653" y="144628"/>
                    <a:pt x="2397432" y="141572"/>
                    <a:pt x="2395692" y="138516"/>
                  </a:cubicBezTo>
                  <a:cubicBezTo>
                    <a:pt x="2390470" y="129349"/>
                    <a:pt x="2376546" y="126294"/>
                    <a:pt x="2366103" y="129349"/>
                  </a:cubicBezTo>
                  <a:cubicBezTo>
                    <a:pt x="2357401" y="132405"/>
                    <a:pt x="2348699" y="133933"/>
                    <a:pt x="2339996" y="136989"/>
                  </a:cubicBezTo>
                  <a:cubicBezTo>
                    <a:pt x="2326073" y="140044"/>
                    <a:pt x="2313889" y="141572"/>
                    <a:pt x="2299965" y="135461"/>
                  </a:cubicBezTo>
                  <a:cubicBezTo>
                    <a:pt x="2286042" y="129349"/>
                    <a:pt x="2275599" y="133933"/>
                    <a:pt x="2268637" y="147683"/>
                  </a:cubicBezTo>
                  <a:cubicBezTo>
                    <a:pt x="2263416" y="156850"/>
                    <a:pt x="2249492" y="158378"/>
                    <a:pt x="2240789" y="150739"/>
                  </a:cubicBezTo>
                  <a:cubicBezTo>
                    <a:pt x="2235568" y="146156"/>
                    <a:pt x="2232087" y="147683"/>
                    <a:pt x="2226865" y="150739"/>
                  </a:cubicBezTo>
                  <a:lnTo>
                    <a:pt x="2216423" y="159906"/>
                  </a:lnTo>
                  <a:cubicBezTo>
                    <a:pt x="2214682" y="161434"/>
                    <a:pt x="2211201" y="161434"/>
                    <a:pt x="2209461" y="161434"/>
                  </a:cubicBezTo>
                  <a:lnTo>
                    <a:pt x="2199018" y="161434"/>
                  </a:lnTo>
                  <a:cubicBezTo>
                    <a:pt x="2192056" y="161434"/>
                    <a:pt x="2185094" y="159906"/>
                    <a:pt x="2178132" y="158378"/>
                  </a:cubicBezTo>
                  <a:cubicBezTo>
                    <a:pt x="2169430" y="156850"/>
                    <a:pt x="2162468" y="152267"/>
                    <a:pt x="2153766" y="150739"/>
                  </a:cubicBezTo>
                  <a:cubicBezTo>
                    <a:pt x="2139842" y="149211"/>
                    <a:pt x="2136361" y="138516"/>
                    <a:pt x="2131140" y="130877"/>
                  </a:cubicBezTo>
                  <a:cubicBezTo>
                    <a:pt x="2127659" y="126294"/>
                    <a:pt x="2120697" y="120183"/>
                    <a:pt x="2113735" y="121710"/>
                  </a:cubicBezTo>
                  <a:cubicBezTo>
                    <a:pt x="2106773" y="124766"/>
                    <a:pt x="2099811" y="121710"/>
                    <a:pt x="2094590" y="120183"/>
                  </a:cubicBezTo>
                  <a:cubicBezTo>
                    <a:pt x="2092849" y="120183"/>
                    <a:pt x="2089368" y="118655"/>
                    <a:pt x="2087628" y="118655"/>
                  </a:cubicBezTo>
                  <a:cubicBezTo>
                    <a:pt x="2075444" y="115599"/>
                    <a:pt x="2066742" y="121710"/>
                    <a:pt x="2058040" y="129349"/>
                  </a:cubicBezTo>
                  <a:lnTo>
                    <a:pt x="2051078" y="135461"/>
                  </a:lnTo>
                  <a:cubicBezTo>
                    <a:pt x="2049337" y="136989"/>
                    <a:pt x="2049337" y="140044"/>
                    <a:pt x="2047597" y="141572"/>
                  </a:cubicBezTo>
                  <a:cubicBezTo>
                    <a:pt x="2037154" y="149211"/>
                    <a:pt x="2026711" y="146156"/>
                    <a:pt x="2014528" y="141572"/>
                  </a:cubicBezTo>
                  <a:cubicBezTo>
                    <a:pt x="2004085" y="136989"/>
                    <a:pt x="1991902" y="141572"/>
                    <a:pt x="1988421" y="150739"/>
                  </a:cubicBezTo>
                  <a:cubicBezTo>
                    <a:pt x="1986680" y="156850"/>
                    <a:pt x="1984940" y="161434"/>
                    <a:pt x="1976237" y="164489"/>
                  </a:cubicBezTo>
                  <a:cubicBezTo>
                    <a:pt x="1967535" y="169073"/>
                    <a:pt x="1957092" y="172129"/>
                    <a:pt x="1955352" y="182823"/>
                  </a:cubicBezTo>
                  <a:cubicBezTo>
                    <a:pt x="1955352" y="184351"/>
                    <a:pt x="1953611" y="185879"/>
                    <a:pt x="1951871" y="185879"/>
                  </a:cubicBezTo>
                  <a:cubicBezTo>
                    <a:pt x="1946649" y="187407"/>
                    <a:pt x="1943168" y="188935"/>
                    <a:pt x="1937947" y="190463"/>
                  </a:cubicBezTo>
                  <a:lnTo>
                    <a:pt x="1922283" y="190463"/>
                  </a:lnTo>
                  <a:cubicBezTo>
                    <a:pt x="1911840" y="188935"/>
                    <a:pt x="1901397" y="185879"/>
                    <a:pt x="1890954" y="184351"/>
                  </a:cubicBezTo>
                  <a:cubicBezTo>
                    <a:pt x="1878771" y="182823"/>
                    <a:pt x="1868328" y="188935"/>
                    <a:pt x="1856144" y="190463"/>
                  </a:cubicBezTo>
                  <a:lnTo>
                    <a:pt x="1854404" y="191990"/>
                  </a:lnTo>
                  <a:cubicBezTo>
                    <a:pt x="1850923" y="196574"/>
                    <a:pt x="1845702" y="195046"/>
                    <a:pt x="1842221" y="191990"/>
                  </a:cubicBezTo>
                  <a:cubicBezTo>
                    <a:pt x="1835259" y="185879"/>
                    <a:pt x="1823076" y="184351"/>
                    <a:pt x="1814373" y="187407"/>
                  </a:cubicBezTo>
                  <a:cubicBezTo>
                    <a:pt x="1803930" y="191990"/>
                    <a:pt x="1793487" y="195046"/>
                    <a:pt x="1783045" y="198102"/>
                  </a:cubicBezTo>
                  <a:cubicBezTo>
                    <a:pt x="1779564" y="198102"/>
                    <a:pt x="1776083" y="196574"/>
                    <a:pt x="1774342" y="196574"/>
                  </a:cubicBezTo>
                  <a:cubicBezTo>
                    <a:pt x="1770861" y="196574"/>
                    <a:pt x="1765640" y="195046"/>
                    <a:pt x="1763900" y="196574"/>
                  </a:cubicBezTo>
                  <a:cubicBezTo>
                    <a:pt x="1749976" y="205741"/>
                    <a:pt x="1736052" y="202685"/>
                    <a:pt x="1723869" y="196574"/>
                  </a:cubicBezTo>
                  <a:cubicBezTo>
                    <a:pt x="1716907" y="193518"/>
                    <a:pt x="1706464" y="190463"/>
                    <a:pt x="1702983" y="181296"/>
                  </a:cubicBezTo>
                  <a:cubicBezTo>
                    <a:pt x="1701242" y="175184"/>
                    <a:pt x="1694281" y="169073"/>
                    <a:pt x="1689059" y="164489"/>
                  </a:cubicBezTo>
                  <a:cubicBezTo>
                    <a:pt x="1680357" y="156850"/>
                    <a:pt x="1671654" y="146156"/>
                    <a:pt x="1655990" y="146156"/>
                  </a:cubicBezTo>
                  <a:cubicBezTo>
                    <a:pt x="1652509" y="146156"/>
                    <a:pt x="1649028" y="140044"/>
                    <a:pt x="1647288" y="141572"/>
                  </a:cubicBezTo>
                  <a:cubicBezTo>
                    <a:pt x="1640326" y="143100"/>
                    <a:pt x="1640326" y="140044"/>
                    <a:pt x="1636845" y="136989"/>
                  </a:cubicBezTo>
                  <a:cubicBezTo>
                    <a:pt x="1633364" y="133933"/>
                    <a:pt x="1628143" y="130877"/>
                    <a:pt x="1624662" y="126294"/>
                  </a:cubicBezTo>
                  <a:cubicBezTo>
                    <a:pt x="1619440" y="120183"/>
                    <a:pt x="1614219" y="112543"/>
                    <a:pt x="1608997" y="106432"/>
                  </a:cubicBezTo>
                  <a:cubicBezTo>
                    <a:pt x="1603776" y="100321"/>
                    <a:pt x="1600295" y="92682"/>
                    <a:pt x="1595074" y="86570"/>
                  </a:cubicBezTo>
                  <a:cubicBezTo>
                    <a:pt x="1593333" y="85043"/>
                    <a:pt x="1588112" y="83515"/>
                    <a:pt x="1586371" y="85043"/>
                  </a:cubicBezTo>
                  <a:lnTo>
                    <a:pt x="1565485" y="94210"/>
                  </a:lnTo>
                  <a:cubicBezTo>
                    <a:pt x="1562005" y="95737"/>
                    <a:pt x="1560264" y="98793"/>
                    <a:pt x="1558524" y="101849"/>
                  </a:cubicBezTo>
                  <a:lnTo>
                    <a:pt x="1556783" y="100321"/>
                  </a:lnTo>
                  <a:cubicBezTo>
                    <a:pt x="1558524" y="95737"/>
                    <a:pt x="1560264" y="91154"/>
                    <a:pt x="1562005" y="89626"/>
                  </a:cubicBezTo>
                  <a:lnTo>
                    <a:pt x="1541119" y="85043"/>
                  </a:lnTo>
                  <a:cubicBezTo>
                    <a:pt x="1535897" y="83515"/>
                    <a:pt x="1527195" y="83515"/>
                    <a:pt x="1523714" y="83515"/>
                  </a:cubicBezTo>
                  <a:lnTo>
                    <a:pt x="1495866" y="83515"/>
                  </a:lnTo>
                  <a:cubicBezTo>
                    <a:pt x="1485424" y="83515"/>
                    <a:pt x="1476721" y="81987"/>
                    <a:pt x="1466278" y="83515"/>
                  </a:cubicBezTo>
                  <a:cubicBezTo>
                    <a:pt x="1459317" y="85043"/>
                    <a:pt x="1454095" y="81987"/>
                    <a:pt x="1448874" y="78931"/>
                  </a:cubicBezTo>
                  <a:cubicBezTo>
                    <a:pt x="1434950" y="69764"/>
                    <a:pt x="1421026" y="59070"/>
                    <a:pt x="1401881" y="63653"/>
                  </a:cubicBezTo>
                  <a:cubicBezTo>
                    <a:pt x="1400140" y="63653"/>
                    <a:pt x="1396659" y="62125"/>
                    <a:pt x="1394919" y="60597"/>
                  </a:cubicBezTo>
                  <a:cubicBezTo>
                    <a:pt x="1389698" y="59070"/>
                    <a:pt x="1386217" y="56014"/>
                    <a:pt x="1379255" y="52958"/>
                  </a:cubicBezTo>
                  <a:cubicBezTo>
                    <a:pt x="1379255" y="57542"/>
                    <a:pt x="1379255" y="59070"/>
                    <a:pt x="1380995" y="62125"/>
                  </a:cubicBezTo>
                  <a:cubicBezTo>
                    <a:pt x="1377514" y="65181"/>
                    <a:pt x="1375774" y="63653"/>
                    <a:pt x="1374033" y="62125"/>
                  </a:cubicBezTo>
                  <a:cubicBezTo>
                    <a:pt x="1372293" y="63653"/>
                    <a:pt x="1370552" y="66709"/>
                    <a:pt x="1368812" y="66709"/>
                  </a:cubicBezTo>
                  <a:cubicBezTo>
                    <a:pt x="1360110" y="69764"/>
                    <a:pt x="1351407" y="71292"/>
                    <a:pt x="1342705" y="74348"/>
                  </a:cubicBezTo>
                  <a:cubicBezTo>
                    <a:pt x="1339224" y="75876"/>
                    <a:pt x="1335743" y="77403"/>
                    <a:pt x="1334002" y="78931"/>
                  </a:cubicBezTo>
                  <a:cubicBezTo>
                    <a:pt x="1327040" y="83515"/>
                    <a:pt x="1321819" y="91154"/>
                    <a:pt x="1309636" y="89626"/>
                  </a:cubicBezTo>
                  <a:cubicBezTo>
                    <a:pt x="1307895" y="89626"/>
                    <a:pt x="1304414" y="92682"/>
                    <a:pt x="1300933" y="92682"/>
                  </a:cubicBezTo>
                  <a:cubicBezTo>
                    <a:pt x="1297452" y="94210"/>
                    <a:pt x="1292231" y="94210"/>
                    <a:pt x="1288750" y="95737"/>
                  </a:cubicBezTo>
                  <a:lnTo>
                    <a:pt x="1285269" y="95737"/>
                  </a:lnTo>
                  <a:cubicBezTo>
                    <a:pt x="1274826" y="98793"/>
                    <a:pt x="1266124" y="101849"/>
                    <a:pt x="1255681" y="103376"/>
                  </a:cubicBezTo>
                  <a:lnTo>
                    <a:pt x="1248719" y="103376"/>
                  </a:lnTo>
                  <a:cubicBezTo>
                    <a:pt x="1240017" y="103376"/>
                    <a:pt x="1233055" y="101849"/>
                    <a:pt x="1224353" y="101849"/>
                  </a:cubicBezTo>
                  <a:cubicBezTo>
                    <a:pt x="1215650" y="101849"/>
                    <a:pt x="1206948" y="104904"/>
                    <a:pt x="1198246" y="104904"/>
                  </a:cubicBezTo>
                  <a:cubicBezTo>
                    <a:pt x="1187803" y="104904"/>
                    <a:pt x="1175619" y="104904"/>
                    <a:pt x="1166917" y="98793"/>
                  </a:cubicBezTo>
                  <a:cubicBezTo>
                    <a:pt x="1165176" y="97265"/>
                    <a:pt x="1159955" y="97265"/>
                    <a:pt x="1156474" y="98793"/>
                  </a:cubicBezTo>
                  <a:cubicBezTo>
                    <a:pt x="1144291" y="100321"/>
                    <a:pt x="1132107" y="101849"/>
                    <a:pt x="1121665" y="104904"/>
                  </a:cubicBezTo>
                  <a:cubicBezTo>
                    <a:pt x="1111222" y="107960"/>
                    <a:pt x="1106000" y="104904"/>
                    <a:pt x="1102519" y="97265"/>
                  </a:cubicBezTo>
                  <a:cubicBezTo>
                    <a:pt x="1100779" y="94210"/>
                    <a:pt x="1097298" y="91154"/>
                    <a:pt x="1093817" y="88098"/>
                  </a:cubicBezTo>
                  <a:cubicBezTo>
                    <a:pt x="1088596" y="85043"/>
                    <a:pt x="1083374" y="80459"/>
                    <a:pt x="1078153" y="80459"/>
                  </a:cubicBezTo>
                  <a:cubicBezTo>
                    <a:pt x="1065969" y="80459"/>
                    <a:pt x="1059007" y="74348"/>
                    <a:pt x="1050305" y="69764"/>
                  </a:cubicBezTo>
                  <a:cubicBezTo>
                    <a:pt x="1036381" y="62125"/>
                    <a:pt x="1024198" y="52958"/>
                    <a:pt x="1006793" y="54486"/>
                  </a:cubicBezTo>
                  <a:lnTo>
                    <a:pt x="1006793" y="46847"/>
                  </a:lnTo>
                  <a:cubicBezTo>
                    <a:pt x="1010274" y="46847"/>
                    <a:pt x="1013755" y="46847"/>
                    <a:pt x="1017236" y="45319"/>
                  </a:cubicBezTo>
                  <a:cubicBezTo>
                    <a:pt x="1012015" y="42263"/>
                    <a:pt x="1012015" y="37680"/>
                    <a:pt x="1008534" y="34624"/>
                  </a:cubicBezTo>
                  <a:cubicBezTo>
                    <a:pt x="1001572" y="30041"/>
                    <a:pt x="994610" y="28513"/>
                    <a:pt x="987648" y="25457"/>
                  </a:cubicBezTo>
                  <a:cubicBezTo>
                    <a:pt x="982427" y="23930"/>
                    <a:pt x="975465" y="23930"/>
                    <a:pt x="978946" y="31569"/>
                  </a:cubicBezTo>
                  <a:cubicBezTo>
                    <a:pt x="970243" y="33097"/>
                    <a:pt x="963281" y="33097"/>
                    <a:pt x="959800" y="36152"/>
                  </a:cubicBezTo>
                  <a:cubicBezTo>
                    <a:pt x="952839" y="40736"/>
                    <a:pt x="945877" y="37680"/>
                    <a:pt x="940655" y="34624"/>
                  </a:cubicBezTo>
                  <a:cubicBezTo>
                    <a:pt x="937174" y="33097"/>
                    <a:pt x="933693" y="31569"/>
                    <a:pt x="930212" y="33097"/>
                  </a:cubicBezTo>
                  <a:cubicBezTo>
                    <a:pt x="909327" y="42263"/>
                    <a:pt x="888441" y="37680"/>
                    <a:pt x="867555" y="37680"/>
                  </a:cubicBezTo>
                  <a:cubicBezTo>
                    <a:pt x="864074" y="37680"/>
                    <a:pt x="860594" y="36152"/>
                    <a:pt x="855372" y="36152"/>
                  </a:cubicBezTo>
                  <a:cubicBezTo>
                    <a:pt x="848410" y="34624"/>
                    <a:pt x="843189" y="31569"/>
                    <a:pt x="836227" y="30041"/>
                  </a:cubicBezTo>
                  <a:cubicBezTo>
                    <a:pt x="829265" y="28513"/>
                    <a:pt x="820563" y="26985"/>
                    <a:pt x="813601" y="25457"/>
                  </a:cubicBezTo>
                  <a:lnTo>
                    <a:pt x="808379" y="25457"/>
                  </a:lnTo>
                  <a:cubicBezTo>
                    <a:pt x="796196" y="25457"/>
                    <a:pt x="784013" y="26985"/>
                    <a:pt x="773570" y="26985"/>
                  </a:cubicBezTo>
                  <a:cubicBezTo>
                    <a:pt x="764867" y="26985"/>
                    <a:pt x="756165" y="23930"/>
                    <a:pt x="745722" y="22402"/>
                  </a:cubicBezTo>
                  <a:cubicBezTo>
                    <a:pt x="743982" y="10179"/>
                    <a:pt x="730058" y="13235"/>
                    <a:pt x="721356" y="7123"/>
                  </a:cubicBezTo>
                  <a:cubicBezTo>
                    <a:pt x="719615" y="5596"/>
                    <a:pt x="716134" y="7123"/>
                    <a:pt x="714394" y="7123"/>
                  </a:cubicBezTo>
                  <a:cubicBezTo>
                    <a:pt x="703951" y="5596"/>
                    <a:pt x="696989" y="10179"/>
                    <a:pt x="693508" y="17818"/>
                  </a:cubicBezTo>
                  <a:cubicBezTo>
                    <a:pt x="688287" y="25457"/>
                    <a:pt x="674363" y="28513"/>
                    <a:pt x="679584" y="40736"/>
                  </a:cubicBezTo>
                  <a:cubicBezTo>
                    <a:pt x="681325" y="42263"/>
                    <a:pt x="684806" y="43791"/>
                    <a:pt x="686546" y="46847"/>
                  </a:cubicBezTo>
                  <a:cubicBezTo>
                    <a:pt x="686546" y="51430"/>
                    <a:pt x="684806" y="54486"/>
                    <a:pt x="679584" y="52958"/>
                  </a:cubicBezTo>
                  <a:cubicBezTo>
                    <a:pt x="677844" y="52958"/>
                    <a:pt x="676103" y="56014"/>
                    <a:pt x="674363" y="57542"/>
                  </a:cubicBezTo>
                  <a:cubicBezTo>
                    <a:pt x="672622" y="59070"/>
                    <a:pt x="672622" y="62125"/>
                    <a:pt x="670882" y="62125"/>
                  </a:cubicBezTo>
                  <a:cubicBezTo>
                    <a:pt x="660439" y="65181"/>
                    <a:pt x="653477" y="72820"/>
                    <a:pt x="641294" y="71292"/>
                  </a:cubicBezTo>
                  <a:lnTo>
                    <a:pt x="637813" y="71292"/>
                  </a:lnTo>
                  <a:cubicBezTo>
                    <a:pt x="627370" y="78931"/>
                    <a:pt x="616927" y="77403"/>
                    <a:pt x="604744" y="75876"/>
                  </a:cubicBezTo>
                  <a:cubicBezTo>
                    <a:pt x="599522" y="74348"/>
                    <a:pt x="592561" y="75876"/>
                    <a:pt x="585599" y="75876"/>
                  </a:cubicBezTo>
                  <a:cubicBezTo>
                    <a:pt x="580377" y="75876"/>
                    <a:pt x="575156" y="75876"/>
                    <a:pt x="569934" y="72820"/>
                  </a:cubicBezTo>
                  <a:cubicBezTo>
                    <a:pt x="562972" y="69764"/>
                    <a:pt x="556011" y="65181"/>
                    <a:pt x="549049" y="62125"/>
                  </a:cubicBezTo>
                  <a:cubicBezTo>
                    <a:pt x="542087" y="59070"/>
                    <a:pt x="533384" y="59070"/>
                    <a:pt x="533384" y="48375"/>
                  </a:cubicBezTo>
                  <a:cubicBezTo>
                    <a:pt x="533384" y="46847"/>
                    <a:pt x="529903" y="45319"/>
                    <a:pt x="529903" y="43791"/>
                  </a:cubicBezTo>
                  <a:cubicBezTo>
                    <a:pt x="517720" y="52958"/>
                    <a:pt x="507277" y="60597"/>
                    <a:pt x="496834" y="68236"/>
                  </a:cubicBezTo>
                  <a:cubicBezTo>
                    <a:pt x="491613" y="72820"/>
                    <a:pt x="484651" y="78931"/>
                    <a:pt x="488132" y="86570"/>
                  </a:cubicBezTo>
                  <a:cubicBezTo>
                    <a:pt x="488132" y="88098"/>
                    <a:pt x="486392" y="89626"/>
                    <a:pt x="486392" y="91154"/>
                  </a:cubicBezTo>
                  <a:cubicBezTo>
                    <a:pt x="484651" y="94210"/>
                    <a:pt x="482911" y="97265"/>
                    <a:pt x="479430" y="98793"/>
                  </a:cubicBezTo>
                  <a:cubicBezTo>
                    <a:pt x="475949" y="103376"/>
                    <a:pt x="472468" y="107960"/>
                    <a:pt x="468987" y="114071"/>
                  </a:cubicBezTo>
                  <a:lnTo>
                    <a:pt x="458544" y="123238"/>
                  </a:lnTo>
                  <a:cubicBezTo>
                    <a:pt x="455063" y="127822"/>
                    <a:pt x="451582" y="132405"/>
                    <a:pt x="446361" y="135461"/>
                  </a:cubicBezTo>
                  <a:cubicBezTo>
                    <a:pt x="434177" y="144628"/>
                    <a:pt x="421994" y="153795"/>
                    <a:pt x="408070" y="162962"/>
                  </a:cubicBezTo>
                  <a:cubicBezTo>
                    <a:pt x="401108" y="169073"/>
                    <a:pt x="392406" y="173656"/>
                    <a:pt x="385444" y="179768"/>
                  </a:cubicBezTo>
                  <a:cubicBezTo>
                    <a:pt x="373261" y="188935"/>
                    <a:pt x="359337" y="196574"/>
                    <a:pt x="352375" y="210324"/>
                  </a:cubicBezTo>
                  <a:cubicBezTo>
                    <a:pt x="352375" y="211852"/>
                    <a:pt x="348894" y="213380"/>
                    <a:pt x="347154" y="214908"/>
                  </a:cubicBezTo>
                  <a:cubicBezTo>
                    <a:pt x="338451" y="221019"/>
                    <a:pt x="324528" y="221019"/>
                    <a:pt x="324528" y="233242"/>
                  </a:cubicBezTo>
                  <a:cubicBezTo>
                    <a:pt x="310604" y="233242"/>
                    <a:pt x="303642" y="242409"/>
                    <a:pt x="296680" y="250048"/>
                  </a:cubicBezTo>
                  <a:cubicBezTo>
                    <a:pt x="291459" y="256159"/>
                    <a:pt x="286237" y="263798"/>
                    <a:pt x="279275" y="268382"/>
                  </a:cubicBezTo>
                  <a:cubicBezTo>
                    <a:pt x="272313" y="271437"/>
                    <a:pt x="263611" y="269909"/>
                    <a:pt x="254909" y="269909"/>
                  </a:cubicBezTo>
                  <a:cubicBezTo>
                    <a:pt x="251428" y="269909"/>
                    <a:pt x="247947" y="269909"/>
                    <a:pt x="247947" y="271437"/>
                  </a:cubicBezTo>
                  <a:cubicBezTo>
                    <a:pt x="240985" y="277549"/>
                    <a:pt x="232282" y="282132"/>
                    <a:pt x="227061" y="289771"/>
                  </a:cubicBezTo>
                  <a:cubicBezTo>
                    <a:pt x="221840" y="297410"/>
                    <a:pt x="216618" y="301994"/>
                    <a:pt x="207916" y="303522"/>
                  </a:cubicBezTo>
                  <a:cubicBezTo>
                    <a:pt x="199213" y="305049"/>
                    <a:pt x="190511" y="312689"/>
                    <a:pt x="178328" y="308105"/>
                  </a:cubicBezTo>
                  <a:cubicBezTo>
                    <a:pt x="167885" y="305049"/>
                    <a:pt x="155702" y="308105"/>
                    <a:pt x="148740" y="301994"/>
                  </a:cubicBezTo>
                  <a:cubicBezTo>
                    <a:pt x="134816" y="303522"/>
                    <a:pt x="124373" y="306577"/>
                    <a:pt x="112190" y="308105"/>
                  </a:cubicBezTo>
                  <a:cubicBezTo>
                    <a:pt x="98266" y="311161"/>
                    <a:pt x="82602" y="309633"/>
                    <a:pt x="70418" y="318800"/>
                  </a:cubicBezTo>
                  <a:cubicBezTo>
                    <a:pt x="59976" y="326439"/>
                    <a:pt x="51273" y="334078"/>
                    <a:pt x="35609" y="332550"/>
                  </a:cubicBezTo>
                  <a:cubicBezTo>
                    <a:pt x="37349" y="341717"/>
                    <a:pt x="39090" y="349356"/>
                    <a:pt x="40830" y="358523"/>
                  </a:cubicBezTo>
                  <a:cubicBezTo>
                    <a:pt x="44311" y="382968"/>
                    <a:pt x="47792" y="407414"/>
                    <a:pt x="49533" y="431859"/>
                  </a:cubicBezTo>
                  <a:cubicBezTo>
                    <a:pt x="54754" y="462415"/>
                    <a:pt x="56495" y="491444"/>
                    <a:pt x="53014" y="520473"/>
                  </a:cubicBezTo>
                  <a:cubicBezTo>
                    <a:pt x="49533" y="561724"/>
                    <a:pt x="33868" y="1973435"/>
                    <a:pt x="18204" y="2011630"/>
                  </a:cubicBezTo>
                  <a:lnTo>
                    <a:pt x="2540" y="2043715"/>
                  </a:lnTo>
                  <a:cubicBezTo>
                    <a:pt x="0" y="2051354"/>
                    <a:pt x="4280" y="2055937"/>
                    <a:pt x="12983" y="2057465"/>
                  </a:cubicBezTo>
                  <a:cubicBezTo>
                    <a:pt x="23426" y="2058993"/>
                    <a:pt x="26907" y="2065104"/>
                    <a:pt x="30387" y="2072743"/>
                  </a:cubicBezTo>
                  <a:cubicBezTo>
                    <a:pt x="33868" y="2084966"/>
                    <a:pt x="28647" y="2097189"/>
                    <a:pt x="35609" y="2109411"/>
                  </a:cubicBezTo>
                  <a:cubicBezTo>
                    <a:pt x="39090" y="2115522"/>
                    <a:pt x="35609" y="2126217"/>
                    <a:pt x="33868" y="2135384"/>
                  </a:cubicBezTo>
                  <a:cubicBezTo>
                    <a:pt x="32128" y="2147607"/>
                    <a:pt x="35609" y="2159829"/>
                    <a:pt x="40830" y="2170524"/>
                  </a:cubicBezTo>
                  <a:cubicBezTo>
                    <a:pt x="53014" y="2188858"/>
                    <a:pt x="54754" y="2210247"/>
                    <a:pt x="54754" y="2230109"/>
                  </a:cubicBezTo>
                  <a:cubicBezTo>
                    <a:pt x="54754" y="2234693"/>
                    <a:pt x="56495" y="2239276"/>
                    <a:pt x="58235" y="2242332"/>
                  </a:cubicBezTo>
                  <a:cubicBezTo>
                    <a:pt x="61716" y="2245388"/>
                    <a:pt x="68678" y="2248443"/>
                    <a:pt x="75640" y="2249971"/>
                  </a:cubicBezTo>
                  <a:lnTo>
                    <a:pt x="117411" y="2268305"/>
                  </a:lnTo>
                  <a:cubicBezTo>
                    <a:pt x="136556" y="2277472"/>
                    <a:pt x="152221" y="2275944"/>
                    <a:pt x="169625" y="2265249"/>
                  </a:cubicBezTo>
                  <a:cubicBezTo>
                    <a:pt x="171366" y="2263721"/>
                    <a:pt x="176587" y="2262194"/>
                    <a:pt x="178328" y="2262194"/>
                  </a:cubicBezTo>
                  <a:cubicBezTo>
                    <a:pt x="190511" y="2263721"/>
                    <a:pt x="202694" y="2263721"/>
                    <a:pt x="213137" y="2272888"/>
                  </a:cubicBezTo>
                  <a:cubicBezTo>
                    <a:pt x="225321" y="2282055"/>
                    <a:pt x="242725" y="2288167"/>
                    <a:pt x="256649" y="2295806"/>
                  </a:cubicBezTo>
                  <a:cubicBezTo>
                    <a:pt x="265351" y="2300389"/>
                    <a:pt x="275794" y="2306501"/>
                    <a:pt x="281016" y="2312612"/>
                  </a:cubicBezTo>
                  <a:cubicBezTo>
                    <a:pt x="284497" y="2315667"/>
                    <a:pt x="287978" y="2318723"/>
                    <a:pt x="291459" y="2320251"/>
                  </a:cubicBezTo>
                  <a:cubicBezTo>
                    <a:pt x="310604" y="2326362"/>
                    <a:pt x="321047" y="2341641"/>
                    <a:pt x="333230" y="2353863"/>
                  </a:cubicBezTo>
                  <a:cubicBezTo>
                    <a:pt x="343673" y="2364558"/>
                    <a:pt x="357597" y="2370669"/>
                    <a:pt x="373261" y="2372197"/>
                  </a:cubicBezTo>
                  <a:cubicBezTo>
                    <a:pt x="390666" y="2375253"/>
                    <a:pt x="408070" y="2376780"/>
                    <a:pt x="425475" y="2379836"/>
                  </a:cubicBezTo>
                  <a:cubicBezTo>
                    <a:pt x="432437" y="2381364"/>
                    <a:pt x="441139" y="2382892"/>
                    <a:pt x="448101" y="2385947"/>
                  </a:cubicBezTo>
                  <a:cubicBezTo>
                    <a:pt x="456804" y="2389003"/>
                    <a:pt x="465506" y="2389003"/>
                    <a:pt x="472468" y="2393586"/>
                  </a:cubicBezTo>
                  <a:cubicBezTo>
                    <a:pt x="482911" y="2401226"/>
                    <a:pt x="493354" y="2405809"/>
                    <a:pt x="507277" y="2402754"/>
                  </a:cubicBezTo>
                  <a:cubicBezTo>
                    <a:pt x="512499" y="2401226"/>
                    <a:pt x="519461" y="2404281"/>
                    <a:pt x="524682" y="2405809"/>
                  </a:cubicBezTo>
                  <a:cubicBezTo>
                    <a:pt x="526423" y="2405809"/>
                    <a:pt x="528163" y="2407337"/>
                    <a:pt x="529903" y="2407337"/>
                  </a:cubicBezTo>
                  <a:cubicBezTo>
                    <a:pt x="549049" y="2408865"/>
                    <a:pt x="566453" y="2405809"/>
                    <a:pt x="583858" y="2402754"/>
                  </a:cubicBezTo>
                  <a:cubicBezTo>
                    <a:pt x="590820" y="2401226"/>
                    <a:pt x="597782" y="2399698"/>
                    <a:pt x="604744" y="2396642"/>
                  </a:cubicBezTo>
                  <a:cubicBezTo>
                    <a:pt x="623889" y="2389003"/>
                    <a:pt x="643034" y="2381364"/>
                    <a:pt x="660439" y="2372197"/>
                  </a:cubicBezTo>
                  <a:cubicBezTo>
                    <a:pt x="672622" y="2366086"/>
                    <a:pt x="684806" y="2359974"/>
                    <a:pt x="698729" y="2366086"/>
                  </a:cubicBezTo>
                  <a:lnTo>
                    <a:pt x="705691" y="2366086"/>
                  </a:lnTo>
                  <a:cubicBezTo>
                    <a:pt x="717875" y="2366086"/>
                    <a:pt x="730058" y="2364558"/>
                    <a:pt x="740501" y="2363030"/>
                  </a:cubicBezTo>
                  <a:cubicBezTo>
                    <a:pt x="742241" y="2363030"/>
                    <a:pt x="745722" y="2363030"/>
                    <a:pt x="745722" y="2361502"/>
                  </a:cubicBezTo>
                  <a:cubicBezTo>
                    <a:pt x="750944" y="2355391"/>
                    <a:pt x="759646" y="2355391"/>
                    <a:pt x="768348" y="2353863"/>
                  </a:cubicBezTo>
                  <a:cubicBezTo>
                    <a:pt x="782272" y="2352335"/>
                    <a:pt x="796196" y="2352335"/>
                    <a:pt x="806639" y="2344696"/>
                  </a:cubicBezTo>
                  <a:cubicBezTo>
                    <a:pt x="817082" y="2338585"/>
                    <a:pt x="827525" y="2337057"/>
                    <a:pt x="839708" y="2335529"/>
                  </a:cubicBezTo>
                  <a:cubicBezTo>
                    <a:pt x="841448" y="2335529"/>
                    <a:pt x="844929" y="2334001"/>
                    <a:pt x="846670" y="2334001"/>
                  </a:cubicBezTo>
                  <a:cubicBezTo>
                    <a:pt x="855372" y="2332474"/>
                    <a:pt x="864074" y="2327890"/>
                    <a:pt x="871036" y="2329418"/>
                  </a:cubicBezTo>
                  <a:cubicBezTo>
                    <a:pt x="886701" y="2332474"/>
                    <a:pt x="893663" y="2327890"/>
                    <a:pt x="904105" y="2315667"/>
                  </a:cubicBezTo>
                  <a:cubicBezTo>
                    <a:pt x="905846" y="2312612"/>
                    <a:pt x="911067" y="2311084"/>
                    <a:pt x="914548" y="2309556"/>
                  </a:cubicBezTo>
                  <a:cubicBezTo>
                    <a:pt x="923251" y="2308028"/>
                    <a:pt x="931953" y="2309556"/>
                    <a:pt x="940655" y="2308028"/>
                  </a:cubicBezTo>
                  <a:cubicBezTo>
                    <a:pt x="945877" y="2308028"/>
                    <a:pt x="951098" y="2303445"/>
                    <a:pt x="954579" y="2303445"/>
                  </a:cubicBezTo>
                  <a:cubicBezTo>
                    <a:pt x="968503" y="2304973"/>
                    <a:pt x="984167" y="2300389"/>
                    <a:pt x="996350" y="2308028"/>
                  </a:cubicBezTo>
                  <a:cubicBezTo>
                    <a:pt x="998091" y="2309556"/>
                    <a:pt x="1001572" y="2309556"/>
                    <a:pt x="1005053" y="2309556"/>
                  </a:cubicBezTo>
                  <a:cubicBezTo>
                    <a:pt x="1027679" y="2311084"/>
                    <a:pt x="1046824" y="2317195"/>
                    <a:pt x="1062488" y="2329418"/>
                  </a:cubicBezTo>
                  <a:cubicBezTo>
                    <a:pt x="1067710" y="2334001"/>
                    <a:pt x="1074672" y="2337057"/>
                    <a:pt x="1079893" y="2340113"/>
                  </a:cubicBezTo>
                  <a:cubicBezTo>
                    <a:pt x="1085115" y="2343168"/>
                    <a:pt x="1092077" y="2343168"/>
                    <a:pt x="1097298" y="2344696"/>
                  </a:cubicBezTo>
                  <a:cubicBezTo>
                    <a:pt x="1102519" y="2346224"/>
                    <a:pt x="1106000" y="2347752"/>
                    <a:pt x="1111222" y="2347752"/>
                  </a:cubicBezTo>
                  <a:cubicBezTo>
                    <a:pt x="1119924" y="2347752"/>
                    <a:pt x="1126886" y="2350807"/>
                    <a:pt x="1132107" y="2356919"/>
                  </a:cubicBezTo>
                  <a:cubicBezTo>
                    <a:pt x="1133848" y="2358447"/>
                    <a:pt x="1135588" y="2359974"/>
                    <a:pt x="1137329" y="2363030"/>
                  </a:cubicBezTo>
                  <a:cubicBezTo>
                    <a:pt x="1135588" y="2367614"/>
                    <a:pt x="1146031" y="2379836"/>
                    <a:pt x="1152993" y="2379836"/>
                  </a:cubicBezTo>
                  <a:cubicBezTo>
                    <a:pt x="1165176" y="2379836"/>
                    <a:pt x="1177360" y="2382892"/>
                    <a:pt x="1187803" y="2390531"/>
                  </a:cubicBezTo>
                  <a:cubicBezTo>
                    <a:pt x="1189543" y="2392059"/>
                    <a:pt x="1193024" y="2392059"/>
                    <a:pt x="1196505" y="2390531"/>
                  </a:cubicBezTo>
                  <a:cubicBezTo>
                    <a:pt x="1201726" y="2389003"/>
                    <a:pt x="1205207" y="2389003"/>
                    <a:pt x="1208688" y="2393586"/>
                  </a:cubicBezTo>
                  <a:cubicBezTo>
                    <a:pt x="1210429" y="2395115"/>
                    <a:pt x="1217391" y="2395115"/>
                    <a:pt x="1220872" y="2395115"/>
                  </a:cubicBezTo>
                  <a:cubicBezTo>
                    <a:pt x="1229574" y="2395115"/>
                    <a:pt x="1240017" y="2393586"/>
                    <a:pt x="1248719" y="2395115"/>
                  </a:cubicBezTo>
                  <a:cubicBezTo>
                    <a:pt x="1264383" y="2396642"/>
                    <a:pt x="1278307" y="2398170"/>
                    <a:pt x="1293972" y="2401226"/>
                  </a:cubicBezTo>
                  <a:cubicBezTo>
                    <a:pt x="1297452" y="2401226"/>
                    <a:pt x="1300933" y="2402754"/>
                    <a:pt x="1302674" y="2404281"/>
                  </a:cubicBezTo>
                  <a:cubicBezTo>
                    <a:pt x="1306155" y="2411920"/>
                    <a:pt x="1314857" y="2411920"/>
                    <a:pt x="1320079" y="2413448"/>
                  </a:cubicBezTo>
                  <a:cubicBezTo>
                    <a:pt x="1325300" y="2414976"/>
                    <a:pt x="1332262" y="2416504"/>
                    <a:pt x="1335743" y="2416504"/>
                  </a:cubicBezTo>
                  <a:cubicBezTo>
                    <a:pt x="1337483" y="2414976"/>
                    <a:pt x="1340964" y="2413448"/>
                    <a:pt x="1344445" y="2410393"/>
                  </a:cubicBezTo>
                  <a:cubicBezTo>
                    <a:pt x="1337483" y="2410393"/>
                    <a:pt x="1334002" y="2411920"/>
                    <a:pt x="1330522" y="2411920"/>
                  </a:cubicBezTo>
                  <a:cubicBezTo>
                    <a:pt x="1337483" y="2404281"/>
                    <a:pt x="1344445" y="2402754"/>
                    <a:pt x="1353148" y="2407337"/>
                  </a:cubicBezTo>
                  <a:cubicBezTo>
                    <a:pt x="1363591" y="2414976"/>
                    <a:pt x="1372293" y="2414976"/>
                    <a:pt x="1384476" y="2407337"/>
                  </a:cubicBezTo>
                  <a:lnTo>
                    <a:pt x="1394919" y="2402754"/>
                  </a:lnTo>
                  <a:lnTo>
                    <a:pt x="1394919" y="2395115"/>
                  </a:lnTo>
                  <a:cubicBezTo>
                    <a:pt x="1400140" y="2396642"/>
                    <a:pt x="1405362" y="2399698"/>
                    <a:pt x="1408843" y="2399698"/>
                  </a:cubicBezTo>
                  <a:cubicBezTo>
                    <a:pt x="1419286" y="2395115"/>
                    <a:pt x="1429728" y="2390531"/>
                    <a:pt x="1438431" y="2384419"/>
                  </a:cubicBezTo>
                  <a:cubicBezTo>
                    <a:pt x="1448874" y="2378308"/>
                    <a:pt x="1457576" y="2370669"/>
                    <a:pt x="1466278" y="2364558"/>
                  </a:cubicBezTo>
                  <a:cubicBezTo>
                    <a:pt x="1468019" y="2364558"/>
                    <a:pt x="1468019" y="2363030"/>
                    <a:pt x="1469759" y="2363030"/>
                  </a:cubicBezTo>
                  <a:cubicBezTo>
                    <a:pt x="1481943" y="2359974"/>
                    <a:pt x="1492385" y="2358447"/>
                    <a:pt x="1504569" y="2355391"/>
                  </a:cubicBezTo>
                  <a:cubicBezTo>
                    <a:pt x="1511531" y="2353863"/>
                    <a:pt x="1516752" y="2350807"/>
                    <a:pt x="1523714" y="2349280"/>
                  </a:cubicBezTo>
                  <a:cubicBezTo>
                    <a:pt x="1528936" y="2347752"/>
                    <a:pt x="1532416" y="2347752"/>
                    <a:pt x="1537638" y="2346224"/>
                  </a:cubicBezTo>
                  <a:lnTo>
                    <a:pt x="1555043" y="2346224"/>
                  </a:lnTo>
                  <a:cubicBezTo>
                    <a:pt x="1558524" y="2346224"/>
                    <a:pt x="1563745" y="2346224"/>
                    <a:pt x="1567226" y="2344696"/>
                  </a:cubicBezTo>
                  <a:cubicBezTo>
                    <a:pt x="1568966" y="2341641"/>
                    <a:pt x="1572447" y="2337057"/>
                    <a:pt x="1574188" y="2337057"/>
                  </a:cubicBezTo>
                  <a:cubicBezTo>
                    <a:pt x="1579409" y="2337057"/>
                    <a:pt x="1582890" y="2340113"/>
                    <a:pt x="1588112" y="2341641"/>
                  </a:cubicBezTo>
                  <a:cubicBezTo>
                    <a:pt x="1589852" y="2341641"/>
                    <a:pt x="1589852" y="2343168"/>
                    <a:pt x="1589852" y="2344696"/>
                  </a:cubicBezTo>
                  <a:cubicBezTo>
                    <a:pt x="1596814" y="2350807"/>
                    <a:pt x="1602035" y="2358447"/>
                    <a:pt x="1608997" y="2364558"/>
                  </a:cubicBezTo>
                  <a:cubicBezTo>
                    <a:pt x="1617700" y="2372197"/>
                    <a:pt x="1626402" y="2372197"/>
                    <a:pt x="1631623" y="2367614"/>
                  </a:cubicBezTo>
                  <a:cubicBezTo>
                    <a:pt x="1640326" y="2361502"/>
                    <a:pt x="1647288" y="2356919"/>
                    <a:pt x="1659471" y="2359974"/>
                  </a:cubicBezTo>
                  <a:cubicBezTo>
                    <a:pt x="1661212" y="2359974"/>
                    <a:pt x="1664692" y="2361502"/>
                    <a:pt x="1666433" y="2359974"/>
                  </a:cubicBezTo>
                  <a:cubicBezTo>
                    <a:pt x="1675135" y="2356919"/>
                    <a:pt x="1685578" y="2353863"/>
                    <a:pt x="1694281" y="2349280"/>
                  </a:cubicBezTo>
                  <a:cubicBezTo>
                    <a:pt x="1699502" y="2347752"/>
                    <a:pt x="1706464" y="2347752"/>
                    <a:pt x="1708204" y="2344696"/>
                  </a:cubicBezTo>
                  <a:cubicBezTo>
                    <a:pt x="1713426" y="2335529"/>
                    <a:pt x="1722128" y="2330946"/>
                    <a:pt x="1730830" y="2324834"/>
                  </a:cubicBezTo>
                  <a:cubicBezTo>
                    <a:pt x="1736052" y="2320251"/>
                    <a:pt x="1741273" y="2314140"/>
                    <a:pt x="1746495" y="2312612"/>
                  </a:cubicBezTo>
                  <a:cubicBezTo>
                    <a:pt x="1758678" y="2309556"/>
                    <a:pt x="1767380" y="2300389"/>
                    <a:pt x="1777823" y="2294278"/>
                  </a:cubicBezTo>
                  <a:cubicBezTo>
                    <a:pt x="1786526" y="2289694"/>
                    <a:pt x="1791747" y="2280528"/>
                    <a:pt x="1800449" y="2279000"/>
                  </a:cubicBezTo>
                  <a:cubicBezTo>
                    <a:pt x="1814373" y="2275944"/>
                    <a:pt x="1824816" y="2268305"/>
                    <a:pt x="1836999" y="2260666"/>
                  </a:cubicBezTo>
                  <a:cubicBezTo>
                    <a:pt x="1843961" y="2256082"/>
                    <a:pt x="1852664" y="2253027"/>
                    <a:pt x="1861366" y="2254554"/>
                  </a:cubicBezTo>
                  <a:cubicBezTo>
                    <a:pt x="1866587" y="2256082"/>
                    <a:pt x="1873549" y="2254554"/>
                    <a:pt x="1877030" y="2253027"/>
                  </a:cubicBezTo>
                  <a:cubicBezTo>
                    <a:pt x="1883992" y="2249971"/>
                    <a:pt x="1890954" y="2245388"/>
                    <a:pt x="1897916" y="2242332"/>
                  </a:cubicBezTo>
                  <a:cubicBezTo>
                    <a:pt x="1903137" y="2239276"/>
                    <a:pt x="1908359" y="2236221"/>
                    <a:pt x="1913580" y="2236221"/>
                  </a:cubicBezTo>
                  <a:cubicBezTo>
                    <a:pt x="1930985" y="2234693"/>
                    <a:pt x="1944909" y="2231637"/>
                    <a:pt x="1953611" y="2216359"/>
                  </a:cubicBezTo>
                  <a:cubicBezTo>
                    <a:pt x="1957092" y="2210247"/>
                    <a:pt x="1974497" y="2202608"/>
                    <a:pt x="1981459" y="2205664"/>
                  </a:cubicBezTo>
                  <a:cubicBezTo>
                    <a:pt x="1993642" y="2210247"/>
                    <a:pt x="2002344" y="2207192"/>
                    <a:pt x="2009306" y="2198025"/>
                  </a:cubicBezTo>
                  <a:cubicBezTo>
                    <a:pt x="2014528" y="2193441"/>
                    <a:pt x="2021490" y="2194969"/>
                    <a:pt x="2026711" y="2198025"/>
                  </a:cubicBezTo>
                  <a:cubicBezTo>
                    <a:pt x="2030192" y="2201080"/>
                    <a:pt x="2033673" y="2202608"/>
                    <a:pt x="2037154" y="2202608"/>
                  </a:cubicBezTo>
                  <a:cubicBezTo>
                    <a:pt x="2049337" y="2204136"/>
                    <a:pt x="2063261" y="2202608"/>
                    <a:pt x="2075444" y="2204136"/>
                  </a:cubicBezTo>
                  <a:cubicBezTo>
                    <a:pt x="2085887" y="2205664"/>
                    <a:pt x="2096330" y="2202608"/>
                    <a:pt x="2103292" y="2196497"/>
                  </a:cubicBezTo>
                  <a:cubicBezTo>
                    <a:pt x="2110254" y="2190386"/>
                    <a:pt x="2115475" y="2190386"/>
                    <a:pt x="2125918" y="2193441"/>
                  </a:cubicBezTo>
                  <a:cubicBezTo>
                    <a:pt x="2134620" y="2196497"/>
                    <a:pt x="2141582" y="2204136"/>
                    <a:pt x="2153766" y="2202608"/>
                  </a:cubicBezTo>
                  <a:cubicBezTo>
                    <a:pt x="2164208" y="2201080"/>
                    <a:pt x="2176392" y="2205664"/>
                    <a:pt x="2188575" y="2201080"/>
                  </a:cubicBezTo>
                  <a:lnTo>
                    <a:pt x="2195537" y="2201080"/>
                  </a:lnTo>
                  <a:cubicBezTo>
                    <a:pt x="2205980" y="2204136"/>
                    <a:pt x="2216423" y="2205664"/>
                    <a:pt x="2225125" y="2213303"/>
                  </a:cubicBezTo>
                  <a:cubicBezTo>
                    <a:pt x="2235568" y="2220942"/>
                    <a:pt x="2237308" y="2164413"/>
                    <a:pt x="2247751" y="2170524"/>
                  </a:cubicBezTo>
                  <a:cubicBezTo>
                    <a:pt x="2263416" y="2179691"/>
                    <a:pt x="2259935" y="2170524"/>
                    <a:pt x="2275599" y="2178163"/>
                  </a:cubicBezTo>
                  <a:cubicBezTo>
                    <a:pt x="2287782" y="2182747"/>
                    <a:pt x="2282561" y="2165941"/>
                    <a:pt x="2296484" y="2168996"/>
                  </a:cubicBezTo>
                  <a:cubicBezTo>
                    <a:pt x="2298225" y="2168996"/>
                    <a:pt x="2319111" y="2181219"/>
                    <a:pt x="2319111" y="2179691"/>
                  </a:cubicBezTo>
                  <a:cubicBezTo>
                    <a:pt x="2327813" y="2175108"/>
                    <a:pt x="2336515" y="2129273"/>
                    <a:pt x="2345218" y="2130801"/>
                  </a:cubicBezTo>
                  <a:cubicBezTo>
                    <a:pt x="2362622" y="2135384"/>
                    <a:pt x="2378287" y="2132328"/>
                    <a:pt x="2393951" y="2126217"/>
                  </a:cubicBezTo>
                  <a:cubicBezTo>
                    <a:pt x="2402653" y="2123162"/>
                    <a:pt x="2416577" y="2112467"/>
                    <a:pt x="2423539" y="2117050"/>
                  </a:cubicBezTo>
                  <a:cubicBezTo>
                    <a:pt x="2435722" y="2124689"/>
                    <a:pt x="2447906" y="2127745"/>
                    <a:pt x="2461829" y="2129273"/>
                  </a:cubicBezTo>
                  <a:cubicBezTo>
                    <a:pt x="2463570" y="2129273"/>
                    <a:pt x="2465311" y="2130801"/>
                    <a:pt x="2467051" y="2132328"/>
                  </a:cubicBezTo>
                  <a:cubicBezTo>
                    <a:pt x="2472272" y="2138440"/>
                    <a:pt x="2496639" y="2121634"/>
                    <a:pt x="2501860" y="2127745"/>
                  </a:cubicBezTo>
                  <a:cubicBezTo>
                    <a:pt x="2508822" y="2136912"/>
                    <a:pt x="2515784" y="2146079"/>
                    <a:pt x="2522746" y="2153718"/>
                  </a:cubicBezTo>
                  <a:cubicBezTo>
                    <a:pt x="2526227" y="2156774"/>
                    <a:pt x="2531448" y="2158302"/>
                    <a:pt x="2533189" y="2161357"/>
                  </a:cubicBezTo>
                  <a:cubicBezTo>
                    <a:pt x="2534929" y="2168996"/>
                    <a:pt x="2538410" y="2172052"/>
                    <a:pt x="2547113" y="2172052"/>
                  </a:cubicBezTo>
                  <a:cubicBezTo>
                    <a:pt x="2552334" y="2172052"/>
                    <a:pt x="2557556" y="2173580"/>
                    <a:pt x="2561037" y="2176635"/>
                  </a:cubicBezTo>
                  <a:cubicBezTo>
                    <a:pt x="2569739" y="2181219"/>
                    <a:pt x="2576701" y="2185802"/>
                    <a:pt x="2583662" y="2190386"/>
                  </a:cubicBezTo>
                  <a:cubicBezTo>
                    <a:pt x="2592365" y="2194969"/>
                    <a:pt x="2601067" y="2199553"/>
                    <a:pt x="2604548" y="2207192"/>
                  </a:cubicBezTo>
                  <a:cubicBezTo>
                    <a:pt x="2606289" y="2210247"/>
                    <a:pt x="2608029" y="2211775"/>
                    <a:pt x="2609770" y="2213303"/>
                  </a:cubicBezTo>
                  <a:cubicBezTo>
                    <a:pt x="2616732" y="2219415"/>
                    <a:pt x="2623694" y="2223998"/>
                    <a:pt x="2630656" y="2230109"/>
                  </a:cubicBezTo>
                  <a:cubicBezTo>
                    <a:pt x="2641098" y="2237749"/>
                    <a:pt x="2649801" y="2246915"/>
                    <a:pt x="2660244" y="2254554"/>
                  </a:cubicBezTo>
                  <a:cubicBezTo>
                    <a:pt x="2663724" y="2256082"/>
                    <a:pt x="2667205" y="2259138"/>
                    <a:pt x="2670686" y="2260666"/>
                  </a:cubicBezTo>
                  <a:cubicBezTo>
                    <a:pt x="2677648" y="2263721"/>
                    <a:pt x="2684610" y="2266777"/>
                    <a:pt x="2689832" y="2271361"/>
                  </a:cubicBezTo>
                  <a:cubicBezTo>
                    <a:pt x="2695053" y="2275944"/>
                    <a:pt x="2719420" y="2248443"/>
                    <a:pt x="2722901" y="2254554"/>
                  </a:cubicBezTo>
                  <a:cubicBezTo>
                    <a:pt x="2722901" y="2256082"/>
                    <a:pt x="2724641" y="2256082"/>
                    <a:pt x="2726382" y="2256082"/>
                  </a:cubicBezTo>
                  <a:cubicBezTo>
                    <a:pt x="2736824" y="2263721"/>
                    <a:pt x="2747267" y="2260666"/>
                    <a:pt x="2757710" y="2257610"/>
                  </a:cubicBezTo>
                  <a:cubicBezTo>
                    <a:pt x="2761191" y="2256082"/>
                    <a:pt x="2764672" y="2254554"/>
                    <a:pt x="2766412" y="2256082"/>
                  </a:cubicBezTo>
                  <a:cubicBezTo>
                    <a:pt x="2778596" y="2260666"/>
                    <a:pt x="2787298" y="2271361"/>
                    <a:pt x="2802962" y="2272888"/>
                  </a:cubicBezTo>
                  <a:cubicBezTo>
                    <a:pt x="2802962" y="2272888"/>
                    <a:pt x="2804703" y="2272888"/>
                    <a:pt x="2804703" y="2274416"/>
                  </a:cubicBezTo>
                  <a:cubicBezTo>
                    <a:pt x="2808184" y="2283583"/>
                    <a:pt x="2818627" y="2283583"/>
                    <a:pt x="2827329" y="2285111"/>
                  </a:cubicBezTo>
                  <a:cubicBezTo>
                    <a:pt x="2832550" y="2285111"/>
                    <a:pt x="2837772" y="2286639"/>
                    <a:pt x="2841253" y="2288167"/>
                  </a:cubicBezTo>
                  <a:cubicBezTo>
                    <a:pt x="2851696" y="2292750"/>
                    <a:pt x="2862138" y="2298861"/>
                    <a:pt x="2874322" y="2301917"/>
                  </a:cubicBezTo>
                  <a:cubicBezTo>
                    <a:pt x="2889986" y="2306501"/>
                    <a:pt x="2905650" y="2309556"/>
                    <a:pt x="2917834" y="2317195"/>
                  </a:cubicBezTo>
                  <a:cubicBezTo>
                    <a:pt x="2919574" y="2317195"/>
                    <a:pt x="2921315" y="2317195"/>
                    <a:pt x="2921315" y="2318723"/>
                  </a:cubicBezTo>
                  <a:cubicBezTo>
                    <a:pt x="2926536" y="2321779"/>
                    <a:pt x="2935239" y="2323306"/>
                    <a:pt x="2938719" y="2327890"/>
                  </a:cubicBezTo>
                  <a:cubicBezTo>
                    <a:pt x="2943941" y="2337057"/>
                    <a:pt x="2957864" y="2335529"/>
                    <a:pt x="2964826" y="2343168"/>
                  </a:cubicBezTo>
                  <a:lnTo>
                    <a:pt x="2966567" y="2343168"/>
                  </a:lnTo>
                  <a:cubicBezTo>
                    <a:pt x="2973529" y="2343168"/>
                    <a:pt x="2980491" y="2344696"/>
                    <a:pt x="2989193" y="2344696"/>
                  </a:cubicBezTo>
                  <a:cubicBezTo>
                    <a:pt x="2992674" y="2343168"/>
                    <a:pt x="2997895" y="2340113"/>
                    <a:pt x="3001376" y="2340113"/>
                  </a:cubicBezTo>
                  <a:cubicBezTo>
                    <a:pt x="3017041" y="2344696"/>
                    <a:pt x="3032705" y="2344696"/>
                    <a:pt x="3043148" y="2332474"/>
                  </a:cubicBezTo>
                  <a:cubicBezTo>
                    <a:pt x="3044888" y="2330946"/>
                    <a:pt x="3048369" y="2330946"/>
                    <a:pt x="3051850" y="2330946"/>
                  </a:cubicBezTo>
                  <a:lnTo>
                    <a:pt x="3065774" y="2330946"/>
                  </a:lnTo>
                  <a:cubicBezTo>
                    <a:pt x="3081438" y="2327890"/>
                    <a:pt x="3095362" y="2324834"/>
                    <a:pt x="3111026" y="2323306"/>
                  </a:cubicBezTo>
                  <a:cubicBezTo>
                    <a:pt x="3117988" y="2321779"/>
                    <a:pt x="3126691" y="2324834"/>
                    <a:pt x="3133652" y="2326362"/>
                  </a:cubicBezTo>
                  <a:cubicBezTo>
                    <a:pt x="3140614" y="2327890"/>
                    <a:pt x="3147576" y="2327890"/>
                    <a:pt x="3154538" y="2327890"/>
                  </a:cubicBezTo>
                  <a:cubicBezTo>
                    <a:pt x="3163240" y="2327890"/>
                    <a:pt x="3170202" y="2324834"/>
                    <a:pt x="3178905" y="2324834"/>
                  </a:cubicBezTo>
                  <a:cubicBezTo>
                    <a:pt x="3185867" y="2323306"/>
                    <a:pt x="3194569" y="2323306"/>
                    <a:pt x="3201531" y="2321779"/>
                  </a:cubicBezTo>
                  <a:cubicBezTo>
                    <a:pt x="3217195" y="2318723"/>
                    <a:pt x="3231119" y="2315667"/>
                    <a:pt x="3246783" y="2314140"/>
                  </a:cubicBezTo>
                  <a:cubicBezTo>
                    <a:pt x="3257226" y="2262194"/>
                    <a:pt x="3255486" y="2201080"/>
                    <a:pt x="3255486" y="2138440"/>
                  </a:cubicBez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6" name="Freeform 6"/>
          <p:cNvSpPr/>
          <p:nvPr/>
        </p:nvSpPr>
        <p:spPr>
          <a:xfrm rot="4121768" flipH="1">
            <a:off x="-1153696" y="-278026"/>
            <a:ext cx="3009155" cy="3761444"/>
          </a:xfrm>
          <a:custGeom>
            <a:avLst/>
            <a:gdLst/>
            <a:ahLst/>
            <a:cxnLst/>
            <a:rect l="l" t="t" r="r" b="b"/>
            <a:pathLst>
              <a:path w="3009155" h="3761444">
                <a:moveTo>
                  <a:pt x="3009154" y="0"/>
                </a:moveTo>
                <a:lnTo>
                  <a:pt x="0" y="0"/>
                </a:lnTo>
                <a:lnTo>
                  <a:pt x="0" y="3761444"/>
                </a:lnTo>
                <a:lnTo>
                  <a:pt x="3009154" y="3761444"/>
                </a:lnTo>
                <a:lnTo>
                  <a:pt x="3009154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7" name="Group 7"/>
          <p:cNvGrpSpPr/>
          <p:nvPr/>
        </p:nvGrpSpPr>
        <p:grpSpPr>
          <a:xfrm rot="3267692">
            <a:off x="14358725" y="-340628"/>
            <a:ext cx="6414001" cy="3886649"/>
            <a:chOff x="0" y="0"/>
            <a:chExt cx="2459399" cy="1490305"/>
          </a:xfrm>
        </p:grpSpPr>
        <p:sp>
          <p:nvSpPr>
            <p:cNvPr id="8" name="Freeform 8"/>
            <p:cNvSpPr/>
            <p:nvPr/>
          </p:nvSpPr>
          <p:spPr>
            <a:xfrm rot="10688384" flipH="1" flipV="1">
              <a:off x="-18741" y="-20408"/>
              <a:ext cx="2482738" cy="1499376"/>
            </a:xfrm>
            <a:custGeom>
              <a:avLst/>
              <a:gdLst/>
              <a:ahLst/>
              <a:cxnLst/>
              <a:rect l="l" t="t" r="r" b="b"/>
              <a:pathLst>
                <a:path w="2482738" h="1499376">
                  <a:moveTo>
                    <a:pt x="2457586" y="1375322"/>
                  </a:moveTo>
                  <a:cubicBezTo>
                    <a:pt x="2468336" y="1003840"/>
                    <a:pt x="2468871" y="501179"/>
                    <a:pt x="2480905" y="130679"/>
                  </a:cubicBezTo>
                  <a:cubicBezTo>
                    <a:pt x="2481088" y="125037"/>
                    <a:pt x="2482586" y="119438"/>
                    <a:pt x="2482738" y="114736"/>
                  </a:cubicBezTo>
                  <a:cubicBezTo>
                    <a:pt x="2481454" y="113753"/>
                    <a:pt x="2480140" y="113710"/>
                    <a:pt x="2478856" y="112727"/>
                  </a:cubicBezTo>
                  <a:cubicBezTo>
                    <a:pt x="2478856" y="112727"/>
                    <a:pt x="2477511" y="113625"/>
                    <a:pt x="2477480" y="114565"/>
                  </a:cubicBezTo>
                  <a:cubicBezTo>
                    <a:pt x="2474699" y="119182"/>
                    <a:pt x="2469441" y="119011"/>
                    <a:pt x="2464183" y="118840"/>
                  </a:cubicBezTo>
                  <a:cubicBezTo>
                    <a:pt x="2457641" y="117686"/>
                    <a:pt x="2451221" y="112771"/>
                    <a:pt x="2443273" y="114396"/>
                  </a:cubicBezTo>
                  <a:cubicBezTo>
                    <a:pt x="2440613" y="115251"/>
                    <a:pt x="2435417" y="113199"/>
                    <a:pt x="2434163" y="111276"/>
                  </a:cubicBezTo>
                  <a:cubicBezTo>
                    <a:pt x="2430342" y="107386"/>
                    <a:pt x="2425084" y="107215"/>
                    <a:pt x="2419765" y="108925"/>
                  </a:cubicBezTo>
                  <a:cubicBezTo>
                    <a:pt x="2417105" y="109780"/>
                    <a:pt x="2414507" y="108755"/>
                    <a:pt x="2411878" y="108669"/>
                  </a:cubicBezTo>
                  <a:cubicBezTo>
                    <a:pt x="2407934" y="108541"/>
                    <a:pt x="2402707" y="107430"/>
                    <a:pt x="2398794" y="106361"/>
                  </a:cubicBezTo>
                  <a:cubicBezTo>
                    <a:pt x="2397480" y="106319"/>
                    <a:pt x="2394881" y="105293"/>
                    <a:pt x="2393567" y="105250"/>
                  </a:cubicBezTo>
                  <a:cubicBezTo>
                    <a:pt x="2389653" y="104182"/>
                    <a:pt x="2385802" y="101233"/>
                    <a:pt x="2381736" y="104866"/>
                  </a:cubicBezTo>
                  <a:cubicBezTo>
                    <a:pt x="2381736" y="104866"/>
                    <a:pt x="2379107" y="104781"/>
                    <a:pt x="2377823" y="103798"/>
                  </a:cubicBezTo>
                  <a:cubicBezTo>
                    <a:pt x="2376570" y="101874"/>
                    <a:pt x="2375347" y="99011"/>
                    <a:pt x="2374093" y="97087"/>
                  </a:cubicBezTo>
                  <a:cubicBezTo>
                    <a:pt x="2371556" y="94181"/>
                    <a:pt x="2371709" y="89479"/>
                    <a:pt x="2367826" y="87470"/>
                  </a:cubicBezTo>
                  <a:cubicBezTo>
                    <a:pt x="2365228" y="86444"/>
                    <a:pt x="2363944" y="85461"/>
                    <a:pt x="2362691" y="83538"/>
                  </a:cubicBezTo>
                  <a:cubicBezTo>
                    <a:pt x="2362721" y="82598"/>
                    <a:pt x="2360123" y="81572"/>
                    <a:pt x="2360153" y="80631"/>
                  </a:cubicBezTo>
                  <a:lnTo>
                    <a:pt x="2356301" y="77682"/>
                  </a:lnTo>
                  <a:cubicBezTo>
                    <a:pt x="2355048" y="75759"/>
                    <a:pt x="2353825" y="72895"/>
                    <a:pt x="2351227" y="71869"/>
                  </a:cubicBezTo>
                  <a:cubicBezTo>
                    <a:pt x="2346060" y="68878"/>
                    <a:pt x="2344868" y="65074"/>
                    <a:pt x="2347650" y="60457"/>
                  </a:cubicBezTo>
                  <a:cubicBezTo>
                    <a:pt x="2343737" y="59389"/>
                    <a:pt x="2341169" y="57423"/>
                    <a:pt x="2337225" y="57295"/>
                  </a:cubicBezTo>
                  <a:cubicBezTo>
                    <a:pt x="2321421" y="57723"/>
                    <a:pt x="2304272" y="59048"/>
                    <a:pt x="2288467" y="59476"/>
                  </a:cubicBezTo>
                  <a:cubicBezTo>
                    <a:pt x="2285838" y="59391"/>
                    <a:pt x="2281864" y="60203"/>
                    <a:pt x="2280519" y="61101"/>
                  </a:cubicBezTo>
                  <a:cubicBezTo>
                    <a:pt x="2269850" y="65461"/>
                    <a:pt x="2259456" y="61358"/>
                    <a:pt x="2248971" y="60076"/>
                  </a:cubicBezTo>
                  <a:cubicBezTo>
                    <a:pt x="2241084" y="59820"/>
                    <a:pt x="2233289" y="56743"/>
                    <a:pt x="2225432" y="55546"/>
                  </a:cubicBezTo>
                  <a:cubicBezTo>
                    <a:pt x="2216261" y="54307"/>
                    <a:pt x="2208344" y="54991"/>
                    <a:pt x="2199173" y="53752"/>
                  </a:cubicBezTo>
                  <a:cubicBezTo>
                    <a:pt x="2197858" y="53709"/>
                    <a:pt x="2196574" y="52726"/>
                    <a:pt x="2195291" y="51743"/>
                  </a:cubicBezTo>
                  <a:cubicBezTo>
                    <a:pt x="2192775" y="48179"/>
                    <a:pt x="2187475" y="49277"/>
                    <a:pt x="2184805" y="50461"/>
                  </a:cubicBezTo>
                  <a:cubicBezTo>
                    <a:pt x="2180801" y="52214"/>
                    <a:pt x="2179395" y="54992"/>
                    <a:pt x="2176674" y="57728"/>
                  </a:cubicBezTo>
                  <a:cubicBezTo>
                    <a:pt x="2170071" y="58455"/>
                    <a:pt x="2160839" y="59096"/>
                    <a:pt x="2154175" y="61704"/>
                  </a:cubicBezTo>
                  <a:cubicBezTo>
                    <a:pt x="2148856" y="63414"/>
                    <a:pt x="2146196" y="64269"/>
                    <a:pt x="2142314" y="62260"/>
                  </a:cubicBezTo>
                  <a:lnTo>
                    <a:pt x="2140969" y="63158"/>
                  </a:lnTo>
                  <a:cubicBezTo>
                    <a:pt x="2143537" y="65124"/>
                    <a:pt x="2144759" y="67988"/>
                    <a:pt x="2147327" y="69954"/>
                  </a:cubicBezTo>
                  <a:cubicBezTo>
                    <a:pt x="2143353" y="70766"/>
                    <a:pt x="2138034" y="72476"/>
                    <a:pt x="2135436" y="71450"/>
                  </a:cubicBezTo>
                  <a:cubicBezTo>
                    <a:pt x="2128894" y="70296"/>
                    <a:pt x="2126204" y="72092"/>
                    <a:pt x="2120885" y="73802"/>
                  </a:cubicBezTo>
                  <a:cubicBezTo>
                    <a:pt x="2115535" y="76452"/>
                    <a:pt x="2108902" y="78119"/>
                    <a:pt x="2103583" y="79829"/>
                  </a:cubicBezTo>
                  <a:cubicBezTo>
                    <a:pt x="2102268" y="79786"/>
                    <a:pt x="2100954" y="79744"/>
                    <a:pt x="2099670" y="78761"/>
                  </a:cubicBezTo>
                  <a:cubicBezTo>
                    <a:pt x="2098355" y="78718"/>
                    <a:pt x="2097071" y="77735"/>
                    <a:pt x="2097071" y="77735"/>
                  </a:cubicBezTo>
                  <a:cubicBezTo>
                    <a:pt x="2090438" y="79402"/>
                    <a:pt x="2083804" y="81069"/>
                    <a:pt x="2077293" y="78975"/>
                  </a:cubicBezTo>
                  <a:cubicBezTo>
                    <a:pt x="2075978" y="78933"/>
                    <a:pt x="2075948" y="79873"/>
                    <a:pt x="2074633" y="79830"/>
                  </a:cubicBezTo>
                  <a:cubicBezTo>
                    <a:pt x="2066685" y="81455"/>
                    <a:pt x="2061213" y="87866"/>
                    <a:pt x="2050697" y="87525"/>
                  </a:cubicBezTo>
                  <a:cubicBezTo>
                    <a:pt x="2042811" y="87269"/>
                    <a:pt x="2034771" y="91714"/>
                    <a:pt x="2026884" y="91458"/>
                  </a:cubicBezTo>
                  <a:cubicBezTo>
                    <a:pt x="2017652" y="92100"/>
                    <a:pt x="2009704" y="93724"/>
                    <a:pt x="2001725" y="96289"/>
                  </a:cubicBezTo>
                  <a:cubicBezTo>
                    <a:pt x="1999066" y="97144"/>
                    <a:pt x="1996437" y="97059"/>
                    <a:pt x="1995122" y="97016"/>
                  </a:cubicBezTo>
                  <a:cubicBezTo>
                    <a:pt x="1988611" y="94922"/>
                    <a:pt x="1984576" y="97615"/>
                    <a:pt x="1981855" y="100351"/>
                  </a:cubicBezTo>
                  <a:cubicBezTo>
                    <a:pt x="1975069" y="106720"/>
                    <a:pt x="1964492" y="108259"/>
                    <a:pt x="1955229" y="109841"/>
                  </a:cubicBezTo>
                  <a:cubicBezTo>
                    <a:pt x="1943338" y="111337"/>
                    <a:pt x="1931477" y="111893"/>
                    <a:pt x="1919616" y="112449"/>
                  </a:cubicBezTo>
                  <a:cubicBezTo>
                    <a:pt x="1918301" y="112407"/>
                    <a:pt x="1916895" y="115185"/>
                    <a:pt x="1914236" y="116040"/>
                  </a:cubicBezTo>
                  <a:cubicBezTo>
                    <a:pt x="1912921" y="115997"/>
                    <a:pt x="1911637" y="115014"/>
                    <a:pt x="1911637" y="115014"/>
                  </a:cubicBezTo>
                  <a:cubicBezTo>
                    <a:pt x="1904881" y="120443"/>
                    <a:pt x="1900663" y="128778"/>
                    <a:pt x="1887549" y="127411"/>
                  </a:cubicBezTo>
                  <a:lnTo>
                    <a:pt x="1886234" y="127368"/>
                  </a:lnTo>
                  <a:cubicBezTo>
                    <a:pt x="1875566" y="131728"/>
                    <a:pt x="1865111" y="129506"/>
                    <a:pt x="1855970" y="127326"/>
                  </a:cubicBezTo>
                  <a:cubicBezTo>
                    <a:pt x="1853341" y="127241"/>
                    <a:pt x="1849459" y="125232"/>
                    <a:pt x="1848206" y="123309"/>
                  </a:cubicBezTo>
                  <a:cubicBezTo>
                    <a:pt x="1844445" y="117539"/>
                    <a:pt x="1833990" y="115316"/>
                    <a:pt x="1826042" y="116941"/>
                  </a:cubicBezTo>
                  <a:cubicBezTo>
                    <a:pt x="1819409" y="118608"/>
                    <a:pt x="1812806" y="119335"/>
                    <a:pt x="1806172" y="121002"/>
                  </a:cubicBezTo>
                  <a:cubicBezTo>
                    <a:pt x="1795595" y="122541"/>
                    <a:pt x="1786363" y="123183"/>
                    <a:pt x="1775970" y="119080"/>
                  </a:cubicBezTo>
                  <a:cubicBezTo>
                    <a:pt x="1765576" y="114977"/>
                    <a:pt x="1757597" y="117542"/>
                    <a:pt x="1752064" y="125834"/>
                  </a:cubicBezTo>
                  <a:cubicBezTo>
                    <a:pt x="1747938" y="131348"/>
                    <a:pt x="1737391" y="131947"/>
                    <a:pt x="1730971" y="127032"/>
                  </a:cubicBezTo>
                  <a:cubicBezTo>
                    <a:pt x="1727119" y="124083"/>
                    <a:pt x="1724460" y="124938"/>
                    <a:pt x="1720455" y="126690"/>
                  </a:cubicBezTo>
                  <a:lnTo>
                    <a:pt x="1712385" y="132076"/>
                  </a:lnTo>
                  <a:cubicBezTo>
                    <a:pt x="1711040" y="132974"/>
                    <a:pt x="1708411" y="132889"/>
                    <a:pt x="1707097" y="132846"/>
                  </a:cubicBezTo>
                  <a:lnTo>
                    <a:pt x="1699210" y="132590"/>
                  </a:lnTo>
                  <a:cubicBezTo>
                    <a:pt x="1693952" y="132419"/>
                    <a:pt x="1688724" y="131308"/>
                    <a:pt x="1683497" y="130197"/>
                  </a:cubicBezTo>
                  <a:cubicBezTo>
                    <a:pt x="1676955" y="129043"/>
                    <a:pt x="1671789" y="126051"/>
                    <a:pt x="1665247" y="124897"/>
                  </a:cubicBezTo>
                  <a:cubicBezTo>
                    <a:pt x="1654761" y="123615"/>
                    <a:pt x="1652346" y="116947"/>
                    <a:pt x="1648555" y="112118"/>
                  </a:cubicBezTo>
                  <a:cubicBezTo>
                    <a:pt x="1646018" y="109211"/>
                    <a:pt x="1640882" y="105279"/>
                    <a:pt x="1635594" y="106049"/>
                  </a:cubicBezTo>
                  <a:cubicBezTo>
                    <a:pt x="1630275" y="107758"/>
                    <a:pt x="1625078" y="105707"/>
                    <a:pt x="1621165" y="104639"/>
                  </a:cubicBezTo>
                  <a:cubicBezTo>
                    <a:pt x="1619850" y="104596"/>
                    <a:pt x="1617252" y="103570"/>
                    <a:pt x="1615937" y="103527"/>
                  </a:cubicBezTo>
                  <a:cubicBezTo>
                    <a:pt x="1606797" y="101348"/>
                    <a:pt x="1600102" y="104896"/>
                    <a:pt x="1593377" y="109384"/>
                  </a:cubicBezTo>
                  <a:lnTo>
                    <a:pt x="1587997" y="112975"/>
                  </a:lnTo>
                  <a:cubicBezTo>
                    <a:pt x="1586652" y="113872"/>
                    <a:pt x="1586591" y="115753"/>
                    <a:pt x="1585246" y="116651"/>
                  </a:cubicBezTo>
                  <a:cubicBezTo>
                    <a:pt x="1577206" y="121096"/>
                    <a:pt x="1569380" y="118959"/>
                    <a:pt x="1560270" y="115840"/>
                  </a:cubicBezTo>
                  <a:cubicBezTo>
                    <a:pt x="1552475" y="112762"/>
                    <a:pt x="1543182" y="115285"/>
                    <a:pt x="1540370" y="120841"/>
                  </a:cubicBezTo>
                  <a:cubicBezTo>
                    <a:pt x="1538933" y="124560"/>
                    <a:pt x="1537527" y="127338"/>
                    <a:pt x="1530893" y="129006"/>
                  </a:cubicBezTo>
                  <a:cubicBezTo>
                    <a:pt x="1524229" y="131613"/>
                    <a:pt x="1516281" y="133238"/>
                    <a:pt x="1514753" y="139778"/>
                  </a:cubicBezTo>
                  <a:cubicBezTo>
                    <a:pt x="1514723" y="140718"/>
                    <a:pt x="1513377" y="141616"/>
                    <a:pt x="1512063" y="141573"/>
                  </a:cubicBezTo>
                  <a:cubicBezTo>
                    <a:pt x="1508089" y="142385"/>
                    <a:pt x="1505429" y="143240"/>
                    <a:pt x="1501455" y="144052"/>
                  </a:cubicBezTo>
                  <a:lnTo>
                    <a:pt x="1489625" y="143668"/>
                  </a:lnTo>
                  <a:cubicBezTo>
                    <a:pt x="1481769" y="142472"/>
                    <a:pt x="1473943" y="140335"/>
                    <a:pt x="1466086" y="139138"/>
                  </a:cubicBezTo>
                  <a:cubicBezTo>
                    <a:pt x="1456915" y="137899"/>
                    <a:pt x="1448906" y="141404"/>
                    <a:pt x="1439674" y="142046"/>
                  </a:cubicBezTo>
                  <a:lnTo>
                    <a:pt x="1438329" y="142943"/>
                  </a:lnTo>
                  <a:cubicBezTo>
                    <a:pt x="1435609" y="145679"/>
                    <a:pt x="1431696" y="144611"/>
                    <a:pt x="1429128" y="142645"/>
                  </a:cubicBezTo>
                  <a:cubicBezTo>
                    <a:pt x="1423992" y="138712"/>
                    <a:pt x="1414821" y="137473"/>
                    <a:pt x="1408187" y="139140"/>
                  </a:cubicBezTo>
                  <a:cubicBezTo>
                    <a:pt x="1400209" y="141705"/>
                    <a:pt x="1392261" y="143330"/>
                    <a:pt x="1384313" y="144954"/>
                  </a:cubicBezTo>
                  <a:cubicBezTo>
                    <a:pt x="1381684" y="144869"/>
                    <a:pt x="1379085" y="143843"/>
                    <a:pt x="1377771" y="143801"/>
                  </a:cubicBezTo>
                  <a:cubicBezTo>
                    <a:pt x="1375142" y="143715"/>
                    <a:pt x="1371229" y="142647"/>
                    <a:pt x="1369884" y="143544"/>
                  </a:cubicBezTo>
                  <a:cubicBezTo>
                    <a:pt x="1359185" y="148845"/>
                    <a:pt x="1348730" y="146623"/>
                    <a:pt x="1339651" y="142563"/>
                  </a:cubicBezTo>
                  <a:cubicBezTo>
                    <a:pt x="1334454" y="140511"/>
                    <a:pt x="1326628" y="138374"/>
                    <a:pt x="1324182" y="132647"/>
                  </a:cubicBezTo>
                  <a:cubicBezTo>
                    <a:pt x="1322990" y="128843"/>
                    <a:pt x="1317854" y="124910"/>
                    <a:pt x="1314002" y="121961"/>
                  </a:cubicBezTo>
                  <a:cubicBezTo>
                    <a:pt x="1307582" y="117046"/>
                    <a:pt x="1301224" y="110250"/>
                    <a:pt x="1289393" y="109866"/>
                  </a:cubicBezTo>
                  <a:cubicBezTo>
                    <a:pt x="1286764" y="109780"/>
                    <a:pt x="1284257" y="105934"/>
                    <a:pt x="1282912" y="106831"/>
                  </a:cubicBezTo>
                  <a:cubicBezTo>
                    <a:pt x="1277624" y="107601"/>
                    <a:pt x="1277685" y="105720"/>
                    <a:pt x="1275117" y="103754"/>
                  </a:cubicBezTo>
                  <a:cubicBezTo>
                    <a:pt x="1272549" y="101788"/>
                    <a:pt x="1268667" y="99779"/>
                    <a:pt x="1266129" y="96873"/>
                  </a:cubicBezTo>
                  <a:cubicBezTo>
                    <a:pt x="1262308" y="92983"/>
                    <a:pt x="1258517" y="88153"/>
                    <a:pt x="1254696" y="84264"/>
                  </a:cubicBezTo>
                  <a:cubicBezTo>
                    <a:pt x="1250875" y="80374"/>
                    <a:pt x="1248398" y="75587"/>
                    <a:pt x="1244577" y="71698"/>
                  </a:cubicBezTo>
                  <a:cubicBezTo>
                    <a:pt x="1243293" y="70715"/>
                    <a:pt x="1239380" y="69646"/>
                    <a:pt x="1238035" y="70544"/>
                  </a:cubicBezTo>
                  <a:lnTo>
                    <a:pt x="1222078" y="75674"/>
                  </a:lnTo>
                  <a:cubicBezTo>
                    <a:pt x="1219418" y="76529"/>
                    <a:pt x="1218043" y="78367"/>
                    <a:pt x="1216667" y="80205"/>
                  </a:cubicBezTo>
                  <a:lnTo>
                    <a:pt x="1215383" y="79222"/>
                  </a:lnTo>
                  <a:cubicBezTo>
                    <a:pt x="1216789" y="76443"/>
                    <a:pt x="1218195" y="73665"/>
                    <a:pt x="1219540" y="72767"/>
                  </a:cubicBezTo>
                  <a:lnTo>
                    <a:pt x="1203858" y="69434"/>
                  </a:lnTo>
                  <a:cubicBezTo>
                    <a:pt x="1199945" y="68365"/>
                    <a:pt x="1193373" y="68152"/>
                    <a:pt x="1190744" y="68067"/>
                  </a:cubicBezTo>
                  <a:lnTo>
                    <a:pt x="1169712" y="67384"/>
                  </a:lnTo>
                  <a:cubicBezTo>
                    <a:pt x="1161825" y="67127"/>
                    <a:pt x="1155283" y="65974"/>
                    <a:pt x="1147365" y="66658"/>
                  </a:cubicBezTo>
                  <a:cubicBezTo>
                    <a:pt x="1142077" y="67427"/>
                    <a:pt x="1138195" y="65419"/>
                    <a:pt x="1134312" y="63410"/>
                  </a:cubicBezTo>
                  <a:cubicBezTo>
                    <a:pt x="1123980" y="57426"/>
                    <a:pt x="1113677" y="50502"/>
                    <a:pt x="1099126" y="52853"/>
                  </a:cubicBezTo>
                  <a:cubicBezTo>
                    <a:pt x="1097812" y="52811"/>
                    <a:pt x="1095213" y="51785"/>
                    <a:pt x="1093929" y="50802"/>
                  </a:cubicBezTo>
                  <a:cubicBezTo>
                    <a:pt x="1090016" y="49734"/>
                    <a:pt x="1087449" y="47767"/>
                    <a:pt x="1082252" y="45716"/>
                  </a:cubicBezTo>
                  <a:cubicBezTo>
                    <a:pt x="1082160" y="48537"/>
                    <a:pt x="1082129" y="49477"/>
                    <a:pt x="1083383" y="51401"/>
                  </a:cubicBezTo>
                  <a:cubicBezTo>
                    <a:pt x="1080693" y="53196"/>
                    <a:pt x="1079409" y="52213"/>
                    <a:pt x="1078125" y="51230"/>
                  </a:cubicBezTo>
                  <a:cubicBezTo>
                    <a:pt x="1076780" y="52128"/>
                    <a:pt x="1075404" y="53966"/>
                    <a:pt x="1074090" y="53923"/>
                  </a:cubicBezTo>
                  <a:cubicBezTo>
                    <a:pt x="1067456" y="55590"/>
                    <a:pt x="1060853" y="56317"/>
                    <a:pt x="1054220" y="57984"/>
                  </a:cubicBezTo>
                  <a:cubicBezTo>
                    <a:pt x="1051560" y="58839"/>
                    <a:pt x="1048901" y="59694"/>
                    <a:pt x="1047556" y="60592"/>
                  </a:cubicBezTo>
                  <a:cubicBezTo>
                    <a:pt x="1042206" y="63242"/>
                    <a:pt x="1038110" y="67816"/>
                    <a:pt x="1028939" y="66577"/>
                  </a:cubicBezTo>
                  <a:cubicBezTo>
                    <a:pt x="1027624" y="66534"/>
                    <a:pt x="1024934" y="68329"/>
                    <a:pt x="1022305" y="68244"/>
                  </a:cubicBezTo>
                  <a:cubicBezTo>
                    <a:pt x="1019646" y="69099"/>
                    <a:pt x="1015702" y="68971"/>
                    <a:pt x="1013043" y="69826"/>
                  </a:cubicBezTo>
                  <a:lnTo>
                    <a:pt x="1010414" y="69740"/>
                  </a:lnTo>
                  <a:cubicBezTo>
                    <a:pt x="1002466" y="71365"/>
                    <a:pt x="995832" y="73032"/>
                    <a:pt x="987915" y="73716"/>
                  </a:cubicBezTo>
                  <a:lnTo>
                    <a:pt x="982657" y="73546"/>
                  </a:lnTo>
                  <a:cubicBezTo>
                    <a:pt x="976084" y="73332"/>
                    <a:pt x="970857" y="72221"/>
                    <a:pt x="964284" y="72008"/>
                  </a:cubicBezTo>
                  <a:cubicBezTo>
                    <a:pt x="957712" y="71794"/>
                    <a:pt x="951078" y="73461"/>
                    <a:pt x="944506" y="73248"/>
                  </a:cubicBezTo>
                  <a:cubicBezTo>
                    <a:pt x="936619" y="72992"/>
                    <a:pt x="927418" y="72693"/>
                    <a:pt x="920967" y="68718"/>
                  </a:cubicBezTo>
                  <a:cubicBezTo>
                    <a:pt x="919683" y="67735"/>
                    <a:pt x="915740" y="67607"/>
                    <a:pt x="913080" y="68462"/>
                  </a:cubicBezTo>
                  <a:cubicBezTo>
                    <a:pt x="903848" y="69103"/>
                    <a:pt x="894616" y="69745"/>
                    <a:pt x="886668" y="71369"/>
                  </a:cubicBezTo>
                  <a:cubicBezTo>
                    <a:pt x="878720" y="72994"/>
                    <a:pt x="874838" y="70985"/>
                    <a:pt x="872361" y="66198"/>
                  </a:cubicBezTo>
                  <a:cubicBezTo>
                    <a:pt x="871108" y="64275"/>
                    <a:pt x="868540" y="62309"/>
                    <a:pt x="865972" y="60342"/>
                  </a:cubicBezTo>
                  <a:cubicBezTo>
                    <a:pt x="862090" y="58334"/>
                    <a:pt x="858238" y="55384"/>
                    <a:pt x="854295" y="55256"/>
                  </a:cubicBezTo>
                  <a:cubicBezTo>
                    <a:pt x="845093" y="54958"/>
                    <a:pt x="839957" y="51025"/>
                    <a:pt x="833476" y="47991"/>
                  </a:cubicBezTo>
                  <a:cubicBezTo>
                    <a:pt x="823113" y="42948"/>
                    <a:pt x="814095" y="37007"/>
                    <a:pt x="800919" y="37520"/>
                  </a:cubicBezTo>
                  <a:lnTo>
                    <a:pt x="801072" y="32818"/>
                  </a:lnTo>
                  <a:cubicBezTo>
                    <a:pt x="803701" y="32904"/>
                    <a:pt x="806330" y="32989"/>
                    <a:pt x="808990" y="32134"/>
                  </a:cubicBezTo>
                  <a:cubicBezTo>
                    <a:pt x="805107" y="30125"/>
                    <a:pt x="805199" y="27304"/>
                    <a:pt x="802631" y="25338"/>
                  </a:cubicBezTo>
                  <a:cubicBezTo>
                    <a:pt x="797465" y="22346"/>
                    <a:pt x="792237" y="21235"/>
                    <a:pt x="787040" y="19184"/>
                  </a:cubicBezTo>
                  <a:cubicBezTo>
                    <a:pt x="783127" y="18115"/>
                    <a:pt x="777869" y="17944"/>
                    <a:pt x="780346" y="22732"/>
                  </a:cubicBezTo>
                  <a:cubicBezTo>
                    <a:pt x="773743" y="23458"/>
                    <a:pt x="768485" y="23288"/>
                    <a:pt x="765795" y="25083"/>
                  </a:cubicBezTo>
                  <a:cubicBezTo>
                    <a:pt x="760445" y="27733"/>
                    <a:pt x="755248" y="25682"/>
                    <a:pt x="751366" y="23673"/>
                  </a:cubicBezTo>
                  <a:cubicBezTo>
                    <a:pt x="748767" y="22647"/>
                    <a:pt x="746169" y="21622"/>
                    <a:pt x="743509" y="22477"/>
                  </a:cubicBezTo>
                  <a:cubicBezTo>
                    <a:pt x="727552" y="27606"/>
                    <a:pt x="711870" y="24273"/>
                    <a:pt x="696096" y="23761"/>
                  </a:cubicBezTo>
                  <a:cubicBezTo>
                    <a:pt x="693467" y="23675"/>
                    <a:pt x="690869" y="22649"/>
                    <a:pt x="686925" y="22521"/>
                  </a:cubicBezTo>
                  <a:cubicBezTo>
                    <a:pt x="681698" y="21410"/>
                    <a:pt x="677815" y="19401"/>
                    <a:pt x="672588" y="18290"/>
                  </a:cubicBezTo>
                  <a:cubicBezTo>
                    <a:pt x="667360" y="17179"/>
                    <a:pt x="660818" y="16025"/>
                    <a:pt x="655591" y="14914"/>
                  </a:cubicBezTo>
                  <a:lnTo>
                    <a:pt x="651648" y="14786"/>
                  </a:lnTo>
                  <a:cubicBezTo>
                    <a:pt x="642446" y="14487"/>
                    <a:pt x="633214" y="15129"/>
                    <a:pt x="625327" y="14873"/>
                  </a:cubicBezTo>
                  <a:cubicBezTo>
                    <a:pt x="618755" y="14659"/>
                    <a:pt x="612243" y="12565"/>
                    <a:pt x="604387" y="11369"/>
                  </a:cubicBezTo>
                  <a:cubicBezTo>
                    <a:pt x="603317" y="3803"/>
                    <a:pt x="592740" y="5342"/>
                    <a:pt x="586289" y="1367"/>
                  </a:cubicBezTo>
                  <a:cubicBezTo>
                    <a:pt x="585005" y="384"/>
                    <a:pt x="582346" y="1239"/>
                    <a:pt x="581031" y="1197"/>
                  </a:cubicBezTo>
                  <a:cubicBezTo>
                    <a:pt x="573175" y="0"/>
                    <a:pt x="567825" y="2650"/>
                    <a:pt x="565044" y="7267"/>
                  </a:cubicBezTo>
                  <a:cubicBezTo>
                    <a:pt x="560947" y="11840"/>
                    <a:pt x="550370" y="13380"/>
                    <a:pt x="554070" y="21030"/>
                  </a:cubicBezTo>
                  <a:cubicBezTo>
                    <a:pt x="555353" y="22013"/>
                    <a:pt x="557952" y="23039"/>
                    <a:pt x="559205" y="24963"/>
                  </a:cubicBezTo>
                  <a:cubicBezTo>
                    <a:pt x="559114" y="27784"/>
                    <a:pt x="557738" y="29622"/>
                    <a:pt x="553825" y="28553"/>
                  </a:cubicBezTo>
                  <a:cubicBezTo>
                    <a:pt x="552511" y="28511"/>
                    <a:pt x="551135" y="30349"/>
                    <a:pt x="549790" y="31246"/>
                  </a:cubicBezTo>
                  <a:cubicBezTo>
                    <a:pt x="548445" y="32144"/>
                    <a:pt x="548384" y="34025"/>
                    <a:pt x="547070" y="33982"/>
                  </a:cubicBezTo>
                  <a:cubicBezTo>
                    <a:pt x="539121" y="35606"/>
                    <a:pt x="533711" y="40137"/>
                    <a:pt x="524540" y="38898"/>
                  </a:cubicBezTo>
                  <a:lnTo>
                    <a:pt x="521911" y="38813"/>
                  </a:lnTo>
                  <a:cubicBezTo>
                    <a:pt x="513871" y="43258"/>
                    <a:pt x="506015" y="42062"/>
                    <a:pt x="496844" y="40823"/>
                  </a:cubicBezTo>
                  <a:cubicBezTo>
                    <a:pt x="492931" y="39754"/>
                    <a:pt x="487642" y="40524"/>
                    <a:pt x="482384" y="40353"/>
                  </a:cubicBezTo>
                  <a:cubicBezTo>
                    <a:pt x="478441" y="40225"/>
                    <a:pt x="474497" y="40097"/>
                    <a:pt x="470615" y="38088"/>
                  </a:cubicBezTo>
                  <a:cubicBezTo>
                    <a:pt x="465418" y="36037"/>
                    <a:pt x="460252" y="33045"/>
                    <a:pt x="455055" y="30993"/>
                  </a:cubicBezTo>
                  <a:cubicBezTo>
                    <a:pt x="449858" y="28942"/>
                    <a:pt x="443286" y="28728"/>
                    <a:pt x="443499" y="22146"/>
                  </a:cubicBezTo>
                  <a:cubicBezTo>
                    <a:pt x="443530" y="21206"/>
                    <a:pt x="440931" y="20180"/>
                    <a:pt x="440962" y="19240"/>
                  </a:cubicBezTo>
                  <a:cubicBezTo>
                    <a:pt x="431577" y="24583"/>
                    <a:pt x="423538" y="29028"/>
                    <a:pt x="415498" y="33474"/>
                  </a:cubicBezTo>
                  <a:cubicBezTo>
                    <a:pt x="411463" y="36167"/>
                    <a:pt x="406083" y="39758"/>
                    <a:pt x="408559" y="44545"/>
                  </a:cubicBezTo>
                  <a:cubicBezTo>
                    <a:pt x="408528" y="45485"/>
                    <a:pt x="407183" y="46383"/>
                    <a:pt x="407153" y="47323"/>
                  </a:cubicBezTo>
                  <a:cubicBezTo>
                    <a:pt x="405777" y="49161"/>
                    <a:pt x="404402" y="50999"/>
                    <a:pt x="401742" y="51854"/>
                  </a:cubicBezTo>
                  <a:cubicBezTo>
                    <a:pt x="399022" y="54590"/>
                    <a:pt x="396301" y="57325"/>
                    <a:pt x="393550" y="61002"/>
                  </a:cubicBezTo>
                  <a:lnTo>
                    <a:pt x="385480" y="66387"/>
                  </a:lnTo>
                  <a:cubicBezTo>
                    <a:pt x="382759" y="69123"/>
                    <a:pt x="380038" y="71859"/>
                    <a:pt x="376034" y="73611"/>
                  </a:cubicBezTo>
                  <a:cubicBezTo>
                    <a:pt x="366649" y="78955"/>
                    <a:pt x="357264" y="84298"/>
                    <a:pt x="346565" y="89599"/>
                  </a:cubicBezTo>
                  <a:cubicBezTo>
                    <a:pt x="341185" y="93189"/>
                    <a:pt x="334521" y="95797"/>
                    <a:pt x="329141" y="99387"/>
                  </a:cubicBezTo>
                  <a:cubicBezTo>
                    <a:pt x="319756" y="104731"/>
                    <a:pt x="309087" y="109091"/>
                    <a:pt x="303555" y="117383"/>
                  </a:cubicBezTo>
                  <a:cubicBezTo>
                    <a:pt x="303524" y="118324"/>
                    <a:pt x="300865" y="119179"/>
                    <a:pt x="299520" y="120076"/>
                  </a:cubicBezTo>
                  <a:cubicBezTo>
                    <a:pt x="292825" y="123624"/>
                    <a:pt x="282309" y="123283"/>
                    <a:pt x="282065" y="130806"/>
                  </a:cubicBezTo>
                  <a:cubicBezTo>
                    <a:pt x="271549" y="130464"/>
                    <a:pt x="266107" y="135935"/>
                    <a:pt x="260697" y="140466"/>
                  </a:cubicBezTo>
                  <a:cubicBezTo>
                    <a:pt x="256631" y="144100"/>
                    <a:pt x="252535" y="148673"/>
                    <a:pt x="247185" y="151324"/>
                  </a:cubicBezTo>
                  <a:cubicBezTo>
                    <a:pt x="241866" y="153034"/>
                    <a:pt x="235324" y="151880"/>
                    <a:pt x="228752" y="151666"/>
                  </a:cubicBezTo>
                  <a:cubicBezTo>
                    <a:pt x="226123" y="151581"/>
                    <a:pt x="223494" y="151496"/>
                    <a:pt x="223463" y="152436"/>
                  </a:cubicBezTo>
                  <a:cubicBezTo>
                    <a:pt x="218083" y="156026"/>
                    <a:pt x="211419" y="158634"/>
                    <a:pt x="207323" y="163208"/>
                  </a:cubicBezTo>
                  <a:cubicBezTo>
                    <a:pt x="203227" y="167781"/>
                    <a:pt x="199192" y="170474"/>
                    <a:pt x="192589" y="171201"/>
                  </a:cubicBezTo>
                  <a:cubicBezTo>
                    <a:pt x="185986" y="171928"/>
                    <a:pt x="179260" y="176417"/>
                    <a:pt x="170151" y="173297"/>
                  </a:cubicBezTo>
                  <a:cubicBezTo>
                    <a:pt x="162325" y="171160"/>
                    <a:pt x="153062" y="172742"/>
                    <a:pt x="147926" y="168809"/>
                  </a:cubicBezTo>
                  <a:cubicBezTo>
                    <a:pt x="137380" y="169408"/>
                    <a:pt x="129432" y="171033"/>
                    <a:pt x="120200" y="171674"/>
                  </a:cubicBezTo>
                  <a:cubicBezTo>
                    <a:pt x="109623" y="173213"/>
                    <a:pt x="97823" y="171889"/>
                    <a:pt x="88438" y="177232"/>
                  </a:cubicBezTo>
                  <a:cubicBezTo>
                    <a:pt x="80399" y="181678"/>
                    <a:pt x="73673" y="186166"/>
                    <a:pt x="61873" y="184841"/>
                  </a:cubicBezTo>
                  <a:cubicBezTo>
                    <a:pt x="63005" y="190526"/>
                    <a:pt x="64166" y="195271"/>
                    <a:pt x="65298" y="200956"/>
                  </a:cubicBezTo>
                  <a:cubicBezTo>
                    <a:pt x="67438" y="216087"/>
                    <a:pt x="69578" y="231218"/>
                    <a:pt x="70404" y="246306"/>
                  </a:cubicBezTo>
                  <a:cubicBezTo>
                    <a:pt x="73737" y="265241"/>
                    <a:pt x="74471" y="283150"/>
                    <a:pt x="71262" y="300932"/>
                  </a:cubicBezTo>
                  <a:cubicBezTo>
                    <a:pt x="67808" y="326236"/>
                    <a:pt x="27757" y="1194738"/>
                    <a:pt x="15163" y="1217863"/>
                  </a:cubicBezTo>
                  <a:lnTo>
                    <a:pt x="2691" y="1237226"/>
                  </a:lnTo>
                  <a:cubicBezTo>
                    <a:pt x="0" y="1241846"/>
                    <a:pt x="3762" y="1244792"/>
                    <a:pt x="10303" y="1245946"/>
                  </a:cubicBezTo>
                  <a:cubicBezTo>
                    <a:pt x="18160" y="1247142"/>
                    <a:pt x="20667" y="1250989"/>
                    <a:pt x="23143" y="1255776"/>
                  </a:cubicBezTo>
                  <a:cubicBezTo>
                    <a:pt x="25528" y="1263384"/>
                    <a:pt x="21340" y="1270779"/>
                    <a:pt x="26353" y="1278473"/>
                  </a:cubicBezTo>
                  <a:cubicBezTo>
                    <a:pt x="28860" y="1282319"/>
                    <a:pt x="26018" y="1288816"/>
                    <a:pt x="24520" y="1294416"/>
                  </a:cubicBezTo>
                  <a:cubicBezTo>
                    <a:pt x="22961" y="1301896"/>
                    <a:pt x="25346" y="1309504"/>
                    <a:pt x="29075" y="1316215"/>
                  </a:cubicBezTo>
                  <a:cubicBezTo>
                    <a:pt x="37910" y="1327798"/>
                    <a:pt x="38797" y="1341006"/>
                    <a:pt x="38400" y="1353230"/>
                  </a:cubicBezTo>
                  <a:cubicBezTo>
                    <a:pt x="38308" y="1356051"/>
                    <a:pt x="39531" y="1358915"/>
                    <a:pt x="40785" y="1360838"/>
                  </a:cubicBezTo>
                  <a:cubicBezTo>
                    <a:pt x="43353" y="1362804"/>
                    <a:pt x="48550" y="1364856"/>
                    <a:pt x="53777" y="1365967"/>
                  </a:cubicBezTo>
                  <a:lnTo>
                    <a:pt x="84958" y="1378276"/>
                  </a:lnTo>
                  <a:cubicBezTo>
                    <a:pt x="99235" y="1384388"/>
                    <a:pt x="111095" y="1383832"/>
                    <a:pt x="124454" y="1377676"/>
                  </a:cubicBezTo>
                  <a:cubicBezTo>
                    <a:pt x="125799" y="1376778"/>
                    <a:pt x="129773" y="1375966"/>
                    <a:pt x="131088" y="1376009"/>
                  </a:cubicBezTo>
                  <a:cubicBezTo>
                    <a:pt x="140259" y="1377248"/>
                    <a:pt x="149460" y="1377547"/>
                    <a:pt x="157164" y="1383445"/>
                  </a:cubicBezTo>
                  <a:cubicBezTo>
                    <a:pt x="166182" y="1389386"/>
                    <a:pt x="179205" y="1393574"/>
                    <a:pt x="189568" y="1398618"/>
                  </a:cubicBezTo>
                  <a:cubicBezTo>
                    <a:pt x="196049" y="1401652"/>
                    <a:pt x="203814" y="1405670"/>
                    <a:pt x="207635" y="1409559"/>
                  </a:cubicBezTo>
                  <a:cubicBezTo>
                    <a:pt x="210203" y="1411525"/>
                    <a:pt x="212771" y="1413492"/>
                    <a:pt x="215369" y="1414517"/>
                  </a:cubicBezTo>
                  <a:cubicBezTo>
                    <a:pt x="229707" y="1418748"/>
                    <a:pt x="237288" y="1428408"/>
                    <a:pt x="246245" y="1436230"/>
                  </a:cubicBezTo>
                  <a:cubicBezTo>
                    <a:pt x="253918" y="1443068"/>
                    <a:pt x="264312" y="1447171"/>
                    <a:pt x="276112" y="1448496"/>
                  </a:cubicBezTo>
                  <a:cubicBezTo>
                    <a:pt x="289196" y="1450804"/>
                    <a:pt x="302310" y="1452171"/>
                    <a:pt x="315394" y="1454479"/>
                  </a:cubicBezTo>
                  <a:cubicBezTo>
                    <a:pt x="320622" y="1455590"/>
                    <a:pt x="327163" y="1456743"/>
                    <a:pt x="332360" y="1458795"/>
                  </a:cubicBezTo>
                  <a:cubicBezTo>
                    <a:pt x="338872" y="1460889"/>
                    <a:pt x="345444" y="1461103"/>
                    <a:pt x="350611" y="1464094"/>
                  </a:cubicBezTo>
                  <a:cubicBezTo>
                    <a:pt x="358345" y="1469052"/>
                    <a:pt x="366140" y="1472130"/>
                    <a:pt x="376717" y="1470590"/>
                  </a:cubicBezTo>
                  <a:cubicBezTo>
                    <a:pt x="380691" y="1469778"/>
                    <a:pt x="385888" y="1471829"/>
                    <a:pt x="389801" y="1472898"/>
                  </a:cubicBezTo>
                  <a:cubicBezTo>
                    <a:pt x="391116" y="1472941"/>
                    <a:pt x="392400" y="1473924"/>
                    <a:pt x="393714" y="1473966"/>
                  </a:cubicBezTo>
                  <a:cubicBezTo>
                    <a:pt x="408143" y="1475376"/>
                    <a:pt x="421349" y="1473923"/>
                    <a:pt x="434555" y="1472469"/>
                  </a:cubicBezTo>
                  <a:cubicBezTo>
                    <a:pt x="439843" y="1471699"/>
                    <a:pt x="445132" y="1470930"/>
                    <a:pt x="450451" y="1469220"/>
                  </a:cubicBezTo>
                  <a:cubicBezTo>
                    <a:pt x="465063" y="1464988"/>
                    <a:pt x="479675" y="1460755"/>
                    <a:pt x="493003" y="1455540"/>
                  </a:cubicBezTo>
                  <a:cubicBezTo>
                    <a:pt x="502327" y="1452078"/>
                    <a:pt x="511651" y="1448615"/>
                    <a:pt x="522044" y="1452718"/>
                  </a:cubicBezTo>
                  <a:lnTo>
                    <a:pt x="527302" y="1452889"/>
                  </a:lnTo>
                  <a:cubicBezTo>
                    <a:pt x="536504" y="1453188"/>
                    <a:pt x="545736" y="1452546"/>
                    <a:pt x="553653" y="1451862"/>
                  </a:cubicBezTo>
                  <a:cubicBezTo>
                    <a:pt x="554968" y="1451905"/>
                    <a:pt x="557597" y="1451990"/>
                    <a:pt x="557627" y="1451050"/>
                  </a:cubicBezTo>
                  <a:cubicBezTo>
                    <a:pt x="561693" y="1447416"/>
                    <a:pt x="568266" y="1447630"/>
                    <a:pt x="574869" y="1446903"/>
                  </a:cubicBezTo>
                  <a:cubicBezTo>
                    <a:pt x="585415" y="1446304"/>
                    <a:pt x="595931" y="1446646"/>
                    <a:pt x="603971" y="1442200"/>
                  </a:cubicBezTo>
                  <a:cubicBezTo>
                    <a:pt x="611980" y="1438695"/>
                    <a:pt x="619897" y="1438011"/>
                    <a:pt x="629129" y="1437369"/>
                  </a:cubicBezTo>
                  <a:cubicBezTo>
                    <a:pt x="630444" y="1437412"/>
                    <a:pt x="633103" y="1436557"/>
                    <a:pt x="634418" y="1436600"/>
                  </a:cubicBezTo>
                  <a:cubicBezTo>
                    <a:pt x="641021" y="1435873"/>
                    <a:pt x="647685" y="1433265"/>
                    <a:pt x="652912" y="1434376"/>
                  </a:cubicBezTo>
                  <a:cubicBezTo>
                    <a:pt x="664682" y="1436641"/>
                    <a:pt x="670031" y="1433991"/>
                    <a:pt x="678163" y="1426724"/>
                  </a:cubicBezTo>
                  <a:cubicBezTo>
                    <a:pt x="679538" y="1424886"/>
                    <a:pt x="683512" y="1424074"/>
                    <a:pt x="686172" y="1423219"/>
                  </a:cubicBezTo>
                  <a:cubicBezTo>
                    <a:pt x="692775" y="1422492"/>
                    <a:pt x="699317" y="1423646"/>
                    <a:pt x="705920" y="1422919"/>
                  </a:cubicBezTo>
                  <a:cubicBezTo>
                    <a:pt x="709863" y="1423047"/>
                    <a:pt x="713898" y="1420354"/>
                    <a:pt x="716527" y="1420440"/>
                  </a:cubicBezTo>
                  <a:cubicBezTo>
                    <a:pt x="727013" y="1421721"/>
                    <a:pt x="738935" y="1419285"/>
                    <a:pt x="747984" y="1424285"/>
                  </a:cubicBezTo>
                  <a:cubicBezTo>
                    <a:pt x="749267" y="1425268"/>
                    <a:pt x="751896" y="1425354"/>
                    <a:pt x="754525" y="1425439"/>
                  </a:cubicBezTo>
                  <a:cubicBezTo>
                    <a:pt x="771583" y="1426935"/>
                    <a:pt x="785921" y="1431166"/>
                    <a:pt x="797507" y="1439073"/>
                  </a:cubicBezTo>
                  <a:cubicBezTo>
                    <a:pt x="801359" y="1442022"/>
                    <a:pt x="806555" y="1444073"/>
                    <a:pt x="810438" y="1446082"/>
                  </a:cubicBezTo>
                  <a:cubicBezTo>
                    <a:pt x="814320" y="1448091"/>
                    <a:pt x="819578" y="1448261"/>
                    <a:pt x="823491" y="1449330"/>
                  </a:cubicBezTo>
                  <a:cubicBezTo>
                    <a:pt x="827404" y="1450398"/>
                    <a:pt x="830002" y="1451424"/>
                    <a:pt x="833946" y="1451552"/>
                  </a:cubicBezTo>
                  <a:cubicBezTo>
                    <a:pt x="840518" y="1451766"/>
                    <a:pt x="845715" y="1453817"/>
                    <a:pt x="849537" y="1457707"/>
                  </a:cubicBezTo>
                  <a:cubicBezTo>
                    <a:pt x="850821" y="1458690"/>
                    <a:pt x="852105" y="1459673"/>
                    <a:pt x="853358" y="1461596"/>
                  </a:cubicBezTo>
                  <a:cubicBezTo>
                    <a:pt x="851952" y="1464375"/>
                    <a:pt x="859595" y="1472154"/>
                    <a:pt x="864852" y="1472324"/>
                  </a:cubicBezTo>
                  <a:cubicBezTo>
                    <a:pt x="874054" y="1472623"/>
                    <a:pt x="883194" y="1474803"/>
                    <a:pt x="890929" y="1479761"/>
                  </a:cubicBezTo>
                  <a:cubicBezTo>
                    <a:pt x="892213" y="1480744"/>
                    <a:pt x="894841" y="1480829"/>
                    <a:pt x="897501" y="1479974"/>
                  </a:cubicBezTo>
                  <a:cubicBezTo>
                    <a:pt x="901475" y="1479162"/>
                    <a:pt x="904104" y="1479247"/>
                    <a:pt x="906641" y="1482154"/>
                  </a:cubicBezTo>
                  <a:cubicBezTo>
                    <a:pt x="907925" y="1483137"/>
                    <a:pt x="913183" y="1483307"/>
                    <a:pt x="915812" y="1483393"/>
                  </a:cubicBezTo>
                  <a:cubicBezTo>
                    <a:pt x="922385" y="1483606"/>
                    <a:pt x="930302" y="1482922"/>
                    <a:pt x="936844" y="1484076"/>
                  </a:cubicBezTo>
                  <a:cubicBezTo>
                    <a:pt x="948644" y="1485401"/>
                    <a:pt x="959130" y="1486682"/>
                    <a:pt x="970899" y="1488947"/>
                  </a:cubicBezTo>
                  <a:cubicBezTo>
                    <a:pt x="973528" y="1489033"/>
                    <a:pt x="976126" y="1490059"/>
                    <a:pt x="977410" y="1491042"/>
                  </a:cubicBezTo>
                  <a:cubicBezTo>
                    <a:pt x="979887" y="1495829"/>
                    <a:pt x="986459" y="1496042"/>
                    <a:pt x="990372" y="1497111"/>
                  </a:cubicBezTo>
                  <a:cubicBezTo>
                    <a:pt x="994285" y="1498179"/>
                    <a:pt x="999512" y="1499290"/>
                    <a:pt x="1002141" y="1499376"/>
                  </a:cubicBezTo>
                  <a:cubicBezTo>
                    <a:pt x="1003486" y="1498478"/>
                    <a:pt x="1006146" y="1497623"/>
                    <a:pt x="1008836" y="1495828"/>
                  </a:cubicBezTo>
                  <a:cubicBezTo>
                    <a:pt x="1003578" y="1495657"/>
                    <a:pt x="1000918" y="1496512"/>
                    <a:pt x="998289" y="1496426"/>
                  </a:cubicBezTo>
                  <a:cubicBezTo>
                    <a:pt x="1003700" y="1491895"/>
                    <a:pt x="1008989" y="1491126"/>
                    <a:pt x="1015469" y="1494160"/>
                  </a:cubicBezTo>
                  <a:cubicBezTo>
                    <a:pt x="1023204" y="1499118"/>
                    <a:pt x="1029776" y="1499332"/>
                    <a:pt x="1039130" y="1494929"/>
                  </a:cubicBezTo>
                  <a:lnTo>
                    <a:pt x="1047109" y="1492364"/>
                  </a:lnTo>
                  <a:lnTo>
                    <a:pt x="1047262" y="1487662"/>
                  </a:lnTo>
                  <a:cubicBezTo>
                    <a:pt x="1051175" y="1488731"/>
                    <a:pt x="1055057" y="1490739"/>
                    <a:pt x="1057686" y="1490825"/>
                  </a:cubicBezTo>
                  <a:cubicBezTo>
                    <a:pt x="1065665" y="1488260"/>
                    <a:pt x="1073643" y="1485695"/>
                    <a:pt x="1080338" y="1482147"/>
                  </a:cubicBezTo>
                  <a:cubicBezTo>
                    <a:pt x="1088347" y="1478642"/>
                    <a:pt x="1095072" y="1474153"/>
                    <a:pt x="1101767" y="1470606"/>
                  </a:cubicBezTo>
                  <a:cubicBezTo>
                    <a:pt x="1103081" y="1470648"/>
                    <a:pt x="1103112" y="1469708"/>
                    <a:pt x="1104426" y="1469751"/>
                  </a:cubicBezTo>
                  <a:cubicBezTo>
                    <a:pt x="1113689" y="1468169"/>
                    <a:pt x="1121606" y="1467485"/>
                    <a:pt x="1130869" y="1465903"/>
                  </a:cubicBezTo>
                  <a:cubicBezTo>
                    <a:pt x="1136157" y="1465133"/>
                    <a:pt x="1140162" y="1463380"/>
                    <a:pt x="1145450" y="1462611"/>
                  </a:cubicBezTo>
                  <a:cubicBezTo>
                    <a:pt x="1149425" y="1461799"/>
                    <a:pt x="1152053" y="1461884"/>
                    <a:pt x="1156028" y="1461072"/>
                  </a:cubicBezTo>
                  <a:lnTo>
                    <a:pt x="1169172" y="1461499"/>
                  </a:lnTo>
                  <a:cubicBezTo>
                    <a:pt x="1171801" y="1461584"/>
                    <a:pt x="1175745" y="1461712"/>
                    <a:pt x="1178404" y="1460857"/>
                  </a:cubicBezTo>
                  <a:cubicBezTo>
                    <a:pt x="1179780" y="1459019"/>
                    <a:pt x="1182501" y="1456284"/>
                    <a:pt x="1183815" y="1456326"/>
                  </a:cubicBezTo>
                  <a:cubicBezTo>
                    <a:pt x="1187759" y="1456454"/>
                    <a:pt x="1190327" y="1458420"/>
                    <a:pt x="1194239" y="1459489"/>
                  </a:cubicBezTo>
                  <a:cubicBezTo>
                    <a:pt x="1195554" y="1459532"/>
                    <a:pt x="1195523" y="1460472"/>
                    <a:pt x="1195493" y="1461412"/>
                  </a:cubicBezTo>
                  <a:cubicBezTo>
                    <a:pt x="1200629" y="1465344"/>
                    <a:pt x="1204419" y="1470174"/>
                    <a:pt x="1209555" y="1474106"/>
                  </a:cubicBezTo>
                  <a:cubicBezTo>
                    <a:pt x="1215975" y="1479022"/>
                    <a:pt x="1222547" y="1479235"/>
                    <a:pt x="1226583" y="1476542"/>
                  </a:cubicBezTo>
                  <a:cubicBezTo>
                    <a:pt x="1233277" y="1472994"/>
                    <a:pt x="1238627" y="1470344"/>
                    <a:pt x="1247767" y="1472523"/>
                  </a:cubicBezTo>
                  <a:cubicBezTo>
                    <a:pt x="1249082" y="1472566"/>
                    <a:pt x="1251680" y="1473592"/>
                    <a:pt x="1253025" y="1472694"/>
                  </a:cubicBezTo>
                  <a:cubicBezTo>
                    <a:pt x="1259659" y="1471027"/>
                    <a:pt x="1267607" y="1469402"/>
                    <a:pt x="1274271" y="1466795"/>
                  </a:cubicBezTo>
                  <a:cubicBezTo>
                    <a:pt x="1278245" y="1465983"/>
                    <a:pt x="1283503" y="1466153"/>
                    <a:pt x="1284878" y="1464315"/>
                  </a:cubicBezTo>
                  <a:cubicBezTo>
                    <a:pt x="1289005" y="1458801"/>
                    <a:pt x="1295669" y="1456194"/>
                    <a:pt x="1302364" y="1452646"/>
                  </a:cubicBezTo>
                  <a:cubicBezTo>
                    <a:pt x="1306399" y="1449953"/>
                    <a:pt x="1310465" y="1446320"/>
                    <a:pt x="1314439" y="1445507"/>
                  </a:cubicBezTo>
                  <a:cubicBezTo>
                    <a:pt x="1323701" y="1443925"/>
                    <a:pt x="1330457" y="1438497"/>
                    <a:pt x="1338466" y="1434991"/>
                  </a:cubicBezTo>
                  <a:cubicBezTo>
                    <a:pt x="1345130" y="1432384"/>
                    <a:pt x="1349257" y="1426870"/>
                    <a:pt x="1355860" y="1426143"/>
                  </a:cubicBezTo>
                  <a:cubicBezTo>
                    <a:pt x="1366437" y="1424604"/>
                    <a:pt x="1374477" y="1420158"/>
                    <a:pt x="1383831" y="1415755"/>
                  </a:cubicBezTo>
                  <a:cubicBezTo>
                    <a:pt x="1389180" y="1413105"/>
                    <a:pt x="1395814" y="1411438"/>
                    <a:pt x="1402356" y="1412591"/>
                  </a:cubicBezTo>
                  <a:cubicBezTo>
                    <a:pt x="1406269" y="1413660"/>
                    <a:pt x="1411557" y="1412890"/>
                    <a:pt x="1414217" y="1412035"/>
                  </a:cubicBezTo>
                  <a:cubicBezTo>
                    <a:pt x="1419536" y="1410325"/>
                    <a:pt x="1424885" y="1407675"/>
                    <a:pt x="1430204" y="1405965"/>
                  </a:cubicBezTo>
                  <a:cubicBezTo>
                    <a:pt x="1434209" y="1404213"/>
                    <a:pt x="1438214" y="1402460"/>
                    <a:pt x="1442157" y="1402588"/>
                  </a:cubicBezTo>
                  <a:cubicBezTo>
                    <a:pt x="1455333" y="1402075"/>
                    <a:pt x="1465910" y="1400535"/>
                    <a:pt x="1472787" y="1391345"/>
                  </a:cubicBezTo>
                  <a:cubicBezTo>
                    <a:pt x="1475539" y="1387669"/>
                    <a:pt x="1488836" y="1383395"/>
                    <a:pt x="1494033" y="1385446"/>
                  </a:cubicBezTo>
                  <a:cubicBezTo>
                    <a:pt x="1503143" y="1388566"/>
                    <a:pt x="1509777" y="1386899"/>
                    <a:pt x="1515218" y="1381427"/>
                  </a:cubicBezTo>
                  <a:cubicBezTo>
                    <a:pt x="1519253" y="1378734"/>
                    <a:pt x="1524480" y="1379845"/>
                    <a:pt x="1528363" y="1381854"/>
                  </a:cubicBezTo>
                  <a:cubicBezTo>
                    <a:pt x="1530931" y="1383820"/>
                    <a:pt x="1533529" y="1384846"/>
                    <a:pt x="1536158" y="1384932"/>
                  </a:cubicBezTo>
                  <a:cubicBezTo>
                    <a:pt x="1545329" y="1386171"/>
                    <a:pt x="1555875" y="1385572"/>
                    <a:pt x="1565046" y="1386811"/>
                  </a:cubicBezTo>
                  <a:cubicBezTo>
                    <a:pt x="1572903" y="1388008"/>
                    <a:pt x="1580851" y="1386383"/>
                    <a:pt x="1586231" y="1382793"/>
                  </a:cubicBezTo>
                  <a:cubicBezTo>
                    <a:pt x="1591611" y="1379202"/>
                    <a:pt x="1595555" y="1379330"/>
                    <a:pt x="1603380" y="1381467"/>
                  </a:cubicBezTo>
                  <a:cubicBezTo>
                    <a:pt x="1609892" y="1383561"/>
                    <a:pt x="1614997" y="1388434"/>
                    <a:pt x="1624229" y="1387792"/>
                  </a:cubicBezTo>
                  <a:cubicBezTo>
                    <a:pt x="1632147" y="1387108"/>
                    <a:pt x="1641256" y="1390228"/>
                    <a:pt x="1650549" y="1387705"/>
                  </a:cubicBezTo>
                  <a:lnTo>
                    <a:pt x="1655807" y="1387876"/>
                  </a:lnTo>
                  <a:cubicBezTo>
                    <a:pt x="1663633" y="1390013"/>
                    <a:pt x="1671490" y="1391210"/>
                    <a:pt x="1677910" y="1396125"/>
                  </a:cubicBezTo>
                  <a:cubicBezTo>
                    <a:pt x="1685644" y="1401083"/>
                    <a:pt x="1688088" y="1366332"/>
                    <a:pt x="1695853" y="1370350"/>
                  </a:cubicBezTo>
                  <a:cubicBezTo>
                    <a:pt x="1707500" y="1376376"/>
                    <a:pt x="1705055" y="1370649"/>
                    <a:pt x="1716732" y="1375735"/>
                  </a:cubicBezTo>
                  <a:cubicBezTo>
                    <a:pt x="1725842" y="1378855"/>
                    <a:pt x="1722235" y="1368383"/>
                    <a:pt x="1732689" y="1370605"/>
                  </a:cubicBezTo>
                  <a:cubicBezTo>
                    <a:pt x="1734004" y="1370648"/>
                    <a:pt x="1749534" y="1378683"/>
                    <a:pt x="1749564" y="1377742"/>
                  </a:cubicBezTo>
                  <a:cubicBezTo>
                    <a:pt x="1756228" y="1375135"/>
                    <a:pt x="1763717" y="1347138"/>
                    <a:pt x="1770259" y="1348292"/>
                  </a:cubicBezTo>
                  <a:cubicBezTo>
                    <a:pt x="1783312" y="1351540"/>
                    <a:pt x="1795204" y="1350043"/>
                    <a:pt x="1807156" y="1346666"/>
                  </a:cubicBezTo>
                  <a:cubicBezTo>
                    <a:pt x="1813790" y="1344999"/>
                    <a:pt x="1824520" y="1338758"/>
                    <a:pt x="1829686" y="1341750"/>
                  </a:cubicBezTo>
                  <a:cubicBezTo>
                    <a:pt x="1838735" y="1346750"/>
                    <a:pt x="1847875" y="1348930"/>
                    <a:pt x="1858360" y="1350212"/>
                  </a:cubicBezTo>
                  <a:cubicBezTo>
                    <a:pt x="1859675" y="1350254"/>
                    <a:pt x="1860959" y="1351238"/>
                    <a:pt x="1862243" y="1352220"/>
                  </a:cubicBezTo>
                  <a:cubicBezTo>
                    <a:pt x="1866064" y="1356110"/>
                    <a:pt x="1884803" y="1346364"/>
                    <a:pt x="1888624" y="1350253"/>
                  </a:cubicBezTo>
                  <a:cubicBezTo>
                    <a:pt x="1893699" y="1356066"/>
                    <a:pt x="1898774" y="1361879"/>
                    <a:pt x="1903879" y="1366752"/>
                  </a:cubicBezTo>
                  <a:cubicBezTo>
                    <a:pt x="1906447" y="1368718"/>
                    <a:pt x="1910360" y="1369786"/>
                    <a:pt x="1911613" y="1371710"/>
                  </a:cubicBezTo>
                  <a:cubicBezTo>
                    <a:pt x="1912775" y="1376454"/>
                    <a:pt x="1915343" y="1378420"/>
                    <a:pt x="1921916" y="1378634"/>
                  </a:cubicBezTo>
                  <a:cubicBezTo>
                    <a:pt x="1925859" y="1378762"/>
                    <a:pt x="1929772" y="1379830"/>
                    <a:pt x="1932340" y="1381796"/>
                  </a:cubicBezTo>
                  <a:cubicBezTo>
                    <a:pt x="1938821" y="1384831"/>
                    <a:pt x="1943987" y="1387823"/>
                    <a:pt x="1949153" y="1390814"/>
                  </a:cubicBezTo>
                  <a:cubicBezTo>
                    <a:pt x="1955634" y="1393849"/>
                    <a:pt x="1962115" y="1396884"/>
                    <a:pt x="1964591" y="1401671"/>
                  </a:cubicBezTo>
                  <a:cubicBezTo>
                    <a:pt x="1965845" y="1403594"/>
                    <a:pt x="1967129" y="1404577"/>
                    <a:pt x="1968413" y="1405560"/>
                  </a:cubicBezTo>
                  <a:cubicBezTo>
                    <a:pt x="1973549" y="1409492"/>
                    <a:pt x="1978715" y="1412484"/>
                    <a:pt x="1983851" y="1416416"/>
                  </a:cubicBezTo>
                  <a:cubicBezTo>
                    <a:pt x="1991585" y="1421374"/>
                    <a:pt x="1997974" y="1427230"/>
                    <a:pt x="2005708" y="1432188"/>
                  </a:cubicBezTo>
                  <a:cubicBezTo>
                    <a:pt x="2008307" y="1433213"/>
                    <a:pt x="2010875" y="1435180"/>
                    <a:pt x="2013473" y="1436205"/>
                  </a:cubicBezTo>
                  <a:cubicBezTo>
                    <a:pt x="2018670" y="1438257"/>
                    <a:pt x="2023867" y="1440308"/>
                    <a:pt x="2027719" y="1443257"/>
                  </a:cubicBezTo>
                  <a:cubicBezTo>
                    <a:pt x="2031571" y="1446207"/>
                    <a:pt x="2050523" y="1429878"/>
                    <a:pt x="2053030" y="1433725"/>
                  </a:cubicBezTo>
                  <a:cubicBezTo>
                    <a:pt x="2053000" y="1434665"/>
                    <a:pt x="2054314" y="1434708"/>
                    <a:pt x="2055629" y="1434750"/>
                  </a:cubicBezTo>
                  <a:cubicBezTo>
                    <a:pt x="2063363" y="1439708"/>
                    <a:pt x="2071311" y="1438084"/>
                    <a:pt x="2079259" y="1436459"/>
                  </a:cubicBezTo>
                  <a:cubicBezTo>
                    <a:pt x="2081919" y="1435604"/>
                    <a:pt x="2084578" y="1434749"/>
                    <a:pt x="2085862" y="1435732"/>
                  </a:cubicBezTo>
                  <a:cubicBezTo>
                    <a:pt x="2094972" y="1438852"/>
                    <a:pt x="2101330" y="1445648"/>
                    <a:pt x="2113130" y="1446973"/>
                  </a:cubicBezTo>
                  <a:cubicBezTo>
                    <a:pt x="2113130" y="1446973"/>
                    <a:pt x="2114445" y="1447016"/>
                    <a:pt x="2114414" y="1447956"/>
                  </a:cubicBezTo>
                  <a:cubicBezTo>
                    <a:pt x="2116860" y="1453683"/>
                    <a:pt x="2124747" y="1453940"/>
                    <a:pt x="2131289" y="1455093"/>
                  </a:cubicBezTo>
                  <a:cubicBezTo>
                    <a:pt x="2135232" y="1455221"/>
                    <a:pt x="2139145" y="1456290"/>
                    <a:pt x="2141744" y="1457316"/>
                  </a:cubicBezTo>
                  <a:cubicBezTo>
                    <a:pt x="2149539" y="1460393"/>
                    <a:pt x="2157304" y="1464410"/>
                    <a:pt x="2166444" y="1466590"/>
                  </a:cubicBezTo>
                  <a:cubicBezTo>
                    <a:pt x="2178183" y="1469795"/>
                    <a:pt x="2189952" y="1472060"/>
                    <a:pt x="2199001" y="1477061"/>
                  </a:cubicBezTo>
                  <a:cubicBezTo>
                    <a:pt x="2200316" y="1477104"/>
                    <a:pt x="2201630" y="1477146"/>
                    <a:pt x="2201600" y="1478087"/>
                  </a:cubicBezTo>
                  <a:cubicBezTo>
                    <a:pt x="2205482" y="1480095"/>
                    <a:pt x="2212024" y="1481249"/>
                    <a:pt x="2214561" y="1484156"/>
                  </a:cubicBezTo>
                  <a:cubicBezTo>
                    <a:pt x="2218322" y="1489926"/>
                    <a:pt x="2228868" y="1489327"/>
                    <a:pt x="2233973" y="1494200"/>
                  </a:cubicBezTo>
                  <a:lnTo>
                    <a:pt x="2235288" y="1494242"/>
                  </a:lnTo>
                  <a:cubicBezTo>
                    <a:pt x="2240546" y="1494413"/>
                    <a:pt x="2245773" y="1495524"/>
                    <a:pt x="2252346" y="1495738"/>
                  </a:cubicBezTo>
                  <a:cubicBezTo>
                    <a:pt x="2255005" y="1494883"/>
                    <a:pt x="2259010" y="1493130"/>
                    <a:pt x="2261639" y="1493215"/>
                  </a:cubicBezTo>
                  <a:cubicBezTo>
                    <a:pt x="2273378" y="1496421"/>
                    <a:pt x="2285208" y="1496805"/>
                    <a:pt x="2293339" y="1489538"/>
                  </a:cubicBezTo>
                  <a:cubicBezTo>
                    <a:pt x="2294684" y="1488641"/>
                    <a:pt x="2297313" y="1488726"/>
                    <a:pt x="2299942" y="1488811"/>
                  </a:cubicBezTo>
                  <a:lnTo>
                    <a:pt x="2310458" y="1489153"/>
                  </a:lnTo>
                  <a:cubicBezTo>
                    <a:pt x="2322350" y="1487657"/>
                    <a:pt x="2332927" y="1486117"/>
                    <a:pt x="2344788" y="1485561"/>
                  </a:cubicBezTo>
                  <a:cubicBezTo>
                    <a:pt x="2350076" y="1484792"/>
                    <a:pt x="2356588" y="1486886"/>
                    <a:pt x="2361815" y="1487997"/>
                  </a:cubicBezTo>
                  <a:cubicBezTo>
                    <a:pt x="2367042" y="1489108"/>
                    <a:pt x="2372301" y="1489279"/>
                    <a:pt x="2377559" y="1489450"/>
                  </a:cubicBezTo>
                  <a:cubicBezTo>
                    <a:pt x="2384131" y="1489663"/>
                    <a:pt x="2389450" y="1487953"/>
                    <a:pt x="2396023" y="1488167"/>
                  </a:cubicBezTo>
                  <a:cubicBezTo>
                    <a:pt x="2401311" y="1487397"/>
                    <a:pt x="2407884" y="1487611"/>
                    <a:pt x="2413172" y="1486841"/>
                  </a:cubicBezTo>
                  <a:cubicBezTo>
                    <a:pt x="2425064" y="1485345"/>
                    <a:pt x="2435641" y="1483805"/>
                    <a:pt x="2447501" y="1483249"/>
                  </a:cubicBezTo>
                  <a:cubicBezTo>
                    <a:pt x="2456427" y="1451533"/>
                    <a:pt x="2456334" y="1413876"/>
                    <a:pt x="2457586" y="1375322"/>
                  </a:cubicBezTo>
                  <a:close/>
                </a:path>
              </a:pathLst>
            </a:cu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9" name="Freeform 9"/>
          <p:cNvSpPr/>
          <p:nvPr/>
        </p:nvSpPr>
        <p:spPr>
          <a:xfrm rot="4432255">
            <a:off x="14406487" y="376810"/>
            <a:ext cx="12128005" cy="7794293"/>
          </a:xfrm>
          <a:custGeom>
            <a:avLst/>
            <a:gdLst/>
            <a:ahLst/>
            <a:cxnLst/>
            <a:rect l="l" t="t" r="r" b="b"/>
            <a:pathLst>
              <a:path w="12128005" h="7794293">
                <a:moveTo>
                  <a:pt x="0" y="0"/>
                </a:moveTo>
                <a:lnTo>
                  <a:pt x="12128005" y="0"/>
                </a:lnTo>
                <a:lnTo>
                  <a:pt x="12128005" y="7794293"/>
                </a:lnTo>
                <a:lnTo>
                  <a:pt x="0" y="779429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10" name="Group 10"/>
          <p:cNvGrpSpPr/>
          <p:nvPr/>
        </p:nvGrpSpPr>
        <p:grpSpPr>
          <a:xfrm rot="1471909">
            <a:off x="13182663" y="-4788608"/>
            <a:ext cx="8488074" cy="6311446"/>
            <a:chOff x="0" y="0"/>
            <a:chExt cx="3254686" cy="2420075"/>
          </a:xfrm>
        </p:grpSpPr>
        <p:sp>
          <p:nvSpPr>
            <p:cNvPr id="11" name="Freeform 11"/>
            <p:cNvSpPr/>
            <p:nvPr/>
          </p:nvSpPr>
          <p:spPr>
            <a:xfrm>
              <a:off x="-2540" y="-2540"/>
              <a:ext cx="3257226" cy="2416504"/>
            </a:xfrm>
            <a:custGeom>
              <a:avLst/>
              <a:gdLst/>
              <a:ahLst/>
              <a:cxnLst/>
              <a:rect l="l" t="t" r="r" b="b"/>
              <a:pathLst>
                <a:path w="3257226" h="2416504">
                  <a:moveTo>
                    <a:pt x="3255486" y="2138440"/>
                  </a:moveTo>
                  <a:cubicBezTo>
                    <a:pt x="3253745" y="1534949"/>
                    <a:pt x="3232859" y="719090"/>
                    <a:pt x="3232859" y="117127"/>
                  </a:cubicBezTo>
                  <a:cubicBezTo>
                    <a:pt x="3232859" y="107960"/>
                    <a:pt x="3234600" y="98793"/>
                    <a:pt x="3234600" y="91154"/>
                  </a:cubicBezTo>
                  <a:cubicBezTo>
                    <a:pt x="3232859" y="89626"/>
                    <a:pt x="3231119" y="89626"/>
                    <a:pt x="3229379" y="88098"/>
                  </a:cubicBezTo>
                  <a:cubicBezTo>
                    <a:pt x="3229379" y="88098"/>
                    <a:pt x="3227638" y="89626"/>
                    <a:pt x="3227638" y="91154"/>
                  </a:cubicBezTo>
                  <a:cubicBezTo>
                    <a:pt x="3224157" y="98793"/>
                    <a:pt x="3217195" y="98793"/>
                    <a:pt x="3210233" y="98793"/>
                  </a:cubicBezTo>
                  <a:cubicBezTo>
                    <a:pt x="3201531" y="97265"/>
                    <a:pt x="3192828" y="89626"/>
                    <a:pt x="3182386" y="92682"/>
                  </a:cubicBezTo>
                  <a:cubicBezTo>
                    <a:pt x="3178905" y="94210"/>
                    <a:pt x="3171943" y="91154"/>
                    <a:pt x="3170202" y="88098"/>
                  </a:cubicBezTo>
                  <a:cubicBezTo>
                    <a:pt x="3164981" y="81987"/>
                    <a:pt x="3158019" y="81987"/>
                    <a:pt x="3151057" y="85043"/>
                  </a:cubicBezTo>
                  <a:cubicBezTo>
                    <a:pt x="3147576" y="86570"/>
                    <a:pt x="3144095" y="85043"/>
                    <a:pt x="3140614" y="85043"/>
                  </a:cubicBezTo>
                  <a:cubicBezTo>
                    <a:pt x="3135393" y="85043"/>
                    <a:pt x="3128431" y="83515"/>
                    <a:pt x="3123209" y="81987"/>
                  </a:cubicBezTo>
                  <a:cubicBezTo>
                    <a:pt x="3121469" y="81987"/>
                    <a:pt x="3117988" y="80459"/>
                    <a:pt x="3116248" y="80459"/>
                  </a:cubicBezTo>
                  <a:cubicBezTo>
                    <a:pt x="3111026" y="78931"/>
                    <a:pt x="3105805" y="74348"/>
                    <a:pt x="3100583" y="80459"/>
                  </a:cubicBezTo>
                  <a:cubicBezTo>
                    <a:pt x="3100583" y="80459"/>
                    <a:pt x="3097102" y="80459"/>
                    <a:pt x="3095362" y="78931"/>
                  </a:cubicBezTo>
                  <a:cubicBezTo>
                    <a:pt x="3093621" y="75876"/>
                    <a:pt x="3091881" y="71292"/>
                    <a:pt x="3090140" y="68236"/>
                  </a:cubicBezTo>
                  <a:cubicBezTo>
                    <a:pt x="3086660" y="63653"/>
                    <a:pt x="3086660" y="56014"/>
                    <a:pt x="3081438" y="52958"/>
                  </a:cubicBezTo>
                  <a:cubicBezTo>
                    <a:pt x="3077957" y="51430"/>
                    <a:pt x="3076217" y="49903"/>
                    <a:pt x="3074477" y="46847"/>
                  </a:cubicBezTo>
                  <a:cubicBezTo>
                    <a:pt x="3074477" y="45319"/>
                    <a:pt x="3070995" y="43791"/>
                    <a:pt x="3070995" y="42263"/>
                  </a:cubicBezTo>
                  <a:lnTo>
                    <a:pt x="3065774" y="37680"/>
                  </a:lnTo>
                  <a:cubicBezTo>
                    <a:pt x="3064034" y="34624"/>
                    <a:pt x="3062293" y="30041"/>
                    <a:pt x="3058812" y="28513"/>
                  </a:cubicBezTo>
                  <a:cubicBezTo>
                    <a:pt x="3051850" y="23930"/>
                    <a:pt x="3050110" y="17818"/>
                    <a:pt x="3053591" y="10179"/>
                  </a:cubicBezTo>
                  <a:cubicBezTo>
                    <a:pt x="3048369" y="8651"/>
                    <a:pt x="3044888" y="5596"/>
                    <a:pt x="3039667" y="5596"/>
                  </a:cubicBezTo>
                  <a:cubicBezTo>
                    <a:pt x="3018781" y="7123"/>
                    <a:pt x="2996155" y="10179"/>
                    <a:pt x="2975269" y="11707"/>
                  </a:cubicBezTo>
                  <a:cubicBezTo>
                    <a:pt x="2971788" y="11707"/>
                    <a:pt x="2966567" y="13235"/>
                    <a:pt x="2964826" y="14763"/>
                  </a:cubicBezTo>
                  <a:cubicBezTo>
                    <a:pt x="2950903" y="22402"/>
                    <a:pt x="2936979" y="16290"/>
                    <a:pt x="2923055" y="14763"/>
                  </a:cubicBezTo>
                  <a:cubicBezTo>
                    <a:pt x="2912612" y="14763"/>
                    <a:pt x="2902169" y="10179"/>
                    <a:pt x="2891727" y="8651"/>
                  </a:cubicBezTo>
                  <a:cubicBezTo>
                    <a:pt x="2879543" y="7123"/>
                    <a:pt x="2869100" y="8651"/>
                    <a:pt x="2856917" y="7123"/>
                  </a:cubicBezTo>
                  <a:cubicBezTo>
                    <a:pt x="2855177" y="7123"/>
                    <a:pt x="2853436" y="5596"/>
                    <a:pt x="2851696" y="4068"/>
                  </a:cubicBezTo>
                  <a:cubicBezTo>
                    <a:pt x="2848215" y="0"/>
                    <a:pt x="2841253" y="1270"/>
                    <a:pt x="2837772" y="2540"/>
                  </a:cubicBezTo>
                  <a:cubicBezTo>
                    <a:pt x="2832550" y="5596"/>
                    <a:pt x="2830810" y="10179"/>
                    <a:pt x="2827329" y="14763"/>
                  </a:cubicBezTo>
                  <a:cubicBezTo>
                    <a:pt x="2818627" y="16290"/>
                    <a:pt x="2806443" y="17818"/>
                    <a:pt x="2797741" y="22402"/>
                  </a:cubicBezTo>
                  <a:cubicBezTo>
                    <a:pt x="2790779" y="25457"/>
                    <a:pt x="2787298" y="26985"/>
                    <a:pt x="2782077" y="23930"/>
                  </a:cubicBezTo>
                  <a:lnTo>
                    <a:pt x="2780336" y="25457"/>
                  </a:lnTo>
                  <a:cubicBezTo>
                    <a:pt x="2783817" y="28513"/>
                    <a:pt x="2785558" y="33097"/>
                    <a:pt x="2789039" y="36152"/>
                  </a:cubicBezTo>
                  <a:cubicBezTo>
                    <a:pt x="2783817" y="37680"/>
                    <a:pt x="2776855" y="40736"/>
                    <a:pt x="2773374" y="39208"/>
                  </a:cubicBezTo>
                  <a:cubicBezTo>
                    <a:pt x="2764672" y="37680"/>
                    <a:pt x="2761191" y="40736"/>
                    <a:pt x="2754229" y="43791"/>
                  </a:cubicBezTo>
                  <a:cubicBezTo>
                    <a:pt x="2747267" y="48375"/>
                    <a:pt x="2738565" y="51430"/>
                    <a:pt x="2731603" y="54486"/>
                  </a:cubicBezTo>
                  <a:cubicBezTo>
                    <a:pt x="2729862" y="54486"/>
                    <a:pt x="2728122" y="54486"/>
                    <a:pt x="2726382" y="52958"/>
                  </a:cubicBezTo>
                  <a:cubicBezTo>
                    <a:pt x="2724641" y="52958"/>
                    <a:pt x="2722901" y="51430"/>
                    <a:pt x="2722901" y="51430"/>
                  </a:cubicBezTo>
                  <a:cubicBezTo>
                    <a:pt x="2714198" y="54486"/>
                    <a:pt x="2705496" y="57542"/>
                    <a:pt x="2696793" y="54486"/>
                  </a:cubicBezTo>
                  <a:cubicBezTo>
                    <a:pt x="2695053" y="54486"/>
                    <a:pt x="2695053" y="56014"/>
                    <a:pt x="2693312" y="56014"/>
                  </a:cubicBezTo>
                  <a:cubicBezTo>
                    <a:pt x="2682870" y="59070"/>
                    <a:pt x="2675908" y="69764"/>
                    <a:pt x="2661984" y="69764"/>
                  </a:cubicBezTo>
                  <a:cubicBezTo>
                    <a:pt x="2651541" y="69764"/>
                    <a:pt x="2641098" y="77403"/>
                    <a:pt x="2630656" y="77403"/>
                  </a:cubicBezTo>
                  <a:cubicBezTo>
                    <a:pt x="2618472" y="78931"/>
                    <a:pt x="2608029" y="81987"/>
                    <a:pt x="2597586" y="86570"/>
                  </a:cubicBezTo>
                  <a:cubicBezTo>
                    <a:pt x="2594105" y="88098"/>
                    <a:pt x="2590625" y="88098"/>
                    <a:pt x="2588884" y="88098"/>
                  </a:cubicBezTo>
                  <a:cubicBezTo>
                    <a:pt x="2580182" y="85043"/>
                    <a:pt x="2574960" y="89626"/>
                    <a:pt x="2571479" y="94210"/>
                  </a:cubicBezTo>
                  <a:cubicBezTo>
                    <a:pt x="2562777" y="104904"/>
                    <a:pt x="2548853" y="107960"/>
                    <a:pt x="2536670" y="111016"/>
                  </a:cubicBezTo>
                  <a:cubicBezTo>
                    <a:pt x="2521006" y="114071"/>
                    <a:pt x="2505341" y="115599"/>
                    <a:pt x="2489677" y="117127"/>
                  </a:cubicBezTo>
                  <a:cubicBezTo>
                    <a:pt x="2487937" y="117127"/>
                    <a:pt x="2486196" y="121710"/>
                    <a:pt x="2482715" y="123238"/>
                  </a:cubicBezTo>
                  <a:cubicBezTo>
                    <a:pt x="2480975" y="123238"/>
                    <a:pt x="2479234" y="121710"/>
                    <a:pt x="2479234" y="121710"/>
                  </a:cubicBezTo>
                  <a:cubicBezTo>
                    <a:pt x="2470532" y="130877"/>
                    <a:pt x="2465311" y="144628"/>
                    <a:pt x="2447906" y="143100"/>
                  </a:cubicBezTo>
                  <a:lnTo>
                    <a:pt x="2446165" y="143100"/>
                  </a:lnTo>
                  <a:cubicBezTo>
                    <a:pt x="2432241" y="150739"/>
                    <a:pt x="2418318" y="147683"/>
                    <a:pt x="2406134" y="144628"/>
                  </a:cubicBezTo>
                  <a:cubicBezTo>
                    <a:pt x="2402653" y="144628"/>
                    <a:pt x="2397432" y="141572"/>
                    <a:pt x="2395692" y="138516"/>
                  </a:cubicBezTo>
                  <a:cubicBezTo>
                    <a:pt x="2390470" y="129349"/>
                    <a:pt x="2376546" y="126294"/>
                    <a:pt x="2366103" y="129349"/>
                  </a:cubicBezTo>
                  <a:cubicBezTo>
                    <a:pt x="2357401" y="132405"/>
                    <a:pt x="2348699" y="133933"/>
                    <a:pt x="2339996" y="136989"/>
                  </a:cubicBezTo>
                  <a:cubicBezTo>
                    <a:pt x="2326073" y="140044"/>
                    <a:pt x="2313889" y="141572"/>
                    <a:pt x="2299965" y="135461"/>
                  </a:cubicBezTo>
                  <a:cubicBezTo>
                    <a:pt x="2286042" y="129349"/>
                    <a:pt x="2275599" y="133933"/>
                    <a:pt x="2268637" y="147683"/>
                  </a:cubicBezTo>
                  <a:cubicBezTo>
                    <a:pt x="2263416" y="156850"/>
                    <a:pt x="2249492" y="158378"/>
                    <a:pt x="2240789" y="150739"/>
                  </a:cubicBezTo>
                  <a:cubicBezTo>
                    <a:pt x="2235568" y="146156"/>
                    <a:pt x="2232087" y="147683"/>
                    <a:pt x="2226865" y="150739"/>
                  </a:cubicBezTo>
                  <a:lnTo>
                    <a:pt x="2216423" y="159906"/>
                  </a:lnTo>
                  <a:cubicBezTo>
                    <a:pt x="2214682" y="161434"/>
                    <a:pt x="2211201" y="161434"/>
                    <a:pt x="2209461" y="161434"/>
                  </a:cubicBezTo>
                  <a:lnTo>
                    <a:pt x="2199018" y="161434"/>
                  </a:lnTo>
                  <a:cubicBezTo>
                    <a:pt x="2192056" y="161434"/>
                    <a:pt x="2185094" y="159906"/>
                    <a:pt x="2178132" y="158378"/>
                  </a:cubicBezTo>
                  <a:cubicBezTo>
                    <a:pt x="2169430" y="156850"/>
                    <a:pt x="2162468" y="152267"/>
                    <a:pt x="2153766" y="150739"/>
                  </a:cubicBezTo>
                  <a:cubicBezTo>
                    <a:pt x="2139842" y="149211"/>
                    <a:pt x="2136361" y="138516"/>
                    <a:pt x="2131140" y="130877"/>
                  </a:cubicBezTo>
                  <a:cubicBezTo>
                    <a:pt x="2127659" y="126294"/>
                    <a:pt x="2120697" y="120183"/>
                    <a:pt x="2113735" y="121710"/>
                  </a:cubicBezTo>
                  <a:cubicBezTo>
                    <a:pt x="2106773" y="124766"/>
                    <a:pt x="2099811" y="121710"/>
                    <a:pt x="2094590" y="120183"/>
                  </a:cubicBezTo>
                  <a:cubicBezTo>
                    <a:pt x="2092849" y="120183"/>
                    <a:pt x="2089368" y="118655"/>
                    <a:pt x="2087628" y="118655"/>
                  </a:cubicBezTo>
                  <a:cubicBezTo>
                    <a:pt x="2075444" y="115599"/>
                    <a:pt x="2066742" y="121710"/>
                    <a:pt x="2058040" y="129349"/>
                  </a:cubicBezTo>
                  <a:lnTo>
                    <a:pt x="2051078" y="135461"/>
                  </a:lnTo>
                  <a:cubicBezTo>
                    <a:pt x="2049337" y="136989"/>
                    <a:pt x="2049337" y="140044"/>
                    <a:pt x="2047597" y="141572"/>
                  </a:cubicBezTo>
                  <a:cubicBezTo>
                    <a:pt x="2037154" y="149211"/>
                    <a:pt x="2026711" y="146156"/>
                    <a:pt x="2014528" y="141572"/>
                  </a:cubicBezTo>
                  <a:cubicBezTo>
                    <a:pt x="2004085" y="136989"/>
                    <a:pt x="1991902" y="141572"/>
                    <a:pt x="1988421" y="150739"/>
                  </a:cubicBezTo>
                  <a:cubicBezTo>
                    <a:pt x="1986680" y="156850"/>
                    <a:pt x="1984940" y="161434"/>
                    <a:pt x="1976237" y="164489"/>
                  </a:cubicBezTo>
                  <a:cubicBezTo>
                    <a:pt x="1967535" y="169073"/>
                    <a:pt x="1957092" y="172129"/>
                    <a:pt x="1955352" y="182823"/>
                  </a:cubicBezTo>
                  <a:cubicBezTo>
                    <a:pt x="1955352" y="184351"/>
                    <a:pt x="1953611" y="185879"/>
                    <a:pt x="1951871" y="185879"/>
                  </a:cubicBezTo>
                  <a:cubicBezTo>
                    <a:pt x="1946649" y="187407"/>
                    <a:pt x="1943168" y="188935"/>
                    <a:pt x="1937947" y="190463"/>
                  </a:cubicBezTo>
                  <a:lnTo>
                    <a:pt x="1922283" y="190463"/>
                  </a:lnTo>
                  <a:cubicBezTo>
                    <a:pt x="1911840" y="188935"/>
                    <a:pt x="1901397" y="185879"/>
                    <a:pt x="1890954" y="184351"/>
                  </a:cubicBezTo>
                  <a:cubicBezTo>
                    <a:pt x="1878771" y="182823"/>
                    <a:pt x="1868328" y="188935"/>
                    <a:pt x="1856144" y="190463"/>
                  </a:cubicBezTo>
                  <a:lnTo>
                    <a:pt x="1854404" y="191990"/>
                  </a:lnTo>
                  <a:cubicBezTo>
                    <a:pt x="1850923" y="196574"/>
                    <a:pt x="1845702" y="195046"/>
                    <a:pt x="1842221" y="191990"/>
                  </a:cubicBezTo>
                  <a:cubicBezTo>
                    <a:pt x="1835259" y="185879"/>
                    <a:pt x="1823076" y="184351"/>
                    <a:pt x="1814373" y="187407"/>
                  </a:cubicBezTo>
                  <a:cubicBezTo>
                    <a:pt x="1803930" y="191990"/>
                    <a:pt x="1793487" y="195046"/>
                    <a:pt x="1783045" y="198102"/>
                  </a:cubicBezTo>
                  <a:cubicBezTo>
                    <a:pt x="1779564" y="198102"/>
                    <a:pt x="1776083" y="196574"/>
                    <a:pt x="1774342" y="196574"/>
                  </a:cubicBezTo>
                  <a:cubicBezTo>
                    <a:pt x="1770861" y="196574"/>
                    <a:pt x="1765640" y="195046"/>
                    <a:pt x="1763900" y="196574"/>
                  </a:cubicBezTo>
                  <a:cubicBezTo>
                    <a:pt x="1749976" y="205741"/>
                    <a:pt x="1736052" y="202685"/>
                    <a:pt x="1723869" y="196574"/>
                  </a:cubicBezTo>
                  <a:cubicBezTo>
                    <a:pt x="1716907" y="193518"/>
                    <a:pt x="1706464" y="190463"/>
                    <a:pt x="1702983" y="181296"/>
                  </a:cubicBezTo>
                  <a:cubicBezTo>
                    <a:pt x="1701242" y="175184"/>
                    <a:pt x="1694281" y="169073"/>
                    <a:pt x="1689059" y="164489"/>
                  </a:cubicBezTo>
                  <a:cubicBezTo>
                    <a:pt x="1680357" y="156850"/>
                    <a:pt x="1671654" y="146156"/>
                    <a:pt x="1655990" y="146156"/>
                  </a:cubicBezTo>
                  <a:cubicBezTo>
                    <a:pt x="1652509" y="146156"/>
                    <a:pt x="1649028" y="140044"/>
                    <a:pt x="1647288" y="141572"/>
                  </a:cubicBezTo>
                  <a:cubicBezTo>
                    <a:pt x="1640326" y="143100"/>
                    <a:pt x="1640326" y="140044"/>
                    <a:pt x="1636845" y="136989"/>
                  </a:cubicBezTo>
                  <a:cubicBezTo>
                    <a:pt x="1633364" y="133933"/>
                    <a:pt x="1628143" y="130877"/>
                    <a:pt x="1624662" y="126294"/>
                  </a:cubicBezTo>
                  <a:cubicBezTo>
                    <a:pt x="1619440" y="120183"/>
                    <a:pt x="1614219" y="112543"/>
                    <a:pt x="1608997" y="106432"/>
                  </a:cubicBezTo>
                  <a:cubicBezTo>
                    <a:pt x="1603776" y="100321"/>
                    <a:pt x="1600295" y="92682"/>
                    <a:pt x="1595074" y="86570"/>
                  </a:cubicBezTo>
                  <a:cubicBezTo>
                    <a:pt x="1593333" y="85043"/>
                    <a:pt x="1588112" y="83515"/>
                    <a:pt x="1586371" y="85043"/>
                  </a:cubicBezTo>
                  <a:lnTo>
                    <a:pt x="1565485" y="94210"/>
                  </a:lnTo>
                  <a:cubicBezTo>
                    <a:pt x="1562005" y="95737"/>
                    <a:pt x="1560264" y="98793"/>
                    <a:pt x="1558524" y="101849"/>
                  </a:cubicBezTo>
                  <a:lnTo>
                    <a:pt x="1556783" y="100321"/>
                  </a:lnTo>
                  <a:cubicBezTo>
                    <a:pt x="1558524" y="95737"/>
                    <a:pt x="1560264" y="91154"/>
                    <a:pt x="1562005" y="89626"/>
                  </a:cubicBezTo>
                  <a:lnTo>
                    <a:pt x="1541119" y="85043"/>
                  </a:lnTo>
                  <a:cubicBezTo>
                    <a:pt x="1535897" y="83515"/>
                    <a:pt x="1527195" y="83515"/>
                    <a:pt x="1523714" y="83515"/>
                  </a:cubicBezTo>
                  <a:lnTo>
                    <a:pt x="1495866" y="83515"/>
                  </a:lnTo>
                  <a:cubicBezTo>
                    <a:pt x="1485424" y="83515"/>
                    <a:pt x="1476721" y="81987"/>
                    <a:pt x="1466278" y="83515"/>
                  </a:cubicBezTo>
                  <a:cubicBezTo>
                    <a:pt x="1459317" y="85043"/>
                    <a:pt x="1454095" y="81987"/>
                    <a:pt x="1448874" y="78931"/>
                  </a:cubicBezTo>
                  <a:cubicBezTo>
                    <a:pt x="1434950" y="69764"/>
                    <a:pt x="1421026" y="59070"/>
                    <a:pt x="1401881" y="63653"/>
                  </a:cubicBezTo>
                  <a:cubicBezTo>
                    <a:pt x="1400140" y="63653"/>
                    <a:pt x="1396659" y="62125"/>
                    <a:pt x="1394919" y="60597"/>
                  </a:cubicBezTo>
                  <a:cubicBezTo>
                    <a:pt x="1389698" y="59070"/>
                    <a:pt x="1386217" y="56014"/>
                    <a:pt x="1379255" y="52958"/>
                  </a:cubicBezTo>
                  <a:cubicBezTo>
                    <a:pt x="1379255" y="57542"/>
                    <a:pt x="1379255" y="59070"/>
                    <a:pt x="1380995" y="62125"/>
                  </a:cubicBezTo>
                  <a:cubicBezTo>
                    <a:pt x="1377514" y="65181"/>
                    <a:pt x="1375774" y="63653"/>
                    <a:pt x="1374033" y="62125"/>
                  </a:cubicBezTo>
                  <a:cubicBezTo>
                    <a:pt x="1372293" y="63653"/>
                    <a:pt x="1370552" y="66709"/>
                    <a:pt x="1368812" y="66709"/>
                  </a:cubicBezTo>
                  <a:cubicBezTo>
                    <a:pt x="1360110" y="69764"/>
                    <a:pt x="1351407" y="71292"/>
                    <a:pt x="1342705" y="74348"/>
                  </a:cubicBezTo>
                  <a:cubicBezTo>
                    <a:pt x="1339224" y="75876"/>
                    <a:pt x="1335743" y="77403"/>
                    <a:pt x="1334002" y="78931"/>
                  </a:cubicBezTo>
                  <a:cubicBezTo>
                    <a:pt x="1327040" y="83515"/>
                    <a:pt x="1321819" y="91154"/>
                    <a:pt x="1309636" y="89626"/>
                  </a:cubicBezTo>
                  <a:cubicBezTo>
                    <a:pt x="1307895" y="89626"/>
                    <a:pt x="1304414" y="92682"/>
                    <a:pt x="1300933" y="92682"/>
                  </a:cubicBezTo>
                  <a:cubicBezTo>
                    <a:pt x="1297452" y="94210"/>
                    <a:pt x="1292231" y="94210"/>
                    <a:pt x="1288750" y="95737"/>
                  </a:cubicBezTo>
                  <a:lnTo>
                    <a:pt x="1285269" y="95737"/>
                  </a:lnTo>
                  <a:cubicBezTo>
                    <a:pt x="1274826" y="98793"/>
                    <a:pt x="1266124" y="101849"/>
                    <a:pt x="1255681" y="103376"/>
                  </a:cubicBezTo>
                  <a:lnTo>
                    <a:pt x="1248719" y="103376"/>
                  </a:lnTo>
                  <a:cubicBezTo>
                    <a:pt x="1240017" y="103376"/>
                    <a:pt x="1233055" y="101849"/>
                    <a:pt x="1224353" y="101849"/>
                  </a:cubicBezTo>
                  <a:cubicBezTo>
                    <a:pt x="1215650" y="101849"/>
                    <a:pt x="1206948" y="104904"/>
                    <a:pt x="1198246" y="104904"/>
                  </a:cubicBezTo>
                  <a:cubicBezTo>
                    <a:pt x="1187803" y="104904"/>
                    <a:pt x="1175619" y="104904"/>
                    <a:pt x="1166917" y="98793"/>
                  </a:cubicBezTo>
                  <a:cubicBezTo>
                    <a:pt x="1165176" y="97265"/>
                    <a:pt x="1159955" y="97265"/>
                    <a:pt x="1156474" y="98793"/>
                  </a:cubicBezTo>
                  <a:cubicBezTo>
                    <a:pt x="1144291" y="100321"/>
                    <a:pt x="1132107" y="101849"/>
                    <a:pt x="1121665" y="104904"/>
                  </a:cubicBezTo>
                  <a:cubicBezTo>
                    <a:pt x="1111222" y="107960"/>
                    <a:pt x="1106000" y="104904"/>
                    <a:pt x="1102519" y="97265"/>
                  </a:cubicBezTo>
                  <a:cubicBezTo>
                    <a:pt x="1100779" y="94210"/>
                    <a:pt x="1097298" y="91154"/>
                    <a:pt x="1093817" y="88098"/>
                  </a:cubicBezTo>
                  <a:cubicBezTo>
                    <a:pt x="1088596" y="85043"/>
                    <a:pt x="1083374" y="80459"/>
                    <a:pt x="1078153" y="80459"/>
                  </a:cubicBezTo>
                  <a:cubicBezTo>
                    <a:pt x="1065969" y="80459"/>
                    <a:pt x="1059007" y="74348"/>
                    <a:pt x="1050305" y="69764"/>
                  </a:cubicBezTo>
                  <a:cubicBezTo>
                    <a:pt x="1036381" y="62125"/>
                    <a:pt x="1024198" y="52958"/>
                    <a:pt x="1006793" y="54486"/>
                  </a:cubicBezTo>
                  <a:lnTo>
                    <a:pt x="1006793" y="46847"/>
                  </a:lnTo>
                  <a:cubicBezTo>
                    <a:pt x="1010274" y="46847"/>
                    <a:pt x="1013755" y="46847"/>
                    <a:pt x="1017236" y="45319"/>
                  </a:cubicBezTo>
                  <a:cubicBezTo>
                    <a:pt x="1012015" y="42263"/>
                    <a:pt x="1012015" y="37680"/>
                    <a:pt x="1008534" y="34624"/>
                  </a:cubicBezTo>
                  <a:cubicBezTo>
                    <a:pt x="1001572" y="30041"/>
                    <a:pt x="994610" y="28513"/>
                    <a:pt x="987648" y="25457"/>
                  </a:cubicBezTo>
                  <a:cubicBezTo>
                    <a:pt x="982427" y="23930"/>
                    <a:pt x="975465" y="23930"/>
                    <a:pt x="978946" y="31569"/>
                  </a:cubicBezTo>
                  <a:cubicBezTo>
                    <a:pt x="970243" y="33097"/>
                    <a:pt x="963281" y="33097"/>
                    <a:pt x="959800" y="36152"/>
                  </a:cubicBezTo>
                  <a:cubicBezTo>
                    <a:pt x="952839" y="40736"/>
                    <a:pt x="945877" y="37680"/>
                    <a:pt x="940655" y="34624"/>
                  </a:cubicBezTo>
                  <a:cubicBezTo>
                    <a:pt x="937174" y="33097"/>
                    <a:pt x="933693" y="31569"/>
                    <a:pt x="930212" y="33097"/>
                  </a:cubicBezTo>
                  <a:cubicBezTo>
                    <a:pt x="909327" y="42263"/>
                    <a:pt x="888441" y="37680"/>
                    <a:pt x="867555" y="37680"/>
                  </a:cubicBezTo>
                  <a:cubicBezTo>
                    <a:pt x="864074" y="37680"/>
                    <a:pt x="860594" y="36152"/>
                    <a:pt x="855372" y="36152"/>
                  </a:cubicBezTo>
                  <a:cubicBezTo>
                    <a:pt x="848410" y="34624"/>
                    <a:pt x="843189" y="31569"/>
                    <a:pt x="836227" y="30041"/>
                  </a:cubicBezTo>
                  <a:cubicBezTo>
                    <a:pt x="829265" y="28513"/>
                    <a:pt x="820563" y="26985"/>
                    <a:pt x="813601" y="25457"/>
                  </a:cubicBezTo>
                  <a:lnTo>
                    <a:pt x="808379" y="25457"/>
                  </a:lnTo>
                  <a:cubicBezTo>
                    <a:pt x="796196" y="25457"/>
                    <a:pt x="784013" y="26985"/>
                    <a:pt x="773570" y="26985"/>
                  </a:cubicBezTo>
                  <a:cubicBezTo>
                    <a:pt x="764867" y="26985"/>
                    <a:pt x="756165" y="23930"/>
                    <a:pt x="745722" y="22402"/>
                  </a:cubicBezTo>
                  <a:cubicBezTo>
                    <a:pt x="743982" y="10179"/>
                    <a:pt x="730058" y="13235"/>
                    <a:pt x="721356" y="7123"/>
                  </a:cubicBezTo>
                  <a:cubicBezTo>
                    <a:pt x="719615" y="5596"/>
                    <a:pt x="716134" y="7123"/>
                    <a:pt x="714394" y="7123"/>
                  </a:cubicBezTo>
                  <a:cubicBezTo>
                    <a:pt x="703951" y="5596"/>
                    <a:pt x="696989" y="10179"/>
                    <a:pt x="693508" y="17818"/>
                  </a:cubicBezTo>
                  <a:cubicBezTo>
                    <a:pt x="688287" y="25457"/>
                    <a:pt x="674363" y="28513"/>
                    <a:pt x="679584" y="40736"/>
                  </a:cubicBezTo>
                  <a:cubicBezTo>
                    <a:pt x="681325" y="42263"/>
                    <a:pt x="684806" y="43791"/>
                    <a:pt x="686546" y="46847"/>
                  </a:cubicBezTo>
                  <a:cubicBezTo>
                    <a:pt x="686546" y="51430"/>
                    <a:pt x="684806" y="54486"/>
                    <a:pt x="679584" y="52958"/>
                  </a:cubicBezTo>
                  <a:cubicBezTo>
                    <a:pt x="677844" y="52958"/>
                    <a:pt x="676103" y="56014"/>
                    <a:pt x="674363" y="57542"/>
                  </a:cubicBezTo>
                  <a:cubicBezTo>
                    <a:pt x="672622" y="59070"/>
                    <a:pt x="672622" y="62125"/>
                    <a:pt x="670882" y="62125"/>
                  </a:cubicBezTo>
                  <a:cubicBezTo>
                    <a:pt x="660439" y="65181"/>
                    <a:pt x="653477" y="72820"/>
                    <a:pt x="641294" y="71292"/>
                  </a:cubicBezTo>
                  <a:lnTo>
                    <a:pt x="637813" y="71292"/>
                  </a:lnTo>
                  <a:cubicBezTo>
                    <a:pt x="627370" y="78931"/>
                    <a:pt x="616927" y="77403"/>
                    <a:pt x="604744" y="75876"/>
                  </a:cubicBezTo>
                  <a:cubicBezTo>
                    <a:pt x="599522" y="74348"/>
                    <a:pt x="592561" y="75876"/>
                    <a:pt x="585599" y="75876"/>
                  </a:cubicBezTo>
                  <a:cubicBezTo>
                    <a:pt x="580377" y="75876"/>
                    <a:pt x="575156" y="75876"/>
                    <a:pt x="569934" y="72820"/>
                  </a:cubicBezTo>
                  <a:cubicBezTo>
                    <a:pt x="562972" y="69764"/>
                    <a:pt x="556011" y="65181"/>
                    <a:pt x="549049" y="62125"/>
                  </a:cubicBezTo>
                  <a:cubicBezTo>
                    <a:pt x="542087" y="59070"/>
                    <a:pt x="533384" y="59070"/>
                    <a:pt x="533384" y="48375"/>
                  </a:cubicBezTo>
                  <a:cubicBezTo>
                    <a:pt x="533384" y="46847"/>
                    <a:pt x="529903" y="45319"/>
                    <a:pt x="529903" y="43791"/>
                  </a:cubicBezTo>
                  <a:cubicBezTo>
                    <a:pt x="517720" y="52958"/>
                    <a:pt x="507277" y="60597"/>
                    <a:pt x="496834" y="68236"/>
                  </a:cubicBezTo>
                  <a:cubicBezTo>
                    <a:pt x="491613" y="72820"/>
                    <a:pt x="484651" y="78931"/>
                    <a:pt x="488132" y="86570"/>
                  </a:cubicBezTo>
                  <a:cubicBezTo>
                    <a:pt x="488132" y="88098"/>
                    <a:pt x="486392" y="89626"/>
                    <a:pt x="486392" y="91154"/>
                  </a:cubicBezTo>
                  <a:cubicBezTo>
                    <a:pt x="484651" y="94210"/>
                    <a:pt x="482911" y="97265"/>
                    <a:pt x="479430" y="98793"/>
                  </a:cubicBezTo>
                  <a:cubicBezTo>
                    <a:pt x="475949" y="103376"/>
                    <a:pt x="472468" y="107960"/>
                    <a:pt x="468987" y="114071"/>
                  </a:cubicBezTo>
                  <a:lnTo>
                    <a:pt x="458544" y="123238"/>
                  </a:lnTo>
                  <a:cubicBezTo>
                    <a:pt x="455063" y="127822"/>
                    <a:pt x="451582" y="132405"/>
                    <a:pt x="446361" y="135461"/>
                  </a:cubicBezTo>
                  <a:cubicBezTo>
                    <a:pt x="434177" y="144628"/>
                    <a:pt x="421994" y="153795"/>
                    <a:pt x="408070" y="162962"/>
                  </a:cubicBezTo>
                  <a:cubicBezTo>
                    <a:pt x="401108" y="169073"/>
                    <a:pt x="392406" y="173656"/>
                    <a:pt x="385444" y="179768"/>
                  </a:cubicBezTo>
                  <a:cubicBezTo>
                    <a:pt x="373261" y="188935"/>
                    <a:pt x="359337" y="196574"/>
                    <a:pt x="352375" y="210324"/>
                  </a:cubicBezTo>
                  <a:cubicBezTo>
                    <a:pt x="352375" y="211852"/>
                    <a:pt x="348894" y="213380"/>
                    <a:pt x="347154" y="214908"/>
                  </a:cubicBezTo>
                  <a:cubicBezTo>
                    <a:pt x="338451" y="221019"/>
                    <a:pt x="324528" y="221019"/>
                    <a:pt x="324528" y="233242"/>
                  </a:cubicBezTo>
                  <a:cubicBezTo>
                    <a:pt x="310604" y="233242"/>
                    <a:pt x="303642" y="242409"/>
                    <a:pt x="296680" y="250048"/>
                  </a:cubicBezTo>
                  <a:cubicBezTo>
                    <a:pt x="291459" y="256159"/>
                    <a:pt x="286237" y="263798"/>
                    <a:pt x="279275" y="268382"/>
                  </a:cubicBezTo>
                  <a:cubicBezTo>
                    <a:pt x="272313" y="271437"/>
                    <a:pt x="263611" y="269909"/>
                    <a:pt x="254909" y="269909"/>
                  </a:cubicBezTo>
                  <a:cubicBezTo>
                    <a:pt x="251428" y="269909"/>
                    <a:pt x="247947" y="269909"/>
                    <a:pt x="247947" y="271437"/>
                  </a:cubicBezTo>
                  <a:cubicBezTo>
                    <a:pt x="240985" y="277549"/>
                    <a:pt x="232282" y="282132"/>
                    <a:pt x="227061" y="289771"/>
                  </a:cubicBezTo>
                  <a:cubicBezTo>
                    <a:pt x="221840" y="297410"/>
                    <a:pt x="216618" y="301994"/>
                    <a:pt x="207916" y="303522"/>
                  </a:cubicBezTo>
                  <a:cubicBezTo>
                    <a:pt x="199213" y="305049"/>
                    <a:pt x="190511" y="312689"/>
                    <a:pt x="178328" y="308105"/>
                  </a:cubicBezTo>
                  <a:cubicBezTo>
                    <a:pt x="167885" y="305049"/>
                    <a:pt x="155702" y="308105"/>
                    <a:pt x="148740" y="301994"/>
                  </a:cubicBezTo>
                  <a:cubicBezTo>
                    <a:pt x="134816" y="303522"/>
                    <a:pt x="124373" y="306577"/>
                    <a:pt x="112190" y="308105"/>
                  </a:cubicBezTo>
                  <a:cubicBezTo>
                    <a:pt x="98266" y="311161"/>
                    <a:pt x="82602" y="309633"/>
                    <a:pt x="70418" y="318800"/>
                  </a:cubicBezTo>
                  <a:cubicBezTo>
                    <a:pt x="59976" y="326439"/>
                    <a:pt x="51273" y="334078"/>
                    <a:pt x="35609" y="332550"/>
                  </a:cubicBezTo>
                  <a:cubicBezTo>
                    <a:pt x="37349" y="341717"/>
                    <a:pt x="39090" y="349356"/>
                    <a:pt x="40830" y="358523"/>
                  </a:cubicBezTo>
                  <a:cubicBezTo>
                    <a:pt x="44311" y="382968"/>
                    <a:pt x="47792" y="407414"/>
                    <a:pt x="49533" y="431859"/>
                  </a:cubicBezTo>
                  <a:cubicBezTo>
                    <a:pt x="54754" y="462415"/>
                    <a:pt x="56495" y="491444"/>
                    <a:pt x="53014" y="520473"/>
                  </a:cubicBezTo>
                  <a:cubicBezTo>
                    <a:pt x="49533" y="561724"/>
                    <a:pt x="33868" y="1973435"/>
                    <a:pt x="18204" y="2011630"/>
                  </a:cubicBezTo>
                  <a:lnTo>
                    <a:pt x="2540" y="2043715"/>
                  </a:lnTo>
                  <a:cubicBezTo>
                    <a:pt x="0" y="2051354"/>
                    <a:pt x="4280" y="2055937"/>
                    <a:pt x="12983" y="2057465"/>
                  </a:cubicBezTo>
                  <a:cubicBezTo>
                    <a:pt x="23426" y="2058993"/>
                    <a:pt x="26907" y="2065104"/>
                    <a:pt x="30387" y="2072743"/>
                  </a:cubicBezTo>
                  <a:cubicBezTo>
                    <a:pt x="33868" y="2084966"/>
                    <a:pt x="28647" y="2097189"/>
                    <a:pt x="35609" y="2109411"/>
                  </a:cubicBezTo>
                  <a:cubicBezTo>
                    <a:pt x="39090" y="2115522"/>
                    <a:pt x="35609" y="2126217"/>
                    <a:pt x="33868" y="2135384"/>
                  </a:cubicBezTo>
                  <a:cubicBezTo>
                    <a:pt x="32128" y="2147607"/>
                    <a:pt x="35609" y="2159829"/>
                    <a:pt x="40830" y="2170524"/>
                  </a:cubicBezTo>
                  <a:cubicBezTo>
                    <a:pt x="53014" y="2188858"/>
                    <a:pt x="54754" y="2210247"/>
                    <a:pt x="54754" y="2230109"/>
                  </a:cubicBezTo>
                  <a:cubicBezTo>
                    <a:pt x="54754" y="2234693"/>
                    <a:pt x="56495" y="2239276"/>
                    <a:pt x="58235" y="2242332"/>
                  </a:cubicBezTo>
                  <a:cubicBezTo>
                    <a:pt x="61716" y="2245388"/>
                    <a:pt x="68678" y="2248443"/>
                    <a:pt x="75640" y="2249971"/>
                  </a:cubicBezTo>
                  <a:lnTo>
                    <a:pt x="117411" y="2268305"/>
                  </a:lnTo>
                  <a:cubicBezTo>
                    <a:pt x="136556" y="2277472"/>
                    <a:pt x="152221" y="2275944"/>
                    <a:pt x="169625" y="2265249"/>
                  </a:cubicBezTo>
                  <a:cubicBezTo>
                    <a:pt x="171366" y="2263721"/>
                    <a:pt x="176587" y="2262194"/>
                    <a:pt x="178328" y="2262194"/>
                  </a:cubicBezTo>
                  <a:cubicBezTo>
                    <a:pt x="190511" y="2263721"/>
                    <a:pt x="202694" y="2263721"/>
                    <a:pt x="213137" y="2272888"/>
                  </a:cubicBezTo>
                  <a:cubicBezTo>
                    <a:pt x="225321" y="2282055"/>
                    <a:pt x="242725" y="2288167"/>
                    <a:pt x="256649" y="2295806"/>
                  </a:cubicBezTo>
                  <a:cubicBezTo>
                    <a:pt x="265351" y="2300389"/>
                    <a:pt x="275794" y="2306501"/>
                    <a:pt x="281016" y="2312612"/>
                  </a:cubicBezTo>
                  <a:cubicBezTo>
                    <a:pt x="284497" y="2315667"/>
                    <a:pt x="287978" y="2318723"/>
                    <a:pt x="291459" y="2320251"/>
                  </a:cubicBezTo>
                  <a:cubicBezTo>
                    <a:pt x="310604" y="2326362"/>
                    <a:pt x="321047" y="2341641"/>
                    <a:pt x="333230" y="2353863"/>
                  </a:cubicBezTo>
                  <a:cubicBezTo>
                    <a:pt x="343673" y="2364558"/>
                    <a:pt x="357597" y="2370669"/>
                    <a:pt x="373261" y="2372197"/>
                  </a:cubicBezTo>
                  <a:cubicBezTo>
                    <a:pt x="390666" y="2375253"/>
                    <a:pt x="408070" y="2376780"/>
                    <a:pt x="425475" y="2379836"/>
                  </a:cubicBezTo>
                  <a:cubicBezTo>
                    <a:pt x="432437" y="2381364"/>
                    <a:pt x="441139" y="2382892"/>
                    <a:pt x="448101" y="2385947"/>
                  </a:cubicBezTo>
                  <a:cubicBezTo>
                    <a:pt x="456804" y="2389003"/>
                    <a:pt x="465506" y="2389003"/>
                    <a:pt x="472468" y="2393586"/>
                  </a:cubicBezTo>
                  <a:cubicBezTo>
                    <a:pt x="482911" y="2401226"/>
                    <a:pt x="493354" y="2405809"/>
                    <a:pt x="507277" y="2402754"/>
                  </a:cubicBezTo>
                  <a:cubicBezTo>
                    <a:pt x="512499" y="2401226"/>
                    <a:pt x="519461" y="2404281"/>
                    <a:pt x="524682" y="2405809"/>
                  </a:cubicBezTo>
                  <a:cubicBezTo>
                    <a:pt x="526423" y="2405809"/>
                    <a:pt x="528163" y="2407337"/>
                    <a:pt x="529903" y="2407337"/>
                  </a:cubicBezTo>
                  <a:cubicBezTo>
                    <a:pt x="549049" y="2408865"/>
                    <a:pt x="566453" y="2405809"/>
                    <a:pt x="583858" y="2402754"/>
                  </a:cubicBezTo>
                  <a:cubicBezTo>
                    <a:pt x="590820" y="2401226"/>
                    <a:pt x="597782" y="2399698"/>
                    <a:pt x="604744" y="2396642"/>
                  </a:cubicBezTo>
                  <a:cubicBezTo>
                    <a:pt x="623889" y="2389003"/>
                    <a:pt x="643034" y="2381364"/>
                    <a:pt x="660439" y="2372197"/>
                  </a:cubicBezTo>
                  <a:cubicBezTo>
                    <a:pt x="672622" y="2366086"/>
                    <a:pt x="684806" y="2359974"/>
                    <a:pt x="698729" y="2366086"/>
                  </a:cubicBezTo>
                  <a:lnTo>
                    <a:pt x="705691" y="2366086"/>
                  </a:lnTo>
                  <a:cubicBezTo>
                    <a:pt x="717875" y="2366086"/>
                    <a:pt x="730058" y="2364558"/>
                    <a:pt x="740501" y="2363030"/>
                  </a:cubicBezTo>
                  <a:cubicBezTo>
                    <a:pt x="742241" y="2363030"/>
                    <a:pt x="745722" y="2363030"/>
                    <a:pt x="745722" y="2361502"/>
                  </a:cubicBezTo>
                  <a:cubicBezTo>
                    <a:pt x="750944" y="2355391"/>
                    <a:pt x="759646" y="2355391"/>
                    <a:pt x="768348" y="2353863"/>
                  </a:cubicBezTo>
                  <a:cubicBezTo>
                    <a:pt x="782272" y="2352335"/>
                    <a:pt x="796196" y="2352335"/>
                    <a:pt x="806639" y="2344696"/>
                  </a:cubicBezTo>
                  <a:cubicBezTo>
                    <a:pt x="817082" y="2338585"/>
                    <a:pt x="827525" y="2337057"/>
                    <a:pt x="839708" y="2335529"/>
                  </a:cubicBezTo>
                  <a:cubicBezTo>
                    <a:pt x="841448" y="2335529"/>
                    <a:pt x="844929" y="2334001"/>
                    <a:pt x="846670" y="2334001"/>
                  </a:cubicBezTo>
                  <a:cubicBezTo>
                    <a:pt x="855372" y="2332474"/>
                    <a:pt x="864074" y="2327890"/>
                    <a:pt x="871036" y="2329418"/>
                  </a:cubicBezTo>
                  <a:cubicBezTo>
                    <a:pt x="886701" y="2332474"/>
                    <a:pt x="893663" y="2327890"/>
                    <a:pt x="904105" y="2315667"/>
                  </a:cubicBezTo>
                  <a:cubicBezTo>
                    <a:pt x="905846" y="2312612"/>
                    <a:pt x="911067" y="2311084"/>
                    <a:pt x="914548" y="2309556"/>
                  </a:cubicBezTo>
                  <a:cubicBezTo>
                    <a:pt x="923251" y="2308028"/>
                    <a:pt x="931953" y="2309556"/>
                    <a:pt x="940655" y="2308028"/>
                  </a:cubicBezTo>
                  <a:cubicBezTo>
                    <a:pt x="945877" y="2308028"/>
                    <a:pt x="951098" y="2303445"/>
                    <a:pt x="954579" y="2303445"/>
                  </a:cubicBezTo>
                  <a:cubicBezTo>
                    <a:pt x="968503" y="2304973"/>
                    <a:pt x="984167" y="2300389"/>
                    <a:pt x="996350" y="2308028"/>
                  </a:cubicBezTo>
                  <a:cubicBezTo>
                    <a:pt x="998091" y="2309556"/>
                    <a:pt x="1001572" y="2309556"/>
                    <a:pt x="1005053" y="2309556"/>
                  </a:cubicBezTo>
                  <a:cubicBezTo>
                    <a:pt x="1027679" y="2311084"/>
                    <a:pt x="1046824" y="2317195"/>
                    <a:pt x="1062488" y="2329418"/>
                  </a:cubicBezTo>
                  <a:cubicBezTo>
                    <a:pt x="1067710" y="2334001"/>
                    <a:pt x="1074672" y="2337057"/>
                    <a:pt x="1079893" y="2340113"/>
                  </a:cubicBezTo>
                  <a:cubicBezTo>
                    <a:pt x="1085115" y="2343168"/>
                    <a:pt x="1092077" y="2343168"/>
                    <a:pt x="1097298" y="2344696"/>
                  </a:cubicBezTo>
                  <a:cubicBezTo>
                    <a:pt x="1102519" y="2346224"/>
                    <a:pt x="1106000" y="2347752"/>
                    <a:pt x="1111222" y="2347752"/>
                  </a:cubicBezTo>
                  <a:cubicBezTo>
                    <a:pt x="1119924" y="2347752"/>
                    <a:pt x="1126886" y="2350807"/>
                    <a:pt x="1132107" y="2356919"/>
                  </a:cubicBezTo>
                  <a:cubicBezTo>
                    <a:pt x="1133848" y="2358447"/>
                    <a:pt x="1135588" y="2359974"/>
                    <a:pt x="1137329" y="2363030"/>
                  </a:cubicBezTo>
                  <a:cubicBezTo>
                    <a:pt x="1135588" y="2367614"/>
                    <a:pt x="1146031" y="2379836"/>
                    <a:pt x="1152993" y="2379836"/>
                  </a:cubicBezTo>
                  <a:cubicBezTo>
                    <a:pt x="1165176" y="2379836"/>
                    <a:pt x="1177360" y="2382892"/>
                    <a:pt x="1187803" y="2390531"/>
                  </a:cubicBezTo>
                  <a:cubicBezTo>
                    <a:pt x="1189543" y="2392059"/>
                    <a:pt x="1193024" y="2392059"/>
                    <a:pt x="1196505" y="2390531"/>
                  </a:cubicBezTo>
                  <a:cubicBezTo>
                    <a:pt x="1201726" y="2389003"/>
                    <a:pt x="1205207" y="2389003"/>
                    <a:pt x="1208688" y="2393586"/>
                  </a:cubicBezTo>
                  <a:cubicBezTo>
                    <a:pt x="1210429" y="2395115"/>
                    <a:pt x="1217391" y="2395115"/>
                    <a:pt x="1220872" y="2395115"/>
                  </a:cubicBezTo>
                  <a:cubicBezTo>
                    <a:pt x="1229574" y="2395115"/>
                    <a:pt x="1240017" y="2393586"/>
                    <a:pt x="1248719" y="2395115"/>
                  </a:cubicBezTo>
                  <a:cubicBezTo>
                    <a:pt x="1264383" y="2396642"/>
                    <a:pt x="1278307" y="2398170"/>
                    <a:pt x="1293972" y="2401226"/>
                  </a:cubicBezTo>
                  <a:cubicBezTo>
                    <a:pt x="1297452" y="2401226"/>
                    <a:pt x="1300933" y="2402754"/>
                    <a:pt x="1302674" y="2404281"/>
                  </a:cubicBezTo>
                  <a:cubicBezTo>
                    <a:pt x="1306155" y="2411920"/>
                    <a:pt x="1314857" y="2411920"/>
                    <a:pt x="1320079" y="2413448"/>
                  </a:cubicBezTo>
                  <a:cubicBezTo>
                    <a:pt x="1325300" y="2414976"/>
                    <a:pt x="1332262" y="2416504"/>
                    <a:pt x="1335743" y="2416504"/>
                  </a:cubicBezTo>
                  <a:cubicBezTo>
                    <a:pt x="1337483" y="2414976"/>
                    <a:pt x="1340964" y="2413448"/>
                    <a:pt x="1344445" y="2410393"/>
                  </a:cubicBezTo>
                  <a:cubicBezTo>
                    <a:pt x="1337483" y="2410393"/>
                    <a:pt x="1334002" y="2411920"/>
                    <a:pt x="1330522" y="2411920"/>
                  </a:cubicBezTo>
                  <a:cubicBezTo>
                    <a:pt x="1337483" y="2404281"/>
                    <a:pt x="1344445" y="2402754"/>
                    <a:pt x="1353148" y="2407337"/>
                  </a:cubicBezTo>
                  <a:cubicBezTo>
                    <a:pt x="1363591" y="2414976"/>
                    <a:pt x="1372293" y="2414976"/>
                    <a:pt x="1384476" y="2407337"/>
                  </a:cubicBezTo>
                  <a:lnTo>
                    <a:pt x="1394919" y="2402754"/>
                  </a:lnTo>
                  <a:lnTo>
                    <a:pt x="1394919" y="2395115"/>
                  </a:lnTo>
                  <a:cubicBezTo>
                    <a:pt x="1400140" y="2396642"/>
                    <a:pt x="1405362" y="2399698"/>
                    <a:pt x="1408843" y="2399698"/>
                  </a:cubicBezTo>
                  <a:cubicBezTo>
                    <a:pt x="1419286" y="2395115"/>
                    <a:pt x="1429728" y="2390531"/>
                    <a:pt x="1438431" y="2384419"/>
                  </a:cubicBezTo>
                  <a:cubicBezTo>
                    <a:pt x="1448874" y="2378308"/>
                    <a:pt x="1457576" y="2370669"/>
                    <a:pt x="1466278" y="2364558"/>
                  </a:cubicBezTo>
                  <a:cubicBezTo>
                    <a:pt x="1468019" y="2364558"/>
                    <a:pt x="1468019" y="2363030"/>
                    <a:pt x="1469759" y="2363030"/>
                  </a:cubicBezTo>
                  <a:cubicBezTo>
                    <a:pt x="1481943" y="2359974"/>
                    <a:pt x="1492385" y="2358447"/>
                    <a:pt x="1504569" y="2355391"/>
                  </a:cubicBezTo>
                  <a:cubicBezTo>
                    <a:pt x="1511531" y="2353863"/>
                    <a:pt x="1516752" y="2350807"/>
                    <a:pt x="1523714" y="2349280"/>
                  </a:cubicBezTo>
                  <a:cubicBezTo>
                    <a:pt x="1528936" y="2347752"/>
                    <a:pt x="1532416" y="2347752"/>
                    <a:pt x="1537638" y="2346224"/>
                  </a:cubicBezTo>
                  <a:lnTo>
                    <a:pt x="1555043" y="2346224"/>
                  </a:lnTo>
                  <a:cubicBezTo>
                    <a:pt x="1558524" y="2346224"/>
                    <a:pt x="1563745" y="2346224"/>
                    <a:pt x="1567226" y="2344696"/>
                  </a:cubicBezTo>
                  <a:cubicBezTo>
                    <a:pt x="1568966" y="2341641"/>
                    <a:pt x="1572447" y="2337057"/>
                    <a:pt x="1574188" y="2337057"/>
                  </a:cubicBezTo>
                  <a:cubicBezTo>
                    <a:pt x="1579409" y="2337057"/>
                    <a:pt x="1582890" y="2340113"/>
                    <a:pt x="1588112" y="2341641"/>
                  </a:cubicBezTo>
                  <a:cubicBezTo>
                    <a:pt x="1589852" y="2341641"/>
                    <a:pt x="1589852" y="2343168"/>
                    <a:pt x="1589852" y="2344696"/>
                  </a:cubicBezTo>
                  <a:cubicBezTo>
                    <a:pt x="1596814" y="2350807"/>
                    <a:pt x="1602035" y="2358447"/>
                    <a:pt x="1608997" y="2364558"/>
                  </a:cubicBezTo>
                  <a:cubicBezTo>
                    <a:pt x="1617700" y="2372197"/>
                    <a:pt x="1626402" y="2372197"/>
                    <a:pt x="1631623" y="2367614"/>
                  </a:cubicBezTo>
                  <a:cubicBezTo>
                    <a:pt x="1640326" y="2361502"/>
                    <a:pt x="1647288" y="2356919"/>
                    <a:pt x="1659471" y="2359974"/>
                  </a:cubicBezTo>
                  <a:cubicBezTo>
                    <a:pt x="1661212" y="2359974"/>
                    <a:pt x="1664692" y="2361502"/>
                    <a:pt x="1666433" y="2359974"/>
                  </a:cubicBezTo>
                  <a:cubicBezTo>
                    <a:pt x="1675135" y="2356919"/>
                    <a:pt x="1685578" y="2353863"/>
                    <a:pt x="1694281" y="2349280"/>
                  </a:cubicBezTo>
                  <a:cubicBezTo>
                    <a:pt x="1699502" y="2347752"/>
                    <a:pt x="1706464" y="2347752"/>
                    <a:pt x="1708204" y="2344696"/>
                  </a:cubicBezTo>
                  <a:cubicBezTo>
                    <a:pt x="1713426" y="2335529"/>
                    <a:pt x="1722128" y="2330946"/>
                    <a:pt x="1730830" y="2324834"/>
                  </a:cubicBezTo>
                  <a:cubicBezTo>
                    <a:pt x="1736052" y="2320251"/>
                    <a:pt x="1741273" y="2314140"/>
                    <a:pt x="1746495" y="2312612"/>
                  </a:cubicBezTo>
                  <a:cubicBezTo>
                    <a:pt x="1758678" y="2309556"/>
                    <a:pt x="1767380" y="2300389"/>
                    <a:pt x="1777823" y="2294278"/>
                  </a:cubicBezTo>
                  <a:cubicBezTo>
                    <a:pt x="1786526" y="2289694"/>
                    <a:pt x="1791747" y="2280528"/>
                    <a:pt x="1800449" y="2279000"/>
                  </a:cubicBezTo>
                  <a:cubicBezTo>
                    <a:pt x="1814373" y="2275944"/>
                    <a:pt x="1824816" y="2268305"/>
                    <a:pt x="1836999" y="2260666"/>
                  </a:cubicBezTo>
                  <a:cubicBezTo>
                    <a:pt x="1843961" y="2256082"/>
                    <a:pt x="1852664" y="2253027"/>
                    <a:pt x="1861366" y="2254554"/>
                  </a:cubicBezTo>
                  <a:cubicBezTo>
                    <a:pt x="1866587" y="2256082"/>
                    <a:pt x="1873549" y="2254554"/>
                    <a:pt x="1877030" y="2253027"/>
                  </a:cubicBezTo>
                  <a:cubicBezTo>
                    <a:pt x="1883992" y="2249971"/>
                    <a:pt x="1890954" y="2245388"/>
                    <a:pt x="1897916" y="2242332"/>
                  </a:cubicBezTo>
                  <a:cubicBezTo>
                    <a:pt x="1903137" y="2239276"/>
                    <a:pt x="1908359" y="2236221"/>
                    <a:pt x="1913580" y="2236221"/>
                  </a:cubicBezTo>
                  <a:cubicBezTo>
                    <a:pt x="1930985" y="2234693"/>
                    <a:pt x="1944909" y="2231637"/>
                    <a:pt x="1953611" y="2216359"/>
                  </a:cubicBezTo>
                  <a:cubicBezTo>
                    <a:pt x="1957092" y="2210247"/>
                    <a:pt x="1974497" y="2202608"/>
                    <a:pt x="1981459" y="2205664"/>
                  </a:cubicBezTo>
                  <a:cubicBezTo>
                    <a:pt x="1993642" y="2210247"/>
                    <a:pt x="2002344" y="2207192"/>
                    <a:pt x="2009306" y="2198025"/>
                  </a:cubicBezTo>
                  <a:cubicBezTo>
                    <a:pt x="2014528" y="2193441"/>
                    <a:pt x="2021490" y="2194969"/>
                    <a:pt x="2026711" y="2198025"/>
                  </a:cubicBezTo>
                  <a:cubicBezTo>
                    <a:pt x="2030192" y="2201080"/>
                    <a:pt x="2033673" y="2202608"/>
                    <a:pt x="2037154" y="2202608"/>
                  </a:cubicBezTo>
                  <a:cubicBezTo>
                    <a:pt x="2049337" y="2204136"/>
                    <a:pt x="2063261" y="2202608"/>
                    <a:pt x="2075444" y="2204136"/>
                  </a:cubicBezTo>
                  <a:cubicBezTo>
                    <a:pt x="2085887" y="2205664"/>
                    <a:pt x="2096330" y="2202608"/>
                    <a:pt x="2103292" y="2196497"/>
                  </a:cubicBezTo>
                  <a:cubicBezTo>
                    <a:pt x="2110254" y="2190386"/>
                    <a:pt x="2115475" y="2190386"/>
                    <a:pt x="2125918" y="2193441"/>
                  </a:cubicBezTo>
                  <a:cubicBezTo>
                    <a:pt x="2134620" y="2196497"/>
                    <a:pt x="2141582" y="2204136"/>
                    <a:pt x="2153766" y="2202608"/>
                  </a:cubicBezTo>
                  <a:cubicBezTo>
                    <a:pt x="2164208" y="2201080"/>
                    <a:pt x="2176392" y="2205664"/>
                    <a:pt x="2188575" y="2201080"/>
                  </a:cubicBezTo>
                  <a:lnTo>
                    <a:pt x="2195537" y="2201080"/>
                  </a:lnTo>
                  <a:cubicBezTo>
                    <a:pt x="2205980" y="2204136"/>
                    <a:pt x="2216423" y="2205664"/>
                    <a:pt x="2225125" y="2213303"/>
                  </a:cubicBezTo>
                  <a:cubicBezTo>
                    <a:pt x="2235568" y="2220942"/>
                    <a:pt x="2237308" y="2164413"/>
                    <a:pt x="2247751" y="2170524"/>
                  </a:cubicBezTo>
                  <a:cubicBezTo>
                    <a:pt x="2263416" y="2179691"/>
                    <a:pt x="2259935" y="2170524"/>
                    <a:pt x="2275599" y="2178163"/>
                  </a:cubicBezTo>
                  <a:cubicBezTo>
                    <a:pt x="2287782" y="2182747"/>
                    <a:pt x="2282561" y="2165941"/>
                    <a:pt x="2296484" y="2168996"/>
                  </a:cubicBezTo>
                  <a:cubicBezTo>
                    <a:pt x="2298225" y="2168996"/>
                    <a:pt x="2319111" y="2181219"/>
                    <a:pt x="2319111" y="2179691"/>
                  </a:cubicBezTo>
                  <a:cubicBezTo>
                    <a:pt x="2327813" y="2175108"/>
                    <a:pt x="2336515" y="2129273"/>
                    <a:pt x="2345218" y="2130801"/>
                  </a:cubicBezTo>
                  <a:cubicBezTo>
                    <a:pt x="2362622" y="2135384"/>
                    <a:pt x="2378287" y="2132328"/>
                    <a:pt x="2393951" y="2126217"/>
                  </a:cubicBezTo>
                  <a:cubicBezTo>
                    <a:pt x="2402653" y="2123162"/>
                    <a:pt x="2416577" y="2112467"/>
                    <a:pt x="2423539" y="2117050"/>
                  </a:cubicBezTo>
                  <a:cubicBezTo>
                    <a:pt x="2435722" y="2124689"/>
                    <a:pt x="2447906" y="2127745"/>
                    <a:pt x="2461829" y="2129273"/>
                  </a:cubicBezTo>
                  <a:cubicBezTo>
                    <a:pt x="2463570" y="2129273"/>
                    <a:pt x="2465311" y="2130801"/>
                    <a:pt x="2467051" y="2132328"/>
                  </a:cubicBezTo>
                  <a:cubicBezTo>
                    <a:pt x="2472272" y="2138440"/>
                    <a:pt x="2496639" y="2121634"/>
                    <a:pt x="2501860" y="2127745"/>
                  </a:cubicBezTo>
                  <a:cubicBezTo>
                    <a:pt x="2508822" y="2136912"/>
                    <a:pt x="2515784" y="2146079"/>
                    <a:pt x="2522746" y="2153718"/>
                  </a:cubicBezTo>
                  <a:cubicBezTo>
                    <a:pt x="2526227" y="2156774"/>
                    <a:pt x="2531448" y="2158302"/>
                    <a:pt x="2533189" y="2161357"/>
                  </a:cubicBezTo>
                  <a:cubicBezTo>
                    <a:pt x="2534929" y="2168996"/>
                    <a:pt x="2538410" y="2172052"/>
                    <a:pt x="2547113" y="2172052"/>
                  </a:cubicBezTo>
                  <a:cubicBezTo>
                    <a:pt x="2552334" y="2172052"/>
                    <a:pt x="2557556" y="2173580"/>
                    <a:pt x="2561037" y="2176635"/>
                  </a:cubicBezTo>
                  <a:cubicBezTo>
                    <a:pt x="2569739" y="2181219"/>
                    <a:pt x="2576701" y="2185802"/>
                    <a:pt x="2583662" y="2190386"/>
                  </a:cubicBezTo>
                  <a:cubicBezTo>
                    <a:pt x="2592365" y="2194969"/>
                    <a:pt x="2601067" y="2199553"/>
                    <a:pt x="2604548" y="2207192"/>
                  </a:cubicBezTo>
                  <a:cubicBezTo>
                    <a:pt x="2606289" y="2210247"/>
                    <a:pt x="2608029" y="2211775"/>
                    <a:pt x="2609770" y="2213303"/>
                  </a:cubicBezTo>
                  <a:cubicBezTo>
                    <a:pt x="2616732" y="2219415"/>
                    <a:pt x="2623694" y="2223998"/>
                    <a:pt x="2630656" y="2230109"/>
                  </a:cubicBezTo>
                  <a:cubicBezTo>
                    <a:pt x="2641098" y="2237749"/>
                    <a:pt x="2649801" y="2246915"/>
                    <a:pt x="2660244" y="2254554"/>
                  </a:cubicBezTo>
                  <a:cubicBezTo>
                    <a:pt x="2663724" y="2256082"/>
                    <a:pt x="2667205" y="2259138"/>
                    <a:pt x="2670686" y="2260666"/>
                  </a:cubicBezTo>
                  <a:cubicBezTo>
                    <a:pt x="2677648" y="2263721"/>
                    <a:pt x="2684610" y="2266777"/>
                    <a:pt x="2689832" y="2271361"/>
                  </a:cubicBezTo>
                  <a:cubicBezTo>
                    <a:pt x="2695053" y="2275944"/>
                    <a:pt x="2719420" y="2248443"/>
                    <a:pt x="2722901" y="2254554"/>
                  </a:cubicBezTo>
                  <a:cubicBezTo>
                    <a:pt x="2722901" y="2256082"/>
                    <a:pt x="2724641" y="2256082"/>
                    <a:pt x="2726382" y="2256082"/>
                  </a:cubicBezTo>
                  <a:cubicBezTo>
                    <a:pt x="2736824" y="2263721"/>
                    <a:pt x="2747267" y="2260666"/>
                    <a:pt x="2757710" y="2257610"/>
                  </a:cubicBezTo>
                  <a:cubicBezTo>
                    <a:pt x="2761191" y="2256082"/>
                    <a:pt x="2764672" y="2254554"/>
                    <a:pt x="2766412" y="2256082"/>
                  </a:cubicBezTo>
                  <a:cubicBezTo>
                    <a:pt x="2778596" y="2260666"/>
                    <a:pt x="2787298" y="2271361"/>
                    <a:pt x="2802962" y="2272888"/>
                  </a:cubicBezTo>
                  <a:cubicBezTo>
                    <a:pt x="2802962" y="2272888"/>
                    <a:pt x="2804703" y="2272888"/>
                    <a:pt x="2804703" y="2274416"/>
                  </a:cubicBezTo>
                  <a:cubicBezTo>
                    <a:pt x="2808184" y="2283583"/>
                    <a:pt x="2818627" y="2283583"/>
                    <a:pt x="2827329" y="2285111"/>
                  </a:cubicBezTo>
                  <a:cubicBezTo>
                    <a:pt x="2832550" y="2285111"/>
                    <a:pt x="2837772" y="2286639"/>
                    <a:pt x="2841253" y="2288167"/>
                  </a:cubicBezTo>
                  <a:cubicBezTo>
                    <a:pt x="2851696" y="2292750"/>
                    <a:pt x="2862138" y="2298861"/>
                    <a:pt x="2874322" y="2301917"/>
                  </a:cubicBezTo>
                  <a:cubicBezTo>
                    <a:pt x="2889986" y="2306501"/>
                    <a:pt x="2905650" y="2309556"/>
                    <a:pt x="2917834" y="2317195"/>
                  </a:cubicBezTo>
                  <a:cubicBezTo>
                    <a:pt x="2919574" y="2317195"/>
                    <a:pt x="2921315" y="2317195"/>
                    <a:pt x="2921315" y="2318723"/>
                  </a:cubicBezTo>
                  <a:cubicBezTo>
                    <a:pt x="2926536" y="2321779"/>
                    <a:pt x="2935239" y="2323306"/>
                    <a:pt x="2938719" y="2327890"/>
                  </a:cubicBezTo>
                  <a:cubicBezTo>
                    <a:pt x="2943941" y="2337057"/>
                    <a:pt x="2957864" y="2335529"/>
                    <a:pt x="2964826" y="2343168"/>
                  </a:cubicBezTo>
                  <a:lnTo>
                    <a:pt x="2966567" y="2343168"/>
                  </a:lnTo>
                  <a:cubicBezTo>
                    <a:pt x="2973529" y="2343168"/>
                    <a:pt x="2980491" y="2344696"/>
                    <a:pt x="2989193" y="2344696"/>
                  </a:cubicBezTo>
                  <a:cubicBezTo>
                    <a:pt x="2992674" y="2343168"/>
                    <a:pt x="2997895" y="2340113"/>
                    <a:pt x="3001376" y="2340113"/>
                  </a:cubicBezTo>
                  <a:cubicBezTo>
                    <a:pt x="3017041" y="2344696"/>
                    <a:pt x="3032705" y="2344696"/>
                    <a:pt x="3043148" y="2332474"/>
                  </a:cubicBezTo>
                  <a:cubicBezTo>
                    <a:pt x="3044888" y="2330946"/>
                    <a:pt x="3048369" y="2330946"/>
                    <a:pt x="3051850" y="2330946"/>
                  </a:cubicBezTo>
                  <a:lnTo>
                    <a:pt x="3065774" y="2330946"/>
                  </a:lnTo>
                  <a:cubicBezTo>
                    <a:pt x="3081438" y="2327890"/>
                    <a:pt x="3095362" y="2324834"/>
                    <a:pt x="3111026" y="2323306"/>
                  </a:cubicBezTo>
                  <a:cubicBezTo>
                    <a:pt x="3117988" y="2321779"/>
                    <a:pt x="3126691" y="2324834"/>
                    <a:pt x="3133652" y="2326362"/>
                  </a:cubicBezTo>
                  <a:cubicBezTo>
                    <a:pt x="3140614" y="2327890"/>
                    <a:pt x="3147576" y="2327890"/>
                    <a:pt x="3154538" y="2327890"/>
                  </a:cubicBezTo>
                  <a:cubicBezTo>
                    <a:pt x="3163240" y="2327890"/>
                    <a:pt x="3170202" y="2324834"/>
                    <a:pt x="3178905" y="2324834"/>
                  </a:cubicBezTo>
                  <a:cubicBezTo>
                    <a:pt x="3185867" y="2323306"/>
                    <a:pt x="3194569" y="2323306"/>
                    <a:pt x="3201531" y="2321779"/>
                  </a:cubicBezTo>
                  <a:cubicBezTo>
                    <a:pt x="3217195" y="2318723"/>
                    <a:pt x="3231119" y="2315667"/>
                    <a:pt x="3246783" y="2314140"/>
                  </a:cubicBezTo>
                  <a:cubicBezTo>
                    <a:pt x="3257226" y="2262194"/>
                    <a:pt x="3255486" y="2201080"/>
                    <a:pt x="3255486" y="2138440"/>
                  </a:cubicBez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2" name="Freeform 12"/>
          <p:cNvSpPr/>
          <p:nvPr/>
        </p:nvSpPr>
        <p:spPr>
          <a:xfrm rot="-6875550">
            <a:off x="-7438727" y="5597915"/>
            <a:ext cx="12128005" cy="7794293"/>
          </a:xfrm>
          <a:custGeom>
            <a:avLst/>
            <a:gdLst/>
            <a:ahLst/>
            <a:cxnLst/>
            <a:rect l="l" t="t" r="r" b="b"/>
            <a:pathLst>
              <a:path w="12128005" h="7794293">
                <a:moveTo>
                  <a:pt x="0" y="0"/>
                </a:moveTo>
                <a:lnTo>
                  <a:pt x="12128005" y="0"/>
                </a:lnTo>
                <a:lnTo>
                  <a:pt x="12128005" y="7794293"/>
                </a:lnTo>
                <a:lnTo>
                  <a:pt x="0" y="779429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3" name="Freeform 13"/>
          <p:cNvSpPr/>
          <p:nvPr/>
        </p:nvSpPr>
        <p:spPr>
          <a:xfrm rot="-4471803">
            <a:off x="15199910" y="6581252"/>
            <a:ext cx="4731631" cy="7101886"/>
          </a:xfrm>
          <a:custGeom>
            <a:avLst/>
            <a:gdLst/>
            <a:ahLst/>
            <a:cxnLst/>
            <a:rect l="l" t="t" r="r" b="b"/>
            <a:pathLst>
              <a:path w="4731631" h="7101886">
                <a:moveTo>
                  <a:pt x="0" y="0"/>
                </a:moveTo>
                <a:lnTo>
                  <a:pt x="4731631" y="0"/>
                </a:lnTo>
                <a:lnTo>
                  <a:pt x="4731631" y="7101886"/>
                </a:lnTo>
                <a:lnTo>
                  <a:pt x="0" y="7101886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4" name="TextBox 14"/>
          <p:cNvSpPr txBox="1"/>
          <p:nvPr/>
        </p:nvSpPr>
        <p:spPr>
          <a:xfrm>
            <a:off x="3810881" y="2397377"/>
            <a:ext cx="10666238" cy="2586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80"/>
              </a:lnSpc>
            </a:pPr>
            <a:r>
              <a:rPr lang="en-US" sz="6000" spc="144">
                <a:solidFill>
                  <a:srgbClr val="605048"/>
                </a:solidFill>
                <a:latin typeface="Carelia"/>
                <a:ea typeface="Carelia"/>
                <a:cs typeface="Carelia"/>
                <a:sym typeface="Carelia"/>
              </a:rPr>
              <a:t>Eriksonův pohled na adolescenci</a:t>
            </a:r>
          </a:p>
          <a:p>
            <a:pPr marL="0" lvl="0" indent="0" algn="ctr">
              <a:lnSpc>
                <a:spcPts val="6780"/>
              </a:lnSpc>
            </a:pPr>
            <a:endParaRPr lang="en-US" sz="6000" spc="144">
              <a:solidFill>
                <a:srgbClr val="605048"/>
              </a:solidFill>
              <a:latin typeface="Carelia"/>
              <a:ea typeface="Carelia"/>
              <a:cs typeface="Carelia"/>
              <a:sym typeface="Carelia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539243" y="4511621"/>
            <a:ext cx="9456333" cy="320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 dirty="0" err="1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klíčové</a:t>
            </a:r>
            <a:r>
              <a:rPr lang="en-US" sz="3000" dirty="0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vývojové</a:t>
            </a:r>
            <a:r>
              <a:rPr lang="en-US" sz="3000" dirty="0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st</a:t>
            </a:r>
            <a:r>
              <a:rPr lang="cs-CZ" sz="3000" dirty="0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á</a:t>
            </a:r>
            <a:r>
              <a:rPr lang="en-US" sz="3000" dirty="0" err="1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dium</a:t>
            </a:r>
            <a:r>
              <a:rPr lang="en-US" sz="3000" dirty="0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 s </a:t>
            </a:r>
            <a:r>
              <a:rPr lang="en-US" sz="3000" dirty="0" err="1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psychosociálním</a:t>
            </a:r>
            <a:r>
              <a:rPr lang="en-US" sz="3000" dirty="0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konfliktem</a:t>
            </a:r>
            <a:endParaRPr lang="en-US" sz="3000" dirty="0">
              <a:solidFill>
                <a:srgbClr val="605048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 dirty="0" err="1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dospívající</a:t>
            </a:r>
            <a:r>
              <a:rPr lang="en-US" sz="3000" dirty="0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 se </a:t>
            </a:r>
            <a:r>
              <a:rPr lang="en-US" sz="3000" dirty="0" err="1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zabývají</a:t>
            </a:r>
            <a:r>
              <a:rPr lang="en-US" sz="3000" dirty="0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otázkou</a:t>
            </a:r>
            <a:r>
              <a:rPr lang="en-US" sz="3000" dirty="0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 „</a:t>
            </a:r>
            <a:r>
              <a:rPr lang="en-US" sz="3000" dirty="0" err="1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kdo</a:t>
            </a:r>
            <a:r>
              <a:rPr lang="en-US" sz="3000" dirty="0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jsem</a:t>
            </a:r>
            <a:r>
              <a:rPr lang="en-US" sz="3000" dirty="0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?“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experiment</a:t>
            </a:r>
            <a:r>
              <a:rPr lang="cs-CZ" sz="3000" dirty="0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ování</a:t>
            </a:r>
            <a:r>
              <a:rPr lang="en-US" sz="3000" dirty="0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 s </a:t>
            </a:r>
            <a:r>
              <a:rPr lang="en-US" sz="3000" dirty="0" err="1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rolemi</a:t>
            </a:r>
            <a:r>
              <a:rPr lang="en-US" sz="3000" dirty="0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000" dirty="0" err="1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hodnotami</a:t>
            </a:r>
            <a:r>
              <a:rPr lang="en-US" sz="3000" dirty="0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 a </a:t>
            </a:r>
            <a:r>
              <a:rPr lang="en-US" sz="3000" dirty="0" err="1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postoji</a:t>
            </a:r>
            <a:r>
              <a:rPr lang="en-US" sz="3000" dirty="0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, aby </a:t>
            </a:r>
            <a:r>
              <a:rPr lang="en-US" sz="3000" dirty="0" err="1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si</a:t>
            </a:r>
            <a:r>
              <a:rPr lang="en-US" sz="3000" dirty="0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vytvořili</a:t>
            </a:r>
            <a:r>
              <a:rPr lang="en-US" sz="3000" dirty="0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pocit</a:t>
            </a:r>
            <a:r>
              <a:rPr lang="en-US" sz="3000" dirty="0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vlastní</a:t>
            </a:r>
            <a:r>
              <a:rPr lang="en-US" sz="3000" dirty="0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 identity</a:t>
            </a:r>
          </a:p>
          <a:p>
            <a:pPr algn="l">
              <a:lnSpc>
                <a:spcPts val="4200"/>
              </a:lnSpc>
            </a:pPr>
            <a:endParaRPr lang="en-US" sz="3000" dirty="0">
              <a:solidFill>
                <a:srgbClr val="60504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>
            <a:off x="3492670" y="1355343"/>
            <a:ext cx="11302659" cy="8305899"/>
          </a:xfrm>
          <a:custGeom>
            <a:avLst/>
            <a:gdLst/>
            <a:ahLst/>
            <a:cxnLst/>
            <a:rect l="l" t="t" r="r" b="b"/>
            <a:pathLst>
              <a:path w="11302659" h="8305899">
                <a:moveTo>
                  <a:pt x="0" y="0"/>
                </a:moveTo>
                <a:lnTo>
                  <a:pt x="11302660" y="0"/>
                </a:lnTo>
                <a:lnTo>
                  <a:pt x="11302660" y="8305899"/>
                </a:lnTo>
                <a:lnTo>
                  <a:pt x="0" y="83058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4" name="Group 4"/>
          <p:cNvGrpSpPr/>
          <p:nvPr/>
        </p:nvGrpSpPr>
        <p:grpSpPr>
          <a:xfrm rot="3063696">
            <a:off x="-3380743" y="6952667"/>
            <a:ext cx="6546682" cy="3967048"/>
            <a:chOff x="0" y="0"/>
            <a:chExt cx="2459399" cy="1490305"/>
          </a:xfrm>
        </p:grpSpPr>
        <p:sp>
          <p:nvSpPr>
            <p:cNvPr id="5" name="Freeform 5"/>
            <p:cNvSpPr/>
            <p:nvPr/>
          </p:nvSpPr>
          <p:spPr>
            <a:xfrm rot="10688384" flipH="1" flipV="1">
              <a:off x="-18741" y="-20408"/>
              <a:ext cx="2482738" cy="1499376"/>
            </a:xfrm>
            <a:custGeom>
              <a:avLst/>
              <a:gdLst/>
              <a:ahLst/>
              <a:cxnLst/>
              <a:rect l="l" t="t" r="r" b="b"/>
              <a:pathLst>
                <a:path w="2482738" h="1499376">
                  <a:moveTo>
                    <a:pt x="2457586" y="1375322"/>
                  </a:moveTo>
                  <a:cubicBezTo>
                    <a:pt x="2468336" y="1003840"/>
                    <a:pt x="2468871" y="501179"/>
                    <a:pt x="2480905" y="130679"/>
                  </a:cubicBezTo>
                  <a:cubicBezTo>
                    <a:pt x="2481088" y="125037"/>
                    <a:pt x="2482586" y="119438"/>
                    <a:pt x="2482738" y="114736"/>
                  </a:cubicBezTo>
                  <a:cubicBezTo>
                    <a:pt x="2481454" y="113753"/>
                    <a:pt x="2480140" y="113710"/>
                    <a:pt x="2478856" y="112727"/>
                  </a:cubicBezTo>
                  <a:cubicBezTo>
                    <a:pt x="2478856" y="112727"/>
                    <a:pt x="2477511" y="113625"/>
                    <a:pt x="2477480" y="114565"/>
                  </a:cubicBezTo>
                  <a:cubicBezTo>
                    <a:pt x="2474699" y="119182"/>
                    <a:pt x="2469441" y="119011"/>
                    <a:pt x="2464183" y="118840"/>
                  </a:cubicBezTo>
                  <a:cubicBezTo>
                    <a:pt x="2457641" y="117686"/>
                    <a:pt x="2451221" y="112771"/>
                    <a:pt x="2443273" y="114396"/>
                  </a:cubicBezTo>
                  <a:cubicBezTo>
                    <a:pt x="2440613" y="115251"/>
                    <a:pt x="2435417" y="113199"/>
                    <a:pt x="2434163" y="111276"/>
                  </a:cubicBezTo>
                  <a:cubicBezTo>
                    <a:pt x="2430342" y="107386"/>
                    <a:pt x="2425084" y="107215"/>
                    <a:pt x="2419765" y="108925"/>
                  </a:cubicBezTo>
                  <a:cubicBezTo>
                    <a:pt x="2417105" y="109780"/>
                    <a:pt x="2414507" y="108755"/>
                    <a:pt x="2411878" y="108669"/>
                  </a:cubicBezTo>
                  <a:cubicBezTo>
                    <a:pt x="2407934" y="108541"/>
                    <a:pt x="2402707" y="107430"/>
                    <a:pt x="2398794" y="106361"/>
                  </a:cubicBezTo>
                  <a:cubicBezTo>
                    <a:pt x="2397480" y="106319"/>
                    <a:pt x="2394881" y="105293"/>
                    <a:pt x="2393567" y="105250"/>
                  </a:cubicBezTo>
                  <a:cubicBezTo>
                    <a:pt x="2389653" y="104182"/>
                    <a:pt x="2385802" y="101233"/>
                    <a:pt x="2381736" y="104866"/>
                  </a:cubicBezTo>
                  <a:cubicBezTo>
                    <a:pt x="2381736" y="104866"/>
                    <a:pt x="2379107" y="104781"/>
                    <a:pt x="2377823" y="103798"/>
                  </a:cubicBezTo>
                  <a:cubicBezTo>
                    <a:pt x="2376570" y="101874"/>
                    <a:pt x="2375347" y="99011"/>
                    <a:pt x="2374093" y="97087"/>
                  </a:cubicBezTo>
                  <a:cubicBezTo>
                    <a:pt x="2371556" y="94181"/>
                    <a:pt x="2371709" y="89479"/>
                    <a:pt x="2367826" y="87470"/>
                  </a:cubicBezTo>
                  <a:cubicBezTo>
                    <a:pt x="2365228" y="86444"/>
                    <a:pt x="2363944" y="85461"/>
                    <a:pt x="2362691" y="83538"/>
                  </a:cubicBezTo>
                  <a:cubicBezTo>
                    <a:pt x="2362721" y="82598"/>
                    <a:pt x="2360123" y="81572"/>
                    <a:pt x="2360153" y="80631"/>
                  </a:cubicBezTo>
                  <a:lnTo>
                    <a:pt x="2356301" y="77682"/>
                  </a:lnTo>
                  <a:cubicBezTo>
                    <a:pt x="2355048" y="75759"/>
                    <a:pt x="2353825" y="72895"/>
                    <a:pt x="2351227" y="71869"/>
                  </a:cubicBezTo>
                  <a:cubicBezTo>
                    <a:pt x="2346060" y="68878"/>
                    <a:pt x="2344868" y="65074"/>
                    <a:pt x="2347650" y="60457"/>
                  </a:cubicBezTo>
                  <a:cubicBezTo>
                    <a:pt x="2343737" y="59389"/>
                    <a:pt x="2341169" y="57423"/>
                    <a:pt x="2337225" y="57295"/>
                  </a:cubicBezTo>
                  <a:cubicBezTo>
                    <a:pt x="2321421" y="57723"/>
                    <a:pt x="2304272" y="59048"/>
                    <a:pt x="2288467" y="59476"/>
                  </a:cubicBezTo>
                  <a:cubicBezTo>
                    <a:pt x="2285838" y="59391"/>
                    <a:pt x="2281864" y="60203"/>
                    <a:pt x="2280519" y="61101"/>
                  </a:cubicBezTo>
                  <a:cubicBezTo>
                    <a:pt x="2269850" y="65461"/>
                    <a:pt x="2259456" y="61358"/>
                    <a:pt x="2248971" y="60076"/>
                  </a:cubicBezTo>
                  <a:cubicBezTo>
                    <a:pt x="2241084" y="59820"/>
                    <a:pt x="2233289" y="56743"/>
                    <a:pt x="2225432" y="55546"/>
                  </a:cubicBezTo>
                  <a:cubicBezTo>
                    <a:pt x="2216261" y="54307"/>
                    <a:pt x="2208344" y="54991"/>
                    <a:pt x="2199173" y="53752"/>
                  </a:cubicBezTo>
                  <a:cubicBezTo>
                    <a:pt x="2197858" y="53709"/>
                    <a:pt x="2196574" y="52726"/>
                    <a:pt x="2195291" y="51743"/>
                  </a:cubicBezTo>
                  <a:cubicBezTo>
                    <a:pt x="2192775" y="48179"/>
                    <a:pt x="2187475" y="49277"/>
                    <a:pt x="2184805" y="50461"/>
                  </a:cubicBezTo>
                  <a:cubicBezTo>
                    <a:pt x="2180801" y="52214"/>
                    <a:pt x="2179395" y="54992"/>
                    <a:pt x="2176674" y="57728"/>
                  </a:cubicBezTo>
                  <a:cubicBezTo>
                    <a:pt x="2170071" y="58455"/>
                    <a:pt x="2160839" y="59096"/>
                    <a:pt x="2154175" y="61704"/>
                  </a:cubicBezTo>
                  <a:cubicBezTo>
                    <a:pt x="2148856" y="63414"/>
                    <a:pt x="2146196" y="64269"/>
                    <a:pt x="2142314" y="62260"/>
                  </a:cubicBezTo>
                  <a:lnTo>
                    <a:pt x="2140969" y="63158"/>
                  </a:lnTo>
                  <a:cubicBezTo>
                    <a:pt x="2143537" y="65124"/>
                    <a:pt x="2144759" y="67988"/>
                    <a:pt x="2147327" y="69954"/>
                  </a:cubicBezTo>
                  <a:cubicBezTo>
                    <a:pt x="2143353" y="70766"/>
                    <a:pt x="2138034" y="72476"/>
                    <a:pt x="2135436" y="71450"/>
                  </a:cubicBezTo>
                  <a:cubicBezTo>
                    <a:pt x="2128894" y="70296"/>
                    <a:pt x="2126204" y="72092"/>
                    <a:pt x="2120885" y="73802"/>
                  </a:cubicBezTo>
                  <a:cubicBezTo>
                    <a:pt x="2115535" y="76452"/>
                    <a:pt x="2108902" y="78119"/>
                    <a:pt x="2103583" y="79829"/>
                  </a:cubicBezTo>
                  <a:cubicBezTo>
                    <a:pt x="2102268" y="79786"/>
                    <a:pt x="2100954" y="79744"/>
                    <a:pt x="2099670" y="78761"/>
                  </a:cubicBezTo>
                  <a:cubicBezTo>
                    <a:pt x="2098355" y="78718"/>
                    <a:pt x="2097071" y="77735"/>
                    <a:pt x="2097071" y="77735"/>
                  </a:cubicBezTo>
                  <a:cubicBezTo>
                    <a:pt x="2090438" y="79402"/>
                    <a:pt x="2083804" y="81069"/>
                    <a:pt x="2077293" y="78975"/>
                  </a:cubicBezTo>
                  <a:cubicBezTo>
                    <a:pt x="2075978" y="78933"/>
                    <a:pt x="2075948" y="79873"/>
                    <a:pt x="2074633" y="79830"/>
                  </a:cubicBezTo>
                  <a:cubicBezTo>
                    <a:pt x="2066685" y="81455"/>
                    <a:pt x="2061213" y="87866"/>
                    <a:pt x="2050697" y="87525"/>
                  </a:cubicBezTo>
                  <a:cubicBezTo>
                    <a:pt x="2042811" y="87269"/>
                    <a:pt x="2034771" y="91714"/>
                    <a:pt x="2026884" y="91458"/>
                  </a:cubicBezTo>
                  <a:cubicBezTo>
                    <a:pt x="2017652" y="92100"/>
                    <a:pt x="2009704" y="93724"/>
                    <a:pt x="2001725" y="96289"/>
                  </a:cubicBezTo>
                  <a:cubicBezTo>
                    <a:pt x="1999066" y="97144"/>
                    <a:pt x="1996437" y="97059"/>
                    <a:pt x="1995122" y="97016"/>
                  </a:cubicBezTo>
                  <a:cubicBezTo>
                    <a:pt x="1988611" y="94922"/>
                    <a:pt x="1984576" y="97615"/>
                    <a:pt x="1981855" y="100351"/>
                  </a:cubicBezTo>
                  <a:cubicBezTo>
                    <a:pt x="1975069" y="106720"/>
                    <a:pt x="1964492" y="108259"/>
                    <a:pt x="1955229" y="109841"/>
                  </a:cubicBezTo>
                  <a:cubicBezTo>
                    <a:pt x="1943338" y="111337"/>
                    <a:pt x="1931477" y="111893"/>
                    <a:pt x="1919616" y="112449"/>
                  </a:cubicBezTo>
                  <a:cubicBezTo>
                    <a:pt x="1918301" y="112407"/>
                    <a:pt x="1916895" y="115185"/>
                    <a:pt x="1914236" y="116040"/>
                  </a:cubicBezTo>
                  <a:cubicBezTo>
                    <a:pt x="1912921" y="115997"/>
                    <a:pt x="1911637" y="115014"/>
                    <a:pt x="1911637" y="115014"/>
                  </a:cubicBezTo>
                  <a:cubicBezTo>
                    <a:pt x="1904881" y="120443"/>
                    <a:pt x="1900663" y="128778"/>
                    <a:pt x="1887549" y="127411"/>
                  </a:cubicBezTo>
                  <a:lnTo>
                    <a:pt x="1886234" y="127368"/>
                  </a:lnTo>
                  <a:cubicBezTo>
                    <a:pt x="1875566" y="131728"/>
                    <a:pt x="1865111" y="129506"/>
                    <a:pt x="1855970" y="127326"/>
                  </a:cubicBezTo>
                  <a:cubicBezTo>
                    <a:pt x="1853341" y="127241"/>
                    <a:pt x="1849459" y="125232"/>
                    <a:pt x="1848206" y="123309"/>
                  </a:cubicBezTo>
                  <a:cubicBezTo>
                    <a:pt x="1844445" y="117539"/>
                    <a:pt x="1833990" y="115316"/>
                    <a:pt x="1826042" y="116941"/>
                  </a:cubicBezTo>
                  <a:cubicBezTo>
                    <a:pt x="1819409" y="118608"/>
                    <a:pt x="1812806" y="119335"/>
                    <a:pt x="1806172" y="121002"/>
                  </a:cubicBezTo>
                  <a:cubicBezTo>
                    <a:pt x="1795595" y="122541"/>
                    <a:pt x="1786363" y="123183"/>
                    <a:pt x="1775970" y="119080"/>
                  </a:cubicBezTo>
                  <a:cubicBezTo>
                    <a:pt x="1765576" y="114977"/>
                    <a:pt x="1757597" y="117542"/>
                    <a:pt x="1752064" y="125834"/>
                  </a:cubicBezTo>
                  <a:cubicBezTo>
                    <a:pt x="1747938" y="131348"/>
                    <a:pt x="1737391" y="131947"/>
                    <a:pt x="1730971" y="127032"/>
                  </a:cubicBezTo>
                  <a:cubicBezTo>
                    <a:pt x="1727119" y="124083"/>
                    <a:pt x="1724460" y="124938"/>
                    <a:pt x="1720455" y="126690"/>
                  </a:cubicBezTo>
                  <a:lnTo>
                    <a:pt x="1712385" y="132076"/>
                  </a:lnTo>
                  <a:cubicBezTo>
                    <a:pt x="1711040" y="132974"/>
                    <a:pt x="1708411" y="132889"/>
                    <a:pt x="1707097" y="132846"/>
                  </a:cubicBezTo>
                  <a:lnTo>
                    <a:pt x="1699210" y="132590"/>
                  </a:lnTo>
                  <a:cubicBezTo>
                    <a:pt x="1693952" y="132419"/>
                    <a:pt x="1688724" y="131308"/>
                    <a:pt x="1683497" y="130197"/>
                  </a:cubicBezTo>
                  <a:cubicBezTo>
                    <a:pt x="1676955" y="129043"/>
                    <a:pt x="1671789" y="126051"/>
                    <a:pt x="1665247" y="124897"/>
                  </a:cubicBezTo>
                  <a:cubicBezTo>
                    <a:pt x="1654761" y="123615"/>
                    <a:pt x="1652346" y="116947"/>
                    <a:pt x="1648555" y="112118"/>
                  </a:cubicBezTo>
                  <a:cubicBezTo>
                    <a:pt x="1646018" y="109211"/>
                    <a:pt x="1640882" y="105279"/>
                    <a:pt x="1635594" y="106049"/>
                  </a:cubicBezTo>
                  <a:cubicBezTo>
                    <a:pt x="1630275" y="107758"/>
                    <a:pt x="1625078" y="105707"/>
                    <a:pt x="1621165" y="104639"/>
                  </a:cubicBezTo>
                  <a:cubicBezTo>
                    <a:pt x="1619850" y="104596"/>
                    <a:pt x="1617252" y="103570"/>
                    <a:pt x="1615937" y="103527"/>
                  </a:cubicBezTo>
                  <a:cubicBezTo>
                    <a:pt x="1606797" y="101348"/>
                    <a:pt x="1600102" y="104896"/>
                    <a:pt x="1593377" y="109384"/>
                  </a:cubicBezTo>
                  <a:lnTo>
                    <a:pt x="1587997" y="112975"/>
                  </a:lnTo>
                  <a:cubicBezTo>
                    <a:pt x="1586652" y="113872"/>
                    <a:pt x="1586591" y="115753"/>
                    <a:pt x="1585246" y="116651"/>
                  </a:cubicBezTo>
                  <a:cubicBezTo>
                    <a:pt x="1577206" y="121096"/>
                    <a:pt x="1569380" y="118959"/>
                    <a:pt x="1560270" y="115840"/>
                  </a:cubicBezTo>
                  <a:cubicBezTo>
                    <a:pt x="1552475" y="112762"/>
                    <a:pt x="1543182" y="115285"/>
                    <a:pt x="1540370" y="120841"/>
                  </a:cubicBezTo>
                  <a:cubicBezTo>
                    <a:pt x="1538933" y="124560"/>
                    <a:pt x="1537527" y="127338"/>
                    <a:pt x="1530893" y="129006"/>
                  </a:cubicBezTo>
                  <a:cubicBezTo>
                    <a:pt x="1524229" y="131613"/>
                    <a:pt x="1516281" y="133238"/>
                    <a:pt x="1514753" y="139778"/>
                  </a:cubicBezTo>
                  <a:cubicBezTo>
                    <a:pt x="1514723" y="140718"/>
                    <a:pt x="1513377" y="141616"/>
                    <a:pt x="1512063" y="141573"/>
                  </a:cubicBezTo>
                  <a:cubicBezTo>
                    <a:pt x="1508089" y="142385"/>
                    <a:pt x="1505429" y="143240"/>
                    <a:pt x="1501455" y="144052"/>
                  </a:cubicBezTo>
                  <a:lnTo>
                    <a:pt x="1489625" y="143668"/>
                  </a:lnTo>
                  <a:cubicBezTo>
                    <a:pt x="1481769" y="142472"/>
                    <a:pt x="1473943" y="140335"/>
                    <a:pt x="1466086" y="139138"/>
                  </a:cubicBezTo>
                  <a:cubicBezTo>
                    <a:pt x="1456915" y="137899"/>
                    <a:pt x="1448906" y="141404"/>
                    <a:pt x="1439674" y="142046"/>
                  </a:cubicBezTo>
                  <a:lnTo>
                    <a:pt x="1438329" y="142943"/>
                  </a:lnTo>
                  <a:cubicBezTo>
                    <a:pt x="1435609" y="145679"/>
                    <a:pt x="1431696" y="144611"/>
                    <a:pt x="1429128" y="142645"/>
                  </a:cubicBezTo>
                  <a:cubicBezTo>
                    <a:pt x="1423992" y="138712"/>
                    <a:pt x="1414821" y="137473"/>
                    <a:pt x="1408187" y="139140"/>
                  </a:cubicBezTo>
                  <a:cubicBezTo>
                    <a:pt x="1400209" y="141705"/>
                    <a:pt x="1392261" y="143330"/>
                    <a:pt x="1384313" y="144954"/>
                  </a:cubicBezTo>
                  <a:cubicBezTo>
                    <a:pt x="1381684" y="144869"/>
                    <a:pt x="1379085" y="143843"/>
                    <a:pt x="1377771" y="143801"/>
                  </a:cubicBezTo>
                  <a:cubicBezTo>
                    <a:pt x="1375142" y="143715"/>
                    <a:pt x="1371229" y="142647"/>
                    <a:pt x="1369884" y="143544"/>
                  </a:cubicBezTo>
                  <a:cubicBezTo>
                    <a:pt x="1359185" y="148845"/>
                    <a:pt x="1348730" y="146623"/>
                    <a:pt x="1339651" y="142563"/>
                  </a:cubicBezTo>
                  <a:cubicBezTo>
                    <a:pt x="1334454" y="140511"/>
                    <a:pt x="1326628" y="138374"/>
                    <a:pt x="1324182" y="132647"/>
                  </a:cubicBezTo>
                  <a:cubicBezTo>
                    <a:pt x="1322990" y="128843"/>
                    <a:pt x="1317854" y="124910"/>
                    <a:pt x="1314002" y="121961"/>
                  </a:cubicBezTo>
                  <a:cubicBezTo>
                    <a:pt x="1307582" y="117046"/>
                    <a:pt x="1301224" y="110250"/>
                    <a:pt x="1289393" y="109866"/>
                  </a:cubicBezTo>
                  <a:cubicBezTo>
                    <a:pt x="1286764" y="109780"/>
                    <a:pt x="1284257" y="105934"/>
                    <a:pt x="1282912" y="106831"/>
                  </a:cubicBezTo>
                  <a:cubicBezTo>
                    <a:pt x="1277624" y="107601"/>
                    <a:pt x="1277685" y="105720"/>
                    <a:pt x="1275117" y="103754"/>
                  </a:cubicBezTo>
                  <a:cubicBezTo>
                    <a:pt x="1272549" y="101788"/>
                    <a:pt x="1268667" y="99779"/>
                    <a:pt x="1266129" y="96873"/>
                  </a:cubicBezTo>
                  <a:cubicBezTo>
                    <a:pt x="1262308" y="92983"/>
                    <a:pt x="1258517" y="88153"/>
                    <a:pt x="1254696" y="84264"/>
                  </a:cubicBezTo>
                  <a:cubicBezTo>
                    <a:pt x="1250875" y="80374"/>
                    <a:pt x="1248398" y="75587"/>
                    <a:pt x="1244577" y="71698"/>
                  </a:cubicBezTo>
                  <a:cubicBezTo>
                    <a:pt x="1243293" y="70715"/>
                    <a:pt x="1239380" y="69646"/>
                    <a:pt x="1238035" y="70544"/>
                  </a:cubicBezTo>
                  <a:lnTo>
                    <a:pt x="1222078" y="75674"/>
                  </a:lnTo>
                  <a:cubicBezTo>
                    <a:pt x="1219418" y="76529"/>
                    <a:pt x="1218043" y="78367"/>
                    <a:pt x="1216667" y="80205"/>
                  </a:cubicBezTo>
                  <a:lnTo>
                    <a:pt x="1215383" y="79222"/>
                  </a:lnTo>
                  <a:cubicBezTo>
                    <a:pt x="1216789" y="76443"/>
                    <a:pt x="1218195" y="73665"/>
                    <a:pt x="1219540" y="72767"/>
                  </a:cubicBezTo>
                  <a:lnTo>
                    <a:pt x="1203858" y="69434"/>
                  </a:lnTo>
                  <a:cubicBezTo>
                    <a:pt x="1199945" y="68365"/>
                    <a:pt x="1193373" y="68152"/>
                    <a:pt x="1190744" y="68067"/>
                  </a:cubicBezTo>
                  <a:lnTo>
                    <a:pt x="1169712" y="67384"/>
                  </a:lnTo>
                  <a:cubicBezTo>
                    <a:pt x="1161825" y="67127"/>
                    <a:pt x="1155283" y="65974"/>
                    <a:pt x="1147365" y="66658"/>
                  </a:cubicBezTo>
                  <a:cubicBezTo>
                    <a:pt x="1142077" y="67427"/>
                    <a:pt x="1138195" y="65419"/>
                    <a:pt x="1134312" y="63410"/>
                  </a:cubicBezTo>
                  <a:cubicBezTo>
                    <a:pt x="1123980" y="57426"/>
                    <a:pt x="1113677" y="50502"/>
                    <a:pt x="1099126" y="52853"/>
                  </a:cubicBezTo>
                  <a:cubicBezTo>
                    <a:pt x="1097812" y="52811"/>
                    <a:pt x="1095213" y="51785"/>
                    <a:pt x="1093929" y="50802"/>
                  </a:cubicBezTo>
                  <a:cubicBezTo>
                    <a:pt x="1090016" y="49734"/>
                    <a:pt x="1087449" y="47767"/>
                    <a:pt x="1082252" y="45716"/>
                  </a:cubicBezTo>
                  <a:cubicBezTo>
                    <a:pt x="1082160" y="48537"/>
                    <a:pt x="1082129" y="49477"/>
                    <a:pt x="1083383" y="51401"/>
                  </a:cubicBezTo>
                  <a:cubicBezTo>
                    <a:pt x="1080693" y="53196"/>
                    <a:pt x="1079409" y="52213"/>
                    <a:pt x="1078125" y="51230"/>
                  </a:cubicBezTo>
                  <a:cubicBezTo>
                    <a:pt x="1076780" y="52128"/>
                    <a:pt x="1075404" y="53966"/>
                    <a:pt x="1074090" y="53923"/>
                  </a:cubicBezTo>
                  <a:cubicBezTo>
                    <a:pt x="1067456" y="55590"/>
                    <a:pt x="1060853" y="56317"/>
                    <a:pt x="1054220" y="57984"/>
                  </a:cubicBezTo>
                  <a:cubicBezTo>
                    <a:pt x="1051560" y="58839"/>
                    <a:pt x="1048901" y="59694"/>
                    <a:pt x="1047556" y="60592"/>
                  </a:cubicBezTo>
                  <a:cubicBezTo>
                    <a:pt x="1042206" y="63242"/>
                    <a:pt x="1038110" y="67816"/>
                    <a:pt x="1028939" y="66577"/>
                  </a:cubicBezTo>
                  <a:cubicBezTo>
                    <a:pt x="1027624" y="66534"/>
                    <a:pt x="1024934" y="68329"/>
                    <a:pt x="1022305" y="68244"/>
                  </a:cubicBezTo>
                  <a:cubicBezTo>
                    <a:pt x="1019646" y="69099"/>
                    <a:pt x="1015702" y="68971"/>
                    <a:pt x="1013043" y="69826"/>
                  </a:cubicBezTo>
                  <a:lnTo>
                    <a:pt x="1010414" y="69740"/>
                  </a:lnTo>
                  <a:cubicBezTo>
                    <a:pt x="1002466" y="71365"/>
                    <a:pt x="995832" y="73032"/>
                    <a:pt x="987915" y="73716"/>
                  </a:cubicBezTo>
                  <a:lnTo>
                    <a:pt x="982657" y="73546"/>
                  </a:lnTo>
                  <a:cubicBezTo>
                    <a:pt x="976084" y="73332"/>
                    <a:pt x="970857" y="72221"/>
                    <a:pt x="964284" y="72008"/>
                  </a:cubicBezTo>
                  <a:cubicBezTo>
                    <a:pt x="957712" y="71794"/>
                    <a:pt x="951078" y="73461"/>
                    <a:pt x="944506" y="73248"/>
                  </a:cubicBezTo>
                  <a:cubicBezTo>
                    <a:pt x="936619" y="72992"/>
                    <a:pt x="927418" y="72693"/>
                    <a:pt x="920967" y="68718"/>
                  </a:cubicBezTo>
                  <a:cubicBezTo>
                    <a:pt x="919683" y="67735"/>
                    <a:pt x="915740" y="67607"/>
                    <a:pt x="913080" y="68462"/>
                  </a:cubicBezTo>
                  <a:cubicBezTo>
                    <a:pt x="903848" y="69103"/>
                    <a:pt x="894616" y="69745"/>
                    <a:pt x="886668" y="71369"/>
                  </a:cubicBezTo>
                  <a:cubicBezTo>
                    <a:pt x="878720" y="72994"/>
                    <a:pt x="874838" y="70985"/>
                    <a:pt x="872361" y="66198"/>
                  </a:cubicBezTo>
                  <a:cubicBezTo>
                    <a:pt x="871108" y="64275"/>
                    <a:pt x="868540" y="62309"/>
                    <a:pt x="865972" y="60342"/>
                  </a:cubicBezTo>
                  <a:cubicBezTo>
                    <a:pt x="862090" y="58334"/>
                    <a:pt x="858238" y="55384"/>
                    <a:pt x="854295" y="55256"/>
                  </a:cubicBezTo>
                  <a:cubicBezTo>
                    <a:pt x="845093" y="54958"/>
                    <a:pt x="839957" y="51025"/>
                    <a:pt x="833476" y="47991"/>
                  </a:cubicBezTo>
                  <a:cubicBezTo>
                    <a:pt x="823113" y="42948"/>
                    <a:pt x="814095" y="37007"/>
                    <a:pt x="800919" y="37520"/>
                  </a:cubicBezTo>
                  <a:lnTo>
                    <a:pt x="801072" y="32818"/>
                  </a:lnTo>
                  <a:cubicBezTo>
                    <a:pt x="803701" y="32904"/>
                    <a:pt x="806330" y="32989"/>
                    <a:pt x="808990" y="32134"/>
                  </a:cubicBezTo>
                  <a:cubicBezTo>
                    <a:pt x="805107" y="30125"/>
                    <a:pt x="805199" y="27304"/>
                    <a:pt x="802631" y="25338"/>
                  </a:cubicBezTo>
                  <a:cubicBezTo>
                    <a:pt x="797465" y="22346"/>
                    <a:pt x="792237" y="21235"/>
                    <a:pt x="787040" y="19184"/>
                  </a:cubicBezTo>
                  <a:cubicBezTo>
                    <a:pt x="783127" y="18115"/>
                    <a:pt x="777869" y="17944"/>
                    <a:pt x="780346" y="22732"/>
                  </a:cubicBezTo>
                  <a:cubicBezTo>
                    <a:pt x="773743" y="23458"/>
                    <a:pt x="768485" y="23288"/>
                    <a:pt x="765795" y="25083"/>
                  </a:cubicBezTo>
                  <a:cubicBezTo>
                    <a:pt x="760445" y="27733"/>
                    <a:pt x="755248" y="25682"/>
                    <a:pt x="751366" y="23673"/>
                  </a:cubicBezTo>
                  <a:cubicBezTo>
                    <a:pt x="748767" y="22647"/>
                    <a:pt x="746169" y="21622"/>
                    <a:pt x="743509" y="22477"/>
                  </a:cubicBezTo>
                  <a:cubicBezTo>
                    <a:pt x="727552" y="27606"/>
                    <a:pt x="711870" y="24273"/>
                    <a:pt x="696096" y="23761"/>
                  </a:cubicBezTo>
                  <a:cubicBezTo>
                    <a:pt x="693467" y="23675"/>
                    <a:pt x="690869" y="22649"/>
                    <a:pt x="686925" y="22521"/>
                  </a:cubicBezTo>
                  <a:cubicBezTo>
                    <a:pt x="681698" y="21410"/>
                    <a:pt x="677815" y="19401"/>
                    <a:pt x="672588" y="18290"/>
                  </a:cubicBezTo>
                  <a:cubicBezTo>
                    <a:pt x="667360" y="17179"/>
                    <a:pt x="660818" y="16025"/>
                    <a:pt x="655591" y="14914"/>
                  </a:cubicBezTo>
                  <a:lnTo>
                    <a:pt x="651648" y="14786"/>
                  </a:lnTo>
                  <a:cubicBezTo>
                    <a:pt x="642446" y="14487"/>
                    <a:pt x="633214" y="15129"/>
                    <a:pt x="625327" y="14873"/>
                  </a:cubicBezTo>
                  <a:cubicBezTo>
                    <a:pt x="618755" y="14659"/>
                    <a:pt x="612243" y="12565"/>
                    <a:pt x="604387" y="11369"/>
                  </a:cubicBezTo>
                  <a:cubicBezTo>
                    <a:pt x="603317" y="3803"/>
                    <a:pt x="592740" y="5342"/>
                    <a:pt x="586289" y="1367"/>
                  </a:cubicBezTo>
                  <a:cubicBezTo>
                    <a:pt x="585005" y="384"/>
                    <a:pt x="582346" y="1239"/>
                    <a:pt x="581031" y="1197"/>
                  </a:cubicBezTo>
                  <a:cubicBezTo>
                    <a:pt x="573175" y="0"/>
                    <a:pt x="567825" y="2650"/>
                    <a:pt x="565044" y="7267"/>
                  </a:cubicBezTo>
                  <a:cubicBezTo>
                    <a:pt x="560947" y="11840"/>
                    <a:pt x="550370" y="13380"/>
                    <a:pt x="554070" y="21030"/>
                  </a:cubicBezTo>
                  <a:cubicBezTo>
                    <a:pt x="555353" y="22013"/>
                    <a:pt x="557952" y="23039"/>
                    <a:pt x="559205" y="24963"/>
                  </a:cubicBezTo>
                  <a:cubicBezTo>
                    <a:pt x="559114" y="27784"/>
                    <a:pt x="557738" y="29622"/>
                    <a:pt x="553825" y="28553"/>
                  </a:cubicBezTo>
                  <a:cubicBezTo>
                    <a:pt x="552511" y="28511"/>
                    <a:pt x="551135" y="30349"/>
                    <a:pt x="549790" y="31246"/>
                  </a:cubicBezTo>
                  <a:cubicBezTo>
                    <a:pt x="548445" y="32144"/>
                    <a:pt x="548384" y="34025"/>
                    <a:pt x="547070" y="33982"/>
                  </a:cubicBezTo>
                  <a:cubicBezTo>
                    <a:pt x="539121" y="35606"/>
                    <a:pt x="533711" y="40137"/>
                    <a:pt x="524540" y="38898"/>
                  </a:cubicBezTo>
                  <a:lnTo>
                    <a:pt x="521911" y="38813"/>
                  </a:lnTo>
                  <a:cubicBezTo>
                    <a:pt x="513871" y="43258"/>
                    <a:pt x="506015" y="42062"/>
                    <a:pt x="496844" y="40823"/>
                  </a:cubicBezTo>
                  <a:cubicBezTo>
                    <a:pt x="492931" y="39754"/>
                    <a:pt x="487642" y="40524"/>
                    <a:pt x="482384" y="40353"/>
                  </a:cubicBezTo>
                  <a:cubicBezTo>
                    <a:pt x="478441" y="40225"/>
                    <a:pt x="474497" y="40097"/>
                    <a:pt x="470615" y="38088"/>
                  </a:cubicBezTo>
                  <a:cubicBezTo>
                    <a:pt x="465418" y="36037"/>
                    <a:pt x="460252" y="33045"/>
                    <a:pt x="455055" y="30993"/>
                  </a:cubicBezTo>
                  <a:cubicBezTo>
                    <a:pt x="449858" y="28942"/>
                    <a:pt x="443286" y="28728"/>
                    <a:pt x="443499" y="22146"/>
                  </a:cubicBezTo>
                  <a:cubicBezTo>
                    <a:pt x="443530" y="21206"/>
                    <a:pt x="440931" y="20180"/>
                    <a:pt x="440962" y="19240"/>
                  </a:cubicBezTo>
                  <a:cubicBezTo>
                    <a:pt x="431577" y="24583"/>
                    <a:pt x="423538" y="29028"/>
                    <a:pt x="415498" y="33474"/>
                  </a:cubicBezTo>
                  <a:cubicBezTo>
                    <a:pt x="411463" y="36167"/>
                    <a:pt x="406083" y="39758"/>
                    <a:pt x="408559" y="44545"/>
                  </a:cubicBezTo>
                  <a:cubicBezTo>
                    <a:pt x="408528" y="45485"/>
                    <a:pt x="407183" y="46383"/>
                    <a:pt x="407153" y="47323"/>
                  </a:cubicBezTo>
                  <a:cubicBezTo>
                    <a:pt x="405777" y="49161"/>
                    <a:pt x="404402" y="50999"/>
                    <a:pt x="401742" y="51854"/>
                  </a:cubicBezTo>
                  <a:cubicBezTo>
                    <a:pt x="399022" y="54590"/>
                    <a:pt x="396301" y="57325"/>
                    <a:pt x="393550" y="61002"/>
                  </a:cubicBezTo>
                  <a:lnTo>
                    <a:pt x="385480" y="66387"/>
                  </a:lnTo>
                  <a:cubicBezTo>
                    <a:pt x="382759" y="69123"/>
                    <a:pt x="380038" y="71859"/>
                    <a:pt x="376034" y="73611"/>
                  </a:cubicBezTo>
                  <a:cubicBezTo>
                    <a:pt x="366649" y="78955"/>
                    <a:pt x="357264" y="84298"/>
                    <a:pt x="346565" y="89599"/>
                  </a:cubicBezTo>
                  <a:cubicBezTo>
                    <a:pt x="341185" y="93189"/>
                    <a:pt x="334521" y="95797"/>
                    <a:pt x="329141" y="99387"/>
                  </a:cubicBezTo>
                  <a:cubicBezTo>
                    <a:pt x="319756" y="104731"/>
                    <a:pt x="309087" y="109091"/>
                    <a:pt x="303555" y="117383"/>
                  </a:cubicBezTo>
                  <a:cubicBezTo>
                    <a:pt x="303524" y="118324"/>
                    <a:pt x="300865" y="119179"/>
                    <a:pt x="299520" y="120076"/>
                  </a:cubicBezTo>
                  <a:cubicBezTo>
                    <a:pt x="292825" y="123624"/>
                    <a:pt x="282309" y="123283"/>
                    <a:pt x="282065" y="130806"/>
                  </a:cubicBezTo>
                  <a:cubicBezTo>
                    <a:pt x="271549" y="130464"/>
                    <a:pt x="266107" y="135935"/>
                    <a:pt x="260697" y="140466"/>
                  </a:cubicBezTo>
                  <a:cubicBezTo>
                    <a:pt x="256631" y="144100"/>
                    <a:pt x="252535" y="148673"/>
                    <a:pt x="247185" y="151324"/>
                  </a:cubicBezTo>
                  <a:cubicBezTo>
                    <a:pt x="241866" y="153034"/>
                    <a:pt x="235324" y="151880"/>
                    <a:pt x="228752" y="151666"/>
                  </a:cubicBezTo>
                  <a:cubicBezTo>
                    <a:pt x="226123" y="151581"/>
                    <a:pt x="223494" y="151496"/>
                    <a:pt x="223463" y="152436"/>
                  </a:cubicBezTo>
                  <a:cubicBezTo>
                    <a:pt x="218083" y="156026"/>
                    <a:pt x="211419" y="158634"/>
                    <a:pt x="207323" y="163208"/>
                  </a:cubicBezTo>
                  <a:cubicBezTo>
                    <a:pt x="203227" y="167781"/>
                    <a:pt x="199192" y="170474"/>
                    <a:pt x="192589" y="171201"/>
                  </a:cubicBezTo>
                  <a:cubicBezTo>
                    <a:pt x="185986" y="171928"/>
                    <a:pt x="179260" y="176417"/>
                    <a:pt x="170151" y="173297"/>
                  </a:cubicBezTo>
                  <a:cubicBezTo>
                    <a:pt x="162325" y="171160"/>
                    <a:pt x="153062" y="172742"/>
                    <a:pt x="147926" y="168809"/>
                  </a:cubicBezTo>
                  <a:cubicBezTo>
                    <a:pt x="137380" y="169408"/>
                    <a:pt x="129432" y="171033"/>
                    <a:pt x="120200" y="171674"/>
                  </a:cubicBezTo>
                  <a:cubicBezTo>
                    <a:pt x="109623" y="173213"/>
                    <a:pt x="97823" y="171889"/>
                    <a:pt x="88438" y="177232"/>
                  </a:cubicBezTo>
                  <a:cubicBezTo>
                    <a:pt x="80399" y="181678"/>
                    <a:pt x="73673" y="186166"/>
                    <a:pt x="61873" y="184841"/>
                  </a:cubicBezTo>
                  <a:cubicBezTo>
                    <a:pt x="63005" y="190526"/>
                    <a:pt x="64166" y="195271"/>
                    <a:pt x="65298" y="200956"/>
                  </a:cubicBezTo>
                  <a:cubicBezTo>
                    <a:pt x="67438" y="216087"/>
                    <a:pt x="69578" y="231218"/>
                    <a:pt x="70404" y="246306"/>
                  </a:cubicBezTo>
                  <a:cubicBezTo>
                    <a:pt x="73737" y="265241"/>
                    <a:pt x="74471" y="283150"/>
                    <a:pt x="71262" y="300932"/>
                  </a:cubicBezTo>
                  <a:cubicBezTo>
                    <a:pt x="67808" y="326236"/>
                    <a:pt x="27757" y="1194738"/>
                    <a:pt x="15163" y="1217863"/>
                  </a:cubicBezTo>
                  <a:lnTo>
                    <a:pt x="2691" y="1237226"/>
                  </a:lnTo>
                  <a:cubicBezTo>
                    <a:pt x="0" y="1241846"/>
                    <a:pt x="3762" y="1244792"/>
                    <a:pt x="10303" y="1245946"/>
                  </a:cubicBezTo>
                  <a:cubicBezTo>
                    <a:pt x="18160" y="1247142"/>
                    <a:pt x="20667" y="1250989"/>
                    <a:pt x="23143" y="1255776"/>
                  </a:cubicBezTo>
                  <a:cubicBezTo>
                    <a:pt x="25528" y="1263384"/>
                    <a:pt x="21340" y="1270779"/>
                    <a:pt x="26353" y="1278473"/>
                  </a:cubicBezTo>
                  <a:cubicBezTo>
                    <a:pt x="28860" y="1282319"/>
                    <a:pt x="26018" y="1288816"/>
                    <a:pt x="24520" y="1294416"/>
                  </a:cubicBezTo>
                  <a:cubicBezTo>
                    <a:pt x="22961" y="1301896"/>
                    <a:pt x="25346" y="1309504"/>
                    <a:pt x="29075" y="1316215"/>
                  </a:cubicBezTo>
                  <a:cubicBezTo>
                    <a:pt x="37910" y="1327798"/>
                    <a:pt x="38797" y="1341006"/>
                    <a:pt x="38400" y="1353230"/>
                  </a:cubicBezTo>
                  <a:cubicBezTo>
                    <a:pt x="38308" y="1356051"/>
                    <a:pt x="39531" y="1358915"/>
                    <a:pt x="40785" y="1360838"/>
                  </a:cubicBezTo>
                  <a:cubicBezTo>
                    <a:pt x="43353" y="1362804"/>
                    <a:pt x="48550" y="1364856"/>
                    <a:pt x="53777" y="1365967"/>
                  </a:cubicBezTo>
                  <a:lnTo>
                    <a:pt x="84958" y="1378276"/>
                  </a:lnTo>
                  <a:cubicBezTo>
                    <a:pt x="99235" y="1384388"/>
                    <a:pt x="111095" y="1383832"/>
                    <a:pt x="124454" y="1377676"/>
                  </a:cubicBezTo>
                  <a:cubicBezTo>
                    <a:pt x="125799" y="1376778"/>
                    <a:pt x="129773" y="1375966"/>
                    <a:pt x="131088" y="1376009"/>
                  </a:cubicBezTo>
                  <a:cubicBezTo>
                    <a:pt x="140259" y="1377248"/>
                    <a:pt x="149460" y="1377547"/>
                    <a:pt x="157164" y="1383445"/>
                  </a:cubicBezTo>
                  <a:cubicBezTo>
                    <a:pt x="166182" y="1389386"/>
                    <a:pt x="179205" y="1393574"/>
                    <a:pt x="189568" y="1398618"/>
                  </a:cubicBezTo>
                  <a:cubicBezTo>
                    <a:pt x="196049" y="1401652"/>
                    <a:pt x="203814" y="1405670"/>
                    <a:pt x="207635" y="1409559"/>
                  </a:cubicBezTo>
                  <a:cubicBezTo>
                    <a:pt x="210203" y="1411525"/>
                    <a:pt x="212771" y="1413492"/>
                    <a:pt x="215369" y="1414517"/>
                  </a:cubicBezTo>
                  <a:cubicBezTo>
                    <a:pt x="229707" y="1418748"/>
                    <a:pt x="237288" y="1428408"/>
                    <a:pt x="246245" y="1436230"/>
                  </a:cubicBezTo>
                  <a:cubicBezTo>
                    <a:pt x="253918" y="1443068"/>
                    <a:pt x="264312" y="1447171"/>
                    <a:pt x="276112" y="1448496"/>
                  </a:cubicBezTo>
                  <a:cubicBezTo>
                    <a:pt x="289196" y="1450804"/>
                    <a:pt x="302310" y="1452171"/>
                    <a:pt x="315394" y="1454479"/>
                  </a:cubicBezTo>
                  <a:cubicBezTo>
                    <a:pt x="320622" y="1455590"/>
                    <a:pt x="327163" y="1456743"/>
                    <a:pt x="332360" y="1458795"/>
                  </a:cubicBezTo>
                  <a:cubicBezTo>
                    <a:pt x="338872" y="1460889"/>
                    <a:pt x="345444" y="1461103"/>
                    <a:pt x="350611" y="1464094"/>
                  </a:cubicBezTo>
                  <a:cubicBezTo>
                    <a:pt x="358345" y="1469052"/>
                    <a:pt x="366140" y="1472130"/>
                    <a:pt x="376717" y="1470590"/>
                  </a:cubicBezTo>
                  <a:cubicBezTo>
                    <a:pt x="380691" y="1469778"/>
                    <a:pt x="385888" y="1471829"/>
                    <a:pt x="389801" y="1472898"/>
                  </a:cubicBezTo>
                  <a:cubicBezTo>
                    <a:pt x="391116" y="1472941"/>
                    <a:pt x="392400" y="1473924"/>
                    <a:pt x="393714" y="1473966"/>
                  </a:cubicBezTo>
                  <a:cubicBezTo>
                    <a:pt x="408143" y="1475376"/>
                    <a:pt x="421349" y="1473923"/>
                    <a:pt x="434555" y="1472469"/>
                  </a:cubicBezTo>
                  <a:cubicBezTo>
                    <a:pt x="439843" y="1471699"/>
                    <a:pt x="445132" y="1470930"/>
                    <a:pt x="450451" y="1469220"/>
                  </a:cubicBezTo>
                  <a:cubicBezTo>
                    <a:pt x="465063" y="1464988"/>
                    <a:pt x="479675" y="1460755"/>
                    <a:pt x="493003" y="1455540"/>
                  </a:cubicBezTo>
                  <a:cubicBezTo>
                    <a:pt x="502327" y="1452078"/>
                    <a:pt x="511651" y="1448615"/>
                    <a:pt x="522044" y="1452718"/>
                  </a:cubicBezTo>
                  <a:lnTo>
                    <a:pt x="527302" y="1452889"/>
                  </a:lnTo>
                  <a:cubicBezTo>
                    <a:pt x="536504" y="1453188"/>
                    <a:pt x="545736" y="1452546"/>
                    <a:pt x="553653" y="1451862"/>
                  </a:cubicBezTo>
                  <a:cubicBezTo>
                    <a:pt x="554968" y="1451905"/>
                    <a:pt x="557597" y="1451990"/>
                    <a:pt x="557627" y="1451050"/>
                  </a:cubicBezTo>
                  <a:cubicBezTo>
                    <a:pt x="561693" y="1447416"/>
                    <a:pt x="568266" y="1447630"/>
                    <a:pt x="574869" y="1446903"/>
                  </a:cubicBezTo>
                  <a:cubicBezTo>
                    <a:pt x="585415" y="1446304"/>
                    <a:pt x="595931" y="1446646"/>
                    <a:pt x="603971" y="1442200"/>
                  </a:cubicBezTo>
                  <a:cubicBezTo>
                    <a:pt x="611980" y="1438695"/>
                    <a:pt x="619897" y="1438011"/>
                    <a:pt x="629129" y="1437369"/>
                  </a:cubicBezTo>
                  <a:cubicBezTo>
                    <a:pt x="630444" y="1437412"/>
                    <a:pt x="633103" y="1436557"/>
                    <a:pt x="634418" y="1436600"/>
                  </a:cubicBezTo>
                  <a:cubicBezTo>
                    <a:pt x="641021" y="1435873"/>
                    <a:pt x="647685" y="1433265"/>
                    <a:pt x="652912" y="1434376"/>
                  </a:cubicBezTo>
                  <a:cubicBezTo>
                    <a:pt x="664682" y="1436641"/>
                    <a:pt x="670031" y="1433991"/>
                    <a:pt x="678163" y="1426724"/>
                  </a:cubicBezTo>
                  <a:cubicBezTo>
                    <a:pt x="679538" y="1424886"/>
                    <a:pt x="683512" y="1424074"/>
                    <a:pt x="686172" y="1423219"/>
                  </a:cubicBezTo>
                  <a:cubicBezTo>
                    <a:pt x="692775" y="1422492"/>
                    <a:pt x="699317" y="1423646"/>
                    <a:pt x="705920" y="1422919"/>
                  </a:cubicBezTo>
                  <a:cubicBezTo>
                    <a:pt x="709863" y="1423047"/>
                    <a:pt x="713898" y="1420354"/>
                    <a:pt x="716527" y="1420440"/>
                  </a:cubicBezTo>
                  <a:cubicBezTo>
                    <a:pt x="727013" y="1421721"/>
                    <a:pt x="738935" y="1419285"/>
                    <a:pt x="747984" y="1424285"/>
                  </a:cubicBezTo>
                  <a:cubicBezTo>
                    <a:pt x="749267" y="1425268"/>
                    <a:pt x="751896" y="1425354"/>
                    <a:pt x="754525" y="1425439"/>
                  </a:cubicBezTo>
                  <a:cubicBezTo>
                    <a:pt x="771583" y="1426935"/>
                    <a:pt x="785921" y="1431166"/>
                    <a:pt x="797507" y="1439073"/>
                  </a:cubicBezTo>
                  <a:cubicBezTo>
                    <a:pt x="801359" y="1442022"/>
                    <a:pt x="806555" y="1444073"/>
                    <a:pt x="810438" y="1446082"/>
                  </a:cubicBezTo>
                  <a:cubicBezTo>
                    <a:pt x="814320" y="1448091"/>
                    <a:pt x="819578" y="1448261"/>
                    <a:pt x="823491" y="1449330"/>
                  </a:cubicBezTo>
                  <a:cubicBezTo>
                    <a:pt x="827404" y="1450398"/>
                    <a:pt x="830002" y="1451424"/>
                    <a:pt x="833946" y="1451552"/>
                  </a:cubicBezTo>
                  <a:cubicBezTo>
                    <a:pt x="840518" y="1451766"/>
                    <a:pt x="845715" y="1453817"/>
                    <a:pt x="849537" y="1457707"/>
                  </a:cubicBezTo>
                  <a:cubicBezTo>
                    <a:pt x="850821" y="1458690"/>
                    <a:pt x="852105" y="1459673"/>
                    <a:pt x="853358" y="1461596"/>
                  </a:cubicBezTo>
                  <a:cubicBezTo>
                    <a:pt x="851952" y="1464375"/>
                    <a:pt x="859595" y="1472154"/>
                    <a:pt x="864852" y="1472324"/>
                  </a:cubicBezTo>
                  <a:cubicBezTo>
                    <a:pt x="874054" y="1472623"/>
                    <a:pt x="883194" y="1474803"/>
                    <a:pt x="890929" y="1479761"/>
                  </a:cubicBezTo>
                  <a:cubicBezTo>
                    <a:pt x="892213" y="1480744"/>
                    <a:pt x="894841" y="1480829"/>
                    <a:pt x="897501" y="1479974"/>
                  </a:cubicBezTo>
                  <a:cubicBezTo>
                    <a:pt x="901475" y="1479162"/>
                    <a:pt x="904104" y="1479247"/>
                    <a:pt x="906641" y="1482154"/>
                  </a:cubicBezTo>
                  <a:cubicBezTo>
                    <a:pt x="907925" y="1483137"/>
                    <a:pt x="913183" y="1483307"/>
                    <a:pt x="915812" y="1483393"/>
                  </a:cubicBezTo>
                  <a:cubicBezTo>
                    <a:pt x="922385" y="1483606"/>
                    <a:pt x="930302" y="1482922"/>
                    <a:pt x="936844" y="1484076"/>
                  </a:cubicBezTo>
                  <a:cubicBezTo>
                    <a:pt x="948644" y="1485401"/>
                    <a:pt x="959130" y="1486682"/>
                    <a:pt x="970899" y="1488947"/>
                  </a:cubicBezTo>
                  <a:cubicBezTo>
                    <a:pt x="973528" y="1489033"/>
                    <a:pt x="976126" y="1490059"/>
                    <a:pt x="977410" y="1491042"/>
                  </a:cubicBezTo>
                  <a:cubicBezTo>
                    <a:pt x="979887" y="1495829"/>
                    <a:pt x="986459" y="1496042"/>
                    <a:pt x="990372" y="1497111"/>
                  </a:cubicBezTo>
                  <a:cubicBezTo>
                    <a:pt x="994285" y="1498179"/>
                    <a:pt x="999512" y="1499290"/>
                    <a:pt x="1002141" y="1499376"/>
                  </a:cubicBezTo>
                  <a:cubicBezTo>
                    <a:pt x="1003486" y="1498478"/>
                    <a:pt x="1006146" y="1497623"/>
                    <a:pt x="1008836" y="1495828"/>
                  </a:cubicBezTo>
                  <a:cubicBezTo>
                    <a:pt x="1003578" y="1495657"/>
                    <a:pt x="1000918" y="1496512"/>
                    <a:pt x="998289" y="1496426"/>
                  </a:cubicBezTo>
                  <a:cubicBezTo>
                    <a:pt x="1003700" y="1491895"/>
                    <a:pt x="1008989" y="1491126"/>
                    <a:pt x="1015469" y="1494160"/>
                  </a:cubicBezTo>
                  <a:cubicBezTo>
                    <a:pt x="1023204" y="1499118"/>
                    <a:pt x="1029776" y="1499332"/>
                    <a:pt x="1039130" y="1494929"/>
                  </a:cubicBezTo>
                  <a:lnTo>
                    <a:pt x="1047109" y="1492364"/>
                  </a:lnTo>
                  <a:lnTo>
                    <a:pt x="1047262" y="1487662"/>
                  </a:lnTo>
                  <a:cubicBezTo>
                    <a:pt x="1051175" y="1488731"/>
                    <a:pt x="1055057" y="1490739"/>
                    <a:pt x="1057686" y="1490825"/>
                  </a:cubicBezTo>
                  <a:cubicBezTo>
                    <a:pt x="1065665" y="1488260"/>
                    <a:pt x="1073643" y="1485695"/>
                    <a:pt x="1080338" y="1482147"/>
                  </a:cubicBezTo>
                  <a:cubicBezTo>
                    <a:pt x="1088347" y="1478642"/>
                    <a:pt x="1095072" y="1474153"/>
                    <a:pt x="1101767" y="1470606"/>
                  </a:cubicBezTo>
                  <a:cubicBezTo>
                    <a:pt x="1103081" y="1470648"/>
                    <a:pt x="1103112" y="1469708"/>
                    <a:pt x="1104426" y="1469751"/>
                  </a:cubicBezTo>
                  <a:cubicBezTo>
                    <a:pt x="1113689" y="1468169"/>
                    <a:pt x="1121606" y="1467485"/>
                    <a:pt x="1130869" y="1465903"/>
                  </a:cubicBezTo>
                  <a:cubicBezTo>
                    <a:pt x="1136157" y="1465133"/>
                    <a:pt x="1140162" y="1463380"/>
                    <a:pt x="1145450" y="1462611"/>
                  </a:cubicBezTo>
                  <a:cubicBezTo>
                    <a:pt x="1149425" y="1461799"/>
                    <a:pt x="1152053" y="1461884"/>
                    <a:pt x="1156028" y="1461072"/>
                  </a:cubicBezTo>
                  <a:lnTo>
                    <a:pt x="1169172" y="1461499"/>
                  </a:lnTo>
                  <a:cubicBezTo>
                    <a:pt x="1171801" y="1461584"/>
                    <a:pt x="1175745" y="1461712"/>
                    <a:pt x="1178404" y="1460857"/>
                  </a:cubicBezTo>
                  <a:cubicBezTo>
                    <a:pt x="1179780" y="1459019"/>
                    <a:pt x="1182501" y="1456284"/>
                    <a:pt x="1183815" y="1456326"/>
                  </a:cubicBezTo>
                  <a:cubicBezTo>
                    <a:pt x="1187759" y="1456454"/>
                    <a:pt x="1190327" y="1458420"/>
                    <a:pt x="1194239" y="1459489"/>
                  </a:cubicBezTo>
                  <a:cubicBezTo>
                    <a:pt x="1195554" y="1459532"/>
                    <a:pt x="1195523" y="1460472"/>
                    <a:pt x="1195493" y="1461412"/>
                  </a:cubicBezTo>
                  <a:cubicBezTo>
                    <a:pt x="1200629" y="1465344"/>
                    <a:pt x="1204419" y="1470174"/>
                    <a:pt x="1209555" y="1474106"/>
                  </a:cubicBezTo>
                  <a:cubicBezTo>
                    <a:pt x="1215975" y="1479022"/>
                    <a:pt x="1222547" y="1479235"/>
                    <a:pt x="1226583" y="1476542"/>
                  </a:cubicBezTo>
                  <a:cubicBezTo>
                    <a:pt x="1233277" y="1472994"/>
                    <a:pt x="1238627" y="1470344"/>
                    <a:pt x="1247767" y="1472523"/>
                  </a:cubicBezTo>
                  <a:cubicBezTo>
                    <a:pt x="1249082" y="1472566"/>
                    <a:pt x="1251680" y="1473592"/>
                    <a:pt x="1253025" y="1472694"/>
                  </a:cubicBezTo>
                  <a:cubicBezTo>
                    <a:pt x="1259659" y="1471027"/>
                    <a:pt x="1267607" y="1469402"/>
                    <a:pt x="1274271" y="1466795"/>
                  </a:cubicBezTo>
                  <a:cubicBezTo>
                    <a:pt x="1278245" y="1465983"/>
                    <a:pt x="1283503" y="1466153"/>
                    <a:pt x="1284878" y="1464315"/>
                  </a:cubicBezTo>
                  <a:cubicBezTo>
                    <a:pt x="1289005" y="1458801"/>
                    <a:pt x="1295669" y="1456194"/>
                    <a:pt x="1302364" y="1452646"/>
                  </a:cubicBezTo>
                  <a:cubicBezTo>
                    <a:pt x="1306399" y="1449953"/>
                    <a:pt x="1310465" y="1446320"/>
                    <a:pt x="1314439" y="1445507"/>
                  </a:cubicBezTo>
                  <a:cubicBezTo>
                    <a:pt x="1323701" y="1443925"/>
                    <a:pt x="1330457" y="1438497"/>
                    <a:pt x="1338466" y="1434991"/>
                  </a:cubicBezTo>
                  <a:cubicBezTo>
                    <a:pt x="1345130" y="1432384"/>
                    <a:pt x="1349257" y="1426870"/>
                    <a:pt x="1355860" y="1426143"/>
                  </a:cubicBezTo>
                  <a:cubicBezTo>
                    <a:pt x="1366437" y="1424604"/>
                    <a:pt x="1374477" y="1420158"/>
                    <a:pt x="1383831" y="1415755"/>
                  </a:cubicBezTo>
                  <a:cubicBezTo>
                    <a:pt x="1389180" y="1413105"/>
                    <a:pt x="1395814" y="1411438"/>
                    <a:pt x="1402356" y="1412591"/>
                  </a:cubicBezTo>
                  <a:cubicBezTo>
                    <a:pt x="1406269" y="1413660"/>
                    <a:pt x="1411557" y="1412890"/>
                    <a:pt x="1414217" y="1412035"/>
                  </a:cubicBezTo>
                  <a:cubicBezTo>
                    <a:pt x="1419536" y="1410325"/>
                    <a:pt x="1424885" y="1407675"/>
                    <a:pt x="1430204" y="1405965"/>
                  </a:cubicBezTo>
                  <a:cubicBezTo>
                    <a:pt x="1434209" y="1404213"/>
                    <a:pt x="1438214" y="1402460"/>
                    <a:pt x="1442157" y="1402588"/>
                  </a:cubicBezTo>
                  <a:cubicBezTo>
                    <a:pt x="1455333" y="1402075"/>
                    <a:pt x="1465910" y="1400535"/>
                    <a:pt x="1472787" y="1391345"/>
                  </a:cubicBezTo>
                  <a:cubicBezTo>
                    <a:pt x="1475539" y="1387669"/>
                    <a:pt x="1488836" y="1383395"/>
                    <a:pt x="1494033" y="1385446"/>
                  </a:cubicBezTo>
                  <a:cubicBezTo>
                    <a:pt x="1503143" y="1388566"/>
                    <a:pt x="1509777" y="1386899"/>
                    <a:pt x="1515218" y="1381427"/>
                  </a:cubicBezTo>
                  <a:cubicBezTo>
                    <a:pt x="1519253" y="1378734"/>
                    <a:pt x="1524480" y="1379845"/>
                    <a:pt x="1528363" y="1381854"/>
                  </a:cubicBezTo>
                  <a:cubicBezTo>
                    <a:pt x="1530931" y="1383820"/>
                    <a:pt x="1533529" y="1384846"/>
                    <a:pt x="1536158" y="1384932"/>
                  </a:cubicBezTo>
                  <a:cubicBezTo>
                    <a:pt x="1545329" y="1386171"/>
                    <a:pt x="1555875" y="1385572"/>
                    <a:pt x="1565046" y="1386811"/>
                  </a:cubicBezTo>
                  <a:cubicBezTo>
                    <a:pt x="1572903" y="1388008"/>
                    <a:pt x="1580851" y="1386383"/>
                    <a:pt x="1586231" y="1382793"/>
                  </a:cubicBezTo>
                  <a:cubicBezTo>
                    <a:pt x="1591611" y="1379202"/>
                    <a:pt x="1595555" y="1379330"/>
                    <a:pt x="1603380" y="1381467"/>
                  </a:cubicBezTo>
                  <a:cubicBezTo>
                    <a:pt x="1609892" y="1383561"/>
                    <a:pt x="1614997" y="1388434"/>
                    <a:pt x="1624229" y="1387792"/>
                  </a:cubicBezTo>
                  <a:cubicBezTo>
                    <a:pt x="1632147" y="1387108"/>
                    <a:pt x="1641256" y="1390228"/>
                    <a:pt x="1650549" y="1387705"/>
                  </a:cubicBezTo>
                  <a:lnTo>
                    <a:pt x="1655807" y="1387876"/>
                  </a:lnTo>
                  <a:cubicBezTo>
                    <a:pt x="1663633" y="1390013"/>
                    <a:pt x="1671490" y="1391210"/>
                    <a:pt x="1677910" y="1396125"/>
                  </a:cubicBezTo>
                  <a:cubicBezTo>
                    <a:pt x="1685644" y="1401083"/>
                    <a:pt x="1688088" y="1366332"/>
                    <a:pt x="1695853" y="1370350"/>
                  </a:cubicBezTo>
                  <a:cubicBezTo>
                    <a:pt x="1707500" y="1376376"/>
                    <a:pt x="1705055" y="1370649"/>
                    <a:pt x="1716732" y="1375735"/>
                  </a:cubicBezTo>
                  <a:cubicBezTo>
                    <a:pt x="1725842" y="1378855"/>
                    <a:pt x="1722235" y="1368383"/>
                    <a:pt x="1732689" y="1370605"/>
                  </a:cubicBezTo>
                  <a:cubicBezTo>
                    <a:pt x="1734004" y="1370648"/>
                    <a:pt x="1749534" y="1378683"/>
                    <a:pt x="1749564" y="1377742"/>
                  </a:cubicBezTo>
                  <a:cubicBezTo>
                    <a:pt x="1756228" y="1375135"/>
                    <a:pt x="1763717" y="1347138"/>
                    <a:pt x="1770259" y="1348292"/>
                  </a:cubicBezTo>
                  <a:cubicBezTo>
                    <a:pt x="1783312" y="1351540"/>
                    <a:pt x="1795204" y="1350043"/>
                    <a:pt x="1807156" y="1346666"/>
                  </a:cubicBezTo>
                  <a:cubicBezTo>
                    <a:pt x="1813790" y="1344999"/>
                    <a:pt x="1824520" y="1338758"/>
                    <a:pt x="1829686" y="1341750"/>
                  </a:cubicBezTo>
                  <a:cubicBezTo>
                    <a:pt x="1838735" y="1346750"/>
                    <a:pt x="1847875" y="1348930"/>
                    <a:pt x="1858360" y="1350212"/>
                  </a:cubicBezTo>
                  <a:cubicBezTo>
                    <a:pt x="1859675" y="1350254"/>
                    <a:pt x="1860959" y="1351238"/>
                    <a:pt x="1862243" y="1352220"/>
                  </a:cubicBezTo>
                  <a:cubicBezTo>
                    <a:pt x="1866064" y="1356110"/>
                    <a:pt x="1884803" y="1346364"/>
                    <a:pt x="1888624" y="1350253"/>
                  </a:cubicBezTo>
                  <a:cubicBezTo>
                    <a:pt x="1893699" y="1356066"/>
                    <a:pt x="1898774" y="1361879"/>
                    <a:pt x="1903879" y="1366752"/>
                  </a:cubicBezTo>
                  <a:cubicBezTo>
                    <a:pt x="1906447" y="1368718"/>
                    <a:pt x="1910360" y="1369786"/>
                    <a:pt x="1911613" y="1371710"/>
                  </a:cubicBezTo>
                  <a:cubicBezTo>
                    <a:pt x="1912775" y="1376454"/>
                    <a:pt x="1915343" y="1378420"/>
                    <a:pt x="1921916" y="1378634"/>
                  </a:cubicBezTo>
                  <a:cubicBezTo>
                    <a:pt x="1925859" y="1378762"/>
                    <a:pt x="1929772" y="1379830"/>
                    <a:pt x="1932340" y="1381796"/>
                  </a:cubicBezTo>
                  <a:cubicBezTo>
                    <a:pt x="1938821" y="1384831"/>
                    <a:pt x="1943987" y="1387823"/>
                    <a:pt x="1949153" y="1390814"/>
                  </a:cubicBezTo>
                  <a:cubicBezTo>
                    <a:pt x="1955634" y="1393849"/>
                    <a:pt x="1962115" y="1396884"/>
                    <a:pt x="1964591" y="1401671"/>
                  </a:cubicBezTo>
                  <a:cubicBezTo>
                    <a:pt x="1965845" y="1403594"/>
                    <a:pt x="1967129" y="1404577"/>
                    <a:pt x="1968413" y="1405560"/>
                  </a:cubicBezTo>
                  <a:cubicBezTo>
                    <a:pt x="1973549" y="1409492"/>
                    <a:pt x="1978715" y="1412484"/>
                    <a:pt x="1983851" y="1416416"/>
                  </a:cubicBezTo>
                  <a:cubicBezTo>
                    <a:pt x="1991585" y="1421374"/>
                    <a:pt x="1997974" y="1427230"/>
                    <a:pt x="2005708" y="1432188"/>
                  </a:cubicBezTo>
                  <a:cubicBezTo>
                    <a:pt x="2008307" y="1433213"/>
                    <a:pt x="2010875" y="1435180"/>
                    <a:pt x="2013473" y="1436205"/>
                  </a:cubicBezTo>
                  <a:cubicBezTo>
                    <a:pt x="2018670" y="1438257"/>
                    <a:pt x="2023867" y="1440308"/>
                    <a:pt x="2027719" y="1443257"/>
                  </a:cubicBezTo>
                  <a:cubicBezTo>
                    <a:pt x="2031571" y="1446207"/>
                    <a:pt x="2050523" y="1429878"/>
                    <a:pt x="2053030" y="1433725"/>
                  </a:cubicBezTo>
                  <a:cubicBezTo>
                    <a:pt x="2053000" y="1434665"/>
                    <a:pt x="2054314" y="1434708"/>
                    <a:pt x="2055629" y="1434750"/>
                  </a:cubicBezTo>
                  <a:cubicBezTo>
                    <a:pt x="2063363" y="1439708"/>
                    <a:pt x="2071311" y="1438084"/>
                    <a:pt x="2079259" y="1436459"/>
                  </a:cubicBezTo>
                  <a:cubicBezTo>
                    <a:pt x="2081919" y="1435604"/>
                    <a:pt x="2084578" y="1434749"/>
                    <a:pt x="2085862" y="1435732"/>
                  </a:cubicBezTo>
                  <a:cubicBezTo>
                    <a:pt x="2094972" y="1438852"/>
                    <a:pt x="2101330" y="1445648"/>
                    <a:pt x="2113130" y="1446973"/>
                  </a:cubicBezTo>
                  <a:cubicBezTo>
                    <a:pt x="2113130" y="1446973"/>
                    <a:pt x="2114445" y="1447016"/>
                    <a:pt x="2114414" y="1447956"/>
                  </a:cubicBezTo>
                  <a:cubicBezTo>
                    <a:pt x="2116860" y="1453683"/>
                    <a:pt x="2124747" y="1453940"/>
                    <a:pt x="2131289" y="1455093"/>
                  </a:cubicBezTo>
                  <a:cubicBezTo>
                    <a:pt x="2135232" y="1455221"/>
                    <a:pt x="2139145" y="1456290"/>
                    <a:pt x="2141744" y="1457316"/>
                  </a:cubicBezTo>
                  <a:cubicBezTo>
                    <a:pt x="2149539" y="1460393"/>
                    <a:pt x="2157304" y="1464410"/>
                    <a:pt x="2166444" y="1466590"/>
                  </a:cubicBezTo>
                  <a:cubicBezTo>
                    <a:pt x="2178183" y="1469795"/>
                    <a:pt x="2189952" y="1472060"/>
                    <a:pt x="2199001" y="1477061"/>
                  </a:cubicBezTo>
                  <a:cubicBezTo>
                    <a:pt x="2200316" y="1477104"/>
                    <a:pt x="2201630" y="1477146"/>
                    <a:pt x="2201600" y="1478087"/>
                  </a:cubicBezTo>
                  <a:cubicBezTo>
                    <a:pt x="2205482" y="1480095"/>
                    <a:pt x="2212024" y="1481249"/>
                    <a:pt x="2214561" y="1484156"/>
                  </a:cubicBezTo>
                  <a:cubicBezTo>
                    <a:pt x="2218322" y="1489926"/>
                    <a:pt x="2228868" y="1489327"/>
                    <a:pt x="2233973" y="1494200"/>
                  </a:cubicBezTo>
                  <a:lnTo>
                    <a:pt x="2235288" y="1494242"/>
                  </a:lnTo>
                  <a:cubicBezTo>
                    <a:pt x="2240546" y="1494413"/>
                    <a:pt x="2245773" y="1495524"/>
                    <a:pt x="2252346" y="1495738"/>
                  </a:cubicBezTo>
                  <a:cubicBezTo>
                    <a:pt x="2255005" y="1494883"/>
                    <a:pt x="2259010" y="1493130"/>
                    <a:pt x="2261639" y="1493215"/>
                  </a:cubicBezTo>
                  <a:cubicBezTo>
                    <a:pt x="2273378" y="1496421"/>
                    <a:pt x="2285208" y="1496805"/>
                    <a:pt x="2293339" y="1489538"/>
                  </a:cubicBezTo>
                  <a:cubicBezTo>
                    <a:pt x="2294684" y="1488641"/>
                    <a:pt x="2297313" y="1488726"/>
                    <a:pt x="2299942" y="1488811"/>
                  </a:cubicBezTo>
                  <a:lnTo>
                    <a:pt x="2310458" y="1489153"/>
                  </a:lnTo>
                  <a:cubicBezTo>
                    <a:pt x="2322350" y="1487657"/>
                    <a:pt x="2332927" y="1486117"/>
                    <a:pt x="2344788" y="1485561"/>
                  </a:cubicBezTo>
                  <a:cubicBezTo>
                    <a:pt x="2350076" y="1484792"/>
                    <a:pt x="2356588" y="1486886"/>
                    <a:pt x="2361815" y="1487997"/>
                  </a:cubicBezTo>
                  <a:cubicBezTo>
                    <a:pt x="2367042" y="1489108"/>
                    <a:pt x="2372301" y="1489279"/>
                    <a:pt x="2377559" y="1489450"/>
                  </a:cubicBezTo>
                  <a:cubicBezTo>
                    <a:pt x="2384131" y="1489663"/>
                    <a:pt x="2389450" y="1487953"/>
                    <a:pt x="2396023" y="1488167"/>
                  </a:cubicBezTo>
                  <a:cubicBezTo>
                    <a:pt x="2401311" y="1487397"/>
                    <a:pt x="2407884" y="1487611"/>
                    <a:pt x="2413172" y="1486841"/>
                  </a:cubicBezTo>
                  <a:cubicBezTo>
                    <a:pt x="2425064" y="1485345"/>
                    <a:pt x="2435641" y="1483805"/>
                    <a:pt x="2447501" y="1483249"/>
                  </a:cubicBezTo>
                  <a:cubicBezTo>
                    <a:pt x="2456427" y="1451533"/>
                    <a:pt x="2456334" y="1413876"/>
                    <a:pt x="2457586" y="1375322"/>
                  </a:cubicBez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6" name="Group 6"/>
          <p:cNvGrpSpPr/>
          <p:nvPr/>
        </p:nvGrpSpPr>
        <p:grpSpPr>
          <a:xfrm rot="1471909">
            <a:off x="-3215337" y="8842146"/>
            <a:ext cx="8488074" cy="6311446"/>
            <a:chOff x="0" y="0"/>
            <a:chExt cx="3254686" cy="2420075"/>
          </a:xfrm>
        </p:grpSpPr>
        <p:sp>
          <p:nvSpPr>
            <p:cNvPr id="7" name="Freeform 7"/>
            <p:cNvSpPr/>
            <p:nvPr/>
          </p:nvSpPr>
          <p:spPr>
            <a:xfrm>
              <a:off x="-2540" y="-2540"/>
              <a:ext cx="3257226" cy="2416504"/>
            </a:xfrm>
            <a:custGeom>
              <a:avLst/>
              <a:gdLst/>
              <a:ahLst/>
              <a:cxnLst/>
              <a:rect l="l" t="t" r="r" b="b"/>
              <a:pathLst>
                <a:path w="3257226" h="2416504">
                  <a:moveTo>
                    <a:pt x="3255486" y="2138440"/>
                  </a:moveTo>
                  <a:cubicBezTo>
                    <a:pt x="3253745" y="1534949"/>
                    <a:pt x="3232859" y="719090"/>
                    <a:pt x="3232859" y="117127"/>
                  </a:cubicBezTo>
                  <a:cubicBezTo>
                    <a:pt x="3232859" y="107960"/>
                    <a:pt x="3234600" y="98793"/>
                    <a:pt x="3234600" y="91154"/>
                  </a:cubicBezTo>
                  <a:cubicBezTo>
                    <a:pt x="3232859" y="89626"/>
                    <a:pt x="3231119" y="89626"/>
                    <a:pt x="3229379" y="88098"/>
                  </a:cubicBezTo>
                  <a:cubicBezTo>
                    <a:pt x="3229379" y="88098"/>
                    <a:pt x="3227638" y="89626"/>
                    <a:pt x="3227638" y="91154"/>
                  </a:cubicBezTo>
                  <a:cubicBezTo>
                    <a:pt x="3224157" y="98793"/>
                    <a:pt x="3217195" y="98793"/>
                    <a:pt x="3210233" y="98793"/>
                  </a:cubicBezTo>
                  <a:cubicBezTo>
                    <a:pt x="3201531" y="97265"/>
                    <a:pt x="3192828" y="89626"/>
                    <a:pt x="3182386" y="92682"/>
                  </a:cubicBezTo>
                  <a:cubicBezTo>
                    <a:pt x="3178905" y="94210"/>
                    <a:pt x="3171943" y="91154"/>
                    <a:pt x="3170202" y="88098"/>
                  </a:cubicBezTo>
                  <a:cubicBezTo>
                    <a:pt x="3164981" y="81987"/>
                    <a:pt x="3158019" y="81987"/>
                    <a:pt x="3151057" y="85043"/>
                  </a:cubicBezTo>
                  <a:cubicBezTo>
                    <a:pt x="3147576" y="86570"/>
                    <a:pt x="3144095" y="85043"/>
                    <a:pt x="3140614" y="85043"/>
                  </a:cubicBezTo>
                  <a:cubicBezTo>
                    <a:pt x="3135393" y="85043"/>
                    <a:pt x="3128431" y="83515"/>
                    <a:pt x="3123209" y="81987"/>
                  </a:cubicBezTo>
                  <a:cubicBezTo>
                    <a:pt x="3121469" y="81987"/>
                    <a:pt x="3117988" y="80459"/>
                    <a:pt x="3116248" y="80459"/>
                  </a:cubicBezTo>
                  <a:cubicBezTo>
                    <a:pt x="3111026" y="78931"/>
                    <a:pt x="3105805" y="74348"/>
                    <a:pt x="3100583" y="80459"/>
                  </a:cubicBezTo>
                  <a:cubicBezTo>
                    <a:pt x="3100583" y="80459"/>
                    <a:pt x="3097102" y="80459"/>
                    <a:pt x="3095362" y="78931"/>
                  </a:cubicBezTo>
                  <a:cubicBezTo>
                    <a:pt x="3093621" y="75876"/>
                    <a:pt x="3091881" y="71292"/>
                    <a:pt x="3090140" y="68236"/>
                  </a:cubicBezTo>
                  <a:cubicBezTo>
                    <a:pt x="3086660" y="63653"/>
                    <a:pt x="3086660" y="56014"/>
                    <a:pt x="3081438" y="52958"/>
                  </a:cubicBezTo>
                  <a:cubicBezTo>
                    <a:pt x="3077957" y="51430"/>
                    <a:pt x="3076217" y="49903"/>
                    <a:pt x="3074477" y="46847"/>
                  </a:cubicBezTo>
                  <a:cubicBezTo>
                    <a:pt x="3074477" y="45319"/>
                    <a:pt x="3070995" y="43791"/>
                    <a:pt x="3070995" y="42263"/>
                  </a:cubicBezTo>
                  <a:lnTo>
                    <a:pt x="3065774" y="37680"/>
                  </a:lnTo>
                  <a:cubicBezTo>
                    <a:pt x="3064034" y="34624"/>
                    <a:pt x="3062293" y="30041"/>
                    <a:pt x="3058812" y="28513"/>
                  </a:cubicBezTo>
                  <a:cubicBezTo>
                    <a:pt x="3051850" y="23930"/>
                    <a:pt x="3050110" y="17818"/>
                    <a:pt x="3053591" y="10179"/>
                  </a:cubicBezTo>
                  <a:cubicBezTo>
                    <a:pt x="3048369" y="8651"/>
                    <a:pt x="3044888" y="5596"/>
                    <a:pt x="3039667" y="5596"/>
                  </a:cubicBezTo>
                  <a:cubicBezTo>
                    <a:pt x="3018781" y="7123"/>
                    <a:pt x="2996155" y="10179"/>
                    <a:pt x="2975269" y="11707"/>
                  </a:cubicBezTo>
                  <a:cubicBezTo>
                    <a:pt x="2971788" y="11707"/>
                    <a:pt x="2966567" y="13235"/>
                    <a:pt x="2964826" y="14763"/>
                  </a:cubicBezTo>
                  <a:cubicBezTo>
                    <a:pt x="2950903" y="22402"/>
                    <a:pt x="2936979" y="16290"/>
                    <a:pt x="2923055" y="14763"/>
                  </a:cubicBezTo>
                  <a:cubicBezTo>
                    <a:pt x="2912612" y="14763"/>
                    <a:pt x="2902169" y="10179"/>
                    <a:pt x="2891727" y="8651"/>
                  </a:cubicBezTo>
                  <a:cubicBezTo>
                    <a:pt x="2879543" y="7123"/>
                    <a:pt x="2869100" y="8651"/>
                    <a:pt x="2856917" y="7123"/>
                  </a:cubicBezTo>
                  <a:cubicBezTo>
                    <a:pt x="2855177" y="7123"/>
                    <a:pt x="2853436" y="5596"/>
                    <a:pt x="2851696" y="4068"/>
                  </a:cubicBezTo>
                  <a:cubicBezTo>
                    <a:pt x="2848215" y="0"/>
                    <a:pt x="2841253" y="1270"/>
                    <a:pt x="2837772" y="2540"/>
                  </a:cubicBezTo>
                  <a:cubicBezTo>
                    <a:pt x="2832550" y="5596"/>
                    <a:pt x="2830810" y="10179"/>
                    <a:pt x="2827329" y="14763"/>
                  </a:cubicBezTo>
                  <a:cubicBezTo>
                    <a:pt x="2818627" y="16290"/>
                    <a:pt x="2806443" y="17818"/>
                    <a:pt x="2797741" y="22402"/>
                  </a:cubicBezTo>
                  <a:cubicBezTo>
                    <a:pt x="2790779" y="25457"/>
                    <a:pt x="2787298" y="26985"/>
                    <a:pt x="2782077" y="23930"/>
                  </a:cubicBezTo>
                  <a:lnTo>
                    <a:pt x="2780336" y="25457"/>
                  </a:lnTo>
                  <a:cubicBezTo>
                    <a:pt x="2783817" y="28513"/>
                    <a:pt x="2785558" y="33097"/>
                    <a:pt x="2789039" y="36152"/>
                  </a:cubicBezTo>
                  <a:cubicBezTo>
                    <a:pt x="2783817" y="37680"/>
                    <a:pt x="2776855" y="40736"/>
                    <a:pt x="2773374" y="39208"/>
                  </a:cubicBezTo>
                  <a:cubicBezTo>
                    <a:pt x="2764672" y="37680"/>
                    <a:pt x="2761191" y="40736"/>
                    <a:pt x="2754229" y="43791"/>
                  </a:cubicBezTo>
                  <a:cubicBezTo>
                    <a:pt x="2747267" y="48375"/>
                    <a:pt x="2738565" y="51430"/>
                    <a:pt x="2731603" y="54486"/>
                  </a:cubicBezTo>
                  <a:cubicBezTo>
                    <a:pt x="2729862" y="54486"/>
                    <a:pt x="2728122" y="54486"/>
                    <a:pt x="2726382" y="52958"/>
                  </a:cubicBezTo>
                  <a:cubicBezTo>
                    <a:pt x="2724641" y="52958"/>
                    <a:pt x="2722901" y="51430"/>
                    <a:pt x="2722901" y="51430"/>
                  </a:cubicBezTo>
                  <a:cubicBezTo>
                    <a:pt x="2714198" y="54486"/>
                    <a:pt x="2705496" y="57542"/>
                    <a:pt x="2696793" y="54486"/>
                  </a:cubicBezTo>
                  <a:cubicBezTo>
                    <a:pt x="2695053" y="54486"/>
                    <a:pt x="2695053" y="56014"/>
                    <a:pt x="2693312" y="56014"/>
                  </a:cubicBezTo>
                  <a:cubicBezTo>
                    <a:pt x="2682870" y="59070"/>
                    <a:pt x="2675908" y="69764"/>
                    <a:pt x="2661984" y="69764"/>
                  </a:cubicBezTo>
                  <a:cubicBezTo>
                    <a:pt x="2651541" y="69764"/>
                    <a:pt x="2641098" y="77403"/>
                    <a:pt x="2630656" y="77403"/>
                  </a:cubicBezTo>
                  <a:cubicBezTo>
                    <a:pt x="2618472" y="78931"/>
                    <a:pt x="2608029" y="81987"/>
                    <a:pt x="2597586" y="86570"/>
                  </a:cubicBezTo>
                  <a:cubicBezTo>
                    <a:pt x="2594105" y="88098"/>
                    <a:pt x="2590625" y="88098"/>
                    <a:pt x="2588884" y="88098"/>
                  </a:cubicBezTo>
                  <a:cubicBezTo>
                    <a:pt x="2580182" y="85043"/>
                    <a:pt x="2574960" y="89626"/>
                    <a:pt x="2571479" y="94210"/>
                  </a:cubicBezTo>
                  <a:cubicBezTo>
                    <a:pt x="2562777" y="104904"/>
                    <a:pt x="2548853" y="107960"/>
                    <a:pt x="2536670" y="111016"/>
                  </a:cubicBezTo>
                  <a:cubicBezTo>
                    <a:pt x="2521006" y="114071"/>
                    <a:pt x="2505341" y="115599"/>
                    <a:pt x="2489677" y="117127"/>
                  </a:cubicBezTo>
                  <a:cubicBezTo>
                    <a:pt x="2487937" y="117127"/>
                    <a:pt x="2486196" y="121710"/>
                    <a:pt x="2482715" y="123238"/>
                  </a:cubicBezTo>
                  <a:cubicBezTo>
                    <a:pt x="2480975" y="123238"/>
                    <a:pt x="2479234" y="121710"/>
                    <a:pt x="2479234" y="121710"/>
                  </a:cubicBezTo>
                  <a:cubicBezTo>
                    <a:pt x="2470532" y="130877"/>
                    <a:pt x="2465311" y="144628"/>
                    <a:pt x="2447906" y="143100"/>
                  </a:cubicBezTo>
                  <a:lnTo>
                    <a:pt x="2446165" y="143100"/>
                  </a:lnTo>
                  <a:cubicBezTo>
                    <a:pt x="2432241" y="150739"/>
                    <a:pt x="2418318" y="147683"/>
                    <a:pt x="2406134" y="144628"/>
                  </a:cubicBezTo>
                  <a:cubicBezTo>
                    <a:pt x="2402653" y="144628"/>
                    <a:pt x="2397432" y="141572"/>
                    <a:pt x="2395692" y="138516"/>
                  </a:cubicBezTo>
                  <a:cubicBezTo>
                    <a:pt x="2390470" y="129349"/>
                    <a:pt x="2376546" y="126294"/>
                    <a:pt x="2366103" y="129349"/>
                  </a:cubicBezTo>
                  <a:cubicBezTo>
                    <a:pt x="2357401" y="132405"/>
                    <a:pt x="2348699" y="133933"/>
                    <a:pt x="2339996" y="136989"/>
                  </a:cubicBezTo>
                  <a:cubicBezTo>
                    <a:pt x="2326073" y="140044"/>
                    <a:pt x="2313889" y="141572"/>
                    <a:pt x="2299965" y="135461"/>
                  </a:cubicBezTo>
                  <a:cubicBezTo>
                    <a:pt x="2286042" y="129349"/>
                    <a:pt x="2275599" y="133933"/>
                    <a:pt x="2268637" y="147683"/>
                  </a:cubicBezTo>
                  <a:cubicBezTo>
                    <a:pt x="2263416" y="156850"/>
                    <a:pt x="2249492" y="158378"/>
                    <a:pt x="2240789" y="150739"/>
                  </a:cubicBezTo>
                  <a:cubicBezTo>
                    <a:pt x="2235568" y="146156"/>
                    <a:pt x="2232087" y="147683"/>
                    <a:pt x="2226865" y="150739"/>
                  </a:cubicBezTo>
                  <a:lnTo>
                    <a:pt x="2216423" y="159906"/>
                  </a:lnTo>
                  <a:cubicBezTo>
                    <a:pt x="2214682" y="161434"/>
                    <a:pt x="2211201" y="161434"/>
                    <a:pt x="2209461" y="161434"/>
                  </a:cubicBezTo>
                  <a:lnTo>
                    <a:pt x="2199018" y="161434"/>
                  </a:lnTo>
                  <a:cubicBezTo>
                    <a:pt x="2192056" y="161434"/>
                    <a:pt x="2185094" y="159906"/>
                    <a:pt x="2178132" y="158378"/>
                  </a:cubicBezTo>
                  <a:cubicBezTo>
                    <a:pt x="2169430" y="156850"/>
                    <a:pt x="2162468" y="152267"/>
                    <a:pt x="2153766" y="150739"/>
                  </a:cubicBezTo>
                  <a:cubicBezTo>
                    <a:pt x="2139842" y="149211"/>
                    <a:pt x="2136361" y="138516"/>
                    <a:pt x="2131140" y="130877"/>
                  </a:cubicBezTo>
                  <a:cubicBezTo>
                    <a:pt x="2127659" y="126294"/>
                    <a:pt x="2120697" y="120183"/>
                    <a:pt x="2113735" y="121710"/>
                  </a:cubicBezTo>
                  <a:cubicBezTo>
                    <a:pt x="2106773" y="124766"/>
                    <a:pt x="2099811" y="121710"/>
                    <a:pt x="2094590" y="120183"/>
                  </a:cubicBezTo>
                  <a:cubicBezTo>
                    <a:pt x="2092849" y="120183"/>
                    <a:pt x="2089368" y="118655"/>
                    <a:pt x="2087628" y="118655"/>
                  </a:cubicBezTo>
                  <a:cubicBezTo>
                    <a:pt x="2075444" y="115599"/>
                    <a:pt x="2066742" y="121710"/>
                    <a:pt x="2058040" y="129349"/>
                  </a:cubicBezTo>
                  <a:lnTo>
                    <a:pt x="2051078" y="135461"/>
                  </a:lnTo>
                  <a:cubicBezTo>
                    <a:pt x="2049337" y="136989"/>
                    <a:pt x="2049337" y="140044"/>
                    <a:pt x="2047597" y="141572"/>
                  </a:cubicBezTo>
                  <a:cubicBezTo>
                    <a:pt x="2037154" y="149211"/>
                    <a:pt x="2026711" y="146156"/>
                    <a:pt x="2014528" y="141572"/>
                  </a:cubicBezTo>
                  <a:cubicBezTo>
                    <a:pt x="2004085" y="136989"/>
                    <a:pt x="1991902" y="141572"/>
                    <a:pt x="1988421" y="150739"/>
                  </a:cubicBezTo>
                  <a:cubicBezTo>
                    <a:pt x="1986680" y="156850"/>
                    <a:pt x="1984940" y="161434"/>
                    <a:pt x="1976237" y="164489"/>
                  </a:cubicBezTo>
                  <a:cubicBezTo>
                    <a:pt x="1967535" y="169073"/>
                    <a:pt x="1957092" y="172129"/>
                    <a:pt x="1955352" y="182823"/>
                  </a:cubicBezTo>
                  <a:cubicBezTo>
                    <a:pt x="1955352" y="184351"/>
                    <a:pt x="1953611" y="185879"/>
                    <a:pt x="1951871" y="185879"/>
                  </a:cubicBezTo>
                  <a:cubicBezTo>
                    <a:pt x="1946649" y="187407"/>
                    <a:pt x="1943168" y="188935"/>
                    <a:pt x="1937947" y="190463"/>
                  </a:cubicBezTo>
                  <a:lnTo>
                    <a:pt x="1922283" y="190463"/>
                  </a:lnTo>
                  <a:cubicBezTo>
                    <a:pt x="1911840" y="188935"/>
                    <a:pt x="1901397" y="185879"/>
                    <a:pt x="1890954" y="184351"/>
                  </a:cubicBezTo>
                  <a:cubicBezTo>
                    <a:pt x="1878771" y="182823"/>
                    <a:pt x="1868328" y="188935"/>
                    <a:pt x="1856144" y="190463"/>
                  </a:cubicBezTo>
                  <a:lnTo>
                    <a:pt x="1854404" y="191990"/>
                  </a:lnTo>
                  <a:cubicBezTo>
                    <a:pt x="1850923" y="196574"/>
                    <a:pt x="1845702" y="195046"/>
                    <a:pt x="1842221" y="191990"/>
                  </a:cubicBezTo>
                  <a:cubicBezTo>
                    <a:pt x="1835259" y="185879"/>
                    <a:pt x="1823076" y="184351"/>
                    <a:pt x="1814373" y="187407"/>
                  </a:cubicBezTo>
                  <a:cubicBezTo>
                    <a:pt x="1803930" y="191990"/>
                    <a:pt x="1793487" y="195046"/>
                    <a:pt x="1783045" y="198102"/>
                  </a:cubicBezTo>
                  <a:cubicBezTo>
                    <a:pt x="1779564" y="198102"/>
                    <a:pt x="1776083" y="196574"/>
                    <a:pt x="1774342" y="196574"/>
                  </a:cubicBezTo>
                  <a:cubicBezTo>
                    <a:pt x="1770861" y="196574"/>
                    <a:pt x="1765640" y="195046"/>
                    <a:pt x="1763900" y="196574"/>
                  </a:cubicBezTo>
                  <a:cubicBezTo>
                    <a:pt x="1749976" y="205741"/>
                    <a:pt x="1736052" y="202685"/>
                    <a:pt x="1723869" y="196574"/>
                  </a:cubicBezTo>
                  <a:cubicBezTo>
                    <a:pt x="1716907" y="193518"/>
                    <a:pt x="1706464" y="190463"/>
                    <a:pt x="1702983" y="181296"/>
                  </a:cubicBezTo>
                  <a:cubicBezTo>
                    <a:pt x="1701242" y="175184"/>
                    <a:pt x="1694281" y="169073"/>
                    <a:pt x="1689059" y="164489"/>
                  </a:cubicBezTo>
                  <a:cubicBezTo>
                    <a:pt x="1680357" y="156850"/>
                    <a:pt x="1671654" y="146156"/>
                    <a:pt x="1655990" y="146156"/>
                  </a:cubicBezTo>
                  <a:cubicBezTo>
                    <a:pt x="1652509" y="146156"/>
                    <a:pt x="1649028" y="140044"/>
                    <a:pt x="1647288" y="141572"/>
                  </a:cubicBezTo>
                  <a:cubicBezTo>
                    <a:pt x="1640326" y="143100"/>
                    <a:pt x="1640326" y="140044"/>
                    <a:pt x="1636845" y="136989"/>
                  </a:cubicBezTo>
                  <a:cubicBezTo>
                    <a:pt x="1633364" y="133933"/>
                    <a:pt x="1628143" y="130877"/>
                    <a:pt x="1624662" y="126294"/>
                  </a:cubicBezTo>
                  <a:cubicBezTo>
                    <a:pt x="1619440" y="120183"/>
                    <a:pt x="1614219" y="112543"/>
                    <a:pt x="1608997" y="106432"/>
                  </a:cubicBezTo>
                  <a:cubicBezTo>
                    <a:pt x="1603776" y="100321"/>
                    <a:pt x="1600295" y="92682"/>
                    <a:pt x="1595074" y="86570"/>
                  </a:cubicBezTo>
                  <a:cubicBezTo>
                    <a:pt x="1593333" y="85043"/>
                    <a:pt x="1588112" y="83515"/>
                    <a:pt x="1586371" y="85043"/>
                  </a:cubicBezTo>
                  <a:lnTo>
                    <a:pt x="1565485" y="94210"/>
                  </a:lnTo>
                  <a:cubicBezTo>
                    <a:pt x="1562005" y="95737"/>
                    <a:pt x="1560264" y="98793"/>
                    <a:pt x="1558524" y="101849"/>
                  </a:cubicBezTo>
                  <a:lnTo>
                    <a:pt x="1556783" y="100321"/>
                  </a:lnTo>
                  <a:cubicBezTo>
                    <a:pt x="1558524" y="95737"/>
                    <a:pt x="1560264" y="91154"/>
                    <a:pt x="1562005" y="89626"/>
                  </a:cubicBezTo>
                  <a:lnTo>
                    <a:pt x="1541119" y="85043"/>
                  </a:lnTo>
                  <a:cubicBezTo>
                    <a:pt x="1535897" y="83515"/>
                    <a:pt x="1527195" y="83515"/>
                    <a:pt x="1523714" y="83515"/>
                  </a:cubicBezTo>
                  <a:lnTo>
                    <a:pt x="1495866" y="83515"/>
                  </a:lnTo>
                  <a:cubicBezTo>
                    <a:pt x="1485424" y="83515"/>
                    <a:pt x="1476721" y="81987"/>
                    <a:pt x="1466278" y="83515"/>
                  </a:cubicBezTo>
                  <a:cubicBezTo>
                    <a:pt x="1459317" y="85043"/>
                    <a:pt x="1454095" y="81987"/>
                    <a:pt x="1448874" y="78931"/>
                  </a:cubicBezTo>
                  <a:cubicBezTo>
                    <a:pt x="1434950" y="69764"/>
                    <a:pt x="1421026" y="59070"/>
                    <a:pt x="1401881" y="63653"/>
                  </a:cubicBezTo>
                  <a:cubicBezTo>
                    <a:pt x="1400140" y="63653"/>
                    <a:pt x="1396659" y="62125"/>
                    <a:pt x="1394919" y="60597"/>
                  </a:cubicBezTo>
                  <a:cubicBezTo>
                    <a:pt x="1389698" y="59070"/>
                    <a:pt x="1386217" y="56014"/>
                    <a:pt x="1379255" y="52958"/>
                  </a:cubicBezTo>
                  <a:cubicBezTo>
                    <a:pt x="1379255" y="57542"/>
                    <a:pt x="1379255" y="59070"/>
                    <a:pt x="1380995" y="62125"/>
                  </a:cubicBezTo>
                  <a:cubicBezTo>
                    <a:pt x="1377514" y="65181"/>
                    <a:pt x="1375774" y="63653"/>
                    <a:pt x="1374033" y="62125"/>
                  </a:cubicBezTo>
                  <a:cubicBezTo>
                    <a:pt x="1372293" y="63653"/>
                    <a:pt x="1370552" y="66709"/>
                    <a:pt x="1368812" y="66709"/>
                  </a:cubicBezTo>
                  <a:cubicBezTo>
                    <a:pt x="1360110" y="69764"/>
                    <a:pt x="1351407" y="71292"/>
                    <a:pt x="1342705" y="74348"/>
                  </a:cubicBezTo>
                  <a:cubicBezTo>
                    <a:pt x="1339224" y="75876"/>
                    <a:pt x="1335743" y="77403"/>
                    <a:pt x="1334002" y="78931"/>
                  </a:cubicBezTo>
                  <a:cubicBezTo>
                    <a:pt x="1327040" y="83515"/>
                    <a:pt x="1321819" y="91154"/>
                    <a:pt x="1309636" y="89626"/>
                  </a:cubicBezTo>
                  <a:cubicBezTo>
                    <a:pt x="1307895" y="89626"/>
                    <a:pt x="1304414" y="92682"/>
                    <a:pt x="1300933" y="92682"/>
                  </a:cubicBezTo>
                  <a:cubicBezTo>
                    <a:pt x="1297452" y="94210"/>
                    <a:pt x="1292231" y="94210"/>
                    <a:pt x="1288750" y="95737"/>
                  </a:cubicBezTo>
                  <a:lnTo>
                    <a:pt x="1285269" y="95737"/>
                  </a:lnTo>
                  <a:cubicBezTo>
                    <a:pt x="1274826" y="98793"/>
                    <a:pt x="1266124" y="101849"/>
                    <a:pt x="1255681" y="103376"/>
                  </a:cubicBezTo>
                  <a:lnTo>
                    <a:pt x="1248719" y="103376"/>
                  </a:lnTo>
                  <a:cubicBezTo>
                    <a:pt x="1240017" y="103376"/>
                    <a:pt x="1233055" y="101849"/>
                    <a:pt x="1224353" y="101849"/>
                  </a:cubicBezTo>
                  <a:cubicBezTo>
                    <a:pt x="1215650" y="101849"/>
                    <a:pt x="1206948" y="104904"/>
                    <a:pt x="1198246" y="104904"/>
                  </a:cubicBezTo>
                  <a:cubicBezTo>
                    <a:pt x="1187803" y="104904"/>
                    <a:pt x="1175619" y="104904"/>
                    <a:pt x="1166917" y="98793"/>
                  </a:cubicBezTo>
                  <a:cubicBezTo>
                    <a:pt x="1165176" y="97265"/>
                    <a:pt x="1159955" y="97265"/>
                    <a:pt x="1156474" y="98793"/>
                  </a:cubicBezTo>
                  <a:cubicBezTo>
                    <a:pt x="1144291" y="100321"/>
                    <a:pt x="1132107" y="101849"/>
                    <a:pt x="1121665" y="104904"/>
                  </a:cubicBezTo>
                  <a:cubicBezTo>
                    <a:pt x="1111222" y="107960"/>
                    <a:pt x="1106000" y="104904"/>
                    <a:pt x="1102519" y="97265"/>
                  </a:cubicBezTo>
                  <a:cubicBezTo>
                    <a:pt x="1100779" y="94210"/>
                    <a:pt x="1097298" y="91154"/>
                    <a:pt x="1093817" y="88098"/>
                  </a:cubicBezTo>
                  <a:cubicBezTo>
                    <a:pt x="1088596" y="85043"/>
                    <a:pt x="1083374" y="80459"/>
                    <a:pt x="1078153" y="80459"/>
                  </a:cubicBezTo>
                  <a:cubicBezTo>
                    <a:pt x="1065969" y="80459"/>
                    <a:pt x="1059007" y="74348"/>
                    <a:pt x="1050305" y="69764"/>
                  </a:cubicBezTo>
                  <a:cubicBezTo>
                    <a:pt x="1036381" y="62125"/>
                    <a:pt x="1024198" y="52958"/>
                    <a:pt x="1006793" y="54486"/>
                  </a:cubicBezTo>
                  <a:lnTo>
                    <a:pt x="1006793" y="46847"/>
                  </a:lnTo>
                  <a:cubicBezTo>
                    <a:pt x="1010274" y="46847"/>
                    <a:pt x="1013755" y="46847"/>
                    <a:pt x="1017236" y="45319"/>
                  </a:cubicBezTo>
                  <a:cubicBezTo>
                    <a:pt x="1012015" y="42263"/>
                    <a:pt x="1012015" y="37680"/>
                    <a:pt x="1008534" y="34624"/>
                  </a:cubicBezTo>
                  <a:cubicBezTo>
                    <a:pt x="1001572" y="30041"/>
                    <a:pt x="994610" y="28513"/>
                    <a:pt x="987648" y="25457"/>
                  </a:cubicBezTo>
                  <a:cubicBezTo>
                    <a:pt x="982427" y="23930"/>
                    <a:pt x="975465" y="23930"/>
                    <a:pt x="978946" y="31569"/>
                  </a:cubicBezTo>
                  <a:cubicBezTo>
                    <a:pt x="970243" y="33097"/>
                    <a:pt x="963281" y="33097"/>
                    <a:pt x="959800" y="36152"/>
                  </a:cubicBezTo>
                  <a:cubicBezTo>
                    <a:pt x="952839" y="40736"/>
                    <a:pt x="945877" y="37680"/>
                    <a:pt x="940655" y="34624"/>
                  </a:cubicBezTo>
                  <a:cubicBezTo>
                    <a:pt x="937174" y="33097"/>
                    <a:pt x="933693" y="31569"/>
                    <a:pt x="930212" y="33097"/>
                  </a:cubicBezTo>
                  <a:cubicBezTo>
                    <a:pt x="909327" y="42263"/>
                    <a:pt x="888441" y="37680"/>
                    <a:pt x="867555" y="37680"/>
                  </a:cubicBezTo>
                  <a:cubicBezTo>
                    <a:pt x="864074" y="37680"/>
                    <a:pt x="860594" y="36152"/>
                    <a:pt x="855372" y="36152"/>
                  </a:cubicBezTo>
                  <a:cubicBezTo>
                    <a:pt x="848410" y="34624"/>
                    <a:pt x="843189" y="31569"/>
                    <a:pt x="836227" y="30041"/>
                  </a:cubicBezTo>
                  <a:cubicBezTo>
                    <a:pt x="829265" y="28513"/>
                    <a:pt x="820563" y="26985"/>
                    <a:pt x="813601" y="25457"/>
                  </a:cubicBezTo>
                  <a:lnTo>
                    <a:pt x="808379" y="25457"/>
                  </a:lnTo>
                  <a:cubicBezTo>
                    <a:pt x="796196" y="25457"/>
                    <a:pt x="784013" y="26985"/>
                    <a:pt x="773570" y="26985"/>
                  </a:cubicBezTo>
                  <a:cubicBezTo>
                    <a:pt x="764867" y="26985"/>
                    <a:pt x="756165" y="23930"/>
                    <a:pt x="745722" y="22402"/>
                  </a:cubicBezTo>
                  <a:cubicBezTo>
                    <a:pt x="743982" y="10179"/>
                    <a:pt x="730058" y="13235"/>
                    <a:pt x="721356" y="7123"/>
                  </a:cubicBezTo>
                  <a:cubicBezTo>
                    <a:pt x="719615" y="5596"/>
                    <a:pt x="716134" y="7123"/>
                    <a:pt x="714394" y="7123"/>
                  </a:cubicBezTo>
                  <a:cubicBezTo>
                    <a:pt x="703951" y="5596"/>
                    <a:pt x="696989" y="10179"/>
                    <a:pt x="693508" y="17818"/>
                  </a:cubicBezTo>
                  <a:cubicBezTo>
                    <a:pt x="688287" y="25457"/>
                    <a:pt x="674363" y="28513"/>
                    <a:pt x="679584" y="40736"/>
                  </a:cubicBezTo>
                  <a:cubicBezTo>
                    <a:pt x="681325" y="42263"/>
                    <a:pt x="684806" y="43791"/>
                    <a:pt x="686546" y="46847"/>
                  </a:cubicBezTo>
                  <a:cubicBezTo>
                    <a:pt x="686546" y="51430"/>
                    <a:pt x="684806" y="54486"/>
                    <a:pt x="679584" y="52958"/>
                  </a:cubicBezTo>
                  <a:cubicBezTo>
                    <a:pt x="677844" y="52958"/>
                    <a:pt x="676103" y="56014"/>
                    <a:pt x="674363" y="57542"/>
                  </a:cubicBezTo>
                  <a:cubicBezTo>
                    <a:pt x="672622" y="59070"/>
                    <a:pt x="672622" y="62125"/>
                    <a:pt x="670882" y="62125"/>
                  </a:cubicBezTo>
                  <a:cubicBezTo>
                    <a:pt x="660439" y="65181"/>
                    <a:pt x="653477" y="72820"/>
                    <a:pt x="641294" y="71292"/>
                  </a:cubicBezTo>
                  <a:lnTo>
                    <a:pt x="637813" y="71292"/>
                  </a:lnTo>
                  <a:cubicBezTo>
                    <a:pt x="627370" y="78931"/>
                    <a:pt x="616927" y="77403"/>
                    <a:pt x="604744" y="75876"/>
                  </a:cubicBezTo>
                  <a:cubicBezTo>
                    <a:pt x="599522" y="74348"/>
                    <a:pt x="592561" y="75876"/>
                    <a:pt x="585599" y="75876"/>
                  </a:cubicBezTo>
                  <a:cubicBezTo>
                    <a:pt x="580377" y="75876"/>
                    <a:pt x="575156" y="75876"/>
                    <a:pt x="569934" y="72820"/>
                  </a:cubicBezTo>
                  <a:cubicBezTo>
                    <a:pt x="562972" y="69764"/>
                    <a:pt x="556011" y="65181"/>
                    <a:pt x="549049" y="62125"/>
                  </a:cubicBezTo>
                  <a:cubicBezTo>
                    <a:pt x="542087" y="59070"/>
                    <a:pt x="533384" y="59070"/>
                    <a:pt x="533384" y="48375"/>
                  </a:cubicBezTo>
                  <a:cubicBezTo>
                    <a:pt x="533384" y="46847"/>
                    <a:pt x="529903" y="45319"/>
                    <a:pt x="529903" y="43791"/>
                  </a:cubicBezTo>
                  <a:cubicBezTo>
                    <a:pt x="517720" y="52958"/>
                    <a:pt x="507277" y="60597"/>
                    <a:pt x="496834" y="68236"/>
                  </a:cubicBezTo>
                  <a:cubicBezTo>
                    <a:pt x="491613" y="72820"/>
                    <a:pt x="484651" y="78931"/>
                    <a:pt x="488132" y="86570"/>
                  </a:cubicBezTo>
                  <a:cubicBezTo>
                    <a:pt x="488132" y="88098"/>
                    <a:pt x="486392" y="89626"/>
                    <a:pt x="486392" y="91154"/>
                  </a:cubicBezTo>
                  <a:cubicBezTo>
                    <a:pt x="484651" y="94210"/>
                    <a:pt x="482911" y="97265"/>
                    <a:pt x="479430" y="98793"/>
                  </a:cubicBezTo>
                  <a:cubicBezTo>
                    <a:pt x="475949" y="103376"/>
                    <a:pt x="472468" y="107960"/>
                    <a:pt x="468987" y="114071"/>
                  </a:cubicBezTo>
                  <a:lnTo>
                    <a:pt x="458544" y="123238"/>
                  </a:lnTo>
                  <a:cubicBezTo>
                    <a:pt x="455063" y="127822"/>
                    <a:pt x="451582" y="132405"/>
                    <a:pt x="446361" y="135461"/>
                  </a:cubicBezTo>
                  <a:cubicBezTo>
                    <a:pt x="434177" y="144628"/>
                    <a:pt x="421994" y="153795"/>
                    <a:pt x="408070" y="162962"/>
                  </a:cubicBezTo>
                  <a:cubicBezTo>
                    <a:pt x="401108" y="169073"/>
                    <a:pt x="392406" y="173656"/>
                    <a:pt x="385444" y="179768"/>
                  </a:cubicBezTo>
                  <a:cubicBezTo>
                    <a:pt x="373261" y="188935"/>
                    <a:pt x="359337" y="196574"/>
                    <a:pt x="352375" y="210324"/>
                  </a:cubicBezTo>
                  <a:cubicBezTo>
                    <a:pt x="352375" y="211852"/>
                    <a:pt x="348894" y="213380"/>
                    <a:pt x="347154" y="214908"/>
                  </a:cubicBezTo>
                  <a:cubicBezTo>
                    <a:pt x="338451" y="221019"/>
                    <a:pt x="324528" y="221019"/>
                    <a:pt x="324528" y="233242"/>
                  </a:cubicBezTo>
                  <a:cubicBezTo>
                    <a:pt x="310604" y="233242"/>
                    <a:pt x="303642" y="242409"/>
                    <a:pt x="296680" y="250048"/>
                  </a:cubicBezTo>
                  <a:cubicBezTo>
                    <a:pt x="291459" y="256159"/>
                    <a:pt x="286237" y="263798"/>
                    <a:pt x="279275" y="268382"/>
                  </a:cubicBezTo>
                  <a:cubicBezTo>
                    <a:pt x="272313" y="271437"/>
                    <a:pt x="263611" y="269909"/>
                    <a:pt x="254909" y="269909"/>
                  </a:cubicBezTo>
                  <a:cubicBezTo>
                    <a:pt x="251428" y="269909"/>
                    <a:pt x="247947" y="269909"/>
                    <a:pt x="247947" y="271437"/>
                  </a:cubicBezTo>
                  <a:cubicBezTo>
                    <a:pt x="240985" y="277549"/>
                    <a:pt x="232282" y="282132"/>
                    <a:pt x="227061" y="289771"/>
                  </a:cubicBezTo>
                  <a:cubicBezTo>
                    <a:pt x="221840" y="297410"/>
                    <a:pt x="216618" y="301994"/>
                    <a:pt x="207916" y="303522"/>
                  </a:cubicBezTo>
                  <a:cubicBezTo>
                    <a:pt x="199213" y="305049"/>
                    <a:pt x="190511" y="312689"/>
                    <a:pt x="178328" y="308105"/>
                  </a:cubicBezTo>
                  <a:cubicBezTo>
                    <a:pt x="167885" y="305049"/>
                    <a:pt x="155702" y="308105"/>
                    <a:pt x="148740" y="301994"/>
                  </a:cubicBezTo>
                  <a:cubicBezTo>
                    <a:pt x="134816" y="303522"/>
                    <a:pt x="124373" y="306577"/>
                    <a:pt x="112190" y="308105"/>
                  </a:cubicBezTo>
                  <a:cubicBezTo>
                    <a:pt x="98266" y="311161"/>
                    <a:pt x="82602" y="309633"/>
                    <a:pt x="70418" y="318800"/>
                  </a:cubicBezTo>
                  <a:cubicBezTo>
                    <a:pt x="59976" y="326439"/>
                    <a:pt x="51273" y="334078"/>
                    <a:pt x="35609" y="332550"/>
                  </a:cubicBezTo>
                  <a:cubicBezTo>
                    <a:pt x="37349" y="341717"/>
                    <a:pt x="39090" y="349356"/>
                    <a:pt x="40830" y="358523"/>
                  </a:cubicBezTo>
                  <a:cubicBezTo>
                    <a:pt x="44311" y="382968"/>
                    <a:pt x="47792" y="407414"/>
                    <a:pt x="49533" y="431859"/>
                  </a:cubicBezTo>
                  <a:cubicBezTo>
                    <a:pt x="54754" y="462415"/>
                    <a:pt x="56495" y="491444"/>
                    <a:pt x="53014" y="520473"/>
                  </a:cubicBezTo>
                  <a:cubicBezTo>
                    <a:pt x="49533" y="561724"/>
                    <a:pt x="33868" y="1973435"/>
                    <a:pt x="18204" y="2011630"/>
                  </a:cubicBezTo>
                  <a:lnTo>
                    <a:pt x="2540" y="2043715"/>
                  </a:lnTo>
                  <a:cubicBezTo>
                    <a:pt x="0" y="2051354"/>
                    <a:pt x="4280" y="2055937"/>
                    <a:pt x="12983" y="2057465"/>
                  </a:cubicBezTo>
                  <a:cubicBezTo>
                    <a:pt x="23426" y="2058993"/>
                    <a:pt x="26907" y="2065104"/>
                    <a:pt x="30387" y="2072743"/>
                  </a:cubicBezTo>
                  <a:cubicBezTo>
                    <a:pt x="33868" y="2084966"/>
                    <a:pt x="28647" y="2097189"/>
                    <a:pt x="35609" y="2109411"/>
                  </a:cubicBezTo>
                  <a:cubicBezTo>
                    <a:pt x="39090" y="2115522"/>
                    <a:pt x="35609" y="2126217"/>
                    <a:pt x="33868" y="2135384"/>
                  </a:cubicBezTo>
                  <a:cubicBezTo>
                    <a:pt x="32128" y="2147607"/>
                    <a:pt x="35609" y="2159829"/>
                    <a:pt x="40830" y="2170524"/>
                  </a:cubicBezTo>
                  <a:cubicBezTo>
                    <a:pt x="53014" y="2188858"/>
                    <a:pt x="54754" y="2210247"/>
                    <a:pt x="54754" y="2230109"/>
                  </a:cubicBezTo>
                  <a:cubicBezTo>
                    <a:pt x="54754" y="2234693"/>
                    <a:pt x="56495" y="2239276"/>
                    <a:pt x="58235" y="2242332"/>
                  </a:cubicBezTo>
                  <a:cubicBezTo>
                    <a:pt x="61716" y="2245388"/>
                    <a:pt x="68678" y="2248443"/>
                    <a:pt x="75640" y="2249971"/>
                  </a:cubicBezTo>
                  <a:lnTo>
                    <a:pt x="117411" y="2268305"/>
                  </a:lnTo>
                  <a:cubicBezTo>
                    <a:pt x="136556" y="2277472"/>
                    <a:pt x="152221" y="2275944"/>
                    <a:pt x="169625" y="2265249"/>
                  </a:cubicBezTo>
                  <a:cubicBezTo>
                    <a:pt x="171366" y="2263721"/>
                    <a:pt x="176587" y="2262194"/>
                    <a:pt x="178328" y="2262194"/>
                  </a:cubicBezTo>
                  <a:cubicBezTo>
                    <a:pt x="190511" y="2263721"/>
                    <a:pt x="202694" y="2263721"/>
                    <a:pt x="213137" y="2272888"/>
                  </a:cubicBezTo>
                  <a:cubicBezTo>
                    <a:pt x="225321" y="2282055"/>
                    <a:pt x="242725" y="2288167"/>
                    <a:pt x="256649" y="2295806"/>
                  </a:cubicBezTo>
                  <a:cubicBezTo>
                    <a:pt x="265351" y="2300389"/>
                    <a:pt x="275794" y="2306501"/>
                    <a:pt x="281016" y="2312612"/>
                  </a:cubicBezTo>
                  <a:cubicBezTo>
                    <a:pt x="284497" y="2315667"/>
                    <a:pt x="287978" y="2318723"/>
                    <a:pt x="291459" y="2320251"/>
                  </a:cubicBezTo>
                  <a:cubicBezTo>
                    <a:pt x="310604" y="2326362"/>
                    <a:pt x="321047" y="2341641"/>
                    <a:pt x="333230" y="2353863"/>
                  </a:cubicBezTo>
                  <a:cubicBezTo>
                    <a:pt x="343673" y="2364558"/>
                    <a:pt x="357597" y="2370669"/>
                    <a:pt x="373261" y="2372197"/>
                  </a:cubicBezTo>
                  <a:cubicBezTo>
                    <a:pt x="390666" y="2375253"/>
                    <a:pt x="408070" y="2376780"/>
                    <a:pt x="425475" y="2379836"/>
                  </a:cubicBezTo>
                  <a:cubicBezTo>
                    <a:pt x="432437" y="2381364"/>
                    <a:pt x="441139" y="2382892"/>
                    <a:pt x="448101" y="2385947"/>
                  </a:cubicBezTo>
                  <a:cubicBezTo>
                    <a:pt x="456804" y="2389003"/>
                    <a:pt x="465506" y="2389003"/>
                    <a:pt x="472468" y="2393586"/>
                  </a:cubicBezTo>
                  <a:cubicBezTo>
                    <a:pt x="482911" y="2401226"/>
                    <a:pt x="493354" y="2405809"/>
                    <a:pt x="507277" y="2402754"/>
                  </a:cubicBezTo>
                  <a:cubicBezTo>
                    <a:pt x="512499" y="2401226"/>
                    <a:pt x="519461" y="2404281"/>
                    <a:pt x="524682" y="2405809"/>
                  </a:cubicBezTo>
                  <a:cubicBezTo>
                    <a:pt x="526423" y="2405809"/>
                    <a:pt x="528163" y="2407337"/>
                    <a:pt x="529903" y="2407337"/>
                  </a:cubicBezTo>
                  <a:cubicBezTo>
                    <a:pt x="549049" y="2408865"/>
                    <a:pt x="566453" y="2405809"/>
                    <a:pt x="583858" y="2402754"/>
                  </a:cubicBezTo>
                  <a:cubicBezTo>
                    <a:pt x="590820" y="2401226"/>
                    <a:pt x="597782" y="2399698"/>
                    <a:pt x="604744" y="2396642"/>
                  </a:cubicBezTo>
                  <a:cubicBezTo>
                    <a:pt x="623889" y="2389003"/>
                    <a:pt x="643034" y="2381364"/>
                    <a:pt x="660439" y="2372197"/>
                  </a:cubicBezTo>
                  <a:cubicBezTo>
                    <a:pt x="672622" y="2366086"/>
                    <a:pt x="684806" y="2359974"/>
                    <a:pt x="698729" y="2366086"/>
                  </a:cubicBezTo>
                  <a:lnTo>
                    <a:pt x="705691" y="2366086"/>
                  </a:lnTo>
                  <a:cubicBezTo>
                    <a:pt x="717875" y="2366086"/>
                    <a:pt x="730058" y="2364558"/>
                    <a:pt x="740501" y="2363030"/>
                  </a:cubicBezTo>
                  <a:cubicBezTo>
                    <a:pt x="742241" y="2363030"/>
                    <a:pt x="745722" y="2363030"/>
                    <a:pt x="745722" y="2361502"/>
                  </a:cubicBezTo>
                  <a:cubicBezTo>
                    <a:pt x="750944" y="2355391"/>
                    <a:pt x="759646" y="2355391"/>
                    <a:pt x="768348" y="2353863"/>
                  </a:cubicBezTo>
                  <a:cubicBezTo>
                    <a:pt x="782272" y="2352335"/>
                    <a:pt x="796196" y="2352335"/>
                    <a:pt x="806639" y="2344696"/>
                  </a:cubicBezTo>
                  <a:cubicBezTo>
                    <a:pt x="817082" y="2338585"/>
                    <a:pt x="827525" y="2337057"/>
                    <a:pt x="839708" y="2335529"/>
                  </a:cubicBezTo>
                  <a:cubicBezTo>
                    <a:pt x="841448" y="2335529"/>
                    <a:pt x="844929" y="2334001"/>
                    <a:pt x="846670" y="2334001"/>
                  </a:cubicBezTo>
                  <a:cubicBezTo>
                    <a:pt x="855372" y="2332474"/>
                    <a:pt x="864074" y="2327890"/>
                    <a:pt x="871036" y="2329418"/>
                  </a:cubicBezTo>
                  <a:cubicBezTo>
                    <a:pt x="886701" y="2332474"/>
                    <a:pt x="893663" y="2327890"/>
                    <a:pt x="904105" y="2315667"/>
                  </a:cubicBezTo>
                  <a:cubicBezTo>
                    <a:pt x="905846" y="2312612"/>
                    <a:pt x="911067" y="2311084"/>
                    <a:pt x="914548" y="2309556"/>
                  </a:cubicBezTo>
                  <a:cubicBezTo>
                    <a:pt x="923251" y="2308028"/>
                    <a:pt x="931953" y="2309556"/>
                    <a:pt x="940655" y="2308028"/>
                  </a:cubicBezTo>
                  <a:cubicBezTo>
                    <a:pt x="945877" y="2308028"/>
                    <a:pt x="951098" y="2303445"/>
                    <a:pt x="954579" y="2303445"/>
                  </a:cubicBezTo>
                  <a:cubicBezTo>
                    <a:pt x="968503" y="2304973"/>
                    <a:pt x="984167" y="2300389"/>
                    <a:pt x="996350" y="2308028"/>
                  </a:cubicBezTo>
                  <a:cubicBezTo>
                    <a:pt x="998091" y="2309556"/>
                    <a:pt x="1001572" y="2309556"/>
                    <a:pt x="1005053" y="2309556"/>
                  </a:cubicBezTo>
                  <a:cubicBezTo>
                    <a:pt x="1027679" y="2311084"/>
                    <a:pt x="1046824" y="2317195"/>
                    <a:pt x="1062488" y="2329418"/>
                  </a:cubicBezTo>
                  <a:cubicBezTo>
                    <a:pt x="1067710" y="2334001"/>
                    <a:pt x="1074672" y="2337057"/>
                    <a:pt x="1079893" y="2340113"/>
                  </a:cubicBezTo>
                  <a:cubicBezTo>
                    <a:pt x="1085115" y="2343168"/>
                    <a:pt x="1092077" y="2343168"/>
                    <a:pt x="1097298" y="2344696"/>
                  </a:cubicBezTo>
                  <a:cubicBezTo>
                    <a:pt x="1102519" y="2346224"/>
                    <a:pt x="1106000" y="2347752"/>
                    <a:pt x="1111222" y="2347752"/>
                  </a:cubicBezTo>
                  <a:cubicBezTo>
                    <a:pt x="1119924" y="2347752"/>
                    <a:pt x="1126886" y="2350807"/>
                    <a:pt x="1132107" y="2356919"/>
                  </a:cubicBezTo>
                  <a:cubicBezTo>
                    <a:pt x="1133848" y="2358447"/>
                    <a:pt x="1135588" y="2359974"/>
                    <a:pt x="1137329" y="2363030"/>
                  </a:cubicBezTo>
                  <a:cubicBezTo>
                    <a:pt x="1135588" y="2367614"/>
                    <a:pt x="1146031" y="2379836"/>
                    <a:pt x="1152993" y="2379836"/>
                  </a:cubicBezTo>
                  <a:cubicBezTo>
                    <a:pt x="1165176" y="2379836"/>
                    <a:pt x="1177360" y="2382892"/>
                    <a:pt x="1187803" y="2390531"/>
                  </a:cubicBezTo>
                  <a:cubicBezTo>
                    <a:pt x="1189543" y="2392059"/>
                    <a:pt x="1193024" y="2392059"/>
                    <a:pt x="1196505" y="2390531"/>
                  </a:cubicBezTo>
                  <a:cubicBezTo>
                    <a:pt x="1201726" y="2389003"/>
                    <a:pt x="1205207" y="2389003"/>
                    <a:pt x="1208688" y="2393586"/>
                  </a:cubicBezTo>
                  <a:cubicBezTo>
                    <a:pt x="1210429" y="2395115"/>
                    <a:pt x="1217391" y="2395115"/>
                    <a:pt x="1220872" y="2395115"/>
                  </a:cubicBezTo>
                  <a:cubicBezTo>
                    <a:pt x="1229574" y="2395115"/>
                    <a:pt x="1240017" y="2393586"/>
                    <a:pt x="1248719" y="2395115"/>
                  </a:cubicBezTo>
                  <a:cubicBezTo>
                    <a:pt x="1264383" y="2396642"/>
                    <a:pt x="1278307" y="2398170"/>
                    <a:pt x="1293972" y="2401226"/>
                  </a:cubicBezTo>
                  <a:cubicBezTo>
                    <a:pt x="1297452" y="2401226"/>
                    <a:pt x="1300933" y="2402754"/>
                    <a:pt x="1302674" y="2404281"/>
                  </a:cubicBezTo>
                  <a:cubicBezTo>
                    <a:pt x="1306155" y="2411920"/>
                    <a:pt x="1314857" y="2411920"/>
                    <a:pt x="1320079" y="2413448"/>
                  </a:cubicBezTo>
                  <a:cubicBezTo>
                    <a:pt x="1325300" y="2414976"/>
                    <a:pt x="1332262" y="2416504"/>
                    <a:pt x="1335743" y="2416504"/>
                  </a:cubicBezTo>
                  <a:cubicBezTo>
                    <a:pt x="1337483" y="2414976"/>
                    <a:pt x="1340964" y="2413448"/>
                    <a:pt x="1344445" y="2410393"/>
                  </a:cubicBezTo>
                  <a:cubicBezTo>
                    <a:pt x="1337483" y="2410393"/>
                    <a:pt x="1334002" y="2411920"/>
                    <a:pt x="1330522" y="2411920"/>
                  </a:cubicBezTo>
                  <a:cubicBezTo>
                    <a:pt x="1337483" y="2404281"/>
                    <a:pt x="1344445" y="2402754"/>
                    <a:pt x="1353148" y="2407337"/>
                  </a:cubicBezTo>
                  <a:cubicBezTo>
                    <a:pt x="1363591" y="2414976"/>
                    <a:pt x="1372293" y="2414976"/>
                    <a:pt x="1384476" y="2407337"/>
                  </a:cubicBezTo>
                  <a:lnTo>
                    <a:pt x="1394919" y="2402754"/>
                  </a:lnTo>
                  <a:lnTo>
                    <a:pt x="1394919" y="2395115"/>
                  </a:lnTo>
                  <a:cubicBezTo>
                    <a:pt x="1400140" y="2396642"/>
                    <a:pt x="1405362" y="2399698"/>
                    <a:pt x="1408843" y="2399698"/>
                  </a:cubicBezTo>
                  <a:cubicBezTo>
                    <a:pt x="1419286" y="2395115"/>
                    <a:pt x="1429728" y="2390531"/>
                    <a:pt x="1438431" y="2384419"/>
                  </a:cubicBezTo>
                  <a:cubicBezTo>
                    <a:pt x="1448874" y="2378308"/>
                    <a:pt x="1457576" y="2370669"/>
                    <a:pt x="1466278" y="2364558"/>
                  </a:cubicBezTo>
                  <a:cubicBezTo>
                    <a:pt x="1468019" y="2364558"/>
                    <a:pt x="1468019" y="2363030"/>
                    <a:pt x="1469759" y="2363030"/>
                  </a:cubicBezTo>
                  <a:cubicBezTo>
                    <a:pt x="1481943" y="2359974"/>
                    <a:pt x="1492385" y="2358447"/>
                    <a:pt x="1504569" y="2355391"/>
                  </a:cubicBezTo>
                  <a:cubicBezTo>
                    <a:pt x="1511531" y="2353863"/>
                    <a:pt x="1516752" y="2350807"/>
                    <a:pt x="1523714" y="2349280"/>
                  </a:cubicBezTo>
                  <a:cubicBezTo>
                    <a:pt x="1528936" y="2347752"/>
                    <a:pt x="1532416" y="2347752"/>
                    <a:pt x="1537638" y="2346224"/>
                  </a:cubicBezTo>
                  <a:lnTo>
                    <a:pt x="1555043" y="2346224"/>
                  </a:lnTo>
                  <a:cubicBezTo>
                    <a:pt x="1558524" y="2346224"/>
                    <a:pt x="1563745" y="2346224"/>
                    <a:pt x="1567226" y="2344696"/>
                  </a:cubicBezTo>
                  <a:cubicBezTo>
                    <a:pt x="1568966" y="2341641"/>
                    <a:pt x="1572447" y="2337057"/>
                    <a:pt x="1574188" y="2337057"/>
                  </a:cubicBezTo>
                  <a:cubicBezTo>
                    <a:pt x="1579409" y="2337057"/>
                    <a:pt x="1582890" y="2340113"/>
                    <a:pt x="1588112" y="2341641"/>
                  </a:cubicBezTo>
                  <a:cubicBezTo>
                    <a:pt x="1589852" y="2341641"/>
                    <a:pt x="1589852" y="2343168"/>
                    <a:pt x="1589852" y="2344696"/>
                  </a:cubicBezTo>
                  <a:cubicBezTo>
                    <a:pt x="1596814" y="2350807"/>
                    <a:pt x="1602035" y="2358447"/>
                    <a:pt x="1608997" y="2364558"/>
                  </a:cubicBezTo>
                  <a:cubicBezTo>
                    <a:pt x="1617700" y="2372197"/>
                    <a:pt x="1626402" y="2372197"/>
                    <a:pt x="1631623" y="2367614"/>
                  </a:cubicBezTo>
                  <a:cubicBezTo>
                    <a:pt x="1640326" y="2361502"/>
                    <a:pt x="1647288" y="2356919"/>
                    <a:pt x="1659471" y="2359974"/>
                  </a:cubicBezTo>
                  <a:cubicBezTo>
                    <a:pt x="1661212" y="2359974"/>
                    <a:pt x="1664692" y="2361502"/>
                    <a:pt x="1666433" y="2359974"/>
                  </a:cubicBezTo>
                  <a:cubicBezTo>
                    <a:pt x="1675135" y="2356919"/>
                    <a:pt x="1685578" y="2353863"/>
                    <a:pt x="1694281" y="2349280"/>
                  </a:cubicBezTo>
                  <a:cubicBezTo>
                    <a:pt x="1699502" y="2347752"/>
                    <a:pt x="1706464" y="2347752"/>
                    <a:pt x="1708204" y="2344696"/>
                  </a:cubicBezTo>
                  <a:cubicBezTo>
                    <a:pt x="1713426" y="2335529"/>
                    <a:pt x="1722128" y="2330946"/>
                    <a:pt x="1730830" y="2324834"/>
                  </a:cubicBezTo>
                  <a:cubicBezTo>
                    <a:pt x="1736052" y="2320251"/>
                    <a:pt x="1741273" y="2314140"/>
                    <a:pt x="1746495" y="2312612"/>
                  </a:cubicBezTo>
                  <a:cubicBezTo>
                    <a:pt x="1758678" y="2309556"/>
                    <a:pt x="1767380" y="2300389"/>
                    <a:pt x="1777823" y="2294278"/>
                  </a:cubicBezTo>
                  <a:cubicBezTo>
                    <a:pt x="1786526" y="2289694"/>
                    <a:pt x="1791747" y="2280528"/>
                    <a:pt x="1800449" y="2279000"/>
                  </a:cubicBezTo>
                  <a:cubicBezTo>
                    <a:pt x="1814373" y="2275944"/>
                    <a:pt x="1824816" y="2268305"/>
                    <a:pt x="1836999" y="2260666"/>
                  </a:cubicBezTo>
                  <a:cubicBezTo>
                    <a:pt x="1843961" y="2256082"/>
                    <a:pt x="1852664" y="2253027"/>
                    <a:pt x="1861366" y="2254554"/>
                  </a:cubicBezTo>
                  <a:cubicBezTo>
                    <a:pt x="1866587" y="2256082"/>
                    <a:pt x="1873549" y="2254554"/>
                    <a:pt x="1877030" y="2253027"/>
                  </a:cubicBezTo>
                  <a:cubicBezTo>
                    <a:pt x="1883992" y="2249971"/>
                    <a:pt x="1890954" y="2245388"/>
                    <a:pt x="1897916" y="2242332"/>
                  </a:cubicBezTo>
                  <a:cubicBezTo>
                    <a:pt x="1903137" y="2239276"/>
                    <a:pt x="1908359" y="2236221"/>
                    <a:pt x="1913580" y="2236221"/>
                  </a:cubicBezTo>
                  <a:cubicBezTo>
                    <a:pt x="1930985" y="2234693"/>
                    <a:pt x="1944909" y="2231637"/>
                    <a:pt x="1953611" y="2216359"/>
                  </a:cubicBezTo>
                  <a:cubicBezTo>
                    <a:pt x="1957092" y="2210247"/>
                    <a:pt x="1974497" y="2202608"/>
                    <a:pt x="1981459" y="2205664"/>
                  </a:cubicBezTo>
                  <a:cubicBezTo>
                    <a:pt x="1993642" y="2210247"/>
                    <a:pt x="2002344" y="2207192"/>
                    <a:pt x="2009306" y="2198025"/>
                  </a:cubicBezTo>
                  <a:cubicBezTo>
                    <a:pt x="2014528" y="2193441"/>
                    <a:pt x="2021490" y="2194969"/>
                    <a:pt x="2026711" y="2198025"/>
                  </a:cubicBezTo>
                  <a:cubicBezTo>
                    <a:pt x="2030192" y="2201080"/>
                    <a:pt x="2033673" y="2202608"/>
                    <a:pt x="2037154" y="2202608"/>
                  </a:cubicBezTo>
                  <a:cubicBezTo>
                    <a:pt x="2049337" y="2204136"/>
                    <a:pt x="2063261" y="2202608"/>
                    <a:pt x="2075444" y="2204136"/>
                  </a:cubicBezTo>
                  <a:cubicBezTo>
                    <a:pt x="2085887" y="2205664"/>
                    <a:pt x="2096330" y="2202608"/>
                    <a:pt x="2103292" y="2196497"/>
                  </a:cubicBezTo>
                  <a:cubicBezTo>
                    <a:pt x="2110254" y="2190386"/>
                    <a:pt x="2115475" y="2190386"/>
                    <a:pt x="2125918" y="2193441"/>
                  </a:cubicBezTo>
                  <a:cubicBezTo>
                    <a:pt x="2134620" y="2196497"/>
                    <a:pt x="2141582" y="2204136"/>
                    <a:pt x="2153766" y="2202608"/>
                  </a:cubicBezTo>
                  <a:cubicBezTo>
                    <a:pt x="2164208" y="2201080"/>
                    <a:pt x="2176392" y="2205664"/>
                    <a:pt x="2188575" y="2201080"/>
                  </a:cubicBezTo>
                  <a:lnTo>
                    <a:pt x="2195537" y="2201080"/>
                  </a:lnTo>
                  <a:cubicBezTo>
                    <a:pt x="2205980" y="2204136"/>
                    <a:pt x="2216423" y="2205664"/>
                    <a:pt x="2225125" y="2213303"/>
                  </a:cubicBezTo>
                  <a:cubicBezTo>
                    <a:pt x="2235568" y="2220942"/>
                    <a:pt x="2237308" y="2164413"/>
                    <a:pt x="2247751" y="2170524"/>
                  </a:cubicBezTo>
                  <a:cubicBezTo>
                    <a:pt x="2263416" y="2179691"/>
                    <a:pt x="2259935" y="2170524"/>
                    <a:pt x="2275599" y="2178163"/>
                  </a:cubicBezTo>
                  <a:cubicBezTo>
                    <a:pt x="2287782" y="2182747"/>
                    <a:pt x="2282561" y="2165941"/>
                    <a:pt x="2296484" y="2168996"/>
                  </a:cubicBezTo>
                  <a:cubicBezTo>
                    <a:pt x="2298225" y="2168996"/>
                    <a:pt x="2319111" y="2181219"/>
                    <a:pt x="2319111" y="2179691"/>
                  </a:cubicBezTo>
                  <a:cubicBezTo>
                    <a:pt x="2327813" y="2175108"/>
                    <a:pt x="2336515" y="2129273"/>
                    <a:pt x="2345218" y="2130801"/>
                  </a:cubicBezTo>
                  <a:cubicBezTo>
                    <a:pt x="2362622" y="2135384"/>
                    <a:pt x="2378287" y="2132328"/>
                    <a:pt x="2393951" y="2126217"/>
                  </a:cubicBezTo>
                  <a:cubicBezTo>
                    <a:pt x="2402653" y="2123162"/>
                    <a:pt x="2416577" y="2112467"/>
                    <a:pt x="2423539" y="2117050"/>
                  </a:cubicBezTo>
                  <a:cubicBezTo>
                    <a:pt x="2435722" y="2124689"/>
                    <a:pt x="2447906" y="2127745"/>
                    <a:pt x="2461829" y="2129273"/>
                  </a:cubicBezTo>
                  <a:cubicBezTo>
                    <a:pt x="2463570" y="2129273"/>
                    <a:pt x="2465311" y="2130801"/>
                    <a:pt x="2467051" y="2132328"/>
                  </a:cubicBezTo>
                  <a:cubicBezTo>
                    <a:pt x="2472272" y="2138440"/>
                    <a:pt x="2496639" y="2121634"/>
                    <a:pt x="2501860" y="2127745"/>
                  </a:cubicBezTo>
                  <a:cubicBezTo>
                    <a:pt x="2508822" y="2136912"/>
                    <a:pt x="2515784" y="2146079"/>
                    <a:pt x="2522746" y="2153718"/>
                  </a:cubicBezTo>
                  <a:cubicBezTo>
                    <a:pt x="2526227" y="2156774"/>
                    <a:pt x="2531448" y="2158302"/>
                    <a:pt x="2533189" y="2161357"/>
                  </a:cubicBezTo>
                  <a:cubicBezTo>
                    <a:pt x="2534929" y="2168996"/>
                    <a:pt x="2538410" y="2172052"/>
                    <a:pt x="2547113" y="2172052"/>
                  </a:cubicBezTo>
                  <a:cubicBezTo>
                    <a:pt x="2552334" y="2172052"/>
                    <a:pt x="2557556" y="2173580"/>
                    <a:pt x="2561037" y="2176635"/>
                  </a:cubicBezTo>
                  <a:cubicBezTo>
                    <a:pt x="2569739" y="2181219"/>
                    <a:pt x="2576701" y="2185802"/>
                    <a:pt x="2583662" y="2190386"/>
                  </a:cubicBezTo>
                  <a:cubicBezTo>
                    <a:pt x="2592365" y="2194969"/>
                    <a:pt x="2601067" y="2199553"/>
                    <a:pt x="2604548" y="2207192"/>
                  </a:cubicBezTo>
                  <a:cubicBezTo>
                    <a:pt x="2606289" y="2210247"/>
                    <a:pt x="2608029" y="2211775"/>
                    <a:pt x="2609770" y="2213303"/>
                  </a:cubicBezTo>
                  <a:cubicBezTo>
                    <a:pt x="2616732" y="2219415"/>
                    <a:pt x="2623694" y="2223998"/>
                    <a:pt x="2630656" y="2230109"/>
                  </a:cubicBezTo>
                  <a:cubicBezTo>
                    <a:pt x="2641098" y="2237749"/>
                    <a:pt x="2649801" y="2246915"/>
                    <a:pt x="2660244" y="2254554"/>
                  </a:cubicBezTo>
                  <a:cubicBezTo>
                    <a:pt x="2663724" y="2256082"/>
                    <a:pt x="2667205" y="2259138"/>
                    <a:pt x="2670686" y="2260666"/>
                  </a:cubicBezTo>
                  <a:cubicBezTo>
                    <a:pt x="2677648" y="2263721"/>
                    <a:pt x="2684610" y="2266777"/>
                    <a:pt x="2689832" y="2271361"/>
                  </a:cubicBezTo>
                  <a:cubicBezTo>
                    <a:pt x="2695053" y="2275944"/>
                    <a:pt x="2719420" y="2248443"/>
                    <a:pt x="2722901" y="2254554"/>
                  </a:cubicBezTo>
                  <a:cubicBezTo>
                    <a:pt x="2722901" y="2256082"/>
                    <a:pt x="2724641" y="2256082"/>
                    <a:pt x="2726382" y="2256082"/>
                  </a:cubicBezTo>
                  <a:cubicBezTo>
                    <a:pt x="2736824" y="2263721"/>
                    <a:pt x="2747267" y="2260666"/>
                    <a:pt x="2757710" y="2257610"/>
                  </a:cubicBezTo>
                  <a:cubicBezTo>
                    <a:pt x="2761191" y="2256082"/>
                    <a:pt x="2764672" y="2254554"/>
                    <a:pt x="2766412" y="2256082"/>
                  </a:cubicBezTo>
                  <a:cubicBezTo>
                    <a:pt x="2778596" y="2260666"/>
                    <a:pt x="2787298" y="2271361"/>
                    <a:pt x="2802962" y="2272888"/>
                  </a:cubicBezTo>
                  <a:cubicBezTo>
                    <a:pt x="2802962" y="2272888"/>
                    <a:pt x="2804703" y="2272888"/>
                    <a:pt x="2804703" y="2274416"/>
                  </a:cubicBezTo>
                  <a:cubicBezTo>
                    <a:pt x="2808184" y="2283583"/>
                    <a:pt x="2818627" y="2283583"/>
                    <a:pt x="2827329" y="2285111"/>
                  </a:cubicBezTo>
                  <a:cubicBezTo>
                    <a:pt x="2832550" y="2285111"/>
                    <a:pt x="2837772" y="2286639"/>
                    <a:pt x="2841253" y="2288167"/>
                  </a:cubicBezTo>
                  <a:cubicBezTo>
                    <a:pt x="2851696" y="2292750"/>
                    <a:pt x="2862138" y="2298861"/>
                    <a:pt x="2874322" y="2301917"/>
                  </a:cubicBezTo>
                  <a:cubicBezTo>
                    <a:pt x="2889986" y="2306501"/>
                    <a:pt x="2905650" y="2309556"/>
                    <a:pt x="2917834" y="2317195"/>
                  </a:cubicBezTo>
                  <a:cubicBezTo>
                    <a:pt x="2919574" y="2317195"/>
                    <a:pt x="2921315" y="2317195"/>
                    <a:pt x="2921315" y="2318723"/>
                  </a:cubicBezTo>
                  <a:cubicBezTo>
                    <a:pt x="2926536" y="2321779"/>
                    <a:pt x="2935239" y="2323306"/>
                    <a:pt x="2938719" y="2327890"/>
                  </a:cubicBezTo>
                  <a:cubicBezTo>
                    <a:pt x="2943941" y="2337057"/>
                    <a:pt x="2957864" y="2335529"/>
                    <a:pt x="2964826" y="2343168"/>
                  </a:cubicBezTo>
                  <a:lnTo>
                    <a:pt x="2966567" y="2343168"/>
                  </a:lnTo>
                  <a:cubicBezTo>
                    <a:pt x="2973529" y="2343168"/>
                    <a:pt x="2980491" y="2344696"/>
                    <a:pt x="2989193" y="2344696"/>
                  </a:cubicBezTo>
                  <a:cubicBezTo>
                    <a:pt x="2992674" y="2343168"/>
                    <a:pt x="2997895" y="2340113"/>
                    <a:pt x="3001376" y="2340113"/>
                  </a:cubicBezTo>
                  <a:cubicBezTo>
                    <a:pt x="3017041" y="2344696"/>
                    <a:pt x="3032705" y="2344696"/>
                    <a:pt x="3043148" y="2332474"/>
                  </a:cubicBezTo>
                  <a:cubicBezTo>
                    <a:pt x="3044888" y="2330946"/>
                    <a:pt x="3048369" y="2330946"/>
                    <a:pt x="3051850" y="2330946"/>
                  </a:cubicBezTo>
                  <a:lnTo>
                    <a:pt x="3065774" y="2330946"/>
                  </a:lnTo>
                  <a:cubicBezTo>
                    <a:pt x="3081438" y="2327890"/>
                    <a:pt x="3095362" y="2324834"/>
                    <a:pt x="3111026" y="2323306"/>
                  </a:cubicBezTo>
                  <a:cubicBezTo>
                    <a:pt x="3117988" y="2321779"/>
                    <a:pt x="3126691" y="2324834"/>
                    <a:pt x="3133652" y="2326362"/>
                  </a:cubicBezTo>
                  <a:cubicBezTo>
                    <a:pt x="3140614" y="2327890"/>
                    <a:pt x="3147576" y="2327890"/>
                    <a:pt x="3154538" y="2327890"/>
                  </a:cubicBezTo>
                  <a:cubicBezTo>
                    <a:pt x="3163240" y="2327890"/>
                    <a:pt x="3170202" y="2324834"/>
                    <a:pt x="3178905" y="2324834"/>
                  </a:cubicBezTo>
                  <a:cubicBezTo>
                    <a:pt x="3185867" y="2323306"/>
                    <a:pt x="3194569" y="2323306"/>
                    <a:pt x="3201531" y="2321779"/>
                  </a:cubicBezTo>
                  <a:cubicBezTo>
                    <a:pt x="3217195" y="2318723"/>
                    <a:pt x="3231119" y="2315667"/>
                    <a:pt x="3246783" y="2314140"/>
                  </a:cubicBezTo>
                  <a:cubicBezTo>
                    <a:pt x="3257226" y="2262194"/>
                    <a:pt x="3255486" y="2201080"/>
                    <a:pt x="3255486" y="2138440"/>
                  </a:cubicBezTo>
                  <a:close/>
                </a:path>
              </a:pathLst>
            </a:cu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8" name="Freeform 8"/>
          <p:cNvSpPr/>
          <p:nvPr/>
        </p:nvSpPr>
        <p:spPr>
          <a:xfrm rot="4432255">
            <a:off x="14406487" y="376810"/>
            <a:ext cx="12128005" cy="7794293"/>
          </a:xfrm>
          <a:custGeom>
            <a:avLst/>
            <a:gdLst/>
            <a:ahLst/>
            <a:cxnLst/>
            <a:rect l="l" t="t" r="r" b="b"/>
            <a:pathLst>
              <a:path w="12128005" h="7794293">
                <a:moveTo>
                  <a:pt x="0" y="0"/>
                </a:moveTo>
                <a:lnTo>
                  <a:pt x="12128005" y="0"/>
                </a:lnTo>
                <a:lnTo>
                  <a:pt x="12128005" y="7794293"/>
                </a:lnTo>
                <a:lnTo>
                  <a:pt x="0" y="77942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9" name="Group 9"/>
          <p:cNvGrpSpPr/>
          <p:nvPr/>
        </p:nvGrpSpPr>
        <p:grpSpPr>
          <a:xfrm rot="1471909">
            <a:off x="13577005" y="-4623706"/>
            <a:ext cx="8488074" cy="6311446"/>
            <a:chOff x="0" y="0"/>
            <a:chExt cx="3254686" cy="2420075"/>
          </a:xfrm>
        </p:grpSpPr>
        <p:sp>
          <p:nvSpPr>
            <p:cNvPr id="10" name="Freeform 10"/>
            <p:cNvSpPr/>
            <p:nvPr/>
          </p:nvSpPr>
          <p:spPr>
            <a:xfrm>
              <a:off x="-2540" y="-2540"/>
              <a:ext cx="3257226" cy="2416504"/>
            </a:xfrm>
            <a:custGeom>
              <a:avLst/>
              <a:gdLst/>
              <a:ahLst/>
              <a:cxnLst/>
              <a:rect l="l" t="t" r="r" b="b"/>
              <a:pathLst>
                <a:path w="3257226" h="2416504">
                  <a:moveTo>
                    <a:pt x="3255486" y="2138440"/>
                  </a:moveTo>
                  <a:cubicBezTo>
                    <a:pt x="3253745" y="1534949"/>
                    <a:pt x="3232859" y="719090"/>
                    <a:pt x="3232859" y="117127"/>
                  </a:cubicBezTo>
                  <a:cubicBezTo>
                    <a:pt x="3232859" y="107960"/>
                    <a:pt x="3234600" y="98793"/>
                    <a:pt x="3234600" y="91154"/>
                  </a:cubicBezTo>
                  <a:cubicBezTo>
                    <a:pt x="3232859" y="89626"/>
                    <a:pt x="3231119" y="89626"/>
                    <a:pt x="3229379" y="88098"/>
                  </a:cubicBezTo>
                  <a:cubicBezTo>
                    <a:pt x="3229379" y="88098"/>
                    <a:pt x="3227638" y="89626"/>
                    <a:pt x="3227638" y="91154"/>
                  </a:cubicBezTo>
                  <a:cubicBezTo>
                    <a:pt x="3224157" y="98793"/>
                    <a:pt x="3217195" y="98793"/>
                    <a:pt x="3210233" y="98793"/>
                  </a:cubicBezTo>
                  <a:cubicBezTo>
                    <a:pt x="3201531" y="97265"/>
                    <a:pt x="3192828" y="89626"/>
                    <a:pt x="3182386" y="92682"/>
                  </a:cubicBezTo>
                  <a:cubicBezTo>
                    <a:pt x="3178905" y="94210"/>
                    <a:pt x="3171943" y="91154"/>
                    <a:pt x="3170202" y="88098"/>
                  </a:cubicBezTo>
                  <a:cubicBezTo>
                    <a:pt x="3164981" y="81987"/>
                    <a:pt x="3158019" y="81987"/>
                    <a:pt x="3151057" y="85043"/>
                  </a:cubicBezTo>
                  <a:cubicBezTo>
                    <a:pt x="3147576" y="86570"/>
                    <a:pt x="3144095" y="85043"/>
                    <a:pt x="3140614" y="85043"/>
                  </a:cubicBezTo>
                  <a:cubicBezTo>
                    <a:pt x="3135393" y="85043"/>
                    <a:pt x="3128431" y="83515"/>
                    <a:pt x="3123209" y="81987"/>
                  </a:cubicBezTo>
                  <a:cubicBezTo>
                    <a:pt x="3121469" y="81987"/>
                    <a:pt x="3117988" y="80459"/>
                    <a:pt x="3116248" y="80459"/>
                  </a:cubicBezTo>
                  <a:cubicBezTo>
                    <a:pt x="3111026" y="78931"/>
                    <a:pt x="3105805" y="74348"/>
                    <a:pt x="3100583" y="80459"/>
                  </a:cubicBezTo>
                  <a:cubicBezTo>
                    <a:pt x="3100583" y="80459"/>
                    <a:pt x="3097102" y="80459"/>
                    <a:pt x="3095362" y="78931"/>
                  </a:cubicBezTo>
                  <a:cubicBezTo>
                    <a:pt x="3093621" y="75876"/>
                    <a:pt x="3091881" y="71292"/>
                    <a:pt x="3090140" y="68236"/>
                  </a:cubicBezTo>
                  <a:cubicBezTo>
                    <a:pt x="3086660" y="63653"/>
                    <a:pt x="3086660" y="56014"/>
                    <a:pt x="3081438" y="52958"/>
                  </a:cubicBezTo>
                  <a:cubicBezTo>
                    <a:pt x="3077957" y="51430"/>
                    <a:pt x="3076217" y="49903"/>
                    <a:pt x="3074477" y="46847"/>
                  </a:cubicBezTo>
                  <a:cubicBezTo>
                    <a:pt x="3074477" y="45319"/>
                    <a:pt x="3070995" y="43791"/>
                    <a:pt x="3070995" y="42263"/>
                  </a:cubicBezTo>
                  <a:lnTo>
                    <a:pt x="3065774" y="37680"/>
                  </a:lnTo>
                  <a:cubicBezTo>
                    <a:pt x="3064034" y="34624"/>
                    <a:pt x="3062293" y="30041"/>
                    <a:pt x="3058812" y="28513"/>
                  </a:cubicBezTo>
                  <a:cubicBezTo>
                    <a:pt x="3051850" y="23930"/>
                    <a:pt x="3050110" y="17818"/>
                    <a:pt x="3053591" y="10179"/>
                  </a:cubicBezTo>
                  <a:cubicBezTo>
                    <a:pt x="3048369" y="8651"/>
                    <a:pt x="3044888" y="5596"/>
                    <a:pt x="3039667" y="5596"/>
                  </a:cubicBezTo>
                  <a:cubicBezTo>
                    <a:pt x="3018781" y="7123"/>
                    <a:pt x="2996155" y="10179"/>
                    <a:pt x="2975269" y="11707"/>
                  </a:cubicBezTo>
                  <a:cubicBezTo>
                    <a:pt x="2971788" y="11707"/>
                    <a:pt x="2966567" y="13235"/>
                    <a:pt x="2964826" y="14763"/>
                  </a:cubicBezTo>
                  <a:cubicBezTo>
                    <a:pt x="2950903" y="22402"/>
                    <a:pt x="2936979" y="16290"/>
                    <a:pt x="2923055" y="14763"/>
                  </a:cubicBezTo>
                  <a:cubicBezTo>
                    <a:pt x="2912612" y="14763"/>
                    <a:pt x="2902169" y="10179"/>
                    <a:pt x="2891727" y="8651"/>
                  </a:cubicBezTo>
                  <a:cubicBezTo>
                    <a:pt x="2879543" y="7123"/>
                    <a:pt x="2869100" y="8651"/>
                    <a:pt x="2856917" y="7123"/>
                  </a:cubicBezTo>
                  <a:cubicBezTo>
                    <a:pt x="2855177" y="7123"/>
                    <a:pt x="2853436" y="5596"/>
                    <a:pt x="2851696" y="4068"/>
                  </a:cubicBezTo>
                  <a:cubicBezTo>
                    <a:pt x="2848215" y="0"/>
                    <a:pt x="2841253" y="1270"/>
                    <a:pt x="2837772" y="2540"/>
                  </a:cubicBezTo>
                  <a:cubicBezTo>
                    <a:pt x="2832550" y="5596"/>
                    <a:pt x="2830810" y="10179"/>
                    <a:pt x="2827329" y="14763"/>
                  </a:cubicBezTo>
                  <a:cubicBezTo>
                    <a:pt x="2818627" y="16290"/>
                    <a:pt x="2806443" y="17818"/>
                    <a:pt x="2797741" y="22402"/>
                  </a:cubicBezTo>
                  <a:cubicBezTo>
                    <a:pt x="2790779" y="25457"/>
                    <a:pt x="2787298" y="26985"/>
                    <a:pt x="2782077" y="23930"/>
                  </a:cubicBezTo>
                  <a:lnTo>
                    <a:pt x="2780336" y="25457"/>
                  </a:lnTo>
                  <a:cubicBezTo>
                    <a:pt x="2783817" y="28513"/>
                    <a:pt x="2785558" y="33097"/>
                    <a:pt x="2789039" y="36152"/>
                  </a:cubicBezTo>
                  <a:cubicBezTo>
                    <a:pt x="2783817" y="37680"/>
                    <a:pt x="2776855" y="40736"/>
                    <a:pt x="2773374" y="39208"/>
                  </a:cubicBezTo>
                  <a:cubicBezTo>
                    <a:pt x="2764672" y="37680"/>
                    <a:pt x="2761191" y="40736"/>
                    <a:pt x="2754229" y="43791"/>
                  </a:cubicBezTo>
                  <a:cubicBezTo>
                    <a:pt x="2747267" y="48375"/>
                    <a:pt x="2738565" y="51430"/>
                    <a:pt x="2731603" y="54486"/>
                  </a:cubicBezTo>
                  <a:cubicBezTo>
                    <a:pt x="2729862" y="54486"/>
                    <a:pt x="2728122" y="54486"/>
                    <a:pt x="2726382" y="52958"/>
                  </a:cubicBezTo>
                  <a:cubicBezTo>
                    <a:pt x="2724641" y="52958"/>
                    <a:pt x="2722901" y="51430"/>
                    <a:pt x="2722901" y="51430"/>
                  </a:cubicBezTo>
                  <a:cubicBezTo>
                    <a:pt x="2714198" y="54486"/>
                    <a:pt x="2705496" y="57542"/>
                    <a:pt x="2696793" y="54486"/>
                  </a:cubicBezTo>
                  <a:cubicBezTo>
                    <a:pt x="2695053" y="54486"/>
                    <a:pt x="2695053" y="56014"/>
                    <a:pt x="2693312" y="56014"/>
                  </a:cubicBezTo>
                  <a:cubicBezTo>
                    <a:pt x="2682870" y="59070"/>
                    <a:pt x="2675908" y="69764"/>
                    <a:pt x="2661984" y="69764"/>
                  </a:cubicBezTo>
                  <a:cubicBezTo>
                    <a:pt x="2651541" y="69764"/>
                    <a:pt x="2641098" y="77403"/>
                    <a:pt x="2630656" y="77403"/>
                  </a:cubicBezTo>
                  <a:cubicBezTo>
                    <a:pt x="2618472" y="78931"/>
                    <a:pt x="2608029" y="81987"/>
                    <a:pt x="2597586" y="86570"/>
                  </a:cubicBezTo>
                  <a:cubicBezTo>
                    <a:pt x="2594105" y="88098"/>
                    <a:pt x="2590625" y="88098"/>
                    <a:pt x="2588884" y="88098"/>
                  </a:cubicBezTo>
                  <a:cubicBezTo>
                    <a:pt x="2580182" y="85043"/>
                    <a:pt x="2574960" y="89626"/>
                    <a:pt x="2571479" y="94210"/>
                  </a:cubicBezTo>
                  <a:cubicBezTo>
                    <a:pt x="2562777" y="104904"/>
                    <a:pt x="2548853" y="107960"/>
                    <a:pt x="2536670" y="111016"/>
                  </a:cubicBezTo>
                  <a:cubicBezTo>
                    <a:pt x="2521006" y="114071"/>
                    <a:pt x="2505341" y="115599"/>
                    <a:pt x="2489677" y="117127"/>
                  </a:cubicBezTo>
                  <a:cubicBezTo>
                    <a:pt x="2487937" y="117127"/>
                    <a:pt x="2486196" y="121710"/>
                    <a:pt x="2482715" y="123238"/>
                  </a:cubicBezTo>
                  <a:cubicBezTo>
                    <a:pt x="2480975" y="123238"/>
                    <a:pt x="2479234" y="121710"/>
                    <a:pt x="2479234" y="121710"/>
                  </a:cubicBezTo>
                  <a:cubicBezTo>
                    <a:pt x="2470532" y="130877"/>
                    <a:pt x="2465311" y="144628"/>
                    <a:pt x="2447906" y="143100"/>
                  </a:cubicBezTo>
                  <a:lnTo>
                    <a:pt x="2446165" y="143100"/>
                  </a:lnTo>
                  <a:cubicBezTo>
                    <a:pt x="2432241" y="150739"/>
                    <a:pt x="2418318" y="147683"/>
                    <a:pt x="2406134" y="144628"/>
                  </a:cubicBezTo>
                  <a:cubicBezTo>
                    <a:pt x="2402653" y="144628"/>
                    <a:pt x="2397432" y="141572"/>
                    <a:pt x="2395692" y="138516"/>
                  </a:cubicBezTo>
                  <a:cubicBezTo>
                    <a:pt x="2390470" y="129349"/>
                    <a:pt x="2376546" y="126294"/>
                    <a:pt x="2366103" y="129349"/>
                  </a:cubicBezTo>
                  <a:cubicBezTo>
                    <a:pt x="2357401" y="132405"/>
                    <a:pt x="2348699" y="133933"/>
                    <a:pt x="2339996" y="136989"/>
                  </a:cubicBezTo>
                  <a:cubicBezTo>
                    <a:pt x="2326073" y="140044"/>
                    <a:pt x="2313889" y="141572"/>
                    <a:pt x="2299965" y="135461"/>
                  </a:cubicBezTo>
                  <a:cubicBezTo>
                    <a:pt x="2286042" y="129349"/>
                    <a:pt x="2275599" y="133933"/>
                    <a:pt x="2268637" y="147683"/>
                  </a:cubicBezTo>
                  <a:cubicBezTo>
                    <a:pt x="2263416" y="156850"/>
                    <a:pt x="2249492" y="158378"/>
                    <a:pt x="2240789" y="150739"/>
                  </a:cubicBezTo>
                  <a:cubicBezTo>
                    <a:pt x="2235568" y="146156"/>
                    <a:pt x="2232087" y="147683"/>
                    <a:pt x="2226865" y="150739"/>
                  </a:cubicBezTo>
                  <a:lnTo>
                    <a:pt x="2216423" y="159906"/>
                  </a:lnTo>
                  <a:cubicBezTo>
                    <a:pt x="2214682" y="161434"/>
                    <a:pt x="2211201" y="161434"/>
                    <a:pt x="2209461" y="161434"/>
                  </a:cubicBezTo>
                  <a:lnTo>
                    <a:pt x="2199018" y="161434"/>
                  </a:lnTo>
                  <a:cubicBezTo>
                    <a:pt x="2192056" y="161434"/>
                    <a:pt x="2185094" y="159906"/>
                    <a:pt x="2178132" y="158378"/>
                  </a:cubicBezTo>
                  <a:cubicBezTo>
                    <a:pt x="2169430" y="156850"/>
                    <a:pt x="2162468" y="152267"/>
                    <a:pt x="2153766" y="150739"/>
                  </a:cubicBezTo>
                  <a:cubicBezTo>
                    <a:pt x="2139842" y="149211"/>
                    <a:pt x="2136361" y="138516"/>
                    <a:pt x="2131140" y="130877"/>
                  </a:cubicBezTo>
                  <a:cubicBezTo>
                    <a:pt x="2127659" y="126294"/>
                    <a:pt x="2120697" y="120183"/>
                    <a:pt x="2113735" y="121710"/>
                  </a:cubicBezTo>
                  <a:cubicBezTo>
                    <a:pt x="2106773" y="124766"/>
                    <a:pt x="2099811" y="121710"/>
                    <a:pt x="2094590" y="120183"/>
                  </a:cubicBezTo>
                  <a:cubicBezTo>
                    <a:pt x="2092849" y="120183"/>
                    <a:pt x="2089368" y="118655"/>
                    <a:pt x="2087628" y="118655"/>
                  </a:cubicBezTo>
                  <a:cubicBezTo>
                    <a:pt x="2075444" y="115599"/>
                    <a:pt x="2066742" y="121710"/>
                    <a:pt x="2058040" y="129349"/>
                  </a:cubicBezTo>
                  <a:lnTo>
                    <a:pt x="2051078" y="135461"/>
                  </a:lnTo>
                  <a:cubicBezTo>
                    <a:pt x="2049337" y="136989"/>
                    <a:pt x="2049337" y="140044"/>
                    <a:pt x="2047597" y="141572"/>
                  </a:cubicBezTo>
                  <a:cubicBezTo>
                    <a:pt x="2037154" y="149211"/>
                    <a:pt x="2026711" y="146156"/>
                    <a:pt x="2014528" y="141572"/>
                  </a:cubicBezTo>
                  <a:cubicBezTo>
                    <a:pt x="2004085" y="136989"/>
                    <a:pt x="1991902" y="141572"/>
                    <a:pt x="1988421" y="150739"/>
                  </a:cubicBezTo>
                  <a:cubicBezTo>
                    <a:pt x="1986680" y="156850"/>
                    <a:pt x="1984940" y="161434"/>
                    <a:pt x="1976237" y="164489"/>
                  </a:cubicBezTo>
                  <a:cubicBezTo>
                    <a:pt x="1967535" y="169073"/>
                    <a:pt x="1957092" y="172129"/>
                    <a:pt x="1955352" y="182823"/>
                  </a:cubicBezTo>
                  <a:cubicBezTo>
                    <a:pt x="1955352" y="184351"/>
                    <a:pt x="1953611" y="185879"/>
                    <a:pt x="1951871" y="185879"/>
                  </a:cubicBezTo>
                  <a:cubicBezTo>
                    <a:pt x="1946649" y="187407"/>
                    <a:pt x="1943168" y="188935"/>
                    <a:pt x="1937947" y="190463"/>
                  </a:cubicBezTo>
                  <a:lnTo>
                    <a:pt x="1922283" y="190463"/>
                  </a:lnTo>
                  <a:cubicBezTo>
                    <a:pt x="1911840" y="188935"/>
                    <a:pt x="1901397" y="185879"/>
                    <a:pt x="1890954" y="184351"/>
                  </a:cubicBezTo>
                  <a:cubicBezTo>
                    <a:pt x="1878771" y="182823"/>
                    <a:pt x="1868328" y="188935"/>
                    <a:pt x="1856144" y="190463"/>
                  </a:cubicBezTo>
                  <a:lnTo>
                    <a:pt x="1854404" y="191990"/>
                  </a:lnTo>
                  <a:cubicBezTo>
                    <a:pt x="1850923" y="196574"/>
                    <a:pt x="1845702" y="195046"/>
                    <a:pt x="1842221" y="191990"/>
                  </a:cubicBezTo>
                  <a:cubicBezTo>
                    <a:pt x="1835259" y="185879"/>
                    <a:pt x="1823076" y="184351"/>
                    <a:pt x="1814373" y="187407"/>
                  </a:cubicBezTo>
                  <a:cubicBezTo>
                    <a:pt x="1803930" y="191990"/>
                    <a:pt x="1793487" y="195046"/>
                    <a:pt x="1783045" y="198102"/>
                  </a:cubicBezTo>
                  <a:cubicBezTo>
                    <a:pt x="1779564" y="198102"/>
                    <a:pt x="1776083" y="196574"/>
                    <a:pt x="1774342" y="196574"/>
                  </a:cubicBezTo>
                  <a:cubicBezTo>
                    <a:pt x="1770861" y="196574"/>
                    <a:pt x="1765640" y="195046"/>
                    <a:pt x="1763900" y="196574"/>
                  </a:cubicBezTo>
                  <a:cubicBezTo>
                    <a:pt x="1749976" y="205741"/>
                    <a:pt x="1736052" y="202685"/>
                    <a:pt x="1723869" y="196574"/>
                  </a:cubicBezTo>
                  <a:cubicBezTo>
                    <a:pt x="1716907" y="193518"/>
                    <a:pt x="1706464" y="190463"/>
                    <a:pt x="1702983" y="181296"/>
                  </a:cubicBezTo>
                  <a:cubicBezTo>
                    <a:pt x="1701242" y="175184"/>
                    <a:pt x="1694281" y="169073"/>
                    <a:pt x="1689059" y="164489"/>
                  </a:cubicBezTo>
                  <a:cubicBezTo>
                    <a:pt x="1680357" y="156850"/>
                    <a:pt x="1671654" y="146156"/>
                    <a:pt x="1655990" y="146156"/>
                  </a:cubicBezTo>
                  <a:cubicBezTo>
                    <a:pt x="1652509" y="146156"/>
                    <a:pt x="1649028" y="140044"/>
                    <a:pt x="1647288" y="141572"/>
                  </a:cubicBezTo>
                  <a:cubicBezTo>
                    <a:pt x="1640326" y="143100"/>
                    <a:pt x="1640326" y="140044"/>
                    <a:pt x="1636845" y="136989"/>
                  </a:cubicBezTo>
                  <a:cubicBezTo>
                    <a:pt x="1633364" y="133933"/>
                    <a:pt x="1628143" y="130877"/>
                    <a:pt x="1624662" y="126294"/>
                  </a:cubicBezTo>
                  <a:cubicBezTo>
                    <a:pt x="1619440" y="120183"/>
                    <a:pt x="1614219" y="112543"/>
                    <a:pt x="1608997" y="106432"/>
                  </a:cubicBezTo>
                  <a:cubicBezTo>
                    <a:pt x="1603776" y="100321"/>
                    <a:pt x="1600295" y="92682"/>
                    <a:pt x="1595074" y="86570"/>
                  </a:cubicBezTo>
                  <a:cubicBezTo>
                    <a:pt x="1593333" y="85043"/>
                    <a:pt x="1588112" y="83515"/>
                    <a:pt x="1586371" y="85043"/>
                  </a:cubicBezTo>
                  <a:lnTo>
                    <a:pt x="1565485" y="94210"/>
                  </a:lnTo>
                  <a:cubicBezTo>
                    <a:pt x="1562005" y="95737"/>
                    <a:pt x="1560264" y="98793"/>
                    <a:pt x="1558524" y="101849"/>
                  </a:cubicBezTo>
                  <a:lnTo>
                    <a:pt x="1556783" y="100321"/>
                  </a:lnTo>
                  <a:cubicBezTo>
                    <a:pt x="1558524" y="95737"/>
                    <a:pt x="1560264" y="91154"/>
                    <a:pt x="1562005" y="89626"/>
                  </a:cubicBezTo>
                  <a:lnTo>
                    <a:pt x="1541119" y="85043"/>
                  </a:lnTo>
                  <a:cubicBezTo>
                    <a:pt x="1535897" y="83515"/>
                    <a:pt x="1527195" y="83515"/>
                    <a:pt x="1523714" y="83515"/>
                  </a:cubicBezTo>
                  <a:lnTo>
                    <a:pt x="1495866" y="83515"/>
                  </a:lnTo>
                  <a:cubicBezTo>
                    <a:pt x="1485424" y="83515"/>
                    <a:pt x="1476721" y="81987"/>
                    <a:pt x="1466278" y="83515"/>
                  </a:cubicBezTo>
                  <a:cubicBezTo>
                    <a:pt x="1459317" y="85043"/>
                    <a:pt x="1454095" y="81987"/>
                    <a:pt x="1448874" y="78931"/>
                  </a:cubicBezTo>
                  <a:cubicBezTo>
                    <a:pt x="1434950" y="69764"/>
                    <a:pt x="1421026" y="59070"/>
                    <a:pt x="1401881" y="63653"/>
                  </a:cubicBezTo>
                  <a:cubicBezTo>
                    <a:pt x="1400140" y="63653"/>
                    <a:pt x="1396659" y="62125"/>
                    <a:pt x="1394919" y="60597"/>
                  </a:cubicBezTo>
                  <a:cubicBezTo>
                    <a:pt x="1389698" y="59070"/>
                    <a:pt x="1386217" y="56014"/>
                    <a:pt x="1379255" y="52958"/>
                  </a:cubicBezTo>
                  <a:cubicBezTo>
                    <a:pt x="1379255" y="57542"/>
                    <a:pt x="1379255" y="59070"/>
                    <a:pt x="1380995" y="62125"/>
                  </a:cubicBezTo>
                  <a:cubicBezTo>
                    <a:pt x="1377514" y="65181"/>
                    <a:pt x="1375774" y="63653"/>
                    <a:pt x="1374033" y="62125"/>
                  </a:cubicBezTo>
                  <a:cubicBezTo>
                    <a:pt x="1372293" y="63653"/>
                    <a:pt x="1370552" y="66709"/>
                    <a:pt x="1368812" y="66709"/>
                  </a:cubicBezTo>
                  <a:cubicBezTo>
                    <a:pt x="1360110" y="69764"/>
                    <a:pt x="1351407" y="71292"/>
                    <a:pt x="1342705" y="74348"/>
                  </a:cubicBezTo>
                  <a:cubicBezTo>
                    <a:pt x="1339224" y="75876"/>
                    <a:pt x="1335743" y="77403"/>
                    <a:pt x="1334002" y="78931"/>
                  </a:cubicBezTo>
                  <a:cubicBezTo>
                    <a:pt x="1327040" y="83515"/>
                    <a:pt x="1321819" y="91154"/>
                    <a:pt x="1309636" y="89626"/>
                  </a:cubicBezTo>
                  <a:cubicBezTo>
                    <a:pt x="1307895" y="89626"/>
                    <a:pt x="1304414" y="92682"/>
                    <a:pt x="1300933" y="92682"/>
                  </a:cubicBezTo>
                  <a:cubicBezTo>
                    <a:pt x="1297452" y="94210"/>
                    <a:pt x="1292231" y="94210"/>
                    <a:pt x="1288750" y="95737"/>
                  </a:cubicBezTo>
                  <a:lnTo>
                    <a:pt x="1285269" y="95737"/>
                  </a:lnTo>
                  <a:cubicBezTo>
                    <a:pt x="1274826" y="98793"/>
                    <a:pt x="1266124" y="101849"/>
                    <a:pt x="1255681" y="103376"/>
                  </a:cubicBezTo>
                  <a:lnTo>
                    <a:pt x="1248719" y="103376"/>
                  </a:lnTo>
                  <a:cubicBezTo>
                    <a:pt x="1240017" y="103376"/>
                    <a:pt x="1233055" y="101849"/>
                    <a:pt x="1224353" y="101849"/>
                  </a:cubicBezTo>
                  <a:cubicBezTo>
                    <a:pt x="1215650" y="101849"/>
                    <a:pt x="1206948" y="104904"/>
                    <a:pt x="1198246" y="104904"/>
                  </a:cubicBezTo>
                  <a:cubicBezTo>
                    <a:pt x="1187803" y="104904"/>
                    <a:pt x="1175619" y="104904"/>
                    <a:pt x="1166917" y="98793"/>
                  </a:cubicBezTo>
                  <a:cubicBezTo>
                    <a:pt x="1165176" y="97265"/>
                    <a:pt x="1159955" y="97265"/>
                    <a:pt x="1156474" y="98793"/>
                  </a:cubicBezTo>
                  <a:cubicBezTo>
                    <a:pt x="1144291" y="100321"/>
                    <a:pt x="1132107" y="101849"/>
                    <a:pt x="1121665" y="104904"/>
                  </a:cubicBezTo>
                  <a:cubicBezTo>
                    <a:pt x="1111222" y="107960"/>
                    <a:pt x="1106000" y="104904"/>
                    <a:pt x="1102519" y="97265"/>
                  </a:cubicBezTo>
                  <a:cubicBezTo>
                    <a:pt x="1100779" y="94210"/>
                    <a:pt x="1097298" y="91154"/>
                    <a:pt x="1093817" y="88098"/>
                  </a:cubicBezTo>
                  <a:cubicBezTo>
                    <a:pt x="1088596" y="85043"/>
                    <a:pt x="1083374" y="80459"/>
                    <a:pt x="1078153" y="80459"/>
                  </a:cubicBezTo>
                  <a:cubicBezTo>
                    <a:pt x="1065969" y="80459"/>
                    <a:pt x="1059007" y="74348"/>
                    <a:pt x="1050305" y="69764"/>
                  </a:cubicBezTo>
                  <a:cubicBezTo>
                    <a:pt x="1036381" y="62125"/>
                    <a:pt x="1024198" y="52958"/>
                    <a:pt x="1006793" y="54486"/>
                  </a:cubicBezTo>
                  <a:lnTo>
                    <a:pt x="1006793" y="46847"/>
                  </a:lnTo>
                  <a:cubicBezTo>
                    <a:pt x="1010274" y="46847"/>
                    <a:pt x="1013755" y="46847"/>
                    <a:pt x="1017236" y="45319"/>
                  </a:cubicBezTo>
                  <a:cubicBezTo>
                    <a:pt x="1012015" y="42263"/>
                    <a:pt x="1012015" y="37680"/>
                    <a:pt x="1008534" y="34624"/>
                  </a:cubicBezTo>
                  <a:cubicBezTo>
                    <a:pt x="1001572" y="30041"/>
                    <a:pt x="994610" y="28513"/>
                    <a:pt x="987648" y="25457"/>
                  </a:cubicBezTo>
                  <a:cubicBezTo>
                    <a:pt x="982427" y="23930"/>
                    <a:pt x="975465" y="23930"/>
                    <a:pt x="978946" y="31569"/>
                  </a:cubicBezTo>
                  <a:cubicBezTo>
                    <a:pt x="970243" y="33097"/>
                    <a:pt x="963281" y="33097"/>
                    <a:pt x="959800" y="36152"/>
                  </a:cubicBezTo>
                  <a:cubicBezTo>
                    <a:pt x="952839" y="40736"/>
                    <a:pt x="945877" y="37680"/>
                    <a:pt x="940655" y="34624"/>
                  </a:cubicBezTo>
                  <a:cubicBezTo>
                    <a:pt x="937174" y="33097"/>
                    <a:pt x="933693" y="31569"/>
                    <a:pt x="930212" y="33097"/>
                  </a:cubicBezTo>
                  <a:cubicBezTo>
                    <a:pt x="909327" y="42263"/>
                    <a:pt x="888441" y="37680"/>
                    <a:pt x="867555" y="37680"/>
                  </a:cubicBezTo>
                  <a:cubicBezTo>
                    <a:pt x="864074" y="37680"/>
                    <a:pt x="860594" y="36152"/>
                    <a:pt x="855372" y="36152"/>
                  </a:cubicBezTo>
                  <a:cubicBezTo>
                    <a:pt x="848410" y="34624"/>
                    <a:pt x="843189" y="31569"/>
                    <a:pt x="836227" y="30041"/>
                  </a:cubicBezTo>
                  <a:cubicBezTo>
                    <a:pt x="829265" y="28513"/>
                    <a:pt x="820563" y="26985"/>
                    <a:pt x="813601" y="25457"/>
                  </a:cubicBezTo>
                  <a:lnTo>
                    <a:pt x="808379" y="25457"/>
                  </a:lnTo>
                  <a:cubicBezTo>
                    <a:pt x="796196" y="25457"/>
                    <a:pt x="784013" y="26985"/>
                    <a:pt x="773570" y="26985"/>
                  </a:cubicBezTo>
                  <a:cubicBezTo>
                    <a:pt x="764867" y="26985"/>
                    <a:pt x="756165" y="23930"/>
                    <a:pt x="745722" y="22402"/>
                  </a:cubicBezTo>
                  <a:cubicBezTo>
                    <a:pt x="743982" y="10179"/>
                    <a:pt x="730058" y="13235"/>
                    <a:pt x="721356" y="7123"/>
                  </a:cubicBezTo>
                  <a:cubicBezTo>
                    <a:pt x="719615" y="5596"/>
                    <a:pt x="716134" y="7123"/>
                    <a:pt x="714394" y="7123"/>
                  </a:cubicBezTo>
                  <a:cubicBezTo>
                    <a:pt x="703951" y="5596"/>
                    <a:pt x="696989" y="10179"/>
                    <a:pt x="693508" y="17818"/>
                  </a:cubicBezTo>
                  <a:cubicBezTo>
                    <a:pt x="688287" y="25457"/>
                    <a:pt x="674363" y="28513"/>
                    <a:pt x="679584" y="40736"/>
                  </a:cubicBezTo>
                  <a:cubicBezTo>
                    <a:pt x="681325" y="42263"/>
                    <a:pt x="684806" y="43791"/>
                    <a:pt x="686546" y="46847"/>
                  </a:cubicBezTo>
                  <a:cubicBezTo>
                    <a:pt x="686546" y="51430"/>
                    <a:pt x="684806" y="54486"/>
                    <a:pt x="679584" y="52958"/>
                  </a:cubicBezTo>
                  <a:cubicBezTo>
                    <a:pt x="677844" y="52958"/>
                    <a:pt x="676103" y="56014"/>
                    <a:pt x="674363" y="57542"/>
                  </a:cubicBezTo>
                  <a:cubicBezTo>
                    <a:pt x="672622" y="59070"/>
                    <a:pt x="672622" y="62125"/>
                    <a:pt x="670882" y="62125"/>
                  </a:cubicBezTo>
                  <a:cubicBezTo>
                    <a:pt x="660439" y="65181"/>
                    <a:pt x="653477" y="72820"/>
                    <a:pt x="641294" y="71292"/>
                  </a:cubicBezTo>
                  <a:lnTo>
                    <a:pt x="637813" y="71292"/>
                  </a:lnTo>
                  <a:cubicBezTo>
                    <a:pt x="627370" y="78931"/>
                    <a:pt x="616927" y="77403"/>
                    <a:pt x="604744" y="75876"/>
                  </a:cubicBezTo>
                  <a:cubicBezTo>
                    <a:pt x="599522" y="74348"/>
                    <a:pt x="592561" y="75876"/>
                    <a:pt x="585599" y="75876"/>
                  </a:cubicBezTo>
                  <a:cubicBezTo>
                    <a:pt x="580377" y="75876"/>
                    <a:pt x="575156" y="75876"/>
                    <a:pt x="569934" y="72820"/>
                  </a:cubicBezTo>
                  <a:cubicBezTo>
                    <a:pt x="562972" y="69764"/>
                    <a:pt x="556011" y="65181"/>
                    <a:pt x="549049" y="62125"/>
                  </a:cubicBezTo>
                  <a:cubicBezTo>
                    <a:pt x="542087" y="59070"/>
                    <a:pt x="533384" y="59070"/>
                    <a:pt x="533384" y="48375"/>
                  </a:cubicBezTo>
                  <a:cubicBezTo>
                    <a:pt x="533384" y="46847"/>
                    <a:pt x="529903" y="45319"/>
                    <a:pt x="529903" y="43791"/>
                  </a:cubicBezTo>
                  <a:cubicBezTo>
                    <a:pt x="517720" y="52958"/>
                    <a:pt x="507277" y="60597"/>
                    <a:pt x="496834" y="68236"/>
                  </a:cubicBezTo>
                  <a:cubicBezTo>
                    <a:pt x="491613" y="72820"/>
                    <a:pt x="484651" y="78931"/>
                    <a:pt x="488132" y="86570"/>
                  </a:cubicBezTo>
                  <a:cubicBezTo>
                    <a:pt x="488132" y="88098"/>
                    <a:pt x="486392" y="89626"/>
                    <a:pt x="486392" y="91154"/>
                  </a:cubicBezTo>
                  <a:cubicBezTo>
                    <a:pt x="484651" y="94210"/>
                    <a:pt x="482911" y="97265"/>
                    <a:pt x="479430" y="98793"/>
                  </a:cubicBezTo>
                  <a:cubicBezTo>
                    <a:pt x="475949" y="103376"/>
                    <a:pt x="472468" y="107960"/>
                    <a:pt x="468987" y="114071"/>
                  </a:cubicBezTo>
                  <a:lnTo>
                    <a:pt x="458544" y="123238"/>
                  </a:lnTo>
                  <a:cubicBezTo>
                    <a:pt x="455063" y="127822"/>
                    <a:pt x="451582" y="132405"/>
                    <a:pt x="446361" y="135461"/>
                  </a:cubicBezTo>
                  <a:cubicBezTo>
                    <a:pt x="434177" y="144628"/>
                    <a:pt x="421994" y="153795"/>
                    <a:pt x="408070" y="162962"/>
                  </a:cubicBezTo>
                  <a:cubicBezTo>
                    <a:pt x="401108" y="169073"/>
                    <a:pt x="392406" y="173656"/>
                    <a:pt x="385444" y="179768"/>
                  </a:cubicBezTo>
                  <a:cubicBezTo>
                    <a:pt x="373261" y="188935"/>
                    <a:pt x="359337" y="196574"/>
                    <a:pt x="352375" y="210324"/>
                  </a:cubicBezTo>
                  <a:cubicBezTo>
                    <a:pt x="352375" y="211852"/>
                    <a:pt x="348894" y="213380"/>
                    <a:pt x="347154" y="214908"/>
                  </a:cubicBezTo>
                  <a:cubicBezTo>
                    <a:pt x="338451" y="221019"/>
                    <a:pt x="324528" y="221019"/>
                    <a:pt x="324528" y="233242"/>
                  </a:cubicBezTo>
                  <a:cubicBezTo>
                    <a:pt x="310604" y="233242"/>
                    <a:pt x="303642" y="242409"/>
                    <a:pt x="296680" y="250048"/>
                  </a:cubicBezTo>
                  <a:cubicBezTo>
                    <a:pt x="291459" y="256159"/>
                    <a:pt x="286237" y="263798"/>
                    <a:pt x="279275" y="268382"/>
                  </a:cubicBezTo>
                  <a:cubicBezTo>
                    <a:pt x="272313" y="271437"/>
                    <a:pt x="263611" y="269909"/>
                    <a:pt x="254909" y="269909"/>
                  </a:cubicBezTo>
                  <a:cubicBezTo>
                    <a:pt x="251428" y="269909"/>
                    <a:pt x="247947" y="269909"/>
                    <a:pt x="247947" y="271437"/>
                  </a:cubicBezTo>
                  <a:cubicBezTo>
                    <a:pt x="240985" y="277549"/>
                    <a:pt x="232282" y="282132"/>
                    <a:pt x="227061" y="289771"/>
                  </a:cubicBezTo>
                  <a:cubicBezTo>
                    <a:pt x="221840" y="297410"/>
                    <a:pt x="216618" y="301994"/>
                    <a:pt x="207916" y="303522"/>
                  </a:cubicBezTo>
                  <a:cubicBezTo>
                    <a:pt x="199213" y="305049"/>
                    <a:pt x="190511" y="312689"/>
                    <a:pt x="178328" y="308105"/>
                  </a:cubicBezTo>
                  <a:cubicBezTo>
                    <a:pt x="167885" y="305049"/>
                    <a:pt x="155702" y="308105"/>
                    <a:pt x="148740" y="301994"/>
                  </a:cubicBezTo>
                  <a:cubicBezTo>
                    <a:pt x="134816" y="303522"/>
                    <a:pt x="124373" y="306577"/>
                    <a:pt x="112190" y="308105"/>
                  </a:cubicBezTo>
                  <a:cubicBezTo>
                    <a:pt x="98266" y="311161"/>
                    <a:pt x="82602" y="309633"/>
                    <a:pt x="70418" y="318800"/>
                  </a:cubicBezTo>
                  <a:cubicBezTo>
                    <a:pt x="59976" y="326439"/>
                    <a:pt x="51273" y="334078"/>
                    <a:pt x="35609" y="332550"/>
                  </a:cubicBezTo>
                  <a:cubicBezTo>
                    <a:pt x="37349" y="341717"/>
                    <a:pt x="39090" y="349356"/>
                    <a:pt x="40830" y="358523"/>
                  </a:cubicBezTo>
                  <a:cubicBezTo>
                    <a:pt x="44311" y="382968"/>
                    <a:pt x="47792" y="407414"/>
                    <a:pt x="49533" y="431859"/>
                  </a:cubicBezTo>
                  <a:cubicBezTo>
                    <a:pt x="54754" y="462415"/>
                    <a:pt x="56495" y="491444"/>
                    <a:pt x="53014" y="520473"/>
                  </a:cubicBezTo>
                  <a:cubicBezTo>
                    <a:pt x="49533" y="561724"/>
                    <a:pt x="33868" y="1973435"/>
                    <a:pt x="18204" y="2011630"/>
                  </a:cubicBezTo>
                  <a:lnTo>
                    <a:pt x="2540" y="2043715"/>
                  </a:lnTo>
                  <a:cubicBezTo>
                    <a:pt x="0" y="2051354"/>
                    <a:pt x="4280" y="2055937"/>
                    <a:pt x="12983" y="2057465"/>
                  </a:cubicBezTo>
                  <a:cubicBezTo>
                    <a:pt x="23426" y="2058993"/>
                    <a:pt x="26907" y="2065104"/>
                    <a:pt x="30387" y="2072743"/>
                  </a:cubicBezTo>
                  <a:cubicBezTo>
                    <a:pt x="33868" y="2084966"/>
                    <a:pt x="28647" y="2097189"/>
                    <a:pt x="35609" y="2109411"/>
                  </a:cubicBezTo>
                  <a:cubicBezTo>
                    <a:pt x="39090" y="2115522"/>
                    <a:pt x="35609" y="2126217"/>
                    <a:pt x="33868" y="2135384"/>
                  </a:cubicBezTo>
                  <a:cubicBezTo>
                    <a:pt x="32128" y="2147607"/>
                    <a:pt x="35609" y="2159829"/>
                    <a:pt x="40830" y="2170524"/>
                  </a:cubicBezTo>
                  <a:cubicBezTo>
                    <a:pt x="53014" y="2188858"/>
                    <a:pt x="54754" y="2210247"/>
                    <a:pt x="54754" y="2230109"/>
                  </a:cubicBezTo>
                  <a:cubicBezTo>
                    <a:pt x="54754" y="2234693"/>
                    <a:pt x="56495" y="2239276"/>
                    <a:pt x="58235" y="2242332"/>
                  </a:cubicBezTo>
                  <a:cubicBezTo>
                    <a:pt x="61716" y="2245388"/>
                    <a:pt x="68678" y="2248443"/>
                    <a:pt x="75640" y="2249971"/>
                  </a:cubicBezTo>
                  <a:lnTo>
                    <a:pt x="117411" y="2268305"/>
                  </a:lnTo>
                  <a:cubicBezTo>
                    <a:pt x="136556" y="2277472"/>
                    <a:pt x="152221" y="2275944"/>
                    <a:pt x="169625" y="2265249"/>
                  </a:cubicBezTo>
                  <a:cubicBezTo>
                    <a:pt x="171366" y="2263721"/>
                    <a:pt x="176587" y="2262194"/>
                    <a:pt x="178328" y="2262194"/>
                  </a:cubicBezTo>
                  <a:cubicBezTo>
                    <a:pt x="190511" y="2263721"/>
                    <a:pt x="202694" y="2263721"/>
                    <a:pt x="213137" y="2272888"/>
                  </a:cubicBezTo>
                  <a:cubicBezTo>
                    <a:pt x="225321" y="2282055"/>
                    <a:pt x="242725" y="2288167"/>
                    <a:pt x="256649" y="2295806"/>
                  </a:cubicBezTo>
                  <a:cubicBezTo>
                    <a:pt x="265351" y="2300389"/>
                    <a:pt x="275794" y="2306501"/>
                    <a:pt x="281016" y="2312612"/>
                  </a:cubicBezTo>
                  <a:cubicBezTo>
                    <a:pt x="284497" y="2315667"/>
                    <a:pt x="287978" y="2318723"/>
                    <a:pt x="291459" y="2320251"/>
                  </a:cubicBezTo>
                  <a:cubicBezTo>
                    <a:pt x="310604" y="2326362"/>
                    <a:pt x="321047" y="2341641"/>
                    <a:pt x="333230" y="2353863"/>
                  </a:cubicBezTo>
                  <a:cubicBezTo>
                    <a:pt x="343673" y="2364558"/>
                    <a:pt x="357597" y="2370669"/>
                    <a:pt x="373261" y="2372197"/>
                  </a:cubicBezTo>
                  <a:cubicBezTo>
                    <a:pt x="390666" y="2375253"/>
                    <a:pt x="408070" y="2376780"/>
                    <a:pt x="425475" y="2379836"/>
                  </a:cubicBezTo>
                  <a:cubicBezTo>
                    <a:pt x="432437" y="2381364"/>
                    <a:pt x="441139" y="2382892"/>
                    <a:pt x="448101" y="2385947"/>
                  </a:cubicBezTo>
                  <a:cubicBezTo>
                    <a:pt x="456804" y="2389003"/>
                    <a:pt x="465506" y="2389003"/>
                    <a:pt x="472468" y="2393586"/>
                  </a:cubicBezTo>
                  <a:cubicBezTo>
                    <a:pt x="482911" y="2401226"/>
                    <a:pt x="493354" y="2405809"/>
                    <a:pt x="507277" y="2402754"/>
                  </a:cubicBezTo>
                  <a:cubicBezTo>
                    <a:pt x="512499" y="2401226"/>
                    <a:pt x="519461" y="2404281"/>
                    <a:pt x="524682" y="2405809"/>
                  </a:cubicBezTo>
                  <a:cubicBezTo>
                    <a:pt x="526423" y="2405809"/>
                    <a:pt x="528163" y="2407337"/>
                    <a:pt x="529903" y="2407337"/>
                  </a:cubicBezTo>
                  <a:cubicBezTo>
                    <a:pt x="549049" y="2408865"/>
                    <a:pt x="566453" y="2405809"/>
                    <a:pt x="583858" y="2402754"/>
                  </a:cubicBezTo>
                  <a:cubicBezTo>
                    <a:pt x="590820" y="2401226"/>
                    <a:pt x="597782" y="2399698"/>
                    <a:pt x="604744" y="2396642"/>
                  </a:cubicBezTo>
                  <a:cubicBezTo>
                    <a:pt x="623889" y="2389003"/>
                    <a:pt x="643034" y="2381364"/>
                    <a:pt x="660439" y="2372197"/>
                  </a:cubicBezTo>
                  <a:cubicBezTo>
                    <a:pt x="672622" y="2366086"/>
                    <a:pt x="684806" y="2359974"/>
                    <a:pt x="698729" y="2366086"/>
                  </a:cubicBezTo>
                  <a:lnTo>
                    <a:pt x="705691" y="2366086"/>
                  </a:lnTo>
                  <a:cubicBezTo>
                    <a:pt x="717875" y="2366086"/>
                    <a:pt x="730058" y="2364558"/>
                    <a:pt x="740501" y="2363030"/>
                  </a:cubicBezTo>
                  <a:cubicBezTo>
                    <a:pt x="742241" y="2363030"/>
                    <a:pt x="745722" y="2363030"/>
                    <a:pt x="745722" y="2361502"/>
                  </a:cubicBezTo>
                  <a:cubicBezTo>
                    <a:pt x="750944" y="2355391"/>
                    <a:pt x="759646" y="2355391"/>
                    <a:pt x="768348" y="2353863"/>
                  </a:cubicBezTo>
                  <a:cubicBezTo>
                    <a:pt x="782272" y="2352335"/>
                    <a:pt x="796196" y="2352335"/>
                    <a:pt x="806639" y="2344696"/>
                  </a:cubicBezTo>
                  <a:cubicBezTo>
                    <a:pt x="817082" y="2338585"/>
                    <a:pt x="827525" y="2337057"/>
                    <a:pt x="839708" y="2335529"/>
                  </a:cubicBezTo>
                  <a:cubicBezTo>
                    <a:pt x="841448" y="2335529"/>
                    <a:pt x="844929" y="2334001"/>
                    <a:pt x="846670" y="2334001"/>
                  </a:cubicBezTo>
                  <a:cubicBezTo>
                    <a:pt x="855372" y="2332474"/>
                    <a:pt x="864074" y="2327890"/>
                    <a:pt x="871036" y="2329418"/>
                  </a:cubicBezTo>
                  <a:cubicBezTo>
                    <a:pt x="886701" y="2332474"/>
                    <a:pt x="893663" y="2327890"/>
                    <a:pt x="904105" y="2315667"/>
                  </a:cubicBezTo>
                  <a:cubicBezTo>
                    <a:pt x="905846" y="2312612"/>
                    <a:pt x="911067" y="2311084"/>
                    <a:pt x="914548" y="2309556"/>
                  </a:cubicBezTo>
                  <a:cubicBezTo>
                    <a:pt x="923251" y="2308028"/>
                    <a:pt x="931953" y="2309556"/>
                    <a:pt x="940655" y="2308028"/>
                  </a:cubicBezTo>
                  <a:cubicBezTo>
                    <a:pt x="945877" y="2308028"/>
                    <a:pt x="951098" y="2303445"/>
                    <a:pt x="954579" y="2303445"/>
                  </a:cubicBezTo>
                  <a:cubicBezTo>
                    <a:pt x="968503" y="2304973"/>
                    <a:pt x="984167" y="2300389"/>
                    <a:pt x="996350" y="2308028"/>
                  </a:cubicBezTo>
                  <a:cubicBezTo>
                    <a:pt x="998091" y="2309556"/>
                    <a:pt x="1001572" y="2309556"/>
                    <a:pt x="1005053" y="2309556"/>
                  </a:cubicBezTo>
                  <a:cubicBezTo>
                    <a:pt x="1027679" y="2311084"/>
                    <a:pt x="1046824" y="2317195"/>
                    <a:pt x="1062488" y="2329418"/>
                  </a:cubicBezTo>
                  <a:cubicBezTo>
                    <a:pt x="1067710" y="2334001"/>
                    <a:pt x="1074672" y="2337057"/>
                    <a:pt x="1079893" y="2340113"/>
                  </a:cubicBezTo>
                  <a:cubicBezTo>
                    <a:pt x="1085115" y="2343168"/>
                    <a:pt x="1092077" y="2343168"/>
                    <a:pt x="1097298" y="2344696"/>
                  </a:cubicBezTo>
                  <a:cubicBezTo>
                    <a:pt x="1102519" y="2346224"/>
                    <a:pt x="1106000" y="2347752"/>
                    <a:pt x="1111222" y="2347752"/>
                  </a:cubicBezTo>
                  <a:cubicBezTo>
                    <a:pt x="1119924" y="2347752"/>
                    <a:pt x="1126886" y="2350807"/>
                    <a:pt x="1132107" y="2356919"/>
                  </a:cubicBezTo>
                  <a:cubicBezTo>
                    <a:pt x="1133848" y="2358447"/>
                    <a:pt x="1135588" y="2359974"/>
                    <a:pt x="1137329" y="2363030"/>
                  </a:cubicBezTo>
                  <a:cubicBezTo>
                    <a:pt x="1135588" y="2367614"/>
                    <a:pt x="1146031" y="2379836"/>
                    <a:pt x="1152993" y="2379836"/>
                  </a:cubicBezTo>
                  <a:cubicBezTo>
                    <a:pt x="1165176" y="2379836"/>
                    <a:pt x="1177360" y="2382892"/>
                    <a:pt x="1187803" y="2390531"/>
                  </a:cubicBezTo>
                  <a:cubicBezTo>
                    <a:pt x="1189543" y="2392059"/>
                    <a:pt x="1193024" y="2392059"/>
                    <a:pt x="1196505" y="2390531"/>
                  </a:cubicBezTo>
                  <a:cubicBezTo>
                    <a:pt x="1201726" y="2389003"/>
                    <a:pt x="1205207" y="2389003"/>
                    <a:pt x="1208688" y="2393586"/>
                  </a:cubicBezTo>
                  <a:cubicBezTo>
                    <a:pt x="1210429" y="2395115"/>
                    <a:pt x="1217391" y="2395115"/>
                    <a:pt x="1220872" y="2395115"/>
                  </a:cubicBezTo>
                  <a:cubicBezTo>
                    <a:pt x="1229574" y="2395115"/>
                    <a:pt x="1240017" y="2393586"/>
                    <a:pt x="1248719" y="2395115"/>
                  </a:cubicBezTo>
                  <a:cubicBezTo>
                    <a:pt x="1264383" y="2396642"/>
                    <a:pt x="1278307" y="2398170"/>
                    <a:pt x="1293972" y="2401226"/>
                  </a:cubicBezTo>
                  <a:cubicBezTo>
                    <a:pt x="1297452" y="2401226"/>
                    <a:pt x="1300933" y="2402754"/>
                    <a:pt x="1302674" y="2404281"/>
                  </a:cubicBezTo>
                  <a:cubicBezTo>
                    <a:pt x="1306155" y="2411920"/>
                    <a:pt x="1314857" y="2411920"/>
                    <a:pt x="1320079" y="2413448"/>
                  </a:cubicBezTo>
                  <a:cubicBezTo>
                    <a:pt x="1325300" y="2414976"/>
                    <a:pt x="1332262" y="2416504"/>
                    <a:pt x="1335743" y="2416504"/>
                  </a:cubicBezTo>
                  <a:cubicBezTo>
                    <a:pt x="1337483" y="2414976"/>
                    <a:pt x="1340964" y="2413448"/>
                    <a:pt x="1344445" y="2410393"/>
                  </a:cubicBezTo>
                  <a:cubicBezTo>
                    <a:pt x="1337483" y="2410393"/>
                    <a:pt x="1334002" y="2411920"/>
                    <a:pt x="1330522" y="2411920"/>
                  </a:cubicBezTo>
                  <a:cubicBezTo>
                    <a:pt x="1337483" y="2404281"/>
                    <a:pt x="1344445" y="2402754"/>
                    <a:pt x="1353148" y="2407337"/>
                  </a:cubicBezTo>
                  <a:cubicBezTo>
                    <a:pt x="1363591" y="2414976"/>
                    <a:pt x="1372293" y="2414976"/>
                    <a:pt x="1384476" y="2407337"/>
                  </a:cubicBezTo>
                  <a:lnTo>
                    <a:pt x="1394919" y="2402754"/>
                  </a:lnTo>
                  <a:lnTo>
                    <a:pt x="1394919" y="2395115"/>
                  </a:lnTo>
                  <a:cubicBezTo>
                    <a:pt x="1400140" y="2396642"/>
                    <a:pt x="1405362" y="2399698"/>
                    <a:pt x="1408843" y="2399698"/>
                  </a:cubicBezTo>
                  <a:cubicBezTo>
                    <a:pt x="1419286" y="2395115"/>
                    <a:pt x="1429728" y="2390531"/>
                    <a:pt x="1438431" y="2384419"/>
                  </a:cubicBezTo>
                  <a:cubicBezTo>
                    <a:pt x="1448874" y="2378308"/>
                    <a:pt x="1457576" y="2370669"/>
                    <a:pt x="1466278" y="2364558"/>
                  </a:cubicBezTo>
                  <a:cubicBezTo>
                    <a:pt x="1468019" y="2364558"/>
                    <a:pt x="1468019" y="2363030"/>
                    <a:pt x="1469759" y="2363030"/>
                  </a:cubicBezTo>
                  <a:cubicBezTo>
                    <a:pt x="1481943" y="2359974"/>
                    <a:pt x="1492385" y="2358447"/>
                    <a:pt x="1504569" y="2355391"/>
                  </a:cubicBezTo>
                  <a:cubicBezTo>
                    <a:pt x="1511531" y="2353863"/>
                    <a:pt x="1516752" y="2350807"/>
                    <a:pt x="1523714" y="2349280"/>
                  </a:cubicBezTo>
                  <a:cubicBezTo>
                    <a:pt x="1528936" y="2347752"/>
                    <a:pt x="1532416" y="2347752"/>
                    <a:pt x="1537638" y="2346224"/>
                  </a:cubicBezTo>
                  <a:lnTo>
                    <a:pt x="1555043" y="2346224"/>
                  </a:lnTo>
                  <a:cubicBezTo>
                    <a:pt x="1558524" y="2346224"/>
                    <a:pt x="1563745" y="2346224"/>
                    <a:pt x="1567226" y="2344696"/>
                  </a:cubicBezTo>
                  <a:cubicBezTo>
                    <a:pt x="1568966" y="2341641"/>
                    <a:pt x="1572447" y="2337057"/>
                    <a:pt x="1574188" y="2337057"/>
                  </a:cubicBezTo>
                  <a:cubicBezTo>
                    <a:pt x="1579409" y="2337057"/>
                    <a:pt x="1582890" y="2340113"/>
                    <a:pt x="1588112" y="2341641"/>
                  </a:cubicBezTo>
                  <a:cubicBezTo>
                    <a:pt x="1589852" y="2341641"/>
                    <a:pt x="1589852" y="2343168"/>
                    <a:pt x="1589852" y="2344696"/>
                  </a:cubicBezTo>
                  <a:cubicBezTo>
                    <a:pt x="1596814" y="2350807"/>
                    <a:pt x="1602035" y="2358447"/>
                    <a:pt x="1608997" y="2364558"/>
                  </a:cubicBezTo>
                  <a:cubicBezTo>
                    <a:pt x="1617700" y="2372197"/>
                    <a:pt x="1626402" y="2372197"/>
                    <a:pt x="1631623" y="2367614"/>
                  </a:cubicBezTo>
                  <a:cubicBezTo>
                    <a:pt x="1640326" y="2361502"/>
                    <a:pt x="1647288" y="2356919"/>
                    <a:pt x="1659471" y="2359974"/>
                  </a:cubicBezTo>
                  <a:cubicBezTo>
                    <a:pt x="1661212" y="2359974"/>
                    <a:pt x="1664692" y="2361502"/>
                    <a:pt x="1666433" y="2359974"/>
                  </a:cubicBezTo>
                  <a:cubicBezTo>
                    <a:pt x="1675135" y="2356919"/>
                    <a:pt x="1685578" y="2353863"/>
                    <a:pt x="1694281" y="2349280"/>
                  </a:cubicBezTo>
                  <a:cubicBezTo>
                    <a:pt x="1699502" y="2347752"/>
                    <a:pt x="1706464" y="2347752"/>
                    <a:pt x="1708204" y="2344696"/>
                  </a:cubicBezTo>
                  <a:cubicBezTo>
                    <a:pt x="1713426" y="2335529"/>
                    <a:pt x="1722128" y="2330946"/>
                    <a:pt x="1730830" y="2324834"/>
                  </a:cubicBezTo>
                  <a:cubicBezTo>
                    <a:pt x="1736052" y="2320251"/>
                    <a:pt x="1741273" y="2314140"/>
                    <a:pt x="1746495" y="2312612"/>
                  </a:cubicBezTo>
                  <a:cubicBezTo>
                    <a:pt x="1758678" y="2309556"/>
                    <a:pt x="1767380" y="2300389"/>
                    <a:pt x="1777823" y="2294278"/>
                  </a:cubicBezTo>
                  <a:cubicBezTo>
                    <a:pt x="1786526" y="2289694"/>
                    <a:pt x="1791747" y="2280528"/>
                    <a:pt x="1800449" y="2279000"/>
                  </a:cubicBezTo>
                  <a:cubicBezTo>
                    <a:pt x="1814373" y="2275944"/>
                    <a:pt x="1824816" y="2268305"/>
                    <a:pt x="1836999" y="2260666"/>
                  </a:cubicBezTo>
                  <a:cubicBezTo>
                    <a:pt x="1843961" y="2256082"/>
                    <a:pt x="1852664" y="2253027"/>
                    <a:pt x="1861366" y="2254554"/>
                  </a:cubicBezTo>
                  <a:cubicBezTo>
                    <a:pt x="1866587" y="2256082"/>
                    <a:pt x="1873549" y="2254554"/>
                    <a:pt x="1877030" y="2253027"/>
                  </a:cubicBezTo>
                  <a:cubicBezTo>
                    <a:pt x="1883992" y="2249971"/>
                    <a:pt x="1890954" y="2245388"/>
                    <a:pt x="1897916" y="2242332"/>
                  </a:cubicBezTo>
                  <a:cubicBezTo>
                    <a:pt x="1903137" y="2239276"/>
                    <a:pt x="1908359" y="2236221"/>
                    <a:pt x="1913580" y="2236221"/>
                  </a:cubicBezTo>
                  <a:cubicBezTo>
                    <a:pt x="1930985" y="2234693"/>
                    <a:pt x="1944909" y="2231637"/>
                    <a:pt x="1953611" y="2216359"/>
                  </a:cubicBezTo>
                  <a:cubicBezTo>
                    <a:pt x="1957092" y="2210247"/>
                    <a:pt x="1974497" y="2202608"/>
                    <a:pt x="1981459" y="2205664"/>
                  </a:cubicBezTo>
                  <a:cubicBezTo>
                    <a:pt x="1993642" y="2210247"/>
                    <a:pt x="2002344" y="2207192"/>
                    <a:pt x="2009306" y="2198025"/>
                  </a:cubicBezTo>
                  <a:cubicBezTo>
                    <a:pt x="2014528" y="2193441"/>
                    <a:pt x="2021490" y="2194969"/>
                    <a:pt x="2026711" y="2198025"/>
                  </a:cubicBezTo>
                  <a:cubicBezTo>
                    <a:pt x="2030192" y="2201080"/>
                    <a:pt x="2033673" y="2202608"/>
                    <a:pt x="2037154" y="2202608"/>
                  </a:cubicBezTo>
                  <a:cubicBezTo>
                    <a:pt x="2049337" y="2204136"/>
                    <a:pt x="2063261" y="2202608"/>
                    <a:pt x="2075444" y="2204136"/>
                  </a:cubicBezTo>
                  <a:cubicBezTo>
                    <a:pt x="2085887" y="2205664"/>
                    <a:pt x="2096330" y="2202608"/>
                    <a:pt x="2103292" y="2196497"/>
                  </a:cubicBezTo>
                  <a:cubicBezTo>
                    <a:pt x="2110254" y="2190386"/>
                    <a:pt x="2115475" y="2190386"/>
                    <a:pt x="2125918" y="2193441"/>
                  </a:cubicBezTo>
                  <a:cubicBezTo>
                    <a:pt x="2134620" y="2196497"/>
                    <a:pt x="2141582" y="2204136"/>
                    <a:pt x="2153766" y="2202608"/>
                  </a:cubicBezTo>
                  <a:cubicBezTo>
                    <a:pt x="2164208" y="2201080"/>
                    <a:pt x="2176392" y="2205664"/>
                    <a:pt x="2188575" y="2201080"/>
                  </a:cubicBezTo>
                  <a:lnTo>
                    <a:pt x="2195537" y="2201080"/>
                  </a:lnTo>
                  <a:cubicBezTo>
                    <a:pt x="2205980" y="2204136"/>
                    <a:pt x="2216423" y="2205664"/>
                    <a:pt x="2225125" y="2213303"/>
                  </a:cubicBezTo>
                  <a:cubicBezTo>
                    <a:pt x="2235568" y="2220942"/>
                    <a:pt x="2237308" y="2164413"/>
                    <a:pt x="2247751" y="2170524"/>
                  </a:cubicBezTo>
                  <a:cubicBezTo>
                    <a:pt x="2263416" y="2179691"/>
                    <a:pt x="2259935" y="2170524"/>
                    <a:pt x="2275599" y="2178163"/>
                  </a:cubicBezTo>
                  <a:cubicBezTo>
                    <a:pt x="2287782" y="2182747"/>
                    <a:pt x="2282561" y="2165941"/>
                    <a:pt x="2296484" y="2168996"/>
                  </a:cubicBezTo>
                  <a:cubicBezTo>
                    <a:pt x="2298225" y="2168996"/>
                    <a:pt x="2319111" y="2181219"/>
                    <a:pt x="2319111" y="2179691"/>
                  </a:cubicBezTo>
                  <a:cubicBezTo>
                    <a:pt x="2327813" y="2175108"/>
                    <a:pt x="2336515" y="2129273"/>
                    <a:pt x="2345218" y="2130801"/>
                  </a:cubicBezTo>
                  <a:cubicBezTo>
                    <a:pt x="2362622" y="2135384"/>
                    <a:pt x="2378287" y="2132328"/>
                    <a:pt x="2393951" y="2126217"/>
                  </a:cubicBezTo>
                  <a:cubicBezTo>
                    <a:pt x="2402653" y="2123162"/>
                    <a:pt x="2416577" y="2112467"/>
                    <a:pt x="2423539" y="2117050"/>
                  </a:cubicBezTo>
                  <a:cubicBezTo>
                    <a:pt x="2435722" y="2124689"/>
                    <a:pt x="2447906" y="2127745"/>
                    <a:pt x="2461829" y="2129273"/>
                  </a:cubicBezTo>
                  <a:cubicBezTo>
                    <a:pt x="2463570" y="2129273"/>
                    <a:pt x="2465311" y="2130801"/>
                    <a:pt x="2467051" y="2132328"/>
                  </a:cubicBezTo>
                  <a:cubicBezTo>
                    <a:pt x="2472272" y="2138440"/>
                    <a:pt x="2496639" y="2121634"/>
                    <a:pt x="2501860" y="2127745"/>
                  </a:cubicBezTo>
                  <a:cubicBezTo>
                    <a:pt x="2508822" y="2136912"/>
                    <a:pt x="2515784" y="2146079"/>
                    <a:pt x="2522746" y="2153718"/>
                  </a:cubicBezTo>
                  <a:cubicBezTo>
                    <a:pt x="2526227" y="2156774"/>
                    <a:pt x="2531448" y="2158302"/>
                    <a:pt x="2533189" y="2161357"/>
                  </a:cubicBezTo>
                  <a:cubicBezTo>
                    <a:pt x="2534929" y="2168996"/>
                    <a:pt x="2538410" y="2172052"/>
                    <a:pt x="2547113" y="2172052"/>
                  </a:cubicBezTo>
                  <a:cubicBezTo>
                    <a:pt x="2552334" y="2172052"/>
                    <a:pt x="2557556" y="2173580"/>
                    <a:pt x="2561037" y="2176635"/>
                  </a:cubicBezTo>
                  <a:cubicBezTo>
                    <a:pt x="2569739" y="2181219"/>
                    <a:pt x="2576701" y="2185802"/>
                    <a:pt x="2583662" y="2190386"/>
                  </a:cubicBezTo>
                  <a:cubicBezTo>
                    <a:pt x="2592365" y="2194969"/>
                    <a:pt x="2601067" y="2199553"/>
                    <a:pt x="2604548" y="2207192"/>
                  </a:cubicBezTo>
                  <a:cubicBezTo>
                    <a:pt x="2606289" y="2210247"/>
                    <a:pt x="2608029" y="2211775"/>
                    <a:pt x="2609770" y="2213303"/>
                  </a:cubicBezTo>
                  <a:cubicBezTo>
                    <a:pt x="2616732" y="2219415"/>
                    <a:pt x="2623694" y="2223998"/>
                    <a:pt x="2630656" y="2230109"/>
                  </a:cubicBezTo>
                  <a:cubicBezTo>
                    <a:pt x="2641098" y="2237749"/>
                    <a:pt x="2649801" y="2246915"/>
                    <a:pt x="2660244" y="2254554"/>
                  </a:cubicBezTo>
                  <a:cubicBezTo>
                    <a:pt x="2663724" y="2256082"/>
                    <a:pt x="2667205" y="2259138"/>
                    <a:pt x="2670686" y="2260666"/>
                  </a:cubicBezTo>
                  <a:cubicBezTo>
                    <a:pt x="2677648" y="2263721"/>
                    <a:pt x="2684610" y="2266777"/>
                    <a:pt x="2689832" y="2271361"/>
                  </a:cubicBezTo>
                  <a:cubicBezTo>
                    <a:pt x="2695053" y="2275944"/>
                    <a:pt x="2719420" y="2248443"/>
                    <a:pt x="2722901" y="2254554"/>
                  </a:cubicBezTo>
                  <a:cubicBezTo>
                    <a:pt x="2722901" y="2256082"/>
                    <a:pt x="2724641" y="2256082"/>
                    <a:pt x="2726382" y="2256082"/>
                  </a:cubicBezTo>
                  <a:cubicBezTo>
                    <a:pt x="2736824" y="2263721"/>
                    <a:pt x="2747267" y="2260666"/>
                    <a:pt x="2757710" y="2257610"/>
                  </a:cubicBezTo>
                  <a:cubicBezTo>
                    <a:pt x="2761191" y="2256082"/>
                    <a:pt x="2764672" y="2254554"/>
                    <a:pt x="2766412" y="2256082"/>
                  </a:cubicBezTo>
                  <a:cubicBezTo>
                    <a:pt x="2778596" y="2260666"/>
                    <a:pt x="2787298" y="2271361"/>
                    <a:pt x="2802962" y="2272888"/>
                  </a:cubicBezTo>
                  <a:cubicBezTo>
                    <a:pt x="2802962" y="2272888"/>
                    <a:pt x="2804703" y="2272888"/>
                    <a:pt x="2804703" y="2274416"/>
                  </a:cubicBezTo>
                  <a:cubicBezTo>
                    <a:pt x="2808184" y="2283583"/>
                    <a:pt x="2818627" y="2283583"/>
                    <a:pt x="2827329" y="2285111"/>
                  </a:cubicBezTo>
                  <a:cubicBezTo>
                    <a:pt x="2832550" y="2285111"/>
                    <a:pt x="2837772" y="2286639"/>
                    <a:pt x="2841253" y="2288167"/>
                  </a:cubicBezTo>
                  <a:cubicBezTo>
                    <a:pt x="2851696" y="2292750"/>
                    <a:pt x="2862138" y="2298861"/>
                    <a:pt x="2874322" y="2301917"/>
                  </a:cubicBezTo>
                  <a:cubicBezTo>
                    <a:pt x="2889986" y="2306501"/>
                    <a:pt x="2905650" y="2309556"/>
                    <a:pt x="2917834" y="2317195"/>
                  </a:cubicBezTo>
                  <a:cubicBezTo>
                    <a:pt x="2919574" y="2317195"/>
                    <a:pt x="2921315" y="2317195"/>
                    <a:pt x="2921315" y="2318723"/>
                  </a:cubicBezTo>
                  <a:cubicBezTo>
                    <a:pt x="2926536" y="2321779"/>
                    <a:pt x="2935239" y="2323306"/>
                    <a:pt x="2938719" y="2327890"/>
                  </a:cubicBezTo>
                  <a:cubicBezTo>
                    <a:pt x="2943941" y="2337057"/>
                    <a:pt x="2957864" y="2335529"/>
                    <a:pt x="2964826" y="2343168"/>
                  </a:cubicBezTo>
                  <a:lnTo>
                    <a:pt x="2966567" y="2343168"/>
                  </a:lnTo>
                  <a:cubicBezTo>
                    <a:pt x="2973529" y="2343168"/>
                    <a:pt x="2980491" y="2344696"/>
                    <a:pt x="2989193" y="2344696"/>
                  </a:cubicBezTo>
                  <a:cubicBezTo>
                    <a:pt x="2992674" y="2343168"/>
                    <a:pt x="2997895" y="2340113"/>
                    <a:pt x="3001376" y="2340113"/>
                  </a:cubicBezTo>
                  <a:cubicBezTo>
                    <a:pt x="3017041" y="2344696"/>
                    <a:pt x="3032705" y="2344696"/>
                    <a:pt x="3043148" y="2332474"/>
                  </a:cubicBezTo>
                  <a:cubicBezTo>
                    <a:pt x="3044888" y="2330946"/>
                    <a:pt x="3048369" y="2330946"/>
                    <a:pt x="3051850" y="2330946"/>
                  </a:cubicBezTo>
                  <a:lnTo>
                    <a:pt x="3065774" y="2330946"/>
                  </a:lnTo>
                  <a:cubicBezTo>
                    <a:pt x="3081438" y="2327890"/>
                    <a:pt x="3095362" y="2324834"/>
                    <a:pt x="3111026" y="2323306"/>
                  </a:cubicBezTo>
                  <a:cubicBezTo>
                    <a:pt x="3117988" y="2321779"/>
                    <a:pt x="3126691" y="2324834"/>
                    <a:pt x="3133652" y="2326362"/>
                  </a:cubicBezTo>
                  <a:cubicBezTo>
                    <a:pt x="3140614" y="2327890"/>
                    <a:pt x="3147576" y="2327890"/>
                    <a:pt x="3154538" y="2327890"/>
                  </a:cubicBezTo>
                  <a:cubicBezTo>
                    <a:pt x="3163240" y="2327890"/>
                    <a:pt x="3170202" y="2324834"/>
                    <a:pt x="3178905" y="2324834"/>
                  </a:cubicBezTo>
                  <a:cubicBezTo>
                    <a:pt x="3185867" y="2323306"/>
                    <a:pt x="3194569" y="2323306"/>
                    <a:pt x="3201531" y="2321779"/>
                  </a:cubicBezTo>
                  <a:cubicBezTo>
                    <a:pt x="3217195" y="2318723"/>
                    <a:pt x="3231119" y="2315667"/>
                    <a:pt x="3246783" y="2314140"/>
                  </a:cubicBezTo>
                  <a:cubicBezTo>
                    <a:pt x="3257226" y="2262194"/>
                    <a:pt x="3255486" y="2201080"/>
                    <a:pt x="3255486" y="2138440"/>
                  </a:cubicBezTo>
                  <a:close/>
                </a:path>
              </a:pathLst>
            </a:cu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1" name="Freeform 11"/>
          <p:cNvSpPr/>
          <p:nvPr/>
        </p:nvSpPr>
        <p:spPr>
          <a:xfrm rot="-6875550">
            <a:off x="-7438727" y="5597915"/>
            <a:ext cx="12128005" cy="7794293"/>
          </a:xfrm>
          <a:custGeom>
            <a:avLst/>
            <a:gdLst/>
            <a:ahLst/>
            <a:cxnLst/>
            <a:rect l="l" t="t" r="r" b="b"/>
            <a:pathLst>
              <a:path w="12128005" h="7794293">
                <a:moveTo>
                  <a:pt x="0" y="0"/>
                </a:moveTo>
                <a:lnTo>
                  <a:pt x="12128005" y="0"/>
                </a:lnTo>
                <a:lnTo>
                  <a:pt x="12128005" y="7794293"/>
                </a:lnTo>
                <a:lnTo>
                  <a:pt x="0" y="77942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2" name="Freeform 12"/>
          <p:cNvSpPr/>
          <p:nvPr/>
        </p:nvSpPr>
        <p:spPr>
          <a:xfrm rot="7763207">
            <a:off x="-2124626" y="-2925490"/>
            <a:ext cx="4559589" cy="6843660"/>
          </a:xfrm>
          <a:custGeom>
            <a:avLst/>
            <a:gdLst/>
            <a:ahLst/>
            <a:cxnLst/>
            <a:rect l="l" t="t" r="r" b="b"/>
            <a:pathLst>
              <a:path w="4559589" h="6843660">
                <a:moveTo>
                  <a:pt x="0" y="0"/>
                </a:moveTo>
                <a:lnTo>
                  <a:pt x="4559589" y="0"/>
                </a:lnTo>
                <a:lnTo>
                  <a:pt x="4559589" y="6843660"/>
                </a:lnTo>
                <a:lnTo>
                  <a:pt x="0" y="6843660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3" name="Freeform 13"/>
          <p:cNvSpPr/>
          <p:nvPr/>
        </p:nvSpPr>
        <p:spPr>
          <a:xfrm rot="-8487591">
            <a:off x="14449325" y="6831340"/>
            <a:ext cx="4894588" cy="5327443"/>
          </a:xfrm>
          <a:custGeom>
            <a:avLst/>
            <a:gdLst/>
            <a:ahLst/>
            <a:cxnLst/>
            <a:rect l="l" t="t" r="r" b="b"/>
            <a:pathLst>
              <a:path w="4894588" h="5327443">
                <a:moveTo>
                  <a:pt x="0" y="0"/>
                </a:moveTo>
                <a:lnTo>
                  <a:pt x="4894588" y="0"/>
                </a:lnTo>
                <a:lnTo>
                  <a:pt x="4894588" y="5327443"/>
                </a:lnTo>
                <a:lnTo>
                  <a:pt x="0" y="5327443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4" name="TextBox 14"/>
          <p:cNvSpPr txBox="1"/>
          <p:nvPr/>
        </p:nvSpPr>
        <p:spPr>
          <a:xfrm>
            <a:off x="3810881" y="2319174"/>
            <a:ext cx="10666238" cy="1729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80"/>
              </a:lnSpc>
            </a:pPr>
            <a:r>
              <a:rPr lang="en-US" sz="6000" spc="144">
                <a:solidFill>
                  <a:srgbClr val="605048"/>
                </a:solidFill>
                <a:latin typeface="Carelia"/>
                <a:ea typeface="Carelia"/>
                <a:cs typeface="Carelia"/>
                <a:sym typeface="Carelia"/>
              </a:rPr>
              <a:t>Freudův pohled na adolescenci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692521" y="4511621"/>
            <a:ext cx="9252079" cy="26661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 dirty="0" err="1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vrchol</a:t>
            </a:r>
            <a:r>
              <a:rPr lang="en-US" sz="3000" dirty="0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teorie</a:t>
            </a:r>
            <a:r>
              <a:rPr lang="en-US" sz="3000" dirty="0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psychosexuálního</a:t>
            </a:r>
            <a:r>
              <a:rPr lang="en-US" sz="3000" dirty="0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vývoje</a:t>
            </a:r>
            <a:endParaRPr lang="en-US" sz="3000" dirty="0">
              <a:solidFill>
                <a:srgbClr val="605048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 dirty="0" err="1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nepovažoval</a:t>
            </a:r>
            <a:r>
              <a:rPr lang="en-US" sz="3000" dirty="0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adolescenci</a:t>
            </a:r>
            <a:r>
              <a:rPr lang="en-US" sz="3000" dirty="0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 za </a:t>
            </a:r>
            <a:r>
              <a:rPr lang="en-US" sz="3000" dirty="0" err="1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samostatné</a:t>
            </a:r>
            <a:r>
              <a:rPr lang="en-US" sz="3000" dirty="0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vývojové</a:t>
            </a:r>
            <a:r>
              <a:rPr lang="en-US" sz="3000" dirty="0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 stadium</a:t>
            </a:r>
          </a:p>
          <a:p>
            <a:pPr algn="l">
              <a:lnSpc>
                <a:spcPts val="4200"/>
              </a:lnSpc>
            </a:pPr>
            <a:endParaRPr lang="en-US" sz="3000" dirty="0">
              <a:solidFill>
                <a:srgbClr val="605048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4200"/>
              </a:lnSpc>
            </a:pPr>
            <a:endParaRPr lang="en-US" sz="3000" dirty="0">
              <a:solidFill>
                <a:srgbClr val="60504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>
            <a:off x="3492670" y="1355343"/>
            <a:ext cx="11302659" cy="8305899"/>
          </a:xfrm>
          <a:custGeom>
            <a:avLst/>
            <a:gdLst/>
            <a:ahLst/>
            <a:cxnLst/>
            <a:rect l="l" t="t" r="r" b="b"/>
            <a:pathLst>
              <a:path w="11302659" h="8305899">
                <a:moveTo>
                  <a:pt x="0" y="0"/>
                </a:moveTo>
                <a:lnTo>
                  <a:pt x="11302660" y="0"/>
                </a:lnTo>
                <a:lnTo>
                  <a:pt x="11302660" y="8305899"/>
                </a:lnTo>
                <a:lnTo>
                  <a:pt x="0" y="83058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4" name="Group 4"/>
          <p:cNvGrpSpPr/>
          <p:nvPr/>
        </p:nvGrpSpPr>
        <p:grpSpPr>
          <a:xfrm rot="1471909">
            <a:off x="-3215337" y="8842146"/>
            <a:ext cx="8488074" cy="6311446"/>
            <a:chOff x="0" y="0"/>
            <a:chExt cx="3254686" cy="2420075"/>
          </a:xfrm>
        </p:grpSpPr>
        <p:sp>
          <p:nvSpPr>
            <p:cNvPr id="5" name="Freeform 5"/>
            <p:cNvSpPr/>
            <p:nvPr/>
          </p:nvSpPr>
          <p:spPr>
            <a:xfrm>
              <a:off x="-2540" y="-2540"/>
              <a:ext cx="3257226" cy="2416504"/>
            </a:xfrm>
            <a:custGeom>
              <a:avLst/>
              <a:gdLst/>
              <a:ahLst/>
              <a:cxnLst/>
              <a:rect l="l" t="t" r="r" b="b"/>
              <a:pathLst>
                <a:path w="3257226" h="2416504">
                  <a:moveTo>
                    <a:pt x="3255486" y="2138440"/>
                  </a:moveTo>
                  <a:cubicBezTo>
                    <a:pt x="3253745" y="1534949"/>
                    <a:pt x="3232859" y="719090"/>
                    <a:pt x="3232859" y="117127"/>
                  </a:cubicBezTo>
                  <a:cubicBezTo>
                    <a:pt x="3232859" y="107960"/>
                    <a:pt x="3234600" y="98793"/>
                    <a:pt x="3234600" y="91154"/>
                  </a:cubicBezTo>
                  <a:cubicBezTo>
                    <a:pt x="3232859" y="89626"/>
                    <a:pt x="3231119" y="89626"/>
                    <a:pt x="3229379" y="88098"/>
                  </a:cubicBezTo>
                  <a:cubicBezTo>
                    <a:pt x="3229379" y="88098"/>
                    <a:pt x="3227638" y="89626"/>
                    <a:pt x="3227638" y="91154"/>
                  </a:cubicBezTo>
                  <a:cubicBezTo>
                    <a:pt x="3224157" y="98793"/>
                    <a:pt x="3217195" y="98793"/>
                    <a:pt x="3210233" y="98793"/>
                  </a:cubicBezTo>
                  <a:cubicBezTo>
                    <a:pt x="3201531" y="97265"/>
                    <a:pt x="3192828" y="89626"/>
                    <a:pt x="3182386" y="92682"/>
                  </a:cubicBezTo>
                  <a:cubicBezTo>
                    <a:pt x="3178905" y="94210"/>
                    <a:pt x="3171943" y="91154"/>
                    <a:pt x="3170202" y="88098"/>
                  </a:cubicBezTo>
                  <a:cubicBezTo>
                    <a:pt x="3164981" y="81987"/>
                    <a:pt x="3158019" y="81987"/>
                    <a:pt x="3151057" y="85043"/>
                  </a:cubicBezTo>
                  <a:cubicBezTo>
                    <a:pt x="3147576" y="86570"/>
                    <a:pt x="3144095" y="85043"/>
                    <a:pt x="3140614" y="85043"/>
                  </a:cubicBezTo>
                  <a:cubicBezTo>
                    <a:pt x="3135393" y="85043"/>
                    <a:pt x="3128431" y="83515"/>
                    <a:pt x="3123209" y="81987"/>
                  </a:cubicBezTo>
                  <a:cubicBezTo>
                    <a:pt x="3121469" y="81987"/>
                    <a:pt x="3117988" y="80459"/>
                    <a:pt x="3116248" y="80459"/>
                  </a:cubicBezTo>
                  <a:cubicBezTo>
                    <a:pt x="3111026" y="78931"/>
                    <a:pt x="3105805" y="74348"/>
                    <a:pt x="3100583" y="80459"/>
                  </a:cubicBezTo>
                  <a:cubicBezTo>
                    <a:pt x="3100583" y="80459"/>
                    <a:pt x="3097102" y="80459"/>
                    <a:pt x="3095362" y="78931"/>
                  </a:cubicBezTo>
                  <a:cubicBezTo>
                    <a:pt x="3093621" y="75876"/>
                    <a:pt x="3091881" y="71292"/>
                    <a:pt x="3090140" y="68236"/>
                  </a:cubicBezTo>
                  <a:cubicBezTo>
                    <a:pt x="3086660" y="63653"/>
                    <a:pt x="3086660" y="56014"/>
                    <a:pt x="3081438" y="52958"/>
                  </a:cubicBezTo>
                  <a:cubicBezTo>
                    <a:pt x="3077957" y="51430"/>
                    <a:pt x="3076217" y="49903"/>
                    <a:pt x="3074477" y="46847"/>
                  </a:cubicBezTo>
                  <a:cubicBezTo>
                    <a:pt x="3074477" y="45319"/>
                    <a:pt x="3070995" y="43791"/>
                    <a:pt x="3070995" y="42263"/>
                  </a:cubicBezTo>
                  <a:lnTo>
                    <a:pt x="3065774" y="37680"/>
                  </a:lnTo>
                  <a:cubicBezTo>
                    <a:pt x="3064034" y="34624"/>
                    <a:pt x="3062293" y="30041"/>
                    <a:pt x="3058812" y="28513"/>
                  </a:cubicBezTo>
                  <a:cubicBezTo>
                    <a:pt x="3051850" y="23930"/>
                    <a:pt x="3050110" y="17818"/>
                    <a:pt x="3053591" y="10179"/>
                  </a:cubicBezTo>
                  <a:cubicBezTo>
                    <a:pt x="3048369" y="8651"/>
                    <a:pt x="3044888" y="5596"/>
                    <a:pt x="3039667" y="5596"/>
                  </a:cubicBezTo>
                  <a:cubicBezTo>
                    <a:pt x="3018781" y="7123"/>
                    <a:pt x="2996155" y="10179"/>
                    <a:pt x="2975269" y="11707"/>
                  </a:cubicBezTo>
                  <a:cubicBezTo>
                    <a:pt x="2971788" y="11707"/>
                    <a:pt x="2966567" y="13235"/>
                    <a:pt x="2964826" y="14763"/>
                  </a:cubicBezTo>
                  <a:cubicBezTo>
                    <a:pt x="2950903" y="22402"/>
                    <a:pt x="2936979" y="16290"/>
                    <a:pt x="2923055" y="14763"/>
                  </a:cubicBezTo>
                  <a:cubicBezTo>
                    <a:pt x="2912612" y="14763"/>
                    <a:pt x="2902169" y="10179"/>
                    <a:pt x="2891727" y="8651"/>
                  </a:cubicBezTo>
                  <a:cubicBezTo>
                    <a:pt x="2879543" y="7123"/>
                    <a:pt x="2869100" y="8651"/>
                    <a:pt x="2856917" y="7123"/>
                  </a:cubicBezTo>
                  <a:cubicBezTo>
                    <a:pt x="2855177" y="7123"/>
                    <a:pt x="2853436" y="5596"/>
                    <a:pt x="2851696" y="4068"/>
                  </a:cubicBezTo>
                  <a:cubicBezTo>
                    <a:pt x="2848215" y="0"/>
                    <a:pt x="2841253" y="1270"/>
                    <a:pt x="2837772" y="2540"/>
                  </a:cubicBezTo>
                  <a:cubicBezTo>
                    <a:pt x="2832550" y="5596"/>
                    <a:pt x="2830810" y="10179"/>
                    <a:pt x="2827329" y="14763"/>
                  </a:cubicBezTo>
                  <a:cubicBezTo>
                    <a:pt x="2818627" y="16290"/>
                    <a:pt x="2806443" y="17818"/>
                    <a:pt x="2797741" y="22402"/>
                  </a:cubicBezTo>
                  <a:cubicBezTo>
                    <a:pt x="2790779" y="25457"/>
                    <a:pt x="2787298" y="26985"/>
                    <a:pt x="2782077" y="23930"/>
                  </a:cubicBezTo>
                  <a:lnTo>
                    <a:pt x="2780336" y="25457"/>
                  </a:lnTo>
                  <a:cubicBezTo>
                    <a:pt x="2783817" y="28513"/>
                    <a:pt x="2785558" y="33097"/>
                    <a:pt x="2789039" y="36152"/>
                  </a:cubicBezTo>
                  <a:cubicBezTo>
                    <a:pt x="2783817" y="37680"/>
                    <a:pt x="2776855" y="40736"/>
                    <a:pt x="2773374" y="39208"/>
                  </a:cubicBezTo>
                  <a:cubicBezTo>
                    <a:pt x="2764672" y="37680"/>
                    <a:pt x="2761191" y="40736"/>
                    <a:pt x="2754229" y="43791"/>
                  </a:cubicBezTo>
                  <a:cubicBezTo>
                    <a:pt x="2747267" y="48375"/>
                    <a:pt x="2738565" y="51430"/>
                    <a:pt x="2731603" y="54486"/>
                  </a:cubicBezTo>
                  <a:cubicBezTo>
                    <a:pt x="2729862" y="54486"/>
                    <a:pt x="2728122" y="54486"/>
                    <a:pt x="2726382" y="52958"/>
                  </a:cubicBezTo>
                  <a:cubicBezTo>
                    <a:pt x="2724641" y="52958"/>
                    <a:pt x="2722901" y="51430"/>
                    <a:pt x="2722901" y="51430"/>
                  </a:cubicBezTo>
                  <a:cubicBezTo>
                    <a:pt x="2714198" y="54486"/>
                    <a:pt x="2705496" y="57542"/>
                    <a:pt x="2696793" y="54486"/>
                  </a:cubicBezTo>
                  <a:cubicBezTo>
                    <a:pt x="2695053" y="54486"/>
                    <a:pt x="2695053" y="56014"/>
                    <a:pt x="2693312" y="56014"/>
                  </a:cubicBezTo>
                  <a:cubicBezTo>
                    <a:pt x="2682870" y="59070"/>
                    <a:pt x="2675908" y="69764"/>
                    <a:pt x="2661984" y="69764"/>
                  </a:cubicBezTo>
                  <a:cubicBezTo>
                    <a:pt x="2651541" y="69764"/>
                    <a:pt x="2641098" y="77403"/>
                    <a:pt x="2630656" y="77403"/>
                  </a:cubicBezTo>
                  <a:cubicBezTo>
                    <a:pt x="2618472" y="78931"/>
                    <a:pt x="2608029" y="81987"/>
                    <a:pt x="2597586" y="86570"/>
                  </a:cubicBezTo>
                  <a:cubicBezTo>
                    <a:pt x="2594105" y="88098"/>
                    <a:pt x="2590625" y="88098"/>
                    <a:pt x="2588884" y="88098"/>
                  </a:cubicBezTo>
                  <a:cubicBezTo>
                    <a:pt x="2580182" y="85043"/>
                    <a:pt x="2574960" y="89626"/>
                    <a:pt x="2571479" y="94210"/>
                  </a:cubicBezTo>
                  <a:cubicBezTo>
                    <a:pt x="2562777" y="104904"/>
                    <a:pt x="2548853" y="107960"/>
                    <a:pt x="2536670" y="111016"/>
                  </a:cubicBezTo>
                  <a:cubicBezTo>
                    <a:pt x="2521006" y="114071"/>
                    <a:pt x="2505341" y="115599"/>
                    <a:pt x="2489677" y="117127"/>
                  </a:cubicBezTo>
                  <a:cubicBezTo>
                    <a:pt x="2487937" y="117127"/>
                    <a:pt x="2486196" y="121710"/>
                    <a:pt x="2482715" y="123238"/>
                  </a:cubicBezTo>
                  <a:cubicBezTo>
                    <a:pt x="2480975" y="123238"/>
                    <a:pt x="2479234" y="121710"/>
                    <a:pt x="2479234" y="121710"/>
                  </a:cubicBezTo>
                  <a:cubicBezTo>
                    <a:pt x="2470532" y="130877"/>
                    <a:pt x="2465311" y="144628"/>
                    <a:pt x="2447906" y="143100"/>
                  </a:cubicBezTo>
                  <a:lnTo>
                    <a:pt x="2446165" y="143100"/>
                  </a:lnTo>
                  <a:cubicBezTo>
                    <a:pt x="2432241" y="150739"/>
                    <a:pt x="2418318" y="147683"/>
                    <a:pt x="2406134" y="144628"/>
                  </a:cubicBezTo>
                  <a:cubicBezTo>
                    <a:pt x="2402653" y="144628"/>
                    <a:pt x="2397432" y="141572"/>
                    <a:pt x="2395692" y="138516"/>
                  </a:cubicBezTo>
                  <a:cubicBezTo>
                    <a:pt x="2390470" y="129349"/>
                    <a:pt x="2376546" y="126294"/>
                    <a:pt x="2366103" y="129349"/>
                  </a:cubicBezTo>
                  <a:cubicBezTo>
                    <a:pt x="2357401" y="132405"/>
                    <a:pt x="2348699" y="133933"/>
                    <a:pt x="2339996" y="136989"/>
                  </a:cubicBezTo>
                  <a:cubicBezTo>
                    <a:pt x="2326073" y="140044"/>
                    <a:pt x="2313889" y="141572"/>
                    <a:pt x="2299965" y="135461"/>
                  </a:cubicBezTo>
                  <a:cubicBezTo>
                    <a:pt x="2286042" y="129349"/>
                    <a:pt x="2275599" y="133933"/>
                    <a:pt x="2268637" y="147683"/>
                  </a:cubicBezTo>
                  <a:cubicBezTo>
                    <a:pt x="2263416" y="156850"/>
                    <a:pt x="2249492" y="158378"/>
                    <a:pt x="2240789" y="150739"/>
                  </a:cubicBezTo>
                  <a:cubicBezTo>
                    <a:pt x="2235568" y="146156"/>
                    <a:pt x="2232087" y="147683"/>
                    <a:pt x="2226865" y="150739"/>
                  </a:cubicBezTo>
                  <a:lnTo>
                    <a:pt x="2216423" y="159906"/>
                  </a:lnTo>
                  <a:cubicBezTo>
                    <a:pt x="2214682" y="161434"/>
                    <a:pt x="2211201" y="161434"/>
                    <a:pt x="2209461" y="161434"/>
                  </a:cubicBezTo>
                  <a:lnTo>
                    <a:pt x="2199018" y="161434"/>
                  </a:lnTo>
                  <a:cubicBezTo>
                    <a:pt x="2192056" y="161434"/>
                    <a:pt x="2185094" y="159906"/>
                    <a:pt x="2178132" y="158378"/>
                  </a:cubicBezTo>
                  <a:cubicBezTo>
                    <a:pt x="2169430" y="156850"/>
                    <a:pt x="2162468" y="152267"/>
                    <a:pt x="2153766" y="150739"/>
                  </a:cubicBezTo>
                  <a:cubicBezTo>
                    <a:pt x="2139842" y="149211"/>
                    <a:pt x="2136361" y="138516"/>
                    <a:pt x="2131140" y="130877"/>
                  </a:cubicBezTo>
                  <a:cubicBezTo>
                    <a:pt x="2127659" y="126294"/>
                    <a:pt x="2120697" y="120183"/>
                    <a:pt x="2113735" y="121710"/>
                  </a:cubicBezTo>
                  <a:cubicBezTo>
                    <a:pt x="2106773" y="124766"/>
                    <a:pt x="2099811" y="121710"/>
                    <a:pt x="2094590" y="120183"/>
                  </a:cubicBezTo>
                  <a:cubicBezTo>
                    <a:pt x="2092849" y="120183"/>
                    <a:pt x="2089368" y="118655"/>
                    <a:pt x="2087628" y="118655"/>
                  </a:cubicBezTo>
                  <a:cubicBezTo>
                    <a:pt x="2075444" y="115599"/>
                    <a:pt x="2066742" y="121710"/>
                    <a:pt x="2058040" y="129349"/>
                  </a:cubicBezTo>
                  <a:lnTo>
                    <a:pt x="2051078" y="135461"/>
                  </a:lnTo>
                  <a:cubicBezTo>
                    <a:pt x="2049337" y="136989"/>
                    <a:pt x="2049337" y="140044"/>
                    <a:pt x="2047597" y="141572"/>
                  </a:cubicBezTo>
                  <a:cubicBezTo>
                    <a:pt x="2037154" y="149211"/>
                    <a:pt x="2026711" y="146156"/>
                    <a:pt x="2014528" y="141572"/>
                  </a:cubicBezTo>
                  <a:cubicBezTo>
                    <a:pt x="2004085" y="136989"/>
                    <a:pt x="1991902" y="141572"/>
                    <a:pt x="1988421" y="150739"/>
                  </a:cubicBezTo>
                  <a:cubicBezTo>
                    <a:pt x="1986680" y="156850"/>
                    <a:pt x="1984940" y="161434"/>
                    <a:pt x="1976237" y="164489"/>
                  </a:cubicBezTo>
                  <a:cubicBezTo>
                    <a:pt x="1967535" y="169073"/>
                    <a:pt x="1957092" y="172129"/>
                    <a:pt x="1955352" y="182823"/>
                  </a:cubicBezTo>
                  <a:cubicBezTo>
                    <a:pt x="1955352" y="184351"/>
                    <a:pt x="1953611" y="185879"/>
                    <a:pt x="1951871" y="185879"/>
                  </a:cubicBezTo>
                  <a:cubicBezTo>
                    <a:pt x="1946649" y="187407"/>
                    <a:pt x="1943168" y="188935"/>
                    <a:pt x="1937947" y="190463"/>
                  </a:cubicBezTo>
                  <a:lnTo>
                    <a:pt x="1922283" y="190463"/>
                  </a:lnTo>
                  <a:cubicBezTo>
                    <a:pt x="1911840" y="188935"/>
                    <a:pt x="1901397" y="185879"/>
                    <a:pt x="1890954" y="184351"/>
                  </a:cubicBezTo>
                  <a:cubicBezTo>
                    <a:pt x="1878771" y="182823"/>
                    <a:pt x="1868328" y="188935"/>
                    <a:pt x="1856144" y="190463"/>
                  </a:cubicBezTo>
                  <a:lnTo>
                    <a:pt x="1854404" y="191990"/>
                  </a:lnTo>
                  <a:cubicBezTo>
                    <a:pt x="1850923" y="196574"/>
                    <a:pt x="1845702" y="195046"/>
                    <a:pt x="1842221" y="191990"/>
                  </a:cubicBezTo>
                  <a:cubicBezTo>
                    <a:pt x="1835259" y="185879"/>
                    <a:pt x="1823076" y="184351"/>
                    <a:pt x="1814373" y="187407"/>
                  </a:cubicBezTo>
                  <a:cubicBezTo>
                    <a:pt x="1803930" y="191990"/>
                    <a:pt x="1793487" y="195046"/>
                    <a:pt x="1783045" y="198102"/>
                  </a:cubicBezTo>
                  <a:cubicBezTo>
                    <a:pt x="1779564" y="198102"/>
                    <a:pt x="1776083" y="196574"/>
                    <a:pt x="1774342" y="196574"/>
                  </a:cubicBezTo>
                  <a:cubicBezTo>
                    <a:pt x="1770861" y="196574"/>
                    <a:pt x="1765640" y="195046"/>
                    <a:pt x="1763900" y="196574"/>
                  </a:cubicBezTo>
                  <a:cubicBezTo>
                    <a:pt x="1749976" y="205741"/>
                    <a:pt x="1736052" y="202685"/>
                    <a:pt x="1723869" y="196574"/>
                  </a:cubicBezTo>
                  <a:cubicBezTo>
                    <a:pt x="1716907" y="193518"/>
                    <a:pt x="1706464" y="190463"/>
                    <a:pt x="1702983" y="181296"/>
                  </a:cubicBezTo>
                  <a:cubicBezTo>
                    <a:pt x="1701242" y="175184"/>
                    <a:pt x="1694281" y="169073"/>
                    <a:pt x="1689059" y="164489"/>
                  </a:cubicBezTo>
                  <a:cubicBezTo>
                    <a:pt x="1680357" y="156850"/>
                    <a:pt x="1671654" y="146156"/>
                    <a:pt x="1655990" y="146156"/>
                  </a:cubicBezTo>
                  <a:cubicBezTo>
                    <a:pt x="1652509" y="146156"/>
                    <a:pt x="1649028" y="140044"/>
                    <a:pt x="1647288" y="141572"/>
                  </a:cubicBezTo>
                  <a:cubicBezTo>
                    <a:pt x="1640326" y="143100"/>
                    <a:pt x="1640326" y="140044"/>
                    <a:pt x="1636845" y="136989"/>
                  </a:cubicBezTo>
                  <a:cubicBezTo>
                    <a:pt x="1633364" y="133933"/>
                    <a:pt x="1628143" y="130877"/>
                    <a:pt x="1624662" y="126294"/>
                  </a:cubicBezTo>
                  <a:cubicBezTo>
                    <a:pt x="1619440" y="120183"/>
                    <a:pt x="1614219" y="112543"/>
                    <a:pt x="1608997" y="106432"/>
                  </a:cubicBezTo>
                  <a:cubicBezTo>
                    <a:pt x="1603776" y="100321"/>
                    <a:pt x="1600295" y="92682"/>
                    <a:pt x="1595074" y="86570"/>
                  </a:cubicBezTo>
                  <a:cubicBezTo>
                    <a:pt x="1593333" y="85043"/>
                    <a:pt x="1588112" y="83515"/>
                    <a:pt x="1586371" y="85043"/>
                  </a:cubicBezTo>
                  <a:lnTo>
                    <a:pt x="1565485" y="94210"/>
                  </a:lnTo>
                  <a:cubicBezTo>
                    <a:pt x="1562005" y="95737"/>
                    <a:pt x="1560264" y="98793"/>
                    <a:pt x="1558524" y="101849"/>
                  </a:cubicBezTo>
                  <a:lnTo>
                    <a:pt x="1556783" y="100321"/>
                  </a:lnTo>
                  <a:cubicBezTo>
                    <a:pt x="1558524" y="95737"/>
                    <a:pt x="1560264" y="91154"/>
                    <a:pt x="1562005" y="89626"/>
                  </a:cubicBezTo>
                  <a:lnTo>
                    <a:pt x="1541119" y="85043"/>
                  </a:lnTo>
                  <a:cubicBezTo>
                    <a:pt x="1535897" y="83515"/>
                    <a:pt x="1527195" y="83515"/>
                    <a:pt x="1523714" y="83515"/>
                  </a:cubicBezTo>
                  <a:lnTo>
                    <a:pt x="1495866" y="83515"/>
                  </a:lnTo>
                  <a:cubicBezTo>
                    <a:pt x="1485424" y="83515"/>
                    <a:pt x="1476721" y="81987"/>
                    <a:pt x="1466278" y="83515"/>
                  </a:cubicBezTo>
                  <a:cubicBezTo>
                    <a:pt x="1459317" y="85043"/>
                    <a:pt x="1454095" y="81987"/>
                    <a:pt x="1448874" y="78931"/>
                  </a:cubicBezTo>
                  <a:cubicBezTo>
                    <a:pt x="1434950" y="69764"/>
                    <a:pt x="1421026" y="59070"/>
                    <a:pt x="1401881" y="63653"/>
                  </a:cubicBezTo>
                  <a:cubicBezTo>
                    <a:pt x="1400140" y="63653"/>
                    <a:pt x="1396659" y="62125"/>
                    <a:pt x="1394919" y="60597"/>
                  </a:cubicBezTo>
                  <a:cubicBezTo>
                    <a:pt x="1389698" y="59070"/>
                    <a:pt x="1386217" y="56014"/>
                    <a:pt x="1379255" y="52958"/>
                  </a:cubicBezTo>
                  <a:cubicBezTo>
                    <a:pt x="1379255" y="57542"/>
                    <a:pt x="1379255" y="59070"/>
                    <a:pt x="1380995" y="62125"/>
                  </a:cubicBezTo>
                  <a:cubicBezTo>
                    <a:pt x="1377514" y="65181"/>
                    <a:pt x="1375774" y="63653"/>
                    <a:pt x="1374033" y="62125"/>
                  </a:cubicBezTo>
                  <a:cubicBezTo>
                    <a:pt x="1372293" y="63653"/>
                    <a:pt x="1370552" y="66709"/>
                    <a:pt x="1368812" y="66709"/>
                  </a:cubicBezTo>
                  <a:cubicBezTo>
                    <a:pt x="1360110" y="69764"/>
                    <a:pt x="1351407" y="71292"/>
                    <a:pt x="1342705" y="74348"/>
                  </a:cubicBezTo>
                  <a:cubicBezTo>
                    <a:pt x="1339224" y="75876"/>
                    <a:pt x="1335743" y="77403"/>
                    <a:pt x="1334002" y="78931"/>
                  </a:cubicBezTo>
                  <a:cubicBezTo>
                    <a:pt x="1327040" y="83515"/>
                    <a:pt x="1321819" y="91154"/>
                    <a:pt x="1309636" y="89626"/>
                  </a:cubicBezTo>
                  <a:cubicBezTo>
                    <a:pt x="1307895" y="89626"/>
                    <a:pt x="1304414" y="92682"/>
                    <a:pt x="1300933" y="92682"/>
                  </a:cubicBezTo>
                  <a:cubicBezTo>
                    <a:pt x="1297452" y="94210"/>
                    <a:pt x="1292231" y="94210"/>
                    <a:pt x="1288750" y="95737"/>
                  </a:cubicBezTo>
                  <a:lnTo>
                    <a:pt x="1285269" y="95737"/>
                  </a:lnTo>
                  <a:cubicBezTo>
                    <a:pt x="1274826" y="98793"/>
                    <a:pt x="1266124" y="101849"/>
                    <a:pt x="1255681" y="103376"/>
                  </a:cubicBezTo>
                  <a:lnTo>
                    <a:pt x="1248719" y="103376"/>
                  </a:lnTo>
                  <a:cubicBezTo>
                    <a:pt x="1240017" y="103376"/>
                    <a:pt x="1233055" y="101849"/>
                    <a:pt x="1224353" y="101849"/>
                  </a:cubicBezTo>
                  <a:cubicBezTo>
                    <a:pt x="1215650" y="101849"/>
                    <a:pt x="1206948" y="104904"/>
                    <a:pt x="1198246" y="104904"/>
                  </a:cubicBezTo>
                  <a:cubicBezTo>
                    <a:pt x="1187803" y="104904"/>
                    <a:pt x="1175619" y="104904"/>
                    <a:pt x="1166917" y="98793"/>
                  </a:cubicBezTo>
                  <a:cubicBezTo>
                    <a:pt x="1165176" y="97265"/>
                    <a:pt x="1159955" y="97265"/>
                    <a:pt x="1156474" y="98793"/>
                  </a:cubicBezTo>
                  <a:cubicBezTo>
                    <a:pt x="1144291" y="100321"/>
                    <a:pt x="1132107" y="101849"/>
                    <a:pt x="1121665" y="104904"/>
                  </a:cubicBezTo>
                  <a:cubicBezTo>
                    <a:pt x="1111222" y="107960"/>
                    <a:pt x="1106000" y="104904"/>
                    <a:pt x="1102519" y="97265"/>
                  </a:cubicBezTo>
                  <a:cubicBezTo>
                    <a:pt x="1100779" y="94210"/>
                    <a:pt x="1097298" y="91154"/>
                    <a:pt x="1093817" y="88098"/>
                  </a:cubicBezTo>
                  <a:cubicBezTo>
                    <a:pt x="1088596" y="85043"/>
                    <a:pt x="1083374" y="80459"/>
                    <a:pt x="1078153" y="80459"/>
                  </a:cubicBezTo>
                  <a:cubicBezTo>
                    <a:pt x="1065969" y="80459"/>
                    <a:pt x="1059007" y="74348"/>
                    <a:pt x="1050305" y="69764"/>
                  </a:cubicBezTo>
                  <a:cubicBezTo>
                    <a:pt x="1036381" y="62125"/>
                    <a:pt x="1024198" y="52958"/>
                    <a:pt x="1006793" y="54486"/>
                  </a:cubicBezTo>
                  <a:lnTo>
                    <a:pt x="1006793" y="46847"/>
                  </a:lnTo>
                  <a:cubicBezTo>
                    <a:pt x="1010274" y="46847"/>
                    <a:pt x="1013755" y="46847"/>
                    <a:pt x="1017236" y="45319"/>
                  </a:cubicBezTo>
                  <a:cubicBezTo>
                    <a:pt x="1012015" y="42263"/>
                    <a:pt x="1012015" y="37680"/>
                    <a:pt x="1008534" y="34624"/>
                  </a:cubicBezTo>
                  <a:cubicBezTo>
                    <a:pt x="1001572" y="30041"/>
                    <a:pt x="994610" y="28513"/>
                    <a:pt x="987648" y="25457"/>
                  </a:cubicBezTo>
                  <a:cubicBezTo>
                    <a:pt x="982427" y="23930"/>
                    <a:pt x="975465" y="23930"/>
                    <a:pt x="978946" y="31569"/>
                  </a:cubicBezTo>
                  <a:cubicBezTo>
                    <a:pt x="970243" y="33097"/>
                    <a:pt x="963281" y="33097"/>
                    <a:pt x="959800" y="36152"/>
                  </a:cubicBezTo>
                  <a:cubicBezTo>
                    <a:pt x="952839" y="40736"/>
                    <a:pt x="945877" y="37680"/>
                    <a:pt x="940655" y="34624"/>
                  </a:cubicBezTo>
                  <a:cubicBezTo>
                    <a:pt x="937174" y="33097"/>
                    <a:pt x="933693" y="31569"/>
                    <a:pt x="930212" y="33097"/>
                  </a:cubicBezTo>
                  <a:cubicBezTo>
                    <a:pt x="909327" y="42263"/>
                    <a:pt x="888441" y="37680"/>
                    <a:pt x="867555" y="37680"/>
                  </a:cubicBezTo>
                  <a:cubicBezTo>
                    <a:pt x="864074" y="37680"/>
                    <a:pt x="860594" y="36152"/>
                    <a:pt x="855372" y="36152"/>
                  </a:cubicBezTo>
                  <a:cubicBezTo>
                    <a:pt x="848410" y="34624"/>
                    <a:pt x="843189" y="31569"/>
                    <a:pt x="836227" y="30041"/>
                  </a:cubicBezTo>
                  <a:cubicBezTo>
                    <a:pt x="829265" y="28513"/>
                    <a:pt x="820563" y="26985"/>
                    <a:pt x="813601" y="25457"/>
                  </a:cubicBezTo>
                  <a:lnTo>
                    <a:pt x="808379" y="25457"/>
                  </a:lnTo>
                  <a:cubicBezTo>
                    <a:pt x="796196" y="25457"/>
                    <a:pt x="784013" y="26985"/>
                    <a:pt x="773570" y="26985"/>
                  </a:cubicBezTo>
                  <a:cubicBezTo>
                    <a:pt x="764867" y="26985"/>
                    <a:pt x="756165" y="23930"/>
                    <a:pt x="745722" y="22402"/>
                  </a:cubicBezTo>
                  <a:cubicBezTo>
                    <a:pt x="743982" y="10179"/>
                    <a:pt x="730058" y="13235"/>
                    <a:pt x="721356" y="7123"/>
                  </a:cubicBezTo>
                  <a:cubicBezTo>
                    <a:pt x="719615" y="5596"/>
                    <a:pt x="716134" y="7123"/>
                    <a:pt x="714394" y="7123"/>
                  </a:cubicBezTo>
                  <a:cubicBezTo>
                    <a:pt x="703951" y="5596"/>
                    <a:pt x="696989" y="10179"/>
                    <a:pt x="693508" y="17818"/>
                  </a:cubicBezTo>
                  <a:cubicBezTo>
                    <a:pt x="688287" y="25457"/>
                    <a:pt x="674363" y="28513"/>
                    <a:pt x="679584" y="40736"/>
                  </a:cubicBezTo>
                  <a:cubicBezTo>
                    <a:pt x="681325" y="42263"/>
                    <a:pt x="684806" y="43791"/>
                    <a:pt x="686546" y="46847"/>
                  </a:cubicBezTo>
                  <a:cubicBezTo>
                    <a:pt x="686546" y="51430"/>
                    <a:pt x="684806" y="54486"/>
                    <a:pt x="679584" y="52958"/>
                  </a:cubicBezTo>
                  <a:cubicBezTo>
                    <a:pt x="677844" y="52958"/>
                    <a:pt x="676103" y="56014"/>
                    <a:pt x="674363" y="57542"/>
                  </a:cubicBezTo>
                  <a:cubicBezTo>
                    <a:pt x="672622" y="59070"/>
                    <a:pt x="672622" y="62125"/>
                    <a:pt x="670882" y="62125"/>
                  </a:cubicBezTo>
                  <a:cubicBezTo>
                    <a:pt x="660439" y="65181"/>
                    <a:pt x="653477" y="72820"/>
                    <a:pt x="641294" y="71292"/>
                  </a:cubicBezTo>
                  <a:lnTo>
                    <a:pt x="637813" y="71292"/>
                  </a:lnTo>
                  <a:cubicBezTo>
                    <a:pt x="627370" y="78931"/>
                    <a:pt x="616927" y="77403"/>
                    <a:pt x="604744" y="75876"/>
                  </a:cubicBezTo>
                  <a:cubicBezTo>
                    <a:pt x="599522" y="74348"/>
                    <a:pt x="592561" y="75876"/>
                    <a:pt x="585599" y="75876"/>
                  </a:cubicBezTo>
                  <a:cubicBezTo>
                    <a:pt x="580377" y="75876"/>
                    <a:pt x="575156" y="75876"/>
                    <a:pt x="569934" y="72820"/>
                  </a:cubicBezTo>
                  <a:cubicBezTo>
                    <a:pt x="562972" y="69764"/>
                    <a:pt x="556011" y="65181"/>
                    <a:pt x="549049" y="62125"/>
                  </a:cubicBezTo>
                  <a:cubicBezTo>
                    <a:pt x="542087" y="59070"/>
                    <a:pt x="533384" y="59070"/>
                    <a:pt x="533384" y="48375"/>
                  </a:cubicBezTo>
                  <a:cubicBezTo>
                    <a:pt x="533384" y="46847"/>
                    <a:pt x="529903" y="45319"/>
                    <a:pt x="529903" y="43791"/>
                  </a:cubicBezTo>
                  <a:cubicBezTo>
                    <a:pt x="517720" y="52958"/>
                    <a:pt x="507277" y="60597"/>
                    <a:pt x="496834" y="68236"/>
                  </a:cubicBezTo>
                  <a:cubicBezTo>
                    <a:pt x="491613" y="72820"/>
                    <a:pt x="484651" y="78931"/>
                    <a:pt x="488132" y="86570"/>
                  </a:cubicBezTo>
                  <a:cubicBezTo>
                    <a:pt x="488132" y="88098"/>
                    <a:pt x="486392" y="89626"/>
                    <a:pt x="486392" y="91154"/>
                  </a:cubicBezTo>
                  <a:cubicBezTo>
                    <a:pt x="484651" y="94210"/>
                    <a:pt x="482911" y="97265"/>
                    <a:pt x="479430" y="98793"/>
                  </a:cubicBezTo>
                  <a:cubicBezTo>
                    <a:pt x="475949" y="103376"/>
                    <a:pt x="472468" y="107960"/>
                    <a:pt x="468987" y="114071"/>
                  </a:cubicBezTo>
                  <a:lnTo>
                    <a:pt x="458544" y="123238"/>
                  </a:lnTo>
                  <a:cubicBezTo>
                    <a:pt x="455063" y="127822"/>
                    <a:pt x="451582" y="132405"/>
                    <a:pt x="446361" y="135461"/>
                  </a:cubicBezTo>
                  <a:cubicBezTo>
                    <a:pt x="434177" y="144628"/>
                    <a:pt x="421994" y="153795"/>
                    <a:pt x="408070" y="162962"/>
                  </a:cubicBezTo>
                  <a:cubicBezTo>
                    <a:pt x="401108" y="169073"/>
                    <a:pt x="392406" y="173656"/>
                    <a:pt x="385444" y="179768"/>
                  </a:cubicBezTo>
                  <a:cubicBezTo>
                    <a:pt x="373261" y="188935"/>
                    <a:pt x="359337" y="196574"/>
                    <a:pt x="352375" y="210324"/>
                  </a:cubicBezTo>
                  <a:cubicBezTo>
                    <a:pt x="352375" y="211852"/>
                    <a:pt x="348894" y="213380"/>
                    <a:pt x="347154" y="214908"/>
                  </a:cubicBezTo>
                  <a:cubicBezTo>
                    <a:pt x="338451" y="221019"/>
                    <a:pt x="324528" y="221019"/>
                    <a:pt x="324528" y="233242"/>
                  </a:cubicBezTo>
                  <a:cubicBezTo>
                    <a:pt x="310604" y="233242"/>
                    <a:pt x="303642" y="242409"/>
                    <a:pt x="296680" y="250048"/>
                  </a:cubicBezTo>
                  <a:cubicBezTo>
                    <a:pt x="291459" y="256159"/>
                    <a:pt x="286237" y="263798"/>
                    <a:pt x="279275" y="268382"/>
                  </a:cubicBezTo>
                  <a:cubicBezTo>
                    <a:pt x="272313" y="271437"/>
                    <a:pt x="263611" y="269909"/>
                    <a:pt x="254909" y="269909"/>
                  </a:cubicBezTo>
                  <a:cubicBezTo>
                    <a:pt x="251428" y="269909"/>
                    <a:pt x="247947" y="269909"/>
                    <a:pt x="247947" y="271437"/>
                  </a:cubicBezTo>
                  <a:cubicBezTo>
                    <a:pt x="240985" y="277549"/>
                    <a:pt x="232282" y="282132"/>
                    <a:pt x="227061" y="289771"/>
                  </a:cubicBezTo>
                  <a:cubicBezTo>
                    <a:pt x="221840" y="297410"/>
                    <a:pt x="216618" y="301994"/>
                    <a:pt x="207916" y="303522"/>
                  </a:cubicBezTo>
                  <a:cubicBezTo>
                    <a:pt x="199213" y="305049"/>
                    <a:pt x="190511" y="312689"/>
                    <a:pt x="178328" y="308105"/>
                  </a:cubicBezTo>
                  <a:cubicBezTo>
                    <a:pt x="167885" y="305049"/>
                    <a:pt x="155702" y="308105"/>
                    <a:pt x="148740" y="301994"/>
                  </a:cubicBezTo>
                  <a:cubicBezTo>
                    <a:pt x="134816" y="303522"/>
                    <a:pt x="124373" y="306577"/>
                    <a:pt x="112190" y="308105"/>
                  </a:cubicBezTo>
                  <a:cubicBezTo>
                    <a:pt x="98266" y="311161"/>
                    <a:pt x="82602" y="309633"/>
                    <a:pt x="70418" y="318800"/>
                  </a:cubicBezTo>
                  <a:cubicBezTo>
                    <a:pt x="59976" y="326439"/>
                    <a:pt x="51273" y="334078"/>
                    <a:pt x="35609" y="332550"/>
                  </a:cubicBezTo>
                  <a:cubicBezTo>
                    <a:pt x="37349" y="341717"/>
                    <a:pt x="39090" y="349356"/>
                    <a:pt x="40830" y="358523"/>
                  </a:cubicBezTo>
                  <a:cubicBezTo>
                    <a:pt x="44311" y="382968"/>
                    <a:pt x="47792" y="407414"/>
                    <a:pt x="49533" y="431859"/>
                  </a:cubicBezTo>
                  <a:cubicBezTo>
                    <a:pt x="54754" y="462415"/>
                    <a:pt x="56495" y="491444"/>
                    <a:pt x="53014" y="520473"/>
                  </a:cubicBezTo>
                  <a:cubicBezTo>
                    <a:pt x="49533" y="561724"/>
                    <a:pt x="33868" y="1973435"/>
                    <a:pt x="18204" y="2011630"/>
                  </a:cubicBezTo>
                  <a:lnTo>
                    <a:pt x="2540" y="2043715"/>
                  </a:lnTo>
                  <a:cubicBezTo>
                    <a:pt x="0" y="2051354"/>
                    <a:pt x="4280" y="2055937"/>
                    <a:pt x="12983" y="2057465"/>
                  </a:cubicBezTo>
                  <a:cubicBezTo>
                    <a:pt x="23426" y="2058993"/>
                    <a:pt x="26907" y="2065104"/>
                    <a:pt x="30387" y="2072743"/>
                  </a:cubicBezTo>
                  <a:cubicBezTo>
                    <a:pt x="33868" y="2084966"/>
                    <a:pt x="28647" y="2097189"/>
                    <a:pt x="35609" y="2109411"/>
                  </a:cubicBezTo>
                  <a:cubicBezTo>
                    <a:pt x="39090" y="2115522"/>
                    <a:pt x="35609" y="2126217"/>
                    <a:pt x="33868" y="2135384"/>
                  </a:cubicBezTo>
                  <a:cubicBezTo>
                    <a:pt x="32128" y="2147607"/>
                    <a:pt x="35609" y="2159829"/>
                    <a:pt x="40830" y="2170524"/>
                  </a:cubicBezTo>
                  <a:cubicBezTo>
                    <a:pt x="53014" y="2188858"/>
                    <a:pt x="54754" y="2210247"/>
                    <a:pt x="54754" y="2230109"/>
                  </a:cubicBezTo>
                  <a:cubicBezTo>
                    <a:pt x="54754" y="2234693"/>
                    <a:pt x="56495" y="2239276"/>
                    <a:pt x="58235" y="2242332"/>
                  </a:cubicBezTo>
                  <a:cubicBezTo>
                    <a:pt x="61716" y="2245388"/>
                    <a:pt x="68678" y="2248443"/>
                    <a:pt x="75640" y="2249971"/>
                  </a:cubicBezTo>
                  <a:lnTo>
                    <a:pt x="117411" y="2268305"/>
                  </a:lnTo>
                  <a:cubicBezTo>
                    <a:pt x="136556" y="2277472"/>
                    <a:pt x="152221" y="2275944"/>
                    <a:pt x="169625" y="2265249"/>
                  </a:cubicBezTo>
                  <a:cubicBezTo>
                    <a:pt x="171366" y="2263721"/>
                    <a:pt x="176587" y="2262194"/>
                    <a:pt x="178328" y="2262194"/>
                  </a:cubicBezTo>
                  <a:cubicBezTo>
                    <a:pt x="190511" y="2263721"/>
                    <a:pt x="202694" y="2263721"/>
                    <a:pt x="213137" y="2272888"/>
                  </a:cubicBezTo>
                  <a:cubicBezTo>
                    <a:pt x="225321" y="2282055"/>
                    <a:pt x="242725" y="2288167"/>
                    <a:pt x="256649" y="2295806"/>
                  </a:cubicBezTo>
                  <a:cubicBezTo>
                    <a:pt x="265351" y="2300389"/>
                    <a:pt x="275794" y="2306501"/>
                    <a:pt x="281016" y="2312612"/>
                  </a:cubicBezTo>
                  <a:cubicBezTo>
                    <a:pt x="284497" y="2315667"/>
                    <a:pt x="287978" y="2318723"/>
                    <a:pt x="291459" y="2320251"/>
                  </a:cubicBezTo>
                  <a:cubicBezTo>
                    <a:pt x="310604" y="2326362"/>
                    <a:pt x="321047" y="2341641"/>
                    <a:pt x="333230" y="2353863"/>
                  </a:cubicBezTo>
                  <a:cubicBezTo>
                    <a:pt x="343673" y="2364558"/>
                    <a:pt x="357597" y="2370669"/>
                    <a:pt x="373261" y="2372197"/>
                  </a:cubicBezTo>
                  <a:cubicBezTo>
                    <a:pt x="390666" y="2375253"/>
                    <a:pt x="408070" y="2376780"/>
                    <a:pt x="425475" y="2379836"/>
                  </a:cubicBezTo>
                  <a:cubicBezTo>
                    <a:pt x="432437" y="2381364"/>
                    <a:pt x="441139" y="2382892"/>
                    <a:pt x="448101" y="2385947"/>
                  </a:cubicBezTo>
                  <a:cubicBezTo>
                    <a:pt x="456804" y="2389003"/>
                    <a:pt x="465506" y="2389003"/>
                    <a:pt x="472468" y="2393586"/>
                  </a:cubicBezTo>
                  <a:cubicBezTo>
                    <a:pt x="482911" y="2401226"/>
                    <a:pt x="493354" y="2405809"/>
                    <a:pt x="507277" y="2402754"/>
                  </a:cubicBezTo>
                  <a:cubicBezTo>
                    <a:pt x="512499" y="2401226"/>
                    <a:pt x="519461" y="2404281"/>
                    <a:pt x="524682" y="2405809"/>
                  </a:cubicBezTo>
                  <a:cubicBezTo>
                    <a:pt x="526423" y="2405809"/>
                    <a:pt x="528163" y="2407337"/>
                    <a:pt x="529903" y="2407337"/>
                  </a:cubicBezTo>
                  <a:cubicBezTo>
                    <a:pt x="549049" y="2408865"/>
                    <a:pt x="566453" y="2405809"/>
                    <a:pt x="583858" y="2402754"/>
                  </a:cubicBezTo>
                  <a:cubicBezTo>
                    <a:pt x="590820" y="2401226"/>
                    <a:pt x="597782" y="2399698"/>
                    <a:pt x="604744" y="2396642"/>
                  </a:cubicBezTo>
                  <a:cubicBezTo>
                    <a:pt x="623889" y="2389003"/>
                    <a:pt x="643034" y="2381364"/>
                    <a:pt x="660439" y="2372197"/>
                  </a:cubicBezTo>
                  <a:cubicBezTo>
                    <a:pt x="672622" y="2366086"/>
                    <a:pt x="684806" y="2359974"/>
                    <a:pt x="698729" y="2366086"/>
                  </a:cubicBezTo>
                  <a:lnTo>
                    <a:pt x="705691" y="2366086"/>
                  </a:lnTo>
                  <a:cubicBezTo>
                    <a:pt x="717875" y="2366086"/>
                    <a:pt x="730058" y="2364558"/>
                    <a:pt x="740501" y="2363030"/>
                  </a:cubicBezTo>
                  <a:cubicBezTo>
                    <a:pt x="742241" y="2363030"/>
                    <a:pt x="745722" y="2363030"/>
                    <a:pt x="745722" y="2361502"/>
                  </a:cubicBezTo>
                  <a:cubicBezTo>
                    <a:pt x="750944" y="2355391"/>
                    <a:pt x="759646" y="2355391"/>
                    <a:pt x="768348" y="2353863"/>
                  </a:cubicBezTo>
                  <a:cubicBezTo>
                    <a:pt x="782272" y="2352335"/>
                    <a:pt x="796196" y="2352335"/>
                    <a:pt x="806639" y="2344696"/>
                  </a:cubicBezTo>
                  <a:cubicBezTo>
                    <a:pt x="817082" y="2338585"/>
                    <a:pt x="827525" y="2337057"/>
                    <a:pt x="839708" y="2335529"/>
                  </a:cubicBezTo>
                  <a:cubicBezTo>
                    <a:pt x="841448" y="2335529"/>
                    <a:pt x="844929" y="2334001"/>
                    <a:pt x="846670" y="2334001"/>
                  </a:cubicBezTo>
                  <a:cubicBezTo>
                    <a:pt x="855372" y="2332474"/>
                    <a:pt x="864074" y="2327890"/>
                    <a:pt x="871036" y="2329418"/>
                  </a:cubicBezTo>
                  <a:cubicBezTo>
                    <a:pt x="886701" y="2332474"/>
                    <a:pt x="893663" y="2327890"/>
                    <a:pt x="904105" y="2315667"/>
                  </a:cubicBezTo>
                  <a:cubicBezTo>
                    <a:pt x="905846" y="2312612"/>
                    <a:pt x="911067" y="2311084"/>
                    <a:pt x="914548" y="2309556"/>
                  </a:cubicBezTo>
                  <a:cubicBezTo>
                    <a:pt x="923251" y="2308028"/>
                    <a:pt x="931953" y="2309556"/>
                    <a:pt x="940655" y="2308028"/>
                  </a:cubicBezTo>
                  <a:cubicBezTo>
                    <a:pt x="945877" y="2308028"/>
                    <a:pt x="951098" y="2303445"/>
                    <a:pt x="954579" y="2303445"/>
                  </a:cubicBezTo>
                  <a:cubicBezTo>
                    <a:pt x="968503" y="2304973"/>
                    <a:pt x="984167" y="2300389"/>
                    <a:pt x="996350" y="2308028"/>
                  </a:cubicBezTo>
                  <a:cubicBezTo>
                    <a:pt x="998091" y="2309556"/>
                    <a:pt x="1001572" y="2309556"/>
                    <a:pt x="1005053" y="2309556"/>
                  </a:cubicBezTo>
                  <a:cubicBezTo>
                    <a:pt x="1027679" y="2311084"/>
                    <a:pt x="1046824" y="2317195"/>
                    <a:pt x="1062488" y="2329418"/>
                  </a:cubicBezTo>
                  <a:cubicBezTo>
                    <a:pt x="1067710" y="2334001"/>
                    <a:pt x="1074672" y="2337057"/>
                    <a:pt x="1079893" y="2340113"/>
                  </a:cubicBezTo>
                  <a:cubicBezTo>
                    <a:pt x="1085115" y="2343168"/>
                    <a:pt x="1092077" y="2343168"/>
                    <a:pt x="1097298" y="2344696"/>
                  </a:cubicBezTo>
                  <a:cubicBezTo>
                    <a:pt x="1102519" y="2346224"/>
                    <a:pt x="1106000" y="2347752"/>
                    <a:pt x="1111222" y="2347752"/>
                  </a:cubicBezTo>
                  <a:cubicBezTo>
                    <a:pt x="1119924" y="2347752"/>
                    <a:pt x="1126886" y="2350807"/>
                    <a:pt x="1132107" y="2356919"/>
                  </a:cubicBezTo>
                  <a:cubicBezTo>
                    <a:pt x="1133848" y="2358447"/>
                    <a:pt x="1135588" y="2359974"/>
                    <a:pt x="1137329" y="2363030"/>
                  </a:cubicBezTo>
                  <a:cubicBezTo>
                    <a:pt x="1135588" y="2367614"/>
                    <a:pt x="1146031" y="2379836"/>
                    <a:pt x="1152993" y="2379836"/>
                  </a:cubicBezTo>
                  <a:cubicBezTo>
                    <a:pt x="1165176" y="2379836"/>
                    <a:pt x="1177360" y="2382892"/>
                    <a:pt x="1187803" y="2390531"/>
                  </a:cubicBezTo>
                  <a:cubicBezTo>
                    <a:pt x="1189543" y="2392059"/>
                    <a:pt x="1193024" y="2392059"/>
                    <a:pt x="1196505" y="2390531"/>
                  </a:cubicBezTo>
                  <a:cubicBezTo>
                    <a:pt x="1201726" y="2389003"/>
                    <a:pt x="1205207" y="2389003"/>
                    <a:pt x="1208688" y="2393586"/>
                  </a:cubicBezTo>
                  <a:cubicBezTo>
                    <a:pt x="1210429" y="2395115"/>
                    <a:pt x="1217391" y="2395115"/>
                    <a:pt x="1220872" y="2395115"/>
                  </a:cubicBezTo>
                  <a:cubicBezTo>
                    <a:pt x="1229574" y="2395115"/>
                    <a:pt x="1240017" y="2393586"/>
                    <a:pt x="1248719" y="2395115"/>
                  </a:cubicBezTo>
                  <a:cubicBezTo>
                    <a:pt x="1264383" y="2396642"/>
                    <a:pt x="1278307" y="2398170"/>
                    <a:pt x="1293972" y="2401226"/>
                  </a:cubicBezTo>
                  <a:cubicBezTo>
                    <a:pt x="1297452" y="2401226"/>
                    <a:pt x="1300933" y="2402754"/>
                    <a:pt x="1302674" y="2404281"/>
                  </a:cubicBezTo>
                  <a:cubicBezTo>
                    <a:pt x="1306155" y="2411920"/>
                    <a:pt x="1314857" y="2411920"/>
                    <a:pt x="1320079" y="2413448"/>
                  </a:cubicBezTo>
                  <a:cubicBezTo>
                    <a:pt x="1325300" y="2414976"/>
                    <a:pt x="1332262" y="2416504"/>
                    <a:pt x="1335743" y="2416504"/>
                  </a:cubicBezTo>
                  <a:cubicBezTo>
                    <a:pt x="1337483" y="2414976"/>
                    <a:pt x="1340964" y="2413448"/>
                    <a:pt x="1344445" y="2410393"/>
                  </a:cubicBezTo>
                  <a:cubicBezTo>
                    <a:pt x="1337483" y="2410393"/>
                    <a:pt x="1334002" y="2411920"/>
                    <a:pt x="1330522" y="2411920"/>
                  </a:cubicBezTo>
                  <a:cubicBezTo>
                    <a:pt x="1337483" y="2404281"/>
                    <a:pt x="1344445" y="2402754"/>
                    <a:pt x="1353148" y="2407337"/>
                  </a:cubicBezTo>
                  <a:cubicBezTo>
                    <a:pt x="1363591" y="2414976"/>
                    <a:pt x="1372293" y="2414976"/>
                    <a:pt x="1384476" y="2407337"/>
                  </a:cubicBezTo>
                  <a:lnTo>
                    <a:pt x="1394919" y="2402754"/>
                  </a:lnTo>
                  <a:lnTo>
                    <a:pt x="1394919" y="2395115"/>
                  </a:lnTo>
                  <a:cubicBezTo>
                    <a:pt x="1400140" y="2396642"/>
                    <a:pt x="1405362" y="2399698"/>
                    <a:pt x="1408843" y="2399698"/>
                  </a:cubicBezTo>
                  <a:cubicBezTo>
                    <a:pt x="1419286" y="2395115"/>
                    <a:pt x="1429728" y="2390531"/>
                    <a:pt x="1438431" y="2384419"/>
                  </a:cubicBezTo>
                  <a:cubicBezTo>
                    <a:pt x="1448874" y="2378308"/>
                    <a:pt x="1457576" y="2370669"/>
                    <a:pt x="1466278" y="2364558"/>
                  </a:cubicBezTo>
                  <a:cubicBezTo>
                    <a:pt x="1468019" y="2364558"/>
                    <a:pt x="1468019" y="2363030"/>
                    <a:pt x="1469759" y="2363030"/>
                  </a:cubicBezTo>
                  <a:cubicBezTo>
                    <a:pt x="1481943" y="2359974"/>
                    <a:pt x="1492385" y="2358447"/>
                    <a:pt x="1504569" y="2355391"/>
                  </a:cubicBezTo>
                  <a:cubicBezTo>
                    <a:pt x="1511531" y="2353863"/>
                    <a:pt x="1516752" y="2350807"/>
                    <a:pt x="1523714" y="2349280"/>
                  </a:cubicBezTo>
                  <a:cubicBezTo>
                    <a:pt x="1528936" y="2347752"/>
                    <a:pt x="1532416" y="2347752"/>
                    <a:pt x="1537638" y="2346224"/>
                  </a:cubicBezTo>
                  <a:lnTo>
                    <a:pt x="1555043" y="2346224"/>
                  </a:lnTo>
                  <a:cubicBezTo>
                    <a:pt x="1558524" y="2346224"/>
                    <a:pt x="1563745" y="2346224"/>
                    <a:pt x="1567226" y="2344696"/>
                  </a:cubicBezTo>
                  <a:cubicBezTo>
                    <a:pt x="1568966" y="2341641"/>
                    <a:pt x="1572447" y="2337057"/>
                    <a:pt x="1574188" y="2337057"/>
                  </a:cubicBezTo>
                  <a:cubicBezTo>
                    <a:pt x="1579409" y="2337057"/>
                    <a:pt x="1582890" y="2340113"/>
                    <a:pt x="1588112" y="2341641"/>
                  </a:cubicBezTo>
                  <a:cubicBezTo>
                    <a:pt x="1589852" y="2341641"/>
                    <a:pt x="1589852" y="2343168"/>
                    <a:pt x="1589852" y="2344696"/>
                  </a:cubicBezTo>
                  <a:cubicBezTo>
                    <a:pt x="1596814" y="2350807"/>
                    <a:pt x="1602035" y="2358447"/>
                    <a:pt x="1608997" y="2364558"/>
                  </a:cubicBezTo>
                  <a:cubicBezTo>
                    <a:pt x="1617700" y="2372197"/>
                    <a:pt x="1626402" y="2372197"/>
                    <a:pt x="1631623" y="2367614"/>
                  </a:cubicBezTo>
                  <a:cubicBezTo>
                    <a:pt x="1640326" y="2361502"/>
                    <a:pt x="1647288" y="2356919"/>
                    <a:pt x="1659471" y="2359974"/>
                  </a:cubicBezTo>
                  <a:cubicBezTo>
                    <a:pt x="1661212" y="2359974"/>
                    <a:pt x="1664692" y="2361502"/>
                    <a:pt x="1666433" y="2359974"/>
                  </a:cubicBezTo>
                  <a:cubicBezTo>
                    <a:pt x="1675135" y="2356919"/>
                    <a:pt x="1685578" y="2353863"/>
                    <a:pt x="1694281" y="2349280"/>
                  </a:cubicBezTo>
                  <a:cubicBezTo>
                    <a:pt x="1699502" y="2347752"/>
                    <a:pt x="1706464" y="2347752"/>
                    <a:pt x="1708204" y="2344696"/>
                  </a:cubicBezTo>
                  <a:cubicBezTo>
                    <a:pt x="1713426" y="2335529"/>
                    <a:pt x="1722128" y="2330946"/>
                    <a:pt x="1730830" y="2324834"/>
                  </a:cubicBezTo>
                  <a:cubicBezTo>
                    <a:pt x="1736052" y="2320251"/>
                    <a:pt x="1741273" y="2314140"/>
                    <a:pt x="1746495" y="2312612"/>
                  </a:cubicBezTo>
                  <a:cubicBezTo>
                    <a:pt x="1758678" y="2309556"/>
                    <a:pt x="1767380" y="2300389"/>
                    <a:pt x="1777823" y="2294278"/>
                  </a:cubicBezTo>
                  <a:cubicBezTo>
                    <a:pt x="1786526" y="2289694"/>
                    <a:pt x="1791747" y="2280528"/>
                    <a:pt x="1800449" y="2279000"/>
                  </a:cubicBezTo>
                  <a:cubicBezTo>
                    <a:pt x="1814373" y="2275944"/>
                    <a:pt x="1824816" y="2268305"/>
                    <a:pt x="1836999" y="2260666"/>
                  </a:cubicBezTo>
                  <a:cubicBezTo>
                    <a:pt x="1843961" y="2256082"/>
                    <a:pt x="1852664" y="2253027"/>
                    <a:pt x="1861366" y="2254554"/>
                  </a:cubicBezTo>
                  <a:cubicBezTo>
                    <a:pt x="1866587" y="2256082"/>
                    <a:pt x="1873549" y="2254554"/>
                    <a:pt x="1877030" y="2253027"/>
                  </a:cubicBezTo>
                  <a:cubicBezTo>
                    <a:pt x="1883992" y="2249971"/>
                    <a:pt x="1890954" y="2245388"/>
                    <a:pt x="1897916" y="2242332"/>
                  </a:cubicBezTo>
                  <a:cubicBezTo>
                    <a:pt x="1903137" y="2239276"/>
                    <a:pt x="1908359" y="2236221"/>
                    <a:pt x="1913580" y="2236221"/>
                  </a:cubicBezTo>
                  <a:cubicBezTo>
                    <a:pt x="1930985" y="2234693"/>
                    <a:pt x="1944909" y="2231637"/>
                    <a:pt x="1953611" y="2216359"/>
                  </a:cubicBezTo>
                  <a:cubicBezTo>
                    <a:pt x="1957092" y="2210247"/>
                    <a:pt x="1974497" y="2202608"/>
                    <a:pt x="1981459" y="2205664"/>
                  </a:cubicBezTo>
                  <a:cubicBezTo>
                    <a:pt x="1993642" y="2210247"/>
                    <a:pt x="2002344" y="2207192"/>
                    <a:pt x="2009306" y="2198025"/>
                  </a:cubicBezTo>
                  <a:cubicBezTo>
                    <a:pt x="2014528" y="2193441"/>
                    <a:pt x="2021490" y="2194969"/>
                    <a:pt x="2026711" y="2198025"/>
                  </a:cubicBezTo>
                  <a:cubicBezTo>
                    <a:pt x="2030192" y="2201080"/>
                    <a:pt x="2033673" y="2202608"/>
                    <a:pt x="2037154" y="2202608"/>
                  </a:cubicBezTo>
                  <a:cubicBezTo>
                    <a:pt x="2049337" y="2204136"/>
                    <a:pt x="2063261" y="2202608"/>
                    <a:pt x="2075444" y="2204136"/>
                  </a:cubicBezTo>
                  <a:cubicBezTo>
                    <a:pt x="2085887" y="2205664"/>
                    <a:pt x="2096330" y="2202608"/>
                    <a:pt x="2103292" y="2196497"/>
                  </a:cubicBezTo>
                  <a:cubicBezTo>
                    <a:pt x="2110254" y="2190386"/>
                    <a:pt x="2115475" y="2190386"/>
                    <a:pt x="2125918" y="2193441"/>
                  </a:cubicBezTo>
                  <a:cubicBezTo>
                    <a:pt x="2134620" y="2196497"/>
                    <a:pt x="2141582" y="2204136"/>
                    <a:pt x="2153766" y="2202608"/>
                  </a:cubicBezTo>
                  <a:cubicBezTo>
                    <a:pt x="2164208" y="2201080"/>
                    <a:pt x="2176392" y="2205664"/>
                    <a:pt x="2188575" y="2201080"/>
                  </a:cubicBezTo>
                  <a:lnTo>
                    <a:pt x="2195537" y="2201080"/>
                  </a:lnTo>
                  <a:cubicBezTo>
                    <a:pt x="2205980" y="2204136"/>
                    <a:pt x="2216423" y="2205664"/>
                    <a:pt x="2225125" y="2213303"/>
                  </a:cubicBezTo>
                  <a:cubicBezTo>
                    <a:pt x="2235568" y="2220942"/>
                    <a:pt x="2237308" y="2164413"/>
                    <a:pt x="2247751" y="2170524"/>
                  </a:cubicBezTo>
                  <a:cubicBezTo>
                    <a:pt x="2263416" y="2179691"/>
                    <a:pt x="2259935" y="2170524"/>
                    <a:pt x="2275599" y="2178163"/>
                  </a:cubicBezTo>
                  <a:cubicBezTo>
                    <a:pt x="2287782" y="2182747"/>
                    <a:pt x="2282561" y="2165941"/>
                    <a:pt x="2296484" y="2168996"/>
                  </a:cubicBezTo>
                  <a:cubicBezTo>
                    <a:pt x="2298225" y="2168996"/>
                    <a:pt x="2319111" y="2181219"/>
                    <a:pt x="2319111" y="2179691"/>
                  </a:cubicBezTo>
                  <a:cubicBezTo>
                    <a:pt x="2327813" y="2175108"/>
                    <a:pt x="2336515" y="2129273"/>
                    <a:pt x="2345218" y="2130801"/>
                  </a:cubicBezTo>
                  <a:cubicBezTo>
                    <a:pt x="2362622" y="2135384"/>
                    <a:pt x="2378287" y="2132328"/>
                    <a:pt x="2393951" y="2126217"/>
                  </a:cubicBezTo>
                  <a:cubicBezTo>
                    <a:pt x="2402653" y="2123162"/>
                    <a:pt x="2416577" y="2112467"/>
                    <a:pt x="2423539" y="2117050"/>
                  </a:cubicBezTo>
                  <a:cubicBezTo>
                    <a:pt x="2435722" y="2124689"/>
                    <a:pt x="2447906" y="2127745"/>
                    <a:pt x="2461829" y="2129273"/>
                  </a:cubicBezTo>
                  <a:cubicBezTo>
                    <a:pt x="2463570" y="2129273"/>
                    <a:pt x="2465311" y="2130801"/>
                    <a:pt x="2467051" y="2132328"/>
                  </a:cubicBezTo>
                  <a:cubicBezTo>
                    <a:pt x="2472272" y="2138440"/>
                    <a:pt x="2496639" y="2121634"/>
                    <a:pt x="2501860" y="2127745"/>
                  </a:cubicBezTo>
                  <a:cubicBezTo>
                    <a:pt x="2508822" y="2136912"/>
                    <a:pt x="2515784" y="2146079"/>
                    <a:pt x="2522746" y="2153718"/>
                  </a:cubicBezTo>
                  <a:cubicBezTo>
                    <a:pt x="2526227" y="2156774"/>
                    <a:pt x="2531448" y="2158302"/>
                    <a:pt x="2533189" y="2161357"/>
                  </a:cubicBezTo>
                  <a:cubicBezTo>
                    <a:pt x="2534929" y="2168996"/>
                    <a:pt x="2538410" y="2172052"/>
                    <a:pt x="2547113" y="2172052"/>
                  </a:cubicBezTo>
                  <a:cubicBezTo>
                    <a:pt x="2552334" y="2172052"/>
                    <a:pt x="2557556" y="2173580"/>
                    <a:pt x="2561037" y="2176635"/>
                  </a:cubicBezTo>
                  <a:cubicBezTo>
                    <a:pt x="2569739" y="2181219"/>
                    <a:pt x="2576701" y="2185802"/>
                    <a:pt x="2583662" y="2190386"/>
                  </a:cubicBezTo>
                  <a:cubicBezTo>
                    <a:pt x="2592365" y="2194969"/>
                    <a:pt x="2601067" y="2199553"/>
                    <a:pt x="2604548" y="2207192"/>
                  </a:cubicBezTo>
                  <a:cubicBezTo>
                    <a:pt x="2606289" y="2210247"/>
                    <a:pt x="2608029" y="2211775"/>
                    <a:pt x="2609770" y="2213303"/>
                  </a:cubicBezTo>
                  <a:cubicBezTo>
                    <a:pt x="2616732" y="2219415"/>
                    <a:pt x="2623694" y="2223998"/>
                    <a:pt x="2630656" y="2230109"/>
                  </a:cubicBezTo>
                  <a:cubicBezTo>
                    <a:pt x="2641098" y="2237749"/>
                    <a:pt x="2649801" y="2246915"/>
                    <a:pt x="2660244" y="2254554"/>
                  </a:cubicBezTo>
                  <a:cubicBezTo>
                    <a:pt x="2663724" y="2256082"/>
                    <a:pt x="2667205" y="2259138"/>
                    <a:pt x="2670686" y="2260666"/>
                  </a:cubicBezTo>
                  <a:cubicBezTo>
                    <a:pt x="2677648" y="2263721"/>
                    <a:pt x="2684610" y="2266777"/>
                    <a:pt x="2689832" y="2271361"/>
                  </a:cubicBezTo>
                  <a:cubicBezTo>
                    <a:pt x="2695053" y="2275944"/>
                    <a:pt x="2719420" y="2248443"/>
                    <a:pt x="2722901" y="2254554"/>
                  </a:cubicBezTo>
                  <a:cubicBezTo>
                    <a:pt x="2722901" y="2256082"/>
                    <a:pt x="2724641" y="2256082"/>
                    <a:pt x="2726382" y="2256082"/>
                  </a:cubicBezTo>
                  <a:cubicBezTo>
                    <a:pt x="2736824" y="2263721"/>
                    <a:pt x="2747267" y="2260666"/>
                    <a:pt x="2757710" y="2257610"/>
                  </a:cubicBezTo>
                  <a:cubicBezTo>
                    <a:pt x="2761191" y="2256082"/>
                    <a:pt x="2764672" y="2254554"/>
                    <a:pt x="2766412" y="2256082"/>
                  </a:cubicBezTo>
                  <a:cubicBezTo>
                    <a:pt x="2778596" y="2260666"/>
                    <a:pt x="2787298" y="2271361"/>
                    <a:pt x="2802962" y="2272888"/>
                  </a:cubicBezTo>
                  <a:cubicBezTo>
                    <a:pt x="2802962" y="2272888"/>
                    <a:pt x="2804703" y="2272888"/>
                    <a:pt x="2804703" y="2274416"/>
                  </a:cubicBezTo>
                  <a:cubicBezTo>
                    <a:pt x="2808184" y="2283583"/>
                    <a:pt x="2818627" y="2283583"/>
                    <a:pt x="2827329" y="2285111"/>
                  </a:cubicBezTo>
                  <a:cubicBezTo>
                    <a:pt x="2832550" y="2285111"/>
                    <a:pt x="2837772" y="2286639"/>
                    <a:pt x="2841253" y="2288167"/>
                  </a:cubicBezTo>
                  <a:cubicBezTo>
                    <a:pt x="2851696" y="2292750"/>
                    <a:pt x="2862138" y="2298861"/>
                    <a:pt x="2874322" y="2301917"/>
                  </a:cubicBezTo>
                  <a:cubicBezTo>
                    <a:pt x="2889986" y="2306501"/>
                    <a:pt x="2905650" y="2309556"/>
                    <a:pt x="2917834" y="2317195"/>
                  </a:cubicBezTo>
                  <a:cubicBezTo>
                    <a:pt x="2919574" y="2317195"/>
                    <a:pt x="2921315" y="2317195"/>
                    <a:pt x="2921315" y="2318723"/>
                  </a:cubicBezTo>
                  <a:cubicBezTo>
                    <a:pt x="2926536" y="2321779"/>
                    <a:pt x="2935239" y="2323306"/>
                    <a:pt x="2938719" y="2327890"/>
                  </a:cubicBezTo>
                  <a:cubicBezTo>
                    <a:pt x="2943941" y="2337057"/>
                    <a:pt x="2957864" y="2335529"/>
                    <a:pt x="2964826" y="2343168"/>
                  </a:cubicBezTo>
                  <a:lnTo>
                    <a:pt x="2966567" y="2343168"/>
                  </a:lnTo>
                  <a:cubicBezTo>
                    <a:pt x="2973529" y="2343168"/>
                    <a:pt x="2980491" y="2344696"/>
                    <a:pt x="2989193" y="2344696"/>
                  </a:cubicBezTo>
                  <a:cubicBezTo>
                    <a:pt x="2992674" y="2343168"/>
                    <a:pt x="2997895" y="2340113"/>
                    <a:pt x="3001376" y="2340113"/>
                  </a:cubicBezTo>
                  <a:cubicBezTo>
                    <a:pt x="3017041" y="2344696"/>
                    <a:pt x="3032705" y="2344696"/>
                    <a:pt x="3043148" y="2332474"/>
                  </a:cubicBezTo>
                  <a:cubicBezTo>
                    <a:pt x="3044888" y="2330946"/>
                    <a:pt x="3048369" y="2330946"/>
                    <a:pt x="3051850" y="2330946"/>
                  </a:cubicBezTo>
                  <a:lnTo>
                    <a:pt x="3065774" y="2330946"/>
                  </a:lnTo>
                  <a:cubicBezTo>
                    <a:pt x="3081438" y="2327890"/>
                    <a:pt x="3095362" y="2324834"/>
                    <a:pt x="3111026" y="2323306"/>
                  </a:cubicBezTo>
                  <a:cubicBezTo>
                    <a:pt x="3117988" y="2321779"/>
                    <a:pt x="3126691" y="2324834"/>
                    <a:pt x="3133652" y="2326362"/>
                  </a:cubicBezTo>
                  <a:cubicBezTo>
                    <a:pt x="3140614" y="2327890"/>
                    <a:pt x="3147576" y="2327890"/>
                    <a:pt x="3154538" y="2327890"/>
                  </a:cubicBezTo>
                  <a:cubicBezTo>
                    <a:pt x="3163240" y="2327890"/>
                    <a:pt x="3170202" y="2324834"/>
                    <a:pt x="3178905" y="2324834"/>
                  </a:cubicBezTo>
                  <a:cubicBezTo>
                    <a:pt x="3185867" y="2323306"/>
                    <a:pt x="3194569" y="2323306"/>
                    <a:pt x="3201531" y="2321779"/>
                  </a:cubicBezTo>
                  <a:cubicBezTo>
                    <a:pt x="3217195" y="2318723"/>
                    <a:pt x="3231119" y="2315667"/>
                    <a:pt x="3246783" y="2314140"/>
                  </a:cubicBezTo>
                  <a:cubicBezTo>
                    <a:pt x="3257226" y="2262194"/>
                    <a:pt x="3255486" y="2201080"/>
                    <a:pt x="3255486" y="2138440"/>
                  </a:cubicBez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6" name="Freeform 6"/>
          <p:cNvSpPr/>
          <p:nvPr/>
        </p:nvSpPr>
        <p:spPr>
          <a:xfrm rot="4432255">
            <a:off x="14406487" y="376810"/>
            <a:ext cx="12128005" cy="7794293"/>
          </a:xfrm>
          <a:custGeom>
            <a:avLst/>
            <a:gdLst/>
            <a:ahLst/>
            <a:cxnLst/>
            <a:rect l="l" t="t" r="r" b="b"/>
            <a:pathLst>
              <a:path w="12128005" h="7794293">
                <a:moveTo>
                  <a:pt x="0" y="0"/>
                </a:moveTo>
                <a:lnTo>
                  <a:pt x="12128005" y="0"/>
                </a:lnTo>
                <a:lnTo>
                  <a:pt x="12128005" y="7794293"/>
                </a:lnTo>
                <a:lnTo>
                  <a:pt x="0" y="779429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7" name="Group 7"/>
          <p:cNvGrpSpPr/>
          <p:nvPr/>
        </p:nvGrpSpPr>
        <p:grpSpPr>
          <a:xfrm rot="1471909">
            <a:off x="13842272" y="-4809221"/>
            <a:ext cx="8488074" cy="6311446"/>
            <a:chOff x="0" y="0"/>
            <a:chExt cx="3254686" cy="2420075"/>
          </a:xfrm>
        </p:grpSpPr>
        <p:sp>
          <p:nvSpPr>
            <p:cNvPr id="8" name="Freeform 8"/>
            <p:cNvSpPr/>
            <p:nvPr/>
          </p:nvSpPr>
          <p:spPr>
            <a:xfrm>
              <a:off x="-2540" y="-2540"/>
              <a:ext cx="3257226" cy="2416504"/>
            </a:xfrm>
            <a:custGeom>
              <a:avLst/>
              <a:gdLst/>
              <a:ahLst/>
              <a:cxnLst/>
              <a:rect l="l" t="t" r="r" b="b"/>
              <a:pathLst>
                <a:path w="3257226" h="2416504">
                  <a:moveTo>
                    <a:pt x="3255486" y="2138440"/>
                  </a:moveTo>
                  <a:cubicBezTo>
                    <a:pt x="3253745" y="1534949"/>
                    <a:pt x="3232859" y="719090"/>
                    <a:pt x="3232859" y="117127"/>
                  </a:cubicBezTo>
                  <a:cubicBezTo>
                    <a:pt x="3232859" y="107960"/>
                    <a:pt x="3234600" y="98793"/>
                    <a:pt x="3234600" y="91154"/>
                  </a:cubicBezTo>
                  <a:cubicBezTo>
                    <a:pt x="3232859" y="89626"/>
                    <a:pt x="3231119" y="89626"/>
                    <a:pt x="3229379" y="88098"/>
                  </a:cubicBezTo>
                  <a:cubicBezTo>
                    <a:pt x="3229379" y="88098"/>
                    <a:pt x="3227638" y="89626"/>
                    <a:pt x="3227638" y="91154"/>
                  </a:cubicBezTo>
                  <a:cubicBezTo>
                    <a:pt x="3224157" y="98793"/>
                    <a:pt x="3217195" y="98793"/>
                    <a:pt x="3210233" y="98793"/>
                  </a:cubicBezTo>
                  <a:cubicBezTo>
                    <a:pt x="3201531" y="97265"/>
                    <a:pt x="3192828" y="89626"/>
                    <a:pt x="3182386" y="92682"/>
                  </a:cubicBezTo>
                  <a:cubicBezTo>
                    <a:pt x="3178905" y="94210"/>
                    <a:pt x="3171943" y="91154"/>
                    <a:pt x="3170202" y="88098"/>
                  </a:cubicBezTo>
                  <a:cubicBezTo>
                    <a:pt x="3164981" y="81987"/>
                    <a:pt x="3158019" y="81987"/>
                    <a:pt x="3151057" y="85043"/>
                  </a:cubicBezTo>
                  <a:cubicBezTo>
                    <a:pt x="3147576" y="86570"/>
                    <a:pt x="3144095" y="85043"/>
                    <a:pt x="3140614" y="85043"/>
                  </a:cubicBezTo>
                  <a:cubicBezTo>
                    <a:pt x="3135393" y="85043"/>
                    <a:pt x="3128431" y="83515"/>
                    <a:pt x="3123209" y="81987"/>
                  </a:cubicBezTo>
                  <a:cubicBezTo>
                    <a:pt x="3121469" y="81987"/>
                    <a:pt x="3117988" y="80459"/>
                    <a:pt x="3116248" y="80459"/>
                  </a:cubicBezTo>
                  <a:cubicBezTo>
                    <a:pt x="3111026" y="78931"/>
                    <a:pt x="3105805" y="74348"/>
                    <a:pt x="3100583" y="80459"/>
                  </a:cubicBezTo>
                  <a:cubicBezTo>
                    <a:pt x="3100583" y="80459"/>
                    <a:pt x="3097102" y="80459"/>
                    <a:pt x="3095362" y="78931"/>
                  </a:cubicBezTo>
                  <a:cubicBezTo>
                    <a:pt x="3093621" y="75876"/>
                    <a:pt x="3091881" y="71292"/>
                    <a:pt x="3090140" y="68236"/>
                  </a:cubicBezTo>
                  <a:cubicBezTo>
                    <a:pt x="3086660" y="63653"/>
                    <a:pt x="3086660" y="56014"/>
                    <a:pt x="3081438" y="52958"/>
                  </a:cubicBezTo>
                  <a:cubicBezTo>
                    <a:pt x="3077957" y="51430"/>
                    <a:pt x="3076217" y="49903"/>
                    <a:pt x="3074477" y="46847"/>
                  </a:cubicBezTo>
                  <a:cubicBezTo>
                    <a:pt x="3074477" y="45319"/>
                    <a:pt x="3070995" y="43791"/>
                    <a:pt x="3070995" y="42263"/>
                  </a:cubicBezTo>
                  <a:lnTo>
                    <a:pt x="3065774" y="37680"/>
                  </a:lnTo>
                  <a:cubicBezTo>
                    <a:pt x="3064034" y="34624"/>
                    <a:pt x="3062293" y="30041"/>
                    <a:pt x="3058812" y="28513"/>
                  </a:cubicBezTo>
                  <a:cubicBezTo>
                    <a:pt x="3051850" y="23930"/>
                    <a:pt x="3050110" y="17818"/>
                    <a:pt x="3053591" y="10179"/>
                  </a:cubicBezTo>
                  <a:cubicBezTo>
                    <a:pt x="3048369" y="8651"/>
                    <a:pt x="3044888" y="5596"/>
                    <a:pt x="3039667" y="5596"/>
                  </a:cubicBezTo>
                  <a:cubicBezTo>
                    <a:pt x="3018781" y="7123"/>
                    <a:pt x="2996155" y="10179"/>
                    <a:pt x="2975269" y="11707"/>
                  </a:cubicBezTo>
                  <a:cubicBezTo>
                    <a:pt x="2971788" y="11707"/>
                    <a:pt x="2966567" y="13235"/>
                    <a:pt x="2964826" y="14763"/>
                  </a:cubicBezTo>
                  <a:cubicBezTo>
                    <a:pt x="2950903" y="22402"/>
                    <a:pt x="2936979" y="16290"/>
                    <a:pt x="2923055" y="14763"/>
                  </a:cubicBezTo>
                  <a:cubicBezTo>
                    <a:pt x="2912612" y="14763"/>
                    <a:pt x="2902169" y="10179"/>
                    <a:pt x="2891727" y="8651"/>
                  </a:cubicBezTo>
                  <a:cubicBezTo>
                    <a:pt x="2879543" y="7123"/>
                    <a:pt x="2869100" y="8651"/>
                    <a:pt x="2856917" y="7123"/>
                  </a:cubicBezTo>
                  <a:cubicBezTo>
                    <a:pt x="2855177" y="7123"/>
                    <a:pt x="2853436" y="5596"/>
                    <a:pt x="2851696" y="4068"/>
                  </a:cubicBezTo>
                  <a:cubicBezTo>
                    <a:pt x="2848215" y="0"/>
                    <a:pt x="2841253" y="1270"/>
                    <a:pt x="2837772" y="2540"/>
                  </a:cubicBezTo>
                  <a:cubicBezTo>
                    <a:pt x="2832550" y="5596"/>
                    <a:pt x="2830810" y="10179"/>
                    <a:pt x="2827329" y="14763"/>
                  </a:cubicBezTo>
                  <a:cubicBezTo>
                    <a:pt x="2818627" y="16290"/>
                    <a:pt x="2806443" y="17818"/>
                    <a:pt x="2797741" y="22402"/>
                  </a:cubicBezTo>
                  <a:cubicBezTo>
                    <a:pt x="2790779" y="25457"/>
                    <a:pt x="2787298" y="26985"/>
                    <a:pt x="2782077" y="23930"/>
                  </a:cubicBezTo>
                  <a:lnTo>
                    <a:pt x="2780336" y="25457"/>
                  </a:lnTo>
                  <a:cubicBezTo>
                    <a:pt x="2783817" y="28513"/>
                    <a:pt x="2785558" y="33097"/>
                    <a:pt x="2789039" y="36152"/>
                  </a:cubicBezTo>
                  <a:cubicBezTo>
                    <a:pt x="2783817" y="37680"/>
                    <a:pt x="2776855" y="40736"/>
                    <a:pt x="2773374" y="39208"/>
                  </a:cubicBezTo>
                  <a:cubicBezTo>
                    <a:pt x="2764672" y="37680"/>
                    <a:pt x="2761191" y="40736"/>
                    <a:pt x="2754229" y="43791"/>
                  </a:cubicBezTo>
                  <a:cubicBezTo>
                    <a:pt x="2747267" y="48375"/>
                    <a:pt x="2738565" y="51430"/>
                    <a:pt x="2731603" y="54486"/>
                  </a:cubicBezTo>
                  <a:cubicBezTo>
                    <a:pt x="2729862" y="54486"/>
                    <a:pt x="2728122" y="54486"/>
                    <a:pt x="2726382" y="52958"/>
                  </a:cubicBezTo>
                  <a:cubicBezTo>
                    <a:pt x="2724641" y="52958"/>
                    <a:pt x="2722901" y="51430"/>
                    <a:pt x="2722901" y="51430"/>
                  </a:cubicBezTo>
                  <a:cubicBezTo>
                    <a:pt x="2714198" y="54486"/>
                    <a:pt x="2705496" y="57542"/>
                    <a:pt x="2696793" y="54486"/>
                  </a:cubicBezTo>
                  <a:cubicBezTo>
                    <a:pt x="2695053" y="54486"/>
                    <a:pt x="2695053" y="56014"/>
                    <a:pt x="2693312" y="56014"/>
                  </a:cubicBezTo>
                  <a:cubicBezTo>
                    <a:pt x="2682870" y="59070"/>
                    <a:pt x="2675908" y="69764"/>
                    <a:pt x="2661984" y="69764"/>
                  </a:cubicBezTo>
                  <a:cubicBezTo>
                    <a:pt x="2651541" y="69764"/>
                    <a:pt x="2641098" y="77403"/>
                    <a:pt x="2630656" y="77403"/>
                  </a:cubicBezTo>
                  <a:cubicBezTo>
                    <a:pt x="2618472" y="78931"/>
                    <a:pt x="2608029" y="81987"/>
                    <a:pt x="2597586" y="86570"/>
                  </a:cubicBezTo>
                  <a:cubicBezTo>
                    <a:pt x="2594105" y="88098"/>
                    <a:pt x="2590625" y="88098"/>
                    <a:pt x="2588884" y="88098"/>
                  </a:cubicBezTo>
                  <a:cubicBezTo>
                    <a:pt x="2580182" y="85043"/>
                    <a:pt x="2574960" y="89626"/>
                    <a:pt x="2571479" y="94210"/>
                  </a:cubicBezTo>
                  <a:cubicBezTo>
                    <a:pt x="2562777" y="104904"/>
                    <a:pt x="2548853" y="107960"/>
                    <a:pt x="2536670" y="111016"/>
                  </a:cubicBezTo>
                  <a:cubicBezTo>
                    <a:pt x="2521006" y="114071"/>
                    <a:pt x="2505341" y="115599"/>
                    <a:pt x="2489677" y="117127"/>
                  </a:cubicBezTo>
                  <a:cubicBezTo>
                    <a:pt x="2487937" y="117127"/>
                    <a:pt x="2486196" y="121710"/>
                    <a:pt x="2482715" y="123238"/>
                  </a:cubicBezTo>
                  <a:cubicBezTo>
                    <a:pt x="2480975" y="123238"/>
                    <a:pt x="2479234" y="121710"/>
                    <a:pt x="2479234" y="121710"/>
                  </a:cubicBezTo>
                  <a:cubicBezTo>
                    <a:pt x="2470532" y="130877"/>
                    <a:pt x="2465311" y="144628"/>
                    <a:pt x="2447906" y="143100"/>
                  </a:cubicBezTo>
                  <a:lnTo>
                    <a:pt x="2446165" y="143100"/>
                  </a:lnTo>
                  <a:cubicBezTo>
                    <a:pt x="2432241" y="150739"/>
                    <a:pt x="2418318" y="147683"/>
                    <a:pt x="2406134" y="144628"/>
                  </a:cubicBezTo>
                  <a:cubicBezTo>
                    <a:pt x="2402653" y="144628"/>
                    <a:pt x="2397432" y="141572"/>
                    <a:pt x="2395692" y="138516"/>
                  </a:cubicBezTo>
                  <a:cubicBezTo>
                    <a:pt x="2390470" y="129349"/>
                    <a:pt x="2376546" y="126294"/>
                    <a:pt x="2366103" y="129349"/>
                  </a:cubicBezTo>
                  <a:cubicBezTo>
                    <a:pt x="2357401" y="132405"/>
                    <a:pt x="2348699" y="133933"/>
                    <a:pt x="2339996" y="136989"/>
                  </a:cubicBezTo>
                  <a:cubicBezTo>
                    <a:pt x="2326073" y="140044"/>
                    <a:pt x="2313889" y="141572"/>
                    <a:pt x="2299965" y="135461"/>
                  </a:cubicBezTo>
                  <a:cubicBezTo>
                    <a:pt x="2286042" y="129349"/>
                    <a:pt x="2275599" y="133933"/>
                    <a:pt x="2268637" y="147683"/>
                  </a:cubicBezTo>
                  <a:cubicBezTo>
                    <a:pt x="2263416" y="156850"/>
                    <a:pt x="2249492" y="158378"/>
                    <a:pt x="2240789" y="150739"/>
                  </a:cubicBezTo>
                  <a:cubicBezTo>
                    <a:pt x="2235568" y="146156"/>
                    <a:pt x="2232087" y="147683"/>
                    <a:pt x="2226865" y="150739"/>
                  </a:cubicBezTo>
                  <a:lnTo>
                    <a:pt x="2216423" y="159906"/>
                  </a:lnTo>
                  <a:cubicBezTo>
                    <a:pt x="2214682" y="161434"/>
                    <a:pt x="2211201" y="161434"/>
                    <a:pt x="2209461" y="161434"/>
                  </a:cubicBezTo>
                  <a:lnTo>
                    <a:pt x="2199018" y="161434"/>
                  </a:lnTo>
                  <a:cubicBezTo>
                    <a:pt x="2192056" y="161434"/>
                    <a:pt x="2185094" y="159906"/>
                    <a:pt x="2178132" y="158378"/>
                  </a:cubicBezTo>
                  <a:cubicBezTo>
                    <a:pt x="2169430" y="156850"/>
                    <a:pt x="2162468" y="152267"/>
                    <a:pt x="2153766" y="150739"/>
                  </a:cubicBezTo>
                  <a:cubicBezTo>
                    <a:pt x="2139842" y="149211"/>
                    <a:pt x="2136361" y="138516"/>
                    <a:pt x="2131140" y="130877"/>
                  </a:cubicBezTo>
                  <a:cubicBezTo>
                    <a:pt x="2127659" y="126294"/>
                    <a:pt x="2120697" y="120183"/>
                    <a:pt x="2113735" y="121710"/>
                  </a:cubicBezTo>
                  <a:cubicBezTo>
                    <a:pt x="2106773" y="124766"/>
                    <a:pt x="2099811" y="121710"/>
                    <a:pt x="2094590" y="120183"/>
                  </a:cubicBezTo>
                  <a:cubicBezTo>
                    <a:pt x="2092849" y="120183"/>
                    <a:pt x="2089368" y="118655"/>
                    <a:pt x="2087628" y="118655"/>
                  </a:cubicBezTo>
                  <a:cubicBezTo>
                    <a:pt x="2075444" y="115599"/>
                    <a:pt x="2066742" y="121710"/>
                    <a:pt x="2058040" y="129349"/>
                  </a:cubicBezTo>
                  <a:lnTo>
                    <a:pt x="2051078" y="135461"/>
                  </a:lnTo>
                  <a:cubicBezTo>
                    <a:pt x="2049337" y="136989"/>
                    <a:pt x="2049337" y="140044"/>
                    <a:pt x="2047597" y="141572"/>
                  </a:cubicBezTo>
                  <a:cubicBezTo>
                    <a:pt x="2037154" y="149211"/>
                    <a:pt x="2026711" y="146156"/>
                    <a:pt x="2014528" y="141572"/>
                  </a:cubicBezTo>
                  <a:cubicBezTo>
                    <a:pt x="2004085" y="136989"/>
                    <a:pt x="1991902" y="141572"/>
                    <a:pt x="1988421" y="150739"/>
                  </a:cubicBezTo>
                  <a:cubicBezTo>
                    <a:pt x="1986680" y="156850"/>
                    <a:pt x="1984940" y="161434"/>
                    <a:pt x="1976237" y="164489"/>
                  </a:cubicBezTo>
                  <a:cubicBezTo>
                    <a:pt x="1967535" y="169073"/>
                    <a:pt x="1957092" y="172129"/>
                    <a:pt x="1955352" y="182823"/>
                  </a:cubicBezTo>
                  <a:cubicBezTo>
                    <a:pt x="1955352" y="184351"/>
                    <a:pt x="1953611" y="185879"/>
                    <a:pt x="1951871" y="185879"/>
                  </a:cubicBezTo>
                  <a:cubicBezTo>
                    <a:pt x="1946649" y="187407"/>
                    <a:pt x="1943168" y="188935"/>
                    <a:pt x="1937947" y="190463"/>
                  </a:cubicBezTo>
                  <a:lnTo>
                    <a:pt x="1922283" y="190463"/>
                  </a:lnTo>
                  <a:cubicBezTo>
                    <a:pt x="1911840" y="188935"/>
                    <a:pt x="1901397" y="185879"/>
                    <a:pt x="1890954" y="184351"/>
                  </a:cubicBezTo>
                  <a:cubicBezTo>
                    <a:pt x="1878771" y="182823"/>
                    <a:pt x="1868328" y="188935"/>
                    <a:pt x="1856144" y="190463"/>
                  </a:cubicBezTo>
                  <a:lnTo>
                    <a:pt x="1854404" y="191990"/>
                  </a:lnTo>
                  <a:cubicBezTo>
                    <a:pt x="1850923" y="196574"/>
                    <a:pt x="1845702" y="195046"/>
                    <a:pt x="1842221" y="191990"/>
                  </a:cubicBezTo>
                  <a:cubicBezTo>
                    <a:pt x="1835259" y="185879"/>
                    <a:pt x="1823076" y="184351"/>
                    <a:pt x="1814373" y="187407"/>
                  </a:cubicBezTo>
                  <a:cubicBezTo>
                    <a:pt x="1803930" y="191990"/>
                    <a:pt x="1793487" y="195046"/>
                    <a:pt x="1783045" y="198102"/>
                  </a:cubicBezTo>
                  <a:cubicBezTo>
                    <a:pt x="1779564" y="198102"/>
                    <a:pt x="1776083" y="196574"/>
                    <a:pt x="1774342" y="196574"/>
                  </a:cubicBezTo>
                  <a:cubicBezTo>
                    <a:pt x="1770861" y="196574"/>
                    <a:pt x="1765640" y="195046"/>
                    <a:pt x="1763900" y="196574"/>
                  </a:cubicBezTo>
                  <a:cubicBezTo>
                    <a:pt x="1749976" y="205741"/>
                    <a:pt x="1736052" y="202685"/>
                    <a:pt x="1723869" y="196574"/>
                  </a:cubicBezTo>
                  <a:cubicBezTo>
                    <a:pt x="1716907" y="193518"/>
                    <a:pt x="1706464" y="190463"/>
                    <a:pt x="1702983" y="181296"/>
                  </a:cubicBezTo>
                  <a:cubicBezTo>
                    <a:pt x="1701242" y="175184"/>
                    <a:pt x="1694281" y="169073"/>
                    <a:pt x="1689059" y="164489"/>
                  </a:cubicBezTo>
                  <a:cubicBezTo>
                    <a:pt x="1680357" y="156850"/>
                    <a:pt x="1671654" y="146156"/>
                    <a:pt x="1655990" y="146156"/>
                  </a:cubicBezTo>
                  <a:cubicBezTo>
                    <a:pt x="1652509" y="146156"/>
                    <a:pt x="1649028" y="140044"/>
                    <a:pt x="1647288" y="141572"/>
                  </a:cubicBezTo>
                  <a:cubicBezTo>
                    <a:pt x="1640326" y="143100"/>
                    <a:pt x="1640326" y="140044"/>
                    <a:pt x="1636845" y="136989"/>
                  </a:cubicBezTo>
                  <a:cubicBezTo>
                    <a:pt x="1633364" y="133933"/>
                    <a:pt x="1628143" y="130877"/>
                    <a:pt x="1624662" y="126294"/>
                  </a:cubicBezTo>
                  <a:cubicBezTo>
                    <a:pt x="1619440" y="120183"/>
                    <a:pt x="1614219" y="112543"/>
                    <a:pt x="1608997" y="106432"/>
                  </a:cubicBezTo>
                  <a:cubicBezTo>
                    <a:pt x="1603776" y="100321"/>
                    <a:pt x="1600295" y="92682"/>
                    <a:pt x="1595074" y="86570"/>
                  </a:cubicBezTo>
                  <a:cubicBezTo>
                    <a:pt x="1593333" y="85043"/>
                    <a:pt x="1588112" y="83515"/>
                    <a:pt x="1586371" y="85043"/>
                  </a:cubicBezTo>
                  <a:lnTo>
                    <a:pt x="1565485" y="94210"/>
                  </a:lnTo>
                  <a:cubicBezTo>
                    <a:pt x="1562005" y="95737"/>
                    <a:pt x="1560264" y="98793"/>
                    <a:pt x="1558524" y="101849"/>
                  </a:cubicBezTo>
                  <a:lnTo>
                    <a:pt x="1556783" y="100321"/>
                  </a:lnTo>
                  <a:cubicBezTo>
                    <a:pt x="1558524" y="95737"/>
                    <a:pt x="1560264" y="91154"/>
                    <a:pt x="1562005" y="89626"/>
                  </a:cubicBezTo>
                  <a:lnTo>
                    <a:pt x="1541119" y="85043"/>
                  </a:lnTo>
                  <a:cubicBezTo>
                    <a:pt x="1535897" y="83515"/>
                    <a:pt x="1527195" y="83515"/>
                    <a:pt x="1523714" y="83515"/>
                  </a:cubicBezTo>
                  <a:lnTo>
                    <a:pt x="1495866" y="83515"/>
                  </a:lnTo>
                  <a:cubicBezTo>
                    <a:pt x="1485424" y="83515"/>
                    <a:pt x="1476721" y="81987"/>
                    <a:pt x="1466278" y="83515"/>
                  </a:cubicBezTo>
                  <a:cubicBezTo>
                    <a:pt x="1459317" y="85043"/>
                    <a:pt x="1454095" y="81987"/>
                    <a:pt x="1448874" y="78931"/>
                  </a:cubicBezTo>
                  <a:cubicBezTo>
                    <a:pt x="1434950" y="69764"/>
                    <a:pt x="1421026" y="59070"/>
                    <a:pt x="1401881" y="63653"/>
                  </a:cubicBezTo>
                  <a:cubicBezTo>
                    <a:pt x="1400140" y="63653"/>
                    <a:pt x="1396659" y="62125"/>
                    <a:pt x="1394919" y="60597"/>
                  </a:cubicBezTo>
                  <a:cubicBezTo>
                    <a:pt x="1389698" y="59070"/>
                    <a:pt x="1386217" y="56014"/>
                    <a:pt x="1379255" y="52958"/>
                  </a:cubicBezTo>
                  <a:cubicBezTo>
                    <a:pt x="1379255" y="57542"/>
                    <a:pt x="1379255" y="59070"/>
                    <a:pt x="1380995" y="62125"/>
                  </a:cubicBezTo>
                  <a:cubicBezTo>
                    <a:pt x="1377514" y="65181"/>
                    <a:pt x="1375774" y="63653"/>
                    <a:pt x="1374033" y="62125"/>
                  </a:cubicBezTo>
                  <a:cubicBezTo>
                    <a:pt x="1372293" y="63653"/>
                    <a:pt x="1370552" y="66709"/>
                    <a:pt x="1368812" y="66709"/>
                  </a:cubicBezTo>
                  <a:cubicBezTo>
                    <a:pt x="1360110" y="69764"/>
                    <a:pt x="1351407" y="71292"/>
                    <a:pt x="1342705" y="74348"/>
                  </a:cubicBezTo>
                  <a:cubicBezTo>
                    <a:pt x="1339224" y="75876"/>
                    <a:pt x="1335743" y="77403"/>
                    <a:pt x="1334002" y="78931"/>
                  </a:cubicBezTo>
                  <a:cubicBezTo>
                    <a:pt x="1327040" y="83515"/>
                    <a:pt x="1321819" y="91154"/>
                    <a:pt x="1309636" y="89626"/>
                  </a:cubicBezTo>
                  <a:cubicBezTo>
                    <a:pt x="1307895" y="89626"/>
                    <a:pt x="1304414" y="92682"/>
                    <a:pt x="1300933" y="92682"/>
                  </a:cubicBezTo>
                  <a:cubicBezTo>
                    <a:pt x="1297452" y="94210"/>
                    <a:pt x="1292231" y="94210"/>
                    <a:pt x="1288750" y="95737"/>
                  </a:cubicBezTo>
                  <a:lnTo>
                    <a:pt x="1285269" y="95737"/>
                  </a:lnTo>
                  <a:cubicBezTo>
                    <a:pt x="1274826" y="98793"/>
                    <a:pt x="1266124" y="101849"/>
                    <a:pt x="1255681" y="103376"/>
                  </a:cubicBezTo>
                  <a:lnTo>
                    <a:pt x="1248719" y="103376"/>
                  </a:lnTo>
                  <a:cubicBezTo>
                    <a:pt x="1240017" y="103376"/>
                    <a:pt x="1233055" y="101849"/>
                    <a:pt x="1224353" y="101849"/>
                  </a:cubicBezTo>
                  <a:cubicBezTo>
                    <a:pt x="1215650" y="101849"/>
                    <a:pt x="1206948" y="104904"/>
                    <a:pt x="1198246" y="104904"/>
                  </a:cubicBezTo>
                  <a:cubicBezTo>
                    <a:pt x="1187803" y="104904"/>
                    <a:pt x="1175619" y="104904"/>
                    <a:pt x="1166917" y="98793"/>
                  </a:cubicBezTo>
                  <a:cubicBezTo>
                    <a:pt x="1165176" y="97265"/>
                    <a:pt x="1159955" y="97265"/>
                    <a:pt x="1156474" y="98793"/>
                  </a:cubicBezTo>
                  <a:cubicBezTo>
                    <a:pt x="1144291" y="100321"/>
                    <a:pt x="1132107" y="101849"/>
                    <a:pt x="1121665" y="104904"/>
                  </a:cubicBezTo>
                  <a:cubicBezTo>
                    <a:pt x="1111222" y="107960"/>
                    <a:pt x="1106000" y="104904"/>
                    <a:pt x="1102519" y="97265"/>
                  </a:cubicBezTo>
                  <a:cubicBezTo>
                    <a:pt x="1100779" y="94210"/>
                    <a:pt x="1097298" y="91154"/>
                    <a:pt x="1093817" y="88098"/>
                  </a:cubicBezTo>
                  <a:cubicBezTo>
                    <a:pt x="1088596" y="85043"/>
                    <a:pt x="1083374" y="80459"/>
                    <a:pt x="1078153" y="80459"/>
                  </a:cubicBezTo>
                  <a:cubicBezTo>
                    <a:pt x="1065969" y="80459"/>
                    <a:pt x="1059007" y="74348"/>
                    <a:pt x="1050305" y="69764"/>
                  </a:cubicBezTo>
                  <a:cubicBezTo>
                    <a:pt x="1036381" y="62125"/>
                    <a:pt x="1024198" y="52958"/>
                    <a:pt x="1006793" y="54486"/>
                  </a:cubicBezTo>
                  <a:lnTo>
                    <a:pt x="1006793" y="46847"/>
                  </a:lnTo>
                  <a:cubicBezTo>
                    <a:pt x="1010274" y="46847"/>
                    <a:pt x="1013755" y="46847"/>
                    <a:pt x="1017236" y="45319"/>
                  </a:cubicBezTo>
                  <a:cubicBezTo>
                    <a:pt x="1012015" y="42263"/>
                    <a:pt x="1012015" y="37680"/>
                    <a:pt x="1008534" y="34624"/>
                  </a:cubicBezTo>
                  <a:cubicBezTo>
                    <a:pt x="1001572" y="30041"/>
                    <a:pt x="994610" y="28513"/>
                    <a:pt x="987648" y="25457"/>
                  </a:cubicBezTo>
                  <a:cubicBezTo>
                    <a:pt x="982427" y="23930"/>
                    <a:pt x="975465" y="23930"/>
                    <a:pt x="978946" y="31569"/>
                  </a:cubicBezTo>
                  <a:cubicBezTo>
                    <a:pt x="970243" y="33097"/>
                    <a:pt x="963281" y="33097"/>
                    <a:pt x="959800" y="36152"/>
                  </a:cubicBezTo>
                  <a:cubicBezTo>
                    <a:pt x="952839" y="40736"/>
                    <a:pt x="945877" y="37680"/>
                    <a:pt x="940655" y="34624"/>
                  </a:cubicBezTo>
                  <a:cubicBezTo>
                    <a:pt x="937174" y="33097"/>
                    <a:pt x="933693" y="31569"/>
                    <a:pt x="930212" y="33097"/>
                  </a:cubicBezTo>
                  <a:cubicBezTo>
                    <a:pt x="909327" y="42263"/>
                    <a:pt x="888441" y="37680"/>
                    <a:pt x="867555" y="37680"/>
                  </a:cubicBezTo>
                  <a:cubicBezTo>
                    <a:pt x="864074" y="37680"/>
                    <a:pt x="860594" y="36152"/>
                    <a:pt x="855372" y="36152"/>
                  </a:cubicBezTo>
                  <a:cubicBezTo>
                    <a:pt x="848410" y="34624"/>
                    <a:pt x="843189" y="31569"/>
                    <a:pt x="836227" y="30041"/>
                  </a:cubicBezTo>
                  <a:cubicBezTo>
                    <a:pt x="829265" y="28513"/>
                    <a:pt x="820563" y="26985"/>
                    <a:pt x="813601" y="25457"/>
                  </a:cubicBezTo>
                  <a:lnTo>
                    <a:pt x="808379" y="25457"/>
                  </a:lnTo>
                  <a:cubicBezTo>
                    <a:pt x="796196" y="25457"/>
                    <a:pt x="784013" y="26985"/>
                    <a:pt x="773570" y="26985"/>
                  </a:cubicBezTo>
                  <a:cubicBezTo>
                    <a:pt x="764867" y="26985"/>
                    <a:pt x="756165" y="23930"/>
                    <a:pt x="745722" y="22402"/>
                  </a:cubicBezTo>
                  <a:cubicBezTo>
                    <a:pt x="743982" y="10179"/>
                    <a:pt x="730058" y="13235"/>
                    <a:pt x="721356" y="7123"/>
                  </a:cubicBezTo>
                  <a:cubicBezTo>
                    <a:pt x="719615" y="5596"/>
                    <a:pt x="716134" y="7123"/>
                    <a:pt x="714394" y="7123"/>
                  </a:cubicBezTo>
                  <a:cubicBezTo>
                    <a:pt x="703951" y="5596"/>
                    <a:pt x="696989" y="10179"/>
                    <a:pt x="693508" y="17818"/>
                  </a:cubicBezTo>
                  <a:cubicBezTo>
                    <a:pt x="688287" y="25457"/>
                    <a:pt x="674363" y="28513"/>
                    <a:pt x="679584" y="40736"/>
                  </a:cubicBezTo>
                  <a:cubicBezTo>
                    <a:pt x="681325" y="42263"/>
                    <a:pt x="684806" y="43791"/>
                    <a:pt x="686546" y="46847"/>
                  </a:cubicBezTo>
                  <a:cubicBezTo>
                    <a:pt x="686546" y="51430"/>
                    <a:pt x="684806" y="54486"/>
                    <a:pt x="679584" y="52958"/>
                  </a:cubicBezTo>
                  <a:cubicBezTo>
                    <a:pt x="677844" y="52958"/>
                    <a:pt x="676103" y="56014"/>
                    <a:pt x="674363" y="57542"/>
                  </a:cubicBezTo>
                  <a:cubicBezTo>
                    <a:pt x="672622" y="59070"/>
                    <a:pt x="672622" y="62125"/>
                    <a:pt x="670882" y="62125"/>
                  </a:cubicBezTo>
                  <a:cubicBezTo>
                    <a:pt x="660439" y="65181"/>
                    <a:pt x="653477" y="72820"/>
                    <a:pt x="641294" y="71292"/>
                  </a:cubicBezTo>
                  <a:lnTo>
                    <a:pt x="637813" y="71292"/>
                  </a:lnTo>
                  <a:cubicBezTo>
                    <a:pt x="627370" y="78931"/>
                    <a:pt x="616927" y="77403"/>
                    <a:pt x="604744" y="75876"/>
                  </a:cubicBezTo>
                  <a:cubicBezTo>
                    <a:pt x="599522" y="74348"/>
                    <a:pt x="592561" y="75876"/>
                    <a:pt x="585599" y="75876"/>
                  </a:cubicBezTo>
                  <a:cubicBezTo>
                    <a:pt x="580377" y="75876"/>
                    <a:pt x="575156" y="75876"/>
                    <a:pt x="569934" y="72820"/>
                  </a:cubicBezTo>
                  <a:cubicBezTo>
                    <a:pt x="562972" y="69764"/>
                    <a:pt x="556011" y="65181"/>
                    <a:pt x="549049" y="62125"/>
                  </a:cubicBezTo>
                  <a:cubicBezTo>
                    <a:pt x="542087" y="59070"/>
                    <a:pt x="533384" y="59070"/>
                    <a:pt x="533384" y="48375"/>
                  </a:cubicBezTo>
                  <a:cubicBezTo>
                    <a:pt x="533384" y="46847"/>
                    <a:pt x="529903" y="45319"/>
                    <a:pt x="529903" y="43791"/>
                  </a:cubicBezTo>
                  <a:cubicBezTo>
                    <a:pt x="517720" y="52958"/>
                    <a:pt x="507277" y="60597"/>
                    <a:pt x="496834" y="68236"/>
                  </a:cubicBezTo>
                  <a:cubicBezTo>
                    <a:pt x="491613" y="72820"/>
                    <a:pt x="484651" y="78931"/>
                    <a:pt x="488132" y="86570"/>
                  </a:cubicBezTo>
                  <a:cubicBezTo>
                    <a:pt x="488132" y="88098"/>
                    <a:pt x="486392" y="89626"/>
                    <a:pt x="486392" y="91154"/>
                  </a:cubicBezTo>
                  <a:cubicBezTo>
                    <a:pt x="484651" y="94210"/>
                    <a:pt x="482911" y="97265"/>
                    <a:pt x="479430" y="98793"/>
                  </a:cubicBezTo>
                  <a:cubicBezTo>
                    <a:pt x="475949" y="103376"/>
                    <a:pt x="472468" y="107960"/>
                    <a:pt x="468987" y="114071"/>
                  </a:cubicBezTo>
                  <a:lnTo>
                    <a:pt x="458544" y="123238"/>
                  </a:lnTo>
                  <a:cubicBezTo>
                    <a:pt x="455063" y="127822"/>
                    <a:pt x="451582" y="132405"/>
                    <a:pt x="446361" y="135461"/>
                  </a:cubicBezTo>
                  <a:cubicBezTo>
                    <a:pt x="434177" y="144628"/>
                    <a:pt x="421994" y="153795"/>
                    <a:pt x="408070" y="162962"/>
                  </a:cubicBezTo>
                  <a:cubicBezTo>
                    <a:pt x="401108" y="169073"/>
                    <a:pt x="392406" y="173656"/>
                    <a:pt x="385444" y="179768"/>
                  </a:cubicBezTo>
                  <a:cubicBezTo>
                    <a:pt x="373261" y="188935"/>
                    <a:pt x="359337" y="196574"/>
                    <a:pt x="352375" y="210324"/>
                  </a:cubicBezTo>
                  <a:cubicBezTo>
                    <a:pt x="352375" y="211852"/>
                    <a:pt x="348894" y="213380"/>
                    <a:pt x="347154" y="214908"/>
                  </a:cubicBezTo>
                  <a:cubicBezTo>
                    <a:pt x="338451" y="221019"/>
                    <a:pt x="324528" y="221019"/>
                    <a:pt x="324528" y="233242"/>
                  </a:cubicBezTo>
                  <a:cubicBezTo>
                    <a:pt x="310604" y="233242"/>
                    <a:pt x="303642" y="242409"/>
                    <a:pt x="296680" y="250048"/>
                  </a:cubicBezTo>
                  <a:cubicBezTo>
                    <a:pt x="291459" y="256159"/>
                    <a:pt x="286237" y="263798"/>
                    <a:pt x="279275" y="268382"/>
                  </a:cubicBezTo>
                  <a:cubicBezTo>
                    <a:pt x="272313" y="271437"/>
                    <a:pt x="263611" y="269909"/>
                    <a:pt x="254909" y="269909"/>
                  </a:cubicBezTo>
                  <a:cubicBezTo>
                    <a:pt x="251428" y="269909"/>
                    <a:pt x="247947" y="269909"/>
                    <a:pt x="247947" y="271437"/>
                  </a:cubicBezTo>
                  <a:cubicBezTo>
                    <a:pt x="240985" y="277549"/>
                    <a:pt x="232282" y="282132"/>
                    <a:pt x="227061" y="289771"/>
                  </a:cubicBezTo>
                  <a:cubicBezTo>
                    <a:pt x="221840" y="297410"/>
                    <a:pt x="216618" y="301994"/>
                    <a:pt x="207916" y="303522"/>
                  </a:cubicBezTo>
                  <a:cubicBezTo>
                    <a:pt x="199213" y="305049"/>
                    <a:pt x="190511" y="312689"/>
                    <a:pt x="178328" y="308105"/>
                  </a:cubicBezTo>
                  <a:cubicBezTo>
                    <a:pt x="167885" y="305049"/>
                    <a:pt x="155702" y="308105"/>
                    <a:pt x="148740" y="301994"/>
                  </a:cubicBezTo>
                  <a:cubicBezTo>
                    <a:pt x="134816" y="303522"/>
                    <a:pt x="124373" y="306577"/>
                    <a:pt x="112190" y="308105"/>
                  </a:cubicBezTo>
                  <a:cubicBezTo>
                    <a:pt x="98266" y="311161"/>
                    <a:pt x="82602" y="309633"/>
                    <a:pt x="70418" y="318800"/>
                  </a:cubicBezTo>
                  <a:cubicBezTo>
                    <a:pt x="59976" y="326439"/>
                    <a:pt x="51273" y="334078"/>
                    <a:pt x="35609" y="332550"/>
                  </a:cubicBezTo>
                  <a:cubicBezTo>
                    <a:pt x="37349" y="341717"/>
                    <a:pt x="39090" y="349356"/>
                    <a:pt x="40830" y="358523"/>
                  </a:cubicBezTo>
                  <a:cubicBezTo>
                    <a:pt x="44311" y="382968"/>
                    <a:pt x="47792" y="407414"/>
                    <a:pt x="49533" y="431859"/>
                  </a:cubicBezTo>
                  <a:cubicBezTo>
                    <a:pt x="54754" y="462415"/>
                    <a:pt x="56495" y="491444"/>
                    <a:pt x="53014" y="520473"/>
                  </a:cubicBezTo>
                  <a:cubicBezTo>
                    <a:pt x="49533" y="561724"/>
                    <a:pt x="33868" y="1973435"/>
                    <a:pt x="18204" y="2011630"/>
                  </a:cubicBezTo>
                  <a:lnTo>
                    <a:pt x="2540" y="2043715"/>
                  </a:lnTo>
                  <a:cubicBezTo>
                    <a:pt x="0" y="2051354"/>
                    <a:pt x="4280" y="2055937"/>
                    <a:pt x="12983" y="2057465"/>
                  </a:cubicBezTo>
                  <a:cubicBezTo>
                    <a:pt x="23426" y="2058993"/>
                    <a:pt x="26907" y="2065104"/>
                    <a:pt x="30387" y="2072743"/>
                  </a:cubicBezTo>
                  <a:cubicBezTo>
                    <a:pt x="33868" y="2084966"/>
                    <a:pt x="28647" y="2097189"/>
                    <a:pt x="35609" y="2109411"/>
                  </a:cubicBezTo>
                  <a:cubicBezTo>
                    <a:pt x="39090" y="2115522"/>
                    <a:pt x="35609" y="2126217"/>
                    <a:pt x="33868" y="2135384"/>
                  </a:cubicBezTo>
                  <a:cubicBezTo>
                    <a:pt x="32128" y="2147607"/>
                    <a:pt x="35609" y="2159829"/>
                    <a:pt x="40830" y="2170524"/>
                  </a:cubicBezTo>
                  <a:cubicBezTo>
                    <a:pt x="53014" y="2188858"/>
                    <a:pt x="54754" y="2210247"/>
                    <a:pt x="54754" y="2230109"/>
                  </a:cubicBezTo>
                  <a:cubicBezTo>
                    <a:pt x="54754" y="2234693"/>
                    <a:pt x="56495" y="2239276"/>
                    <a:pt x="58235" y="2242332"/>
                  </a:cubicBezTo>
                  <a:cubicBezTo>
                    <a:pt x="61716" y="2245388"/>
                    <a:pt x="68678" y="2248443"/>
                    <a:pt x="75640" y="2249971"/>
                  </a:cubicBezTo>
                  <a:lnTo>
                    <a:pt x="117411" y="2268305"/>
                  </a:lnTo>
                  <a:cubicBezTo>
                    <a:pt x="136556" y="2277472"/>
                    <a:pt x="152221" y="2275944"/>
                    <a:pt x="169625" y="2265249"/>
                  </a:cubicBezTo>
                  <a:cubicBezTo>
                    <a:pt x="171366" y="2263721"/>
                    <a:pt x="176587" y="2262194"/>
                    <a:pt x="178328" y="2262194"/>
                  </a:cubicBezTo>
                  <a:cubicBezTo>
                    <a:pt x="190511" y="2263721"/>
                    <a:pt x="202694" y="2263721"/>
                    <a:pt x="213137" y="2272888"/>
                  </a:cubicBezTo>
                  <a:cubicBezTo>
                    <a:pt x="225321" y="2282055"/>
                    <a:pt x="242725" y="2288167"/>
                    <a:pt x="256649" y="2295806"/>
                  </a:cubicBezTo>
                  <a:cubicBezTo>
                    <a:pt x="265351" y="2300389"/>
                    <a:pt x="275794" y="2306501"/>
                    <a:pt x="281016" y="2312612"/>
                  </a:cubicBezTo>
                  <a:cubicBezTo>
                    <a:pt x="284497" y="2315667"/>
                    <a:pt x="287978" y="2318723"/>
                    <a:pt x="291459" y="2320251"/>
                  </a:cubicBezTo>
                  <a:cubicBezTo>
                    <a:pt x="310604" y="2326362"/>
                    <a:pt x="321047" y="2341641"/>
                    <a:pt x="333230" y="2353863"/>
                  </a:cubicBezTo>
                  <a:cubicBezTo>
                    <a:pt x="343673" y="2364558"/>
                    <a:pt x="357597" y="2370669"/>
                    <a:pt x="373261" y="2372197"/>
                  </a:cubicBezTo>
                  <a:cubicBezTo>
                    <a:pt x="390666" y="2375253"/>
                    <a:pt x="408070" y="2376780"/>
                    <a:pt x="425475" y="2379836"/>
                  </a:cubicBezTo>
                  <a:cubicBezTo>
                    <a:pt x="432437" y="2381364"/>
                    <a:pt x="441139" y="2382892"/>
                    <a:pt x="448101" y="2385947"/>
                  </a:cubicBezTo>
                  <a:cubicBezTo>
                    <a:pt x="456804" y="2389003"/>
                    <a:pt x="465506" y="2389003"/>
                    <a:pt x="472468" y="2393586"/>
                  </a:cubicBezTo>
                  <a:cubicBezTo>
                    <a:pt x="482911" y="2401226"/>
                    <a:pt x="493354" y="2405809"/>
                    <a:pt x="507277" y="2402754"/>
                  </a:cubicBezTo>
                  <a:cubicBezTo>
                    <a:pt x="512499" y="2401226"/>
                    <a:pt x="519461" y="2404281"/>
                    <a:pt x="524682" y="2405809"/>
                  </a:cubicBezTo>
                  <a:cubicBezTo>
                    <a:pt x="526423" y="2405809"/>
                    <a:pt x="528163" y="2407337"/>
                    <a:pt x="529903" y="2407337"/>
                  </a:cubicBezTo>
                  <a:cubicBezTo>
                    <a:pt x="549049" y="2408865"/>
                    <a:pt x="566453" y="2405809"/>
                    <a:pt x="583858" y="2402754"/>
                  </a:cubicBezTo>
                  <a:cubicBezTo>
                    <a:pt x="590820" y="2401226"/>
                    <a:pt x="597782" y="2399698"/>
                    <a:pt x="604744" y="2396642"/>
                  </a:cubicBezTo>
                  <a:cubicBezTo>
                    <a:pt x="623889" y="2389003"/>
                    <a:pt x="643034" y="2381364"/>
                    <a:pt x="660439" y="2372197"/>
                  </a:cubicBezTo>
                  <a:cubicBezTo>
                    <a:pt x="672622" y="2366086"/>
                    <a:pt x="684806" y="2359974"/>
                    <a:pt x="698729" y="2366086"/>
                  </a:cubicBezTo>
                  <a:lnTo>
                    <a:pt x="705691" y="2366086"/>
                  </a:lnTo>
                  <a:cubicBezTo>
                    <a:pt x="717875" y="2366086"/>
                    <a:pt x="730058" y="2364558"/>
                    <a:pt x="740501" y="2363030"/>
                  </a:cubicBezTo>
                  <a:cubicBezTo>
                    <a:pt x="742241" y="2363030"/>
                    <a:pt x="745722" y="2363030"/>
                    <a:pt x="745722" y="2361502"/>
                  </a:cubicBezTo>
                  <a:cubicBezTo>
                    <a:pt x="750944" y="2355391"/>
                    <a:pt x="759646" y="2355391"/>
                    <a:pt x="768348" y="2353863"/>
                  </a:cubicBezTo>
                  <a:cubicBezTo>
                    <a:pt x="782272" y="2352335"/>
                    <a:pt x="796196" y="2352335"/>
                    <a:pt x="806639" y="2344696"/>
                  </a:cubicBezTo>
                  <a:cubicBezTo>
                    <a:pt x="817082" y="2338585"/>
                    <a:pt x="827525" y="2337057"/>
                    <a:pt x="839708" y="2335529"/>
                  </a:cubicBezTo>
                  <a:cubicBezTo>
                    <a:pt x="841448" y="2335529"/>
                    <a:pt x="844929" y="2334001"/>
                    <a:pt x="846670" y="2334001"/>
                  </a:cubicBezTo>
                  <a:cubicBezTo>
                    <a:pt x="855372" y="2332474"/>
                    <a:pt x="864074" y="2327890"/>
                    <a:pt x="871036" y="2329418"/>
                  </a:cubicBezTo>
                  <a:cubicBezTo>
                    <a:pt x="886701" y="2332474"/>
                    <a:pt x="893663" y="2327890"/>
                    <a:pt x="904105" y="2315667"/>
                  </a:cubicBezTo>
                  <a:cubicBezTo>
                    <a:pt x="905846" y="2312612"/>
                    <a:pt x="911067" y="2311084"/>
                    <a:pt x="914548" y="2309556"/>
                  </a:cubicBezTo>
                  <a:cubicBezTo>
                    <a:pt x="923251" y="2308028"/>
                    <a:pt x="931953" y="2309556"/>
                    <a:pt x="940655" y="2308028"/>
                  </a:cubicBezTo>
                  <a:cubicBezTo>
                    <a:pt x="945877" y="2308028"/>
                    <a:pt x="951098" y="2303445"/>
                    <a:pt x="954579" y="2303445"/>
                  </a:cubicBezTo>
                  <a:cubicBezTo>
                    <a:pt x="968503" y="2304973"/>
                    <a:pt x="984167" y="2300389"/>
                    <a:pt x="996350" y="2308028"/>
                  </a:cubicBezTo>
                  <a:cubicBezTo>
                    <a:pt x="998091" y="2309556"/>
                    <a:pt x="1001572" y="2309556"/>
                    <a:pt x="1005053" y="2309556"/>
                  </a:cubicBezTo>
                  <a:cubicBezTo>
                    <a:pt x="1027679" y="2311084"/>
                    <a:pt x="1046824" y="2317195"/>
                    <a:pt x="1062488" y="2329418"/>
                  </a:cubicBezTo>
                  <a:cubicBezTo>
                    <a:pt x="1067710" y="2334001"/>
                    <a:pt x="1074672" y="2337057"/>
                    <a:pt x="1079893" y="2340113"/>
                  </a:cubicBezTo>
                  <a:cubicBezTo>
                    <a:pt x="1085115" y="2343168"/>
                    <a:pt x="1092077" y="2343168"/>
                    <a:pt x="1097298" y="2344696"/>
                  </a:cubicBezTo>
                  <a:cubicBezTo>
                    <a:pt x="1102519" y="2346224"/>
                    <a:pt x="1106000" y="2347752"/>
                    <a:pt x="1111222" y="2347752"/>
                  </a:cubicBezTo>
                  <a:cubicBezTo>
                    <a:pt x="1119924" y="2347752"/>
                    <a:pt x="1126886" y="2350807"/>
                    <a:pt x="1132107" y="2356919"/>
                  </a:cubicBezTo>
                  <a:cubicBezTo>
                    <a:pt x="1133848" y="2358447"/>
                    <a:pt x="1135588" y="2359974"/>
                    <a:pt x="1137329" y="2363030"/>
                  </a:cubicBezTo>
                  <a:cubicBezTo>
                    <a:pt x="1135588" y="2367614"/>
                    <a:pt x="1146031" y="2379836"/>
                    <a:pt x="1152993" y="2379836"/>
                  </a:cubicBezTo>
                  <a:cubicBezTo>
                    <a:pt x="1165176" y="2379836"/>
                    <a:pt x="1177360" y="2382892"/>
                    <a:pt x="1187803" y="2390531"/>
                  </a:cubicBezTo>
                  <a:cubicBezTo>
                    <a:pt x="1189543" y="2392059"/>
                    <a:pt x="1193024" y="2392059"/>
                    <a:pt x="1196505" y="2390531"/>
                  </a:cubicBezTo>
                  <a:cubicBezTo>
                    <a:pt x="1201726" y="2389003"/>
                    <a:pt x="1205207" y="2389003"/>
                    <a:pt x="1208688" y="2393586"/>
                  </a:cubicBezTo>
                  <a:cubicBezTo>
                    <a:pt x="1210429" y="2395115"/>
                    <a:pt x="1217391" y="2395115"/>
                    <a:pt x="1220872" y="2395115"/>
                  </a:cubicBezTo>
                  <a:cubicBezTo>
                    <a:pt x="1229574" y="2395115"/>
                    <a:pt x="1240017" y="2393586"/>
                    <a:pt x="1248719" y="2395115"/>
                  </a:cubicBezTo>
                  <a:cubicBezTo>
                    <a:pt x="1264383" y="2396642"/>
                    <a:pt x="1278307" y="2398170"/>
                    <a:pt x="1293972" y="2401226"/>
                  </a:cubicBezTo>
                  <a:cubicBezTo>
                    <a:pt x="1297452" y="2401226"/>
                    <a:pt x="1300933" y="2402754"/>
                    <a:pt x="1302674" y="2404281"/>
                  </a:cubicBezTo>
                  <a:cubicBezTo>
                    <a:pt x="1306155" y="2411920"/>
                    <a:pt x="1314857" y="2411920"/>
                    <a:pt x="1320079" y="2413448"/>
                  </a:cubicBezTo>
                  <a:cubicBezTo>
                    <a:pt x="1325300" y="2414976"/>
                    <a:pt x="1332262" y="2416504"/>
                    <a:pt x="1335743" y="2416504"/>
                  </a:cubicBezTo>
                  <a:cubicBezTo>
                    <a:pt x="1337483" y="2414976"/>
                    <a:pt x="1340964" y="2413448"/>
                    <a:pt x="1344445" y="2410393"/>
                  </a:cubicBezTo>
                  <a:cubicBezTo>
                    <a:pt x="1337483" y="2410393"/>
                    <a:pt x="1334002" y="2411920"/>
                    <a:pt x="1330522" y="2411920"/>
                  </a:cubicBezTo>
                  <a:cubicBezTo>
                    <a:pt x="1337483" y="2404281"/>
                    <a:pt x="1344445" y="2402754"/>
                    <a:pt x="1353148" y="2407337"/>
                  </a:cubicBezTo>
                  <a:cubicBezTo>
                    <a:pt x="1363591" y="2414976"/>
                    <a:pt x="1372293" y="2414976"/>
                    <a:pt x="1384476" y="2407337"/>
                  </a:cubicBezTo>
                  <a:lnTo>
                    <a:pt x="1394919" y="2402754"/>
                  </a:lnTo>
                  <a:lnTo>
                    <a:pt x="1394919" y="2395115"/>
                  </a:lnTo>
                  <a:cubicBezTo>
                    <a:pt x="1400140" y="2396642"/>
                    <a:pt x="1405362" y="2399698"/>
                    <a:pt x="1408843" y="2399698"/>
                  </a:cubicBezTo>
                  <a:cubicBezTo>
                    <a:pt x="1419286" y="2395115"/>
                    <a:pt x="1429728" y="2390531"/>
                    <a:pt x="1438431" y="2384419"/>
                  </a:cubicBezTo>
                  <a:cubicBezTo>
                    <a:pt x="1448874" y="2378308"/>
                    <a:pt x="1457576" y="2370669"/>
                    <a:pt x="1466278" y="2364558"/>
                  </a:cubicBezTo>
                  <a:cubicBezTo>
                    <a:pt x="1468019" y="2364558"/>
                    <a:pt x="1468019" y="2363030"/>
                    <a:pt x="1469759" y="2363030"/>
                  </a:cubicBezTo>
                  <a:cubicBezTo>
                    <a:pt x="1481943" y="2359974"/>
                    <a:pt x="1492385" y="2358447"/>
                    <a:pt x="1504569" y="2355391"/>
                  </a:cubicBezTo>
                  <a:cubicBezTo>
                    <a:pt x="1511531" y="2353863"/>
                    <a:pt x="1516752" y="2350807"/>
                    <a:pt x="1523714" y="2349280"/>
                  </a:cubicBezTo>
                  <a:cubicBezTo>
                    <a:pt x="1528936" y="2347752"/>
                    <a:pt x="1532416" y="2347752"/>
                    <a:pt x="1537638" y="2346224"/>
                  </a:cubicBezTo>
                  <a:lnTo>
                    <a:pt x="1555043" y="2346224"/>
                  </a:lnTo>
                  <a:cubicBezTo>
                    <a:pt x="1558524" y="2346224"/>
                    <a:pt x="1563745" y="2346224"/>
                    <a:pt x="1567226" y="2344696"/>
                  </a:cubicBezTo>
                  <a:cubicBezTo>
                    <a:pt x="1568966" y="2341641"/>
                    <a:pt x="1572447" y="2337057"/>
                    <a:pt x="1574188" y="2337057"/>
                  </a:cubicBezTo>
                  <a:cubicBezTo>
                    <a:pt x="1579409" y="2337057"/>
                    <a:pt x="1582890" y="2340113"/>
                    <a:pt x="1588112" y="2341641"/>
                  </a:cubicBezTo>
                  <a:cubicBezTo>
                    <a:pt x="1589852" y="2341641"/>
                    <a:pt x="1589852" y="2343168"/>
                    <a:pt x="1589852" y="2344696"/>
                  </a:cubicBezTo>
                  <a:cubicBezTo>
                    <a:pt x="1596814" y="2350807"/>
                    <a:pt x="1602035" y="2358447"/>
                    <a:pt x="1608997" y="2364558"/>
                  </a:cubicBezTo>
                  <a:cubicBezTo>
                    <a:pt x="1617700" y="2372197"/>
                    <a:pt x="1626402" y="2372197"/>
                    <a:pt x="1631623" y="2367614"/>
                  </a:cubicBezTo>
                  <a:cubicBezTo>
                    <a:pt x="1640326" y="2361502"/>
                    <a:pt x="1647288" y="2356919"/>
                    <a:pt x="1659471" y="2359974"/>
                  </a:cubicBezTo>
                  <a:cubicBezTo>
                    <a:pt x="1661212" y="2359974"/>
                    <a:pt x="1664692" y="2361502"/>
                    <a:pt x="1666433" y="2359974"/>
                  </a:cubicBezTo>
                  <a:cubicBezTo>
                    <a:pt x="1675135" y="2356919"/>
                    <a:pt x="1685578" y="2353863"/>
                    <a:pt x="1694281" y="2349280"/>
                  </a:cubicBezTo>
                  <a:cubicBezTo>
                    <a:pt x="1699502" y="2347752"/>
                    <a:pt x="1706464" y="2347752"/>
                    <a:pt x="1708204" y="2344696"/>
                  </a:cubicBezTo>
                  <a:cubicBezTo>
                    <a:pt x="1713426" y="2335529"/>
                    <a:pt x="1722128" y="2330946"/>
                    <a:pt x="1730830" y="2324834"/>
                  </a:cubicBezTo>
                  <a:cubicBezTo>
                    <a:pt x="1736052" y="2320251"/>
                    <a:pt x="1741273" y="2314140"/>
                    <a:pt x="1746495" y="2312612"/>
                  </a:cubicBezTo>
                  <a:cubicBezTo>
                    <a:pt x="1758678" y="2309556"/>
                    <a:pt x="1767380" y="2300389"/>
                    <a:pt x="1777823" y="2294278"/>
                  </a:cubicBezTo>
                  <a:cubicBezTo>
                    <a:pt x="1786526" y="2289694"/>
                    <a:pt x="1791747" y="2280528"/>
                    <a:pt x="1800449" y="2279000"/>
                  </a:cubicBezTo>
                  <a:cubicBezTo>
                    <a:pt x="1814373" y="2275944"/>
                    <a:pt x="1824816" y="2268305"/>
                    <a:pt x="1836999" y="2260666"/>
                  </a:cubicBezTo>
                  <a:cubicBezTo>
                    <a:pt x="1843961" y="2256082"/>
                    <a:pt x="1852664" y="2253027"/>
                    <a:pt x="1861366" y="2254554"/>
                  </a:cubicBezTo>
                  <a:cubicBezTo>
                    <a:pt x="1866587" y="2256082"/>
                    <a:pt x="1873549" y="2254554"/>
                    <a:pt x="1877030" y="2253027"/>
                  </a:cubicBezTo>
                  <a:cubicBezTo>
                    <a:pt x="1883992" y="2249971"/>
                    <a:pt x="1890954" y="2245388"/>
                    <a:pt x="1897916" y="2242332"/>
                  </a:cubicBezTo>
                  <a:cubicBezTo>
                    <a:pt x="1903137" y="2239276"/>
                    <a:pt x="1908359" y="2236221"/>
                    <a:pt x="1913580" y="2236221"/>
                  </a:cubicBezTo>
                  <a:cubicBezTo>
                    <a:pt x="1930985" y="2234693"/>
                    <a:pt x="1944909" y="2231637"/>
                    <a:pt x="1953611" y="2216359"/>
                  </a:cubicBezTo>
                  <a:cubicBezTo>
                    <a:pt x="1957092" y="2210247"/>
                    <a:pt x="1974497" y="2202608"/>
                    <a:pt x="1981459" y="2205664"/>
                  </a:cubicBezTo>
                  <a:cubicBezTo>
                    <a:pt x="1993642" y="2210247"/>
                    <a:pt x="2002344" y="2207192"/>
                    <a:pt x="2009306" y="2198025"/>
                  </a:cubicBezTo>
                  <a:cubicBezTo>
                    <a:pt x="2014528" y="2193441"/>
                    <a:pt x="2021490" y="2194969"/>
                    <a:pt x="2026711" y="2198025"/>
                  </a:cubicBezTo>
                  <a:cubicBezTo>
                    <a:pt x="2030192" y="2201080"/>
                    <a:pt x="2033673" y="2202608"/>
                    <a:pt x="2037154" y="2202608"/>
                  </a:cubicBezTo>
                  <a:cubicBezTo>
                    <a:pt x="2049337" y="2204136"/>
                    <a:pt x="2063261" y="2202608"/>
                    <a:pt x="2075444" y="2204136"/>
                  </a:cubicBezTo>
                  <a:cubicBezTo>
                    <a:pt x="2085887" y="2205664"/>
                    <a:pt x="2096330" y="2202608"/>
                    <a:pt x="2103292" y="2196497"/>
                  </a:cubicBezTo>
                  <a:cubicBezTo>
                    <a:pt x="2110254" y="2190386"/>
                    <a:pt x="2115475" y="2190386"/>
                    <a:pt x="2125918" y="2193441"/>
                  </a:cubicBezTo>
                  <a:cubicBezTo>
                    <a:pt x="2134620" y="2196497"/>
                    <a:pt x="2141582" y="2204136"/>
                    <a:pt x="2153766" y="2202608"/>
                  </a:cubicBezTo>
                  <a:cubicBezTo>
                    <a:pt x="2164208" y="2201080"/>
                    <a:pt x="2176392" y="2205664"/>
                    <a:pt x="2188575" y="2201080"/>
                  </a:cubicBezTo>
                  <a:lnTo>
                    <a:pt x="2195537" y="2201080"/>
                  </a:lnTo>
                  <a:cubicBezTo>
                    <a:pt x="2205980" y="2204136"/>
                    <a:pt x="2216423" y="2205664"/>
                    <a:pt x="2225125" y="2213303"/>
                  </a:cubicBezTo>
                  <a:cubicBezTo>
                    <a:pt x="2235568" y="2220942"/>
                    <a:pt x="2237308" y="2164413"/>
                    <a:pt x="2247751" y="2170524"/>
                  </a:cubicBezTo>
                  <a:cubicBezTo>
                    <a:pt x="2263416" y="2179691"/>
                    <a:pt x="2259935" y="2170524"/>
                    <a:pt x="2275599" y="2178163"/>
                  </a:cubicBezTo>
                  <a:cubicBezTo>
                    <a:pt x="2287782" y="2182747"/>
                    <a:pt x="2282561" y="2165941"/>
                    <a:pt x="2296484" y="2168996"/>
                  </a:cubicBezTo>
                  <a:cubicBezTo>
                    <a:pt x="2298225" y="2168996"/>
                    <a:pt x="2319111" y="2181219"/>
                    <a:pt x="2319111" y="2179691"/>
                  </a:cubicBezTo>
                  <a:cubicBezTo>
                    <a:pt x="2327813" y="2175108"/>
                    <a:pt x="2336515" y="2129273"/>
                    <a:pt x="2345218" y="2130801"/>
                  </a:cubicBezTo>
                  <a:cubicBezTo>
                    <a:pt x="2362622" y="2135384"/>
                    <a:pt x="2378287" y="2132328"/>
                    <a:pt x="2393951" y="2126217"/>
                  </a:cubicBezTo>
                  <a:cubicBezTo>
                    <a:pt x="2402653" y="2123162"/>
                    <a:pt x="2416577" y="2112467"/>
                    <a:pt x="2423539" y="2117050"/>
                  </a:cubicBezTo>
                  <a:cubicBezTo>
                    <a:pt x="2435722" y="2124689"/>
                    <a:pt x="2447906" y="2127745"/>
                    <a:pt x="2461829" y="2129273"/>
                  </a:cubicBezTo>
                  <a:cubicBezTo>
                    <a:pt x="2463570" y="2129273"/>
                    <a:pt x="2465311" y="2130801"/>
                    <a:pt x="2467051" y="2132328"/>
                  </a:cubicBezTo>
                  <a:cubicBezTo>
                    <a:pt x="2472272" y="2138440"/>
                    <a:pt x="2496639" y="2121634"/>
                    <a:pt x="2501860" y="2127745"/>
                  </a:cubicBezTo>
                  <a:cubicBezTo>
                    <a:pt x="2508822" y="2136912"/>
                    <a:pt x="2515784" y="2146079"/>
                    <a:pt x="2522746" y="2153718"/>
                  </a:cubicBezTo>
                  <a:cubicBezTo>
                    <a:pt x="2526227" y="2156774"/>
                    <a:pt x="2531448" y="2158302"/>
                    <a:pt x="2533189" y="2161357"/>
                  </a:cubicBezTo>
                  <a:cubicBezTo>
                    <a:pt x="2534929" y="2168996"/>
                    <a:pt x="2538410" y="2172052"/>
                    <a:pt x="2547113" y="2172052"/>
                  </a:cubicBezTo>
                  <a:cubicBezTo>
                    <a:pt x="2552334" y="2172052"/>
                    <a:pt x="2557556" y="2173580"/>
                    <a:pt x="2561037" y="2176635"/>
                  </a:cubicBezTo>
                  <a:cubicBezTo>
                    <a:pt x="2569739" y="2181219"/>
                    <a:pt x="2576701" y="2185802"/>
                    <a:pt x="2583662" y="2190386"/>
                  </a:cubicBezTo>
                  <a:cubicBezTo>
                    <a:pt x="2592365" y="2194969"/>
                    <a:pt x="2601067" y="2199553"/>
                    <a:pt x="2604548" y="2207192"/>
                  </a:cubicBezTo>
                  <a:cubicBezTo>
                    <a:pt x="2606289" y="2210247"/>
                    <a:pt x="2608029" y="2211775"/>
                    <a:pt x="2609770" y="2213303"/>
                  </a:cubicBezTo>
                  <a:cubicBezTo>
                    <a:pt x="2616732" y="2219415"/>
                    <a:pt x="2623694" y="2223998"/>
                    <a:pt x="2630656" y="2230109"/>
                  </a:cubicBezTo>
                  <a:cubicBezTo>
                    <a:pt x="2641098" y="2237749"/>
                    <a:pt x="2649801" y="2246915"/>
                    <a:pt x="2660244" y="2254554"/>
                  </a:cubicBezTo>
                  <a:cubicBezTo>
                    <a:pt x="2663724" y="2256082"/>
                    <a:pt x="2667205" y="2259138"/>
                    <a:pt x="2670686" y="2260666"/>
                  </a:cubicBezTo>
                  <a:cubicBezTo>
                    <a:pt x="2677648" y="2263721"/>
                    <a:pt x="2684610" y="2266777"/>
                    <a:pt x="2689832" y="2271361"/>
                  </a:cubicBezTo>
                  <a:cubicBezTo>
                    <a:pt x="2695053" y="2275944"/>
                    <a:pt x="2719420" y="2248443"/>
                    <a:pt x="2722901" y="2254554"/>
                  </a:cubicBezTo>
                  <a:cubicBezTo>
                    <a:pt x="2722901" y="2256082"/>
                    <a:pt x="2724641" y="2256082"/>
                    <a:pt x="2726382" y="2256082"/>
                  </a:cubicBezTo>
                  <a:cubicBezTo>
                    <a:pt x="2736824" y="2263721"/>
                    <a:pt x="2747267" y="2260666"/>
                    <a:pt x="2757710" y="2257610"/>
                  </a:cubicBezTo>
                  <a:cubicBezTo>
                    <a:pt x="2761191" y="2256082"/>
                    <a:pt x="2764672" y="2254554"/>
                    <a:pt x="2766412" y="2256082"/>
                  </a:cubicBezTo>
                  <a:cubicBezTo>
                    <a:pt x="2778596" y="2260666"/>
                    <a:pt x="2787298" y="2271361"/>
                    <a:pt x="2802962" y="2272888"/>
                  </a:cubicBezTo>
                  <a:cubicBezTo>
                    <a:pt x="2802962" y="2272888"/>
                    <a:pt x="2804703" y="2272888"/>
                    <a:pt x="2804703" y="2274416"/>
                  </a:cubicBezTo>
                  <a:cubicBezTo>
                    <a:pt x="2808184" y="2283583"/>
                    <a:pt x="2818627" y="2283583"/>
                    <a:pt x="2827329" y="2285111"/>
                  </a:cubicBezTo>
                  <a:cubicBezTo>
                    <a:pt x="2832550" y="2285111"/>
                    <a:pt x="2837772" y="2286639"/>
                    <a:pt x="2841253" y="2288167"/>
                  </a:cubicBezTo>
                  <a:cubicBezTo>
                    <a:pt x="2851696" y="2292750"/>
                    <a:pt x="2862138" y="2298861"/>
                    <a:pt x="2874322" y="2301917"/>
                  </a:cubicBezTo>
                  <a:cubicBezTo>
                    <a:pt x="2889986" y="2306501"/>
                    <a:pt x="2905650" y="2309556"/>
                    <a:pt x="2917834" y="2317195"/>
                  </a:cubicBezTo>
                  <a:cubicBezTo>
                    <a:pt x="2919574" y="2317195"/>
                    <a:pt x="2921315" y="2317195"/>
                    <a:pt x="2921315" y="2318723"/>
                  </a:cubicBezTo>
                  <a:cubicBezTo>
                    <a:pt x="2926536" y="2321779"/>
                    <a:pt x="2935239" y="2323306"/>
                    <a:pt x="2938719" y="2327890"/>
                  </a:cubicBezTo>
                  <a:cubicBezTo>
                    <a:pt x="2943941" y="2337057"/>
                    <a:pt x="2957864" y="2335529"/>
                    <a:pt x="2964826" y="2343168"/>
                  </a:cubicBezTo>
                  <a:lnTo>
                    <a:pt x="2966567" y="2343168"/>
                  </a:lnTo>
                  <a:cubicBezTo>
                    <a:pt x="2973529" y="2343168"/>
                    <a:pt x="2980491" y="2344696"/>
                    <a:pt x="2989193" y="2344696"/>
                  </a:cubicBezTo>
                  <a:cubicBezTo>
                    <a:pt x="2992674" y="2343168"/>
                    <a:pt x="2997895" y="2340113"/>
                    <a:pt x="3001376" y="2340113"/>
                  </a:cubicBezTo>
                  <a:cubicBezTo>
                    <a:pt x="3017041" y="2344696"/>
                    <a:pt x="3032705" y="2344696"/>
                    <a:pt x="3043148" y="2332474"/>
                  </a:cubicBezTo>
                  <a:cubicBezTo>
                    <a:pt x="3044888" y="2330946"/>
                    <a:pt x="3048369" y="2330946"/>
                    <a:pt x="3051850" y="2330946"/>
                  </a:cubicBezTo>
                  <a:lnTo>
                    <a:pt x="3065774" y="2330946"/>
                  </a:lnTo>
                  <a:cubicBezTo>
                    <a:pt x="3081438" y="2327890"/>
                    <a:pt x="3095362" y="2324834"/>
                    <a:pt x="3111026" y="2323306"/>
                  </a:cubicBezTo>
                  <a:cubicBezTo>
                    <a:pt x="3117988" y="2321779"/>
                    <a:pt x="3126691" y="2324834"/>
                    <a:pt x="3133652" y="2326362"/>
                  </a:cubicBezTo>
                  <a:cubicBezTo>
                    <a:pt x="3140614" y="2327890"/>
                    <a:pt x="3147576" y="2327890"/>
                    <a:pt x="3154538" y="2327890"/>
                  </a:cubicBezTo>
                  <a:cubicBezTo>
                    <a:pt x="3163240" y="2327890"/>
                    <a:pt x="3170202" y="2324834"/>
                    <a:pt x="3178905" y="2324834"/>
                  </a:cubicBezTo>
                  <a:cubicBezTo>
                    <a:pt x="3185867" y="2323306"/>
                    <a:pt x="3194569" y="2323306"/>
                    <a:pt x="3201531" y="2321779"/>
                  </a:cubicBezTo>
                  <a:cubicBezTo>
                    <a:pt x="3217195" y="2318723"/>
                    <a:pt x="3231119" y="2315667"/>
                    <a:pt x="3246783" y="2314140"/>
                  </a:cubicBezTo>
                  <a:cubicBezTo>
                    <a:pt x="3257226" y="2262194"/>
                    <a:pt x="3255486" y="2201080"/>
                    <a:pt x="3255486" y="2138440"/>
                  </a:cubicBez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9" name="Freeform 9"/>
          <p:cNvSpPr/>
          <p:nvPr/>
        </p:nvSpPr>
        <p:spPr>
          <a:xfrm rot="-6875550">
            <a:off x="-7438727" y="5597915"/>
            <a:ext cx="12128005" cy="7794293"/>
          </a:xfrm>
          <a:custGeom>
            <a:avLst/>
            <a:gdLst/>
            <a:ahLst/>
            <a:cxnLst/>
            <a:rect l="l" t="t" r="r" b="b"/>
            <a:pathLst>
              <a:path w="12128005" h="7794293">
                <a:moveTo>
                  <a:pt x="0" y="0"/>
                </a:moveTo>
                <a:lnTo>
                  <a:pt x="12128005" y="0"/>
                </a:lnTo>
                <a:lnTo>
                  <a:pt x="12128005" y="7794293"/>
                </a:lnTo>
                <a:lnTo>
                  <a:pt x="0" y="779429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0" name="Freeform 10"/>
          <p:cNvSpPr/>
          <p:nvPr/>
        </p:nvSpPr>
        <p:spPr>
          <a:xfrm rot="7833677">
            <a:off x="-1146600" y="-1288744"/>
            <a:ext cx="3466719" cy="4114800"/>
          </a:xfrm>
          <a:custGeom>
            <a:avLst/>
            <a:gdLst/>
            <a:ahLst/>
            <a:cxnLst/>
            <a:rect l="l" t="t" r="r" b="b"/>
            <a:pathLst>
              <a:path w="3466719" h="4114800">
                <a:moveTo>
                  <a:pt x="0" y="0"/>
                </a:moveTo>
                <a:lnTo>
                  <a:pt x="3466719" y="0"/>
                </a:lnTo>
                <a:lnTo>
                  <a:pt x="346671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>
          <a:xfrm rot="-5561794">
            <a:off x="16554229" y="7057422"/>
            <a:ext cx="3467542" cy="4875279"/>
          </a:xfrm>
          <a:custGeom>
            <a:avLst/>
            <a:gdLst/>
            <a:ahLst/>
            <a:cxnLst/>
            <a:rect l="l" t="t" r="r" b="b"/>
            <a:pathLst>
              <a:path w="3467542" h="4875279">
                <a:moveTo>
                  <a:pt x="0" y="0"/>
                </a:moveTo>
                <a:lnTo>
                  <a:pt x="3467542" y="0"/>
                </a:lnTo>
                <a:lnTo>
                  <a:pt x="3467542" y="4875279"/>
                </a:lnTo>
                <a:lnTo>
                  <a:pt x="0" y="4875279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2" name="TextBox 12"/>
          <p:cNvSpPr txBox="1"/>
          <p:nvPr/>
        </p:nvSpPr>
        <p:spPr>
          <a:xfrm>
            <a:off x="3713227" y="2148911"/>
            <a:ext cx="10666238" cy="2586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80"/>
              </a:lnSpc>
            </a:pPr>
            <a:r>
              <a:rPr lang="en-US" sz="6000" spc="144">
                <a:solidFill>
                  <a:srgbClr val="605048"/>
                </a:solidFill>
                <a:latin typeface="Carelia"/>
                <a:ea typeface="Carelia"/>
                <a:cs typeface="Carelia"/>
                <a:sym typeface="Carelia"/>
              </a:rPr>
              <a:t>Adolescence v rámci ontogeneze</a:t>
            </a:r>
          </a:p>
          <a:p>
            <a:pPr marL="0" lvl="0" indent="0" algn="ctr">
              <a:lnSpc>
                <a:spcPts val="6780"/>
              </a:lnSpc>
            </a:pPr>
            <a:endParaRPr lang="en-US" sz="6000" spc="144">
              <a:solidFill>
                <a:srgbClr val="605048"/>
              </a:solidFill>
              <a:latin typeface="Carelia"/>
              <a:ea typeface="Carelia"/>
              <a:cs typeface="Carelia"/>
              <a:sym typeface="Carelia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692521" y="4511621"/>
            <a:ext cx="9328279" cy="21275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 dirty="0" err="1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popisuje</a:t>
            </a:r>
            <a:r>
              <a:rPr lang="en-US" sz="3000" dirty="0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adolescenci</a:t>
            </a:r>
            <a:r>
              <a:rPr lang="en-US" sz="3000" dirty="0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 v </a:t>
            </a:r>
            <a:r>
              <a:rPr lang="en-US" sz="3000" dirty="0" err="1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širším</a:t>
            </a:r>
            <a:r>
              <a:rPr lang="en-US" sz="3000" dirty="0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pojetí</a:t>
            </a:r>
            <a:endParaRPr lang="en-US" sz="3000" dirty="0">
              <a:solidFill>
                <a:srgbClr val="605048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 dirty="0" err="1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zahrnuje</a:t>
            </a:r>
            <a:r>
              <a:rPr lang="en-US" sz="3000" dirty="0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všechny</a:t>
            </a:r>
            <a:r>
              <a:rPr lang="en-US" sz="3000" dirty="0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aspekty</a:t>
            </a:r>
            <a:r>
              <a:rPr lang="en-US" sz="3000" dirty="0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vývoje</a:t>
            </a:r>
            <a:r>
              <a:rPr lang="en-US" sz="3000" dirty="0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000" dirty="0" err="1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nejen</a:t>
            </a:r>
            <a:r>
              <a:rPr lang="en-US" sz="3000" dirty="0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psychosexuální</a:t>
            </a:r>
            <a:r>
              <a:rPr lang="en-US" sz="3000" dirty="0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nebo</a:t>
            </a:r>
            <a:r>
              <a:rPr lang="en-US" sz="3000" dirty="0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psychosociální</a:t>
            </a:r>
            <a:endParaRPr lang="en-US" sz="3000" dirty="0">
              <a:solidFill>
                <a:srgbClr val="605048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4200"/>
              </a:lnSpc>
            </a:pPr>
            <a:endParaRPr lang="en-US" sz="3000" dirty="0">
              <a:solidFill>
                <a:srgbClr val="60504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>
            <a:off x="4516119" y="1477337"/>
            <a:ext cx="9255763" cy="8310597"/>
          </a:xfrm>
          <a:custGeom>
            <a:avLst/>
            <a:gdLst/>
            <a:ahLst/>
            <a:cxnLst/>
            <a:rect l="l" t="t" r="r" b="b"/>
            <a:pathLst>
              <a:path w="9255763" h="8310597">
                <a:moveTo>
                  <a:pt x="0" y="0"/>
                </a:moveTo>
                <a:lnTo>
                  <a:pt x="9255762" y="0"/>
                </a:lnTo>
                <a:lnTo>
                  <a:pt x="9255762" y="8310597"/>
                </a:lnTo>
                <a:lnTo>
                  <a:pt x="0" y="8310597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4" name="TextBox 4"/>
          <p:cNvSpPr txBox="1"/>
          <p:nvPr/>
        </p:nvSpPr>
        <p:spPr>
          <a:xfrm>
            <a:off x="4846788" y="3139239"/>
            <a:ext cx="8594423" cy="659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60"/>
              </a:lnSpc>
            </a:pPr>
            <a:r>
              <a:rPr lang="en-US" sz="6000" spc="162">
                <a:solidFill>
                  <a:srgbClr val="605048"/>
                </a:solidFill>
                <a:latin typeface="Carelia"/>
                <a:ea typeface="Carelia"/>
                <a:cs typeface="Carelia"/>
                <a:sym typeface="Carelia"/>
              </a:rPr>
              <a:t>Zdroje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518134" y="4061759"/>
            <a:ext cx="7222243" cy="4482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0211" lvl="1" indent="-205106" algn="l">
              <a:lnSpc>
                <a:spcPts val="2660"/>
              </a:lnSpc>
              <a:buFont typeface="Arial"/>
              <a:buChar char="•"/>
            </a:pPr>
            <a:r>
              <a:rPr lang="en-US" sz="1900" dirty="0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KREJČÍŘOVÁ, Dana a LANGMEIER, Josef. </a:t>
            </a:r>
            <a:r>
              <a:rPr lang="en-US" sz="1900" dirty="0" err="1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Vývojová</a:t>
            </a:r>
            <a:r>
              <a:rPr lang="en-US" sz="1900" dirty="0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900" dirty="0" err="1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psychologie</a:t>
            </a:r>
            <a:r>
              <a:rPr lang="en-US" sz="1900" dirty="0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. 2. </a:t>
            </a:r>
            <a:r>
              <a:rPr lang="en-US" sz="1900" dirty="0" err="1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aktualizované</a:t>
            </a:r>
            <a:r>
              <a:rPr lang="en-US" sz="1900" dirty="0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900" dirty="0" err="1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vydání</a:t>
            </a:r>
            <a:r>
              <a:rPr lang="en-US" sz="1900" dirty="0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. Psyché. </a:t>
            </a:r>
            <a:r>
              <a:rPr lang="en-US" sz="1900" dirty="0" err="1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Grada</a:t>
            </a:r>
            <a:r>
              <a:rPr lang="en-US" sz="1900" dirty="0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, 2006. ISBN 978-80-247-1284-0.</a:t>
            </a:r>
          </a:p>
          <a:p>
            <a:pPr marL="410211" lvl="1" indent="-205106" algn="l">
              <a:lnSpc>
                <a:spcPts val="2660"/>
              </a:lnSpc>
              <a:buFont typeface="Arial"/>
              <a:buChar char="•"/>
            </a:pPr>
            <a:r>
              <a:rPr lang="en-US" sz="1900" dirty="0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Adolescence. Online. </a:t>
            </a:r>
            <a:r>
              <a:rPr lang="en-US" sz="1900" dirty="0" err="1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Dostupné</a:t>
            </a:r>
            <a:r>
              <a:rPr lang="en-US" sz="1900" dirty="0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 z:</a:t>
            </a:r>
            <a:r>
              <a:rPr lang="cs-CZ" sz="1900" dirty="0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900" u="sng" dirty="0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  <a:hlinkClick r:id="rId4" tooltip="https://is.muni.cz/el/ped/podzim2015/ASPG_VYPS/um/52335199/ado.pdf"/>
              </a:rPr>
              <a:t>https://is.muni.cz/el/ped/podzim2015/ASPG_VYPS/um/52335199/ado.pdf</a:t>
            </a:r>
            <a:r>
              <a:rPr lang="en-US" sz="1900" dirty="0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  <a:hlinkClick r:id="rId4" tooltip="https://is.muni.cz/el/ped/podzim2015/ASPG_VYPS/um/52335199/ado.pdf"/>
              </a:rPr>
              <a:t>. [cit. 2025-06-04].</a:t>
            </a:r>
          </a:p>
          <a:p>
            <a:pPr marL="410211" lvl="1" indent="-205106" algn="l">
              <a:lnSpc>
                <a:spcPts val="2660"/>
              </a:lnSpc>
              <a:buFont typeface="Arial"/>
              <a:buChar char="•"/>
            </a:pPr>
            <a:r>
              <a:rPr lang="en-US" sz="1900" dirty="0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LAŠEK, CSC., doc. </a:t>
            </a:r>
            <a:r>
              <a:rPr lang="en-US" sz="1900" dirty="0" err="1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PhDr</a:t>
            </a:r>
            <a:r>
              <a:rPr lang="en-US" sz="1900" dirty="0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. Jan. </a:t>
            </a:r>
            <a:r>
              <a:rPr lang="en-US" sz="1900" dirty="0" err="1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Psychologie</a:t>
            </a:r>
            <a:r>
              <a:rPr lang="en-US" sz="1900" dirty="0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900" dirty="0" err="1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vývojová</a:t>
            </a:r>
            <a:r>
              <a:rPr lang="en-US" sz="1900" dirty="0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. Online. </a:t>
            </a:r>
            <a:r>
              <a:rPr lang="en-US" sz="1900" dirty="0" err="1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Dostupné</a:t>
            </a:r>
            <a:r>
              <a:rPr lang="en-US" sz="1900" dirty="0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 z: </a:t>
            </a:r>
            <a:r>
              <a:rPr lang="en-US" sz="1900" u="sng" dirty="0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  <a:hlinkClick r:id="rId5" tooltip="https://www.uhk.cz/file/edee/pedagogicka-fakulta/pdf/pracoviste-fakulty/katedra-socialni-patologie-a-sociologie/dokumenty/studijni-opory/socialni-komunikace-v-neziskovem-sektoru/psychologie-vyvojova.pdf"/>
              </a:rPr>
              <a:t>https://www.uhk.cz/file/edee/pedagogicka-fakulta/pdf/pracoviste-fakulty/katedra-socialni-patologie-a-sociologie/dokumenty/studijni-opory/socialni-komunikace-v-neziskovem-sektoru/psychologie-vyvojova.pdf</a:t>
            </a:r>
            <a:r>
              <a:rPr lang="en-US" sz="1900" dirty="0">
                <a:solidFill>
                  <a:srgbClr val="605048"/>
                </a:solidFill>
                <a:latin typeface="Poppins"/>
                <a:ea typeface="Poppins"/>
                <a:cs typeface="Poppins"/>
                <a:sym typeface="Poppins"/>
              </a:rPr>
              <a:t>. [cit. 2025-06-04].</a:t>
            </a:r>
          </a:p>
          <a:p>
            <a:pPr algn="l">
              <a:lnSpc>
                <a:spcPts val="2660"/>
              </a:lnSpc>
            </a:pPr>
            <a:endParaRPr lang="en-US" sz="1900" dirty="0">
              <a:solidFill>
                <a:srgbClr val="60504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" name="Freeform 6"/>
          <p:cNvSpPr/>
          <p:nvPr/>
        </p:nvSpPr>
        <p:spPr>
          <a:xfrm rot="6388641">
            <a:off x="-1851477" y="-1782207"/>
            <a:ext cx="4019186" cy="6136162"/>
          </a:xfrm>
          <a:custGeom>
            <a:avLst/>
            <a:gdLst/>
            <a:ahLst/>
            <a:cxnLst/>
            <a:rect l="l" t="t" r="r" b="b"/>
            <a:pathLst>
              <a:path w="4019186" h="6136162">
                <a:moveTo>
                  <a:pt x="0" y="0"/>
                </a:moveTo>
                <a:lnTo>
                  <a:pt x="4019186" y="0"/>
                </a:lnTo>
                <a:lnTo>
                  <a:pt x="4019186" y="6136163"/>
                </a:lnTo>
                <a:lnTo>
                  <a:pt x="0" y="6136163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7" name="Freeform 7"/>
          <p:cNvSpPr/>
          <p:nvPr/>
        </p:nvSpPr>
        <p:spPr>
          <a:xfrm rot="-160405">
            <a:off x="15165536" y="6265084"/>
            <a:ext cx="3507936" cy="4278879"/>
          </a:xfrm>
          <a:custGeom>
            <a:avLst/>
            <a:gdLst/>
            <a:ahLst/>
            <a:cxnLst/>
            <a:rect l="l" t="t" r="r" b="b"/>
            <a:pathLst>
              <a:path w="3507936" h="4278879">
                <a:moveTo>
                  <a:pt x="0" y="0"/>
                </a:moveTo>
                <a:lnTo>
                  <a:pt x="3507936" y="0"/>
                </a:lnTo>
                <a:lnTo>
                  <a:pt x="3507936" y="4278879"/>
                </a:lnTo>
                <a:lnTo>
                  <a:pt x="0" y="4278879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8" name="Group 8"/>
          <p:cNvGrpSpPr/>
          <p:nvPr/>
        </p:nvGrpSpPr>
        <p:grpSpPr>
          <a:xfrm rot="1443742">
            <a:off x="12137681" y="-942214"/>
            <a:ext cx="6414001" cy="3886649"/>
            <a:chOff x="0" y="0"/>
            <a:chExt cx="2459399" cy="1490305"/>
          </a:xfrm>
        </p:grpSpPr>
        <p:sp>
          <p:nvSpPr>
            <p:cNvPr id="9" name="Freeform 9"/>
            <p:cNvSpPr/>
            <p:nvPr/>
          </p:nvSpPr>
          <p:spPr>
            <a:xfrm rot="10688384" flipH="1" flipV="1">
              <a:off x="-18741" y="-20408"/>
              <a:ext cx="2482738" cy="1499376"/>
            </a:xfrm>
            <a:custGeom>
              <a:avLst/>
              <a:gdLst/>
              <a:ahLst/>
              <a:cxnLst/>
              <a:rect l="l" t="t" r="r" b="b"/>
              <a:pathLst>
                <a:path w="2482738" h="1499376">
                  <a:moveTo>
                    <a:pt x="2457586" y="1375322"/>
                  </a:moveTo>
                  <a:cubicBezTo>
                    <a:pt x="2468336" y="1003840"/>
                    <a:pt x="2468871" y="501179"/>
                    <a:pt x="2480905" y="130679"/>
                  </a:cubicBezTo>
                  <a:cubicBezTo>
                    <a:pt x="2481088" y="125037"/>
                    <a:pt x="2482586" y="119438"/>
                    <a:pt x="2482738" y="114736"/>
                  </a:cubicBezTo>
                  <a:cubicBezTo>
                    <a:pt x="2481454" y="113753"/>
                    <a:pt x="2480140" y="113710"/>
                    <a:pt x="2478856" y="112727"/>
                  </a:cubicBezTo>
                  <a:cubicBezTo>
                    <a:pt x="2478856" y="112727"/>
                    <a:pt x="2477511" y="113625"/>
                    <a:pt x="2477480" y="114565"/>
                  </a:cubicBezTo>
                  <a:cubicBezTo>
                    <a:pt x="2474699" y="119182"/>
                    <a:pt x="2469441" y="119011"/>
                    <a:pt x="2464183" y="118840"/>
                  </a:cubicBezTo>
                  <a:cubicBezTo>
                    <a:pt x="2457641" y="117686"/>
                    <a:pt x="2451221" y="112771"/>
                    <a:pt x="2443273" y="114396"/>
                  </a:cubicBezTo>
                  <a:cubicBezTo>
                    <a:pt x="2440613" y="115251"/>
                    <a:pt x="2435417" y="113199"/>
                    <a:pt x="2434163" y="111276"/>
                  </a:cubicBezTo>
                  <a:cubicBezTo>
                    <a:pt x="2430342" y="107386"/>
                    <a:pt x="2425084" y="107215"/>
                    <a:pt x="2419765" y="108925"/>
                  </a:cubicBezTo>
                  <a:cubicBezTo>
                    <a:pt x="2417105" y="109780"/>
                    <a:pt x="2414507" y="108755"/>
                    <a:pt x="2411878" y="108669"/>
                  </a:cubicBezTo>
                  <a:cubicBezTo>
                    <a:pt x="2407934" y="108541"/>
                    <a:pt x="2402707" y="107430"/>
                    <a:pt x="2398794" y="106361"/>
                  </a:cubicBezTo>
                  <a:cubicBezTo>
                    <a:pt x="2397480" y="106319"/>
                    <a:pt x="2394881" y="105293"/>
                    <a:pt x="2393567" y="105250"/>
                  </a:cubicBezTo>
                  <a:cubicBezTo>
                    <a:pt x="2389653" y="104182"/>
                    <a:pt x="2385802" y="101233"/>
                    <a:pt x="2381736" y="104866"/>
                  </a:cubicBezTo>
                  <a:cubicBezTo>
                    <a:pt x="2381736" y="104866"/>
                    <a:pt x="2379107" y="104781"/>
                    <a:pt x="2377823" y="103798"/>
                  </a:cubicBezTo>
                  <a:cubicBezTo>
                    <a:pt x="2376570" y="101874"/>
                    <a:pt x="2375347" y="99011"/>
                    <a:pt x="2374093" y="97087"/>
                  </a:cubicBezTo>
                  <a:cubicBezTo>
                    <a:pt x="2371556" y="94181"/>
                    <a:pt x="2371709" y="89479"/>
                    <a:pt x="2367826" y="87470"/>
                  </a:cubicBezTo>
                  <a:cubicBezTo>
                    <a:pt x="2365228" y="86444"/>
                    <a:pt x="2363944" y="85461"/>
                    <a:pt x="2362691" y="83538"/>
                  </a:cubicBezTo>
                  <a:cubicBezTo>
                    <a:pt x="2362721" y="82598"/>
                    <a:pt x="2360123" y="81572"/>
                    <a:pt x="2360153" y="80631"/>
                  </a:cubicBezTo>
                  <a:lnTo>
                    <a:pt x="2356301" y="77682"/>
                  </a:lnTo>
                  <a:cubicBezTo>
                    <a:pt x="2355048" y="75759"/>
                    <a:pt x="2353825" y="72895"/>
                    <a:pt x="2351227" y="71869"/>
                  </a:cubicBezTo>
                  <a:cubicBezTo>
                    <a:pt x="2346060" y="68878"/>
                    <a:pt x="2344868" y="65074"/>
                    <a:pt x="2347650" y="60457"/>
                  </a:cubicBezTo>
                  <a:cubicBezTo>
                    <a:pt x="2343737" y="59389"/>
                    <a:pt x="2341169" y="57423"/>
                    <a:pt x="2337225" y="57295"/>
                  </a:cubicBezTo>
                  <a:cubicBezTo>
                    <a:pt x="2321421" y="57723"/>
                    <a:pt x="2304272" y="59048"/>
                    <a:pt x="2288467" y="59476"/>
                  </a:cubicBezTo>
                  <a:cubicBezTo>
                    <a:pt x="2285838" y="59391"/>
                    <a:pt x="2281864" y="60203"/>
                    <a:pt x="2280519" y="61101"/>
                  </a:cubicBezTo>
                  <a:cubicBezTo>
                    <a:pt x="2269850" y="65461"/>
                    <a:pt x="2259456" y="61358"/>
                    <a:pt x="2248971" y="60076"/>
                  </a:cubicBezTo>
                  <a:cubicBezTo>
                    <a:pt x="2241084" y="59820"/>
                    <a:pt x="2233289" y="56743"/>
                    <a:pt x="2225432" y="55546"/>
                  </a:cubicBezTo>
                  <a:cubicBezTo>
                    <a:pt x="2216261" y="54307"/>
                    <a:pt x="2208344" y="54991"/>
                    <a:pt x="2199173" y="53752"/>
                  </a:cubicBezTo>
                  <a:cubicBezTo>
                    <a:pt x="2197858" y="53709"/>
                    <a:pt x="2196574" y="52726"/>
                    <a:pt x="2195291" y="51743"/>
                  </a:cubicBezTo>
                  <a:cubicBezTo>
                    <a:pt x="2192775" y="48179"/>
                    <a:pt x="2187475" y="49277"/>
                    <a:pt x="2184805" y="50461"/>
                  </a:cubicBezTo>
                  <a:cubicBezTo>
                    <a:pt x="2180801" y="52214"/>
                    <a:pt x="2179395" y="54992"/>
                    <a:pt x="2176674" y="57728"/>
                  </a:cubicBezTo>
                  <a:cubicBezTo>
                    <a:pt x="2170071" y="58455"/>
                    <a:pt x="2160839" y="59096"/>
                    <a:pt x="2154175" y="61704"/>
                  </a:cubicBezTo>
                  <a:cubicBezTo>
                    <a:pt x="2148856" y="63414"/>
                    <a:pt x="2146196" y="64269"/>
                    <a:pt x="2142314" y="62260"/>
                  </a:cubicBezTo>
                  <a:lnTo>
                    <a:pt x="2140969" y="63158"/>
                  </a:lnTo>
                  <a:cubicBezTo>
                    <a:pt x="2143537" y="65124"/>
                    <a:pt x="2144759" y="67988"/>
                    <a:pt x="2147327" y="69954"/>
                  </a:cubicBezTo>
                  <a:cubicBezTo>
                    <a:pt x="2143353" y="70766"/>
                    <a:pt x="2138034" y="72476"/>
                    <a:pt x="2135436" y="71450"/>
                  </a:cubicBezTo>
                  <a:cubicBezTo>
                    <a:pt x="2128894" y="70296"/>
                    <a:pt x="2126204" y="72092"/>
                    <a:pt x="2120885" y="73802"/>
                  </a:cubicBezTo>
                  <a:cubicBezTo>
                    <a:pt x="2115535" y="76452"/>
                    <a:pt x="2108902" y="78119"/>
                    <a:pt x="2103583" y="79829"/>
                  </a:cubicBezTo>
                  <a:cubicBezTo>
                    <a:pt x="2102268" y="79786"/>
                    <a:pt x="2100954" y="79744"/>
                    <a:pt x="2099670" y="78761"/>
                  </a:cubicBezTo>
                  <a:cubicBezTo>
                    <a:pt x="2098355" y="78718"/>
                    <a:pt x="2097071" y="77735"/>
                    <a:pt x="2097071" y="77735"/>
                  </a:cubicBezTo>
                  <a:cubicBezTo>
                    <a:pt x="2090438" y="79402"/>
                    <a:pt x="2083804" y="81069"/>
                    <a:pt x="2077293" y="78975"/>
                  </a:cubicBezTo>
                  <a:cubicBezTo>
                    <a:pt x="2075978" y="78933"/>
                    <a:pt x="2075948" y="79873"/>
                    <a:pt x="2074633" y="79830"/>
                  </a:cubicBezTo>
                  <a:cubicBezTo>
                    <a:pt x="2066685" y="81455"/>
                    <a:pt x="2061213" y="87866"/>
                    <a:pt x="2050697" y="87525"/>
                  </a:cubicBezTo>
                  <a:cubicBezTo>
                    <a:pt x="2042811" y="87269"/>
                    <a:pt x="2034771" y="91714"/>
                    <a:pt x="2026884" y="91458"/>
                  </a:cubicBezTo>
                  <a:cubicBezTo>
                    <a:pt x="2017652" y="92100"/>
                    <a:pt x="2009704" y="93724"/>
                    <a:pt x="2001725" y="96289"/>
                  </a:cubicBezTo>
                  <a:cubicBezTo>
                    <a:pt x="1999066" y="97144"/>
                    <a:pt x="1996437" y="97059"/>
                    <a:pt x="1995122" y="97016"/>
                  </a:cubicBezTo>
                  <a:cubicBezTo>
                    <a:pt x="1988611" y="94922"/>
                    <a:pt x="1984576" y="97615"/>
                    <a:pt x="1981855" y="100351"/>
                  </a:cubicBezTo>
                  <a:cubicBezTo>
                    <a:pt x="1975069" y="106720"/>
                    <a:pt x="1964492" y="108259"/>
                    <a:pt x="1955229" y="109841"/>
                  </a:cubicBezTo>
                  <a:cubicBezTo>
                    <a:pt x="1943338" y="111337"/>
                    <a:pt x="1931477" y="111893"/>
                    <a:pt x="1919616" y="112449"/>
                  </a:cubicBezTo>
                  <a:cubicBezTo>
                    <a:pt x="1918301" y="112407"/>
                    <a:pt x="1916895" y="115185"/>
                    <a:pt x="1914236" y="116040"/>
                  </a:cubicBezTo>
                  <a:cubicBezTo>
                    <a:pt x="1912921" y="115997"/>
                    <a:pt x="1911637" y="115014"/>
                    <a:pt x="1911637" y="115014"/>
                  </a:cubicBezTo>
                  <a:cubicBezTo>
                    <a:pt x="1904881" y="120443"/>
                    <a:pt x="1900663" y="128778"/>
                    <a:pt x="1887549" y="127411"/>
                  </a:cubicBezTo>
                  <a:lnTo>
                    <a:pt x="1886234" y="127368"/>
                  </a:lnTo>
                  <a:cubicBezTo>
                    <a:pt x="1875566" y="131728"/>
                    <a:pt x="1865111" y="129506"/>
                    <a:pt x="1855970" y="127326"/>
                  </a:cubicBezTo>
                  <a:cubicBezTo>
                    <a:pt x="1853341" y="127241"/>
                    <a:pt x="1849459" y="125232"/>
                    <a:pt x="1848206" y="123309"/>
                  </a:cubicBezTo>
                  <a:cubicBezTo>
                    <a:pt x="1844445" y="117539"/>
                    <a:pt x="1833990" y="115316"/>
                    <a:pt x="1826042" y="116941"/>
                  </a:cubicBezTo>
                  <a:cubicBezTo>
                    <a:pt x="1819409" y="118608"/>
                    <a:pt x="1812806" y="119335"/>
                    <a:pt x="1806172" y="121002"/>
                  </a:cubicBezTo>
                  <a:cubicBezTo>
                    <a:pt x="1795595" y="122541"/>
                    <a:pt x="1786363" y="123183"/>
                    <a:pt x="1775970" y="119080"/>
                  </a:cubicBezTo>
                  <a:cubicBezTo>
                    <a:pt x="1765576" y="114977"/>
                    <a:pt x="1757597" y="117542"/>
                    <a:pt x="1752064" y="125834"/>
                  </a:cubicBezTo>
                  <a:cubicBezTo>
                    <a:pt x="1747938" y="131348"/>
                    <a:pt x="1737391" y="131947"/>
                    <a:pt x="1730971" y="127032"/>
                  </a:cubicBezTo>
                  <a:cubicBezTo>
                    <a:pt x="1727119" y="124083"/>
                    <a:pt x="1724460" y="124938"/>
                    <a:pt x="1720455" y="126690"/>
                  </a:cubicBezTo>
                  <a:lnTo>
                    <a:pt x="1712385" y="132076"/>
                  </a:lnTo>
                  <a:cubicBezTo>
                    <a:pt x="1711040" y="132974"/>
                    <a:pt x="1708411" y="132889"/>
                    <a:pt x="1707097" y="132846"/>
                  </a:cubicBezTo>
                  <a:lnTo>
                    <a:pt x="1699210" y="132590"/>
                  </a:lnTo>
                  <a:cubicBezTo>
                    <a:pt x="1693952" y="132419"/>
                    <a:pt x="1688724" y="131308"/>
                    <a:pt x="1683497" y="130197"/>
                  </a:cubicBezTo>
                  <a:cubicBezTo>
                    <a:pt x="1676955" y="129043"/>
                    <a:pt x="1671789" y="126051"/>
                    <a:pt x="1665247" y="124897"/>
                  </a:cubicBezTo>
                  <a:cubicBezTo>
                    <a:pt x="1654761" y="123615"/>
                    <a:pt x="1652346" y="116947"/>
                    <a:pt x="1648555" y="112118"/>
                  </a:cubicBezTo>
                  <a:cubicBezTo>
                    <a:pt x="1646018" y="109211"/>
                    <a:pt x="1640882" y="105279"/>
                    <a:pt x="1635594" y="106049"/>
                  </a:cubicBezTo>
                  <a:cubicBezTo>
                    <a:pt x="1630275" y="107758"/>
                    <a:pt x="1625078" y="105707"/>
                    <a:pt x="1621165" y="104639"/>
                  </a:cubicBezTo>
                  <a:cubicBezTo>
                    <a:pt x="1619850" y="104596"/>
                    <a:pt x="1617252" y="103570"/>
                    <a:pt x="1615937" y="103527"/>
                  </a:cubicBezTo>
                  <a:cubicBezTo>
                    <a:pt x="1606797" y="101348"/>
                    <a:pt x="1600102" y="104896"/>
                    <a:pt x="1593377" y="109384"/>
                  </a:cubicBezTo>
                  <a:lnTo>
                    <a:pt x="1587997" y="112975"/>
                  </a:lnTo>
                  <a:cubicBezTo>
                    <a:pt x="1586652" y="113872"/>
                    <a:pt x="1586591" y="115753"/>
                    <a:pt x="1585246" y="116651"/>
                  </a:cubicBezTo>
                  <a:cubicBezTo>
                    <a:pt x="1577206" y="121096"/>
                    <a:pt x="1569380" y="118959"/>
                    <a:pt x="1560270" y="115840"/>
                  </a:cubicBezTo>
                  <a:cubicBezTo>
                    <a:pt x="1552475" y="112762"/>
                    <a:pt x="1543182" y="115285"/>
                    <a:pt x="1540370" y="120841"/>
                  </a:cubicBezTo>
                  <a:cubicBezTo>
                    <a:pt x="1538933" y="124560"/>
                    <a:pt x="1537527" y="127338"/>
                    <a:pt x="1530893" y="129006"/>
                  </a:cubicBezTo>
                  <a:cubicBezTo>
                    <a:pt x="1524229" y="131613"/>
                    <a:pt x="1516281" y="133238"/>
                    <a:pt x="1514753" y="139778"/>
                  </a:cubicBezTo>
                  <a:cubicBezTo>
                    <a:pt x="1514723" y="140718"/>
                    <a:pt x="1513377" y="141616"/>
                    <a:pt x="1512063" y="141573"/>
                  </a:cubicBezTo>
                  <a:cubicBezTo>
                    <a:pt x="1508089" y="142385"/>
                    <a:pt x="1505429" y="143240"/>
                    <a:pt x="1501455" y="144052"/>
                  </a:cubicBezTo>
                  <a:lnTo>
                    <a:pt x="1489625" y="143668"/>
                  </a:lnTo>
                  <a:cubicBezTo>
                    <a:pt x="1481769" y="142472"/>
                    <a:pt x="1473943" y="140335"/>
                    <a:pt x="1466086" y="139138"/>
                  </a:cubicBezTo>
                  <a:cubicBezTo>
                    <a:pt x="1456915" y="137899"/>
                    <a:pt x="1448906" y="141404"/>
                    <a:pt x="1439674" y="142046"/>
                  </a:cubicBezTo>
                  <a:lnTo>
                    <a:pt x="1438329" y="142943"/>
                  </a:lnTo>
                  <a:cubicBezTo>
                    <a:pt x="1435609" y="145679"/>
                    <a:pt x="1431696" y="144611"/>
                    <a:pt x="1429128" y="142645"/>
                  </a:cubicBezTo>
                  <a:cubicBezTo>
                    <a:pt x="1423992" y="138712"/>
                    <a:pt x="1414821" y="137473"/>
                    <a:pt x="1408187" y="139140"/>
                  </a:cubicBezTo>
                  <a:cubicBezTo>
                    <a:pt x="1400209" y="141705"/>
                    <a:pt x="1392261" y="143330"/>
                    <a:pt x="1384313" y="144954"/>
                  </a:cubicBezTo>
                  <a:cubicBezTo>
                    <a:pt x="1381684" y="144869"/>
                    <a:pt x="1379085" y="143843"/>
                    <a:pt x="1377771" y="143801"/>
                  </a:cubicBezTo>
                  <a:cubicBezTo>
                    <a:pt x="1375142" y="143715"/>
                    <a:pt x="1371229" y="142647"/>
                    <a:pt x="1369884" y="143544"/>
                  </a:cubicBezTo>
                  <a:cubicBezTo>
                    <a:pt x="1359185" y="148845"/>
                    <a:pt x="1348730" y="146623"/>
                    <a:pt x="1339651" y="142563"/>
                  </a:cubicBezTo>
                  <a:cubicBezTo>
                    <a:pt x="1334454" y="140511"/>
                    <a:pt x="1326628" y="138374"/>
                    <a:pt x="1324182" y="132647"/>
                  </a:cubicBezTo>
                  <a:cubicBezTo>
                    <a:pt x="1322990" y="128843"/>
                    <a:pt x="1317854" y="124910"/>
                    <a:pt x="1314002" y="121961"/>
                  </a:cubicBezTo>
                  <a:cubicBezTo>
                    <a:pt x="1307582" y="117046"/>
                    <a:pt x="1301224" y="110250"/>
                    <a:pt x="1289393" y="109866"/>
                  </a:cubicBezTo>
                  <a:cubicBezTo>
                    <a:pt x="1286764" y="109780"/>
                    <a:pt x="1284257" y="105934"/>
                    <a:pt x="1282912" y="106831"/>
                  </a:cubicBezTo>
                  <a:cubicBezTo>
                    <a:pt x="1277624" y="107601"/>
                    <a:pt x="1277685" y="105720"/>
                    <a:pt x="1275117" y="103754"/>
                  </a:cubicBezTo>
                  <a:cubicBezTo>
                    <a:pt x="1272549" y="101788"/>
                    <a:pt x="1268667" y="99779"/>
                    <a:pt x="1266129" y="96873"/>
                  </a:cubicBezTo>
                  <a:cubicBezTo>
                    <a:pt x="1262308" y="92983"/>
                    <a:pt x="1258517" y="88153"/>
                    <a:pt x="1254696" y="84264"/>
                  </a:cubicBezTo>
                  <a:cubicBezTo>
                    <a:pt x="1250875" y="80374"/>
                    <a:pt x="1248398" y="75587"/>
                    <a:pt x="1244577" y="71698"/>
                  </a:cubicBezTo>
                  <a:cubicBezTo>
                    <a:pt x="1243293" y="70715"/>
                    <a:pt x="1239380" y="69646"/>
                    <a:pt x="1238035" y="70544"/>
                  </a:cubicBezTo>
                  <a:lnTo>
                    <a:pt x="1222078" y="75674"/>
                  </a:lnTo>
                  <a:cubicBezTo>
                    <a:pt x="1219418" y="76529"/>
                    <a:pt x="1218043" y="78367"/>
                    <a:pt x="1216667" y="80205"/>
                  </a:cubicBezTo>
                  <a:lnTo>
                    <a:pt x="1215383" y="79222"/>
                  </a:lnTo>
                  <a:cubicBezTo>
                    <a:pt x="1216789" y="76443"/>
                    <a:pt x="1218195" y="73665"/>
                    <a:pt x="1219540" y="72767"/>
                  </a:cubicBezTo>
                  <a:lnTo>
                    <a:pt x="1203858" y="69434"/>
                  </a:lnTo>
                  <a:cubicBezTo>
                    <a:pt x="1199945" y="68365"/>
                    <a:pt x="1193373" y="68152"/>
                    <a:pt x="1190744" y="68067"/>
                  </a:cubicBezTo>
                  <a:lnTo>
                    <a:pt x="1169712" y="67384"/>
                  </a:lnTo>
                  <a:cubicBezTo>
                    <a:pt x="1161825" y="67127"/>
                    <a:pt x="1155283" y="65974"/>
                    <a:pt x="1147365" y="66658"/>
                  </a:cubicBezTo>
                  <a:cubicBezTo>
                    <a:pt x="1142077" y="67427"/>
                    <a:pt x="1138195" y="65419"/>
                    <a:pt x="1134312" y="63410"/>
                  </a:cubicBezTo>
                  <a:cubicBezTo>
                    <a:pt x="1123980" y="57426"/>
                    <a:pt x="1113677" y="50502"/>
                    <a:pt x="1099126" y="52853"/>
                  </a:cubicBezTo>
                  <a:cubicBezTo>
                    <a:pt x="1097812" y="52811"/>
                    <a:pt x="1095213" y="51785"/>
                    <a:pt x="1093929" y="50802"/>
                  </a:cubicBezTo>
                  <a:cubicBezTo>
                    <a:pt x="1090016" y="49734"/>
                    <a:pt x="1087449" y="47767"/>
                    <a:pt x="1082252" y="45716"/>
                  </a:cubicBezTo>
                  <a:cubicBezTo>
                    <a:pt x="1082160" y="48537"/>
                    <a:pt x="1082129" y="49477"/>
                    <a:pt x="1083383" y="51401"/>
                  </a:cubicBezTo>
                  <a:cubicBezTo>
                    <a:pt x="1080693" y="53196"/>
                    <a:pt x="1079409" y="52213"/>
                    <a:pt x="1078125" y="51230"/>
                  </a:cubicBezTo>
                  <a:cubicBezTo>
                    <a:pt x="1076780" y="52128"/>
                    <a:pt x="1075404" y="53966"/>
                    <a:pt x="1074090" y="53923"/>
                  </a:cubicBezTo>
                  <a:cubicBezTo>
                    <a:pt x="1067456" y="55590"/>
                    <a:pt x="1060853" y="56317"/>
                    <a:pt x="1054220" y="57984"/>
                  </a:cubicBezTo>
                  <a:cubicBezTo>
                    <a:pt x="1051560" y="58839"/>
                    <a:pt x="1048901" y="59694"/>
                    <a:pt x="1047556" y="60592"/>
                  </a:cubicBezTo>
                  <a:cubicBezTo>
                    <a:pt x="1042206" y="63242"/>
                    <a:pt x="1038110" y="67816"/>
                    <a:pt x="1028939" y="66577"/>
                  </a:cubicBezTo>
                  <a:cubicBezTo>
                    <a:pt x="1027624" y="66534"/>
                    <a:pt x="1024934" y="68329"/>
                    <a:pt x="1022305" y="68244"/>
                  </a:cubicBezTo>
                  <a:cubicBezTo>
                    <a:pt x="1019646" y="69099"/>
                    <a:pt x="1015702" y="68971"/>
                    <a:pt x="1013043" y="69826"/>
                  </a:cubicBezTo>
                  <a:lnTo>
                    <a:pt x="1010414" y="69740"/>
                  </a:lnTo>
                  <a:cubicBezTo>
                    <a:pt x="1002466" y="71365"/>
                    <a:pt x="995832" y="73032"/>
                    <a:pt x="987915" y="73716"/>
                  </a:cubicBezTo>
                  <a:lnTo>
                    <a:pt x="982657" y="73546"/>
                  </a:lnTo>
                  <a:cubicBezTo>
                    <a:pt x="976084" y="73332"/>
                    <a:pt x="970857" y="72221"/>
                    <a:pt x="964284" y="72008"/>
                  </a:cubicBezTo>
                  <a:cubicBezTo>
                    <a:pt x="957712" y="71794"/>
                    <a:pt x="951078" y="73461"/>
                    <a:pt x="944506" y="73248"/>
                  </a:cubicBezTo>
                  <a:cubicBezTo>
                    <a:pt x="936619" y="72992"/>
                    <a:pt x="927418" y="72693"/>
                    <a:pt x="920967" y="68718"/>
                  </a:cubicBezTo>
                  <a:cubicBezTo>
                    <a:pt x="919683" y="67735"/>
                    <a:pt x="915740" y="67607"/>
                    <a:pt x="913080" y="68462"/>
                  </a:cubicBezTo>
                  <a:cubicBezTo>
                    <a:pt x="903848" y="69103"/>
                    <a:pt x="894616" y="69745"/>
                    <a:pt x="886668" y="71369"/>
                  </a:cubicBezTo>
                  <a:cubicBezTo>
                    <a:pt x="878720" y="72994"/>
                    <a:pt x="874838" y="70985"/>
                    <a:pt x="872361" y="66198"/>
                  </a:cubicBezTo>
                  <a:cubicBezTo>
                    <a:pt x="871108" y="64275"/>
                    <a:pt x="868540" y="62309"/>
                    <a:pt x="865972" y="60342"/>
                  </a:cubicBezTo>
                  <a:cubicBezTo>
                    <a:pt x="862090" y="58334"/>
                    <a:pt x="858238" y="55384"/>
                    <a:pt x="854295" y="55256"/>
                  </a:cubicBezTo>
                  <a:cubicBezTo>
                    <a:pt x="845093" y="54958"/>
                    <a:pt x="839957" y="51025"/>
                    <a:pt x="833476" y="47991"/>
                  </a:cubicBezTo>
                  <a:cubicBezTo>
                    <a:pt x="823113" y="42948"/>
                    <a:pt x="814095" y="37007"/>
                    <a:pt x="800919" y="37520"/>
                  </a:cubicBezTo>
                  <a:lnTo>
                    <a:pt x="801072" y="32818"/>
                  </a:lnTo>
                  <a:cubicBezTo>
                    <a:pt x="803701" y="32904"/>
                    <a:pt x="806330" y="32989"/>
                    <a:pt x="808990" y="32134"/>
                  </a:cubicBezTo>
                  <a:cubicBezTo>
                    <a:pt x="805107" y="30125"/>
                    <a:pt x="805199" y="27304"/>
                    <a:pt x="802631" y="25338"/>
                  </a:cubicBezTo>
                  <a:cubicBezTo>
                    <a:pt x="797465" y="22346"/>
                    <a:pt x="792237" y="21235"/>
                    <a:pt x="787040" y="19184"/>
                  </a:cubicBezTo>
                  <a:cubicBezTo>
                    <a:pt x="783127" y="18115"/>
                    <a:pt x="777869" y="17944"/>
                    <a:pt x="780346" y="22732"/>
                  </a:cubicBezTo>
                  <a:cubicBezTo>
                    <a:pt x="773743" y="23458"/>
                    <a:pt x="768485" y="23288"/>
                    <a:pt x="765795" y="25083"/>
                  </a:cubicBezTo>
                  <a:cubicBezTo>
                    <a:pt x="760445" y="27733"/>
                    <a:pt x="755248" y="25682"/>
                    <a:pt x="751366" y="23673"/>
                  </a:cubicBezTo>
                  <a:cubicBezTo>
                    <a:pt x="748767" y="22647"/>
                    <a:pt x="746169" y="21622"/>
                    <a:pt x="743509" y="22477"/>
                  </a:cubicBezTo>
                  <a:cubicBezTo>
                    <a:pt x="727552" y="27606"/>
                    <a:pt x="711870" y="24273"/>
                    <a:pt x="696096" y="23761"/>
                  </a:cubicBezTo>
                  <a:cubicBezTo>
                    <a:pt x="693467" y="23675"/>
                    <a:pt x="690869" y="22649"/>
                    <a:pt x="686925" y="22521"/>
                  </a:cubicBezTo>
                  <a:cubicBezTo>
                    <a:pt x="681698" y="21410"/>
                    <a:pt x="677815" y="19401"/>
                    <a:pt x="672588" y="18290"/>
                  </a:cubicBezTo>
                  <a:cubicBezTo>
                    <a:pt x="667360" y="17179"/>
                    <a:pt x="660818" y="16025"/>
                    <a:pt x="655591" y="14914"/>
                  </a:cubicBezTo>
                  <a:lnTo>
                    <a:pt x="651648" y="14786"/>
                  </a:lnTo>
                  <a:cubicBezTo>
                    <a:pt x="642446" y="14487"/>
                    <a:pt x="633214" y="15129"/>
                    <a:pt x="625327" y="14873"/>
                  </a:cubicBezTo>
                  <a:cubicBezTo>
                    <a:pt x="618755" y="14659"/>
                    <a:pt x="612243" y="12565"/>
                    <a:pt x="604387" y="11369"/>
                  </a:cubicBezTo>
                  <a:cubicBezTo>
                    <a:pt x="603317" y="3803"/>
                    <a:pt x="592740" y="5342"/>
                    <a:pt x="586289" y="1367"/>
                  </a:cubicBezTo>
                  <a:cubicBezTo>
                    <a:pt x="585005" y="384"/>
                    <a:pt x="582346" y="1239"/>
                    <a:pt x="581031" y="1197"/>
                  </a:cubicBezTo>
                  <a:cubicBezTo>
                    <a:pt x="573175" y="0"/>
                    <a:pt x="567825" y="2650"/>
                    <a:pt x="565044" y="7267"/>
                  </a:cubicBezTo>
                  <a:cubicBezTo>
                    <a:pt x="560947" y="11840"/>
                    <a:pt x="550370" y="13380"/>
                    <a:pt x="554070" y="21030"/>
                  </a:cubicBezTo>
                  <a:cubicBezTo>
                    <a:pt x="555353" y="22013"/>
                    <a:pt x="557952" y="23039"/>
                    <a:pt x="559205" y="24963"/>
                  </a:cubicBezTo>
                  <a:cubicBezTo>
                    <a:pt x="559114" y="27784"/>
                    <a:pt x="557738" y="29622"/>
                    <a:pt x="553825" y="28553"/>
                  </a:cubicBezTo>
                  <a:cubicBezTo>
                    <a:pt x="552511" y="28511"/>
                    <a:pt x="551135" y="30349"/>
                    <a:pt x="549790" y="31246"/>
                  </a:cubicBezTo>
                  <a:cubicBezTo>
                    <a:pt x="548445" y="32144"/>
                    <a:pt x="548384" y="34025"/>
                    <a:pt x="547070" y="33982"/>
                  </a:cubicBezTo>
                  <a:cubicBezTo>
                    <a:pt x="539121" y="35606"/>
                    <a:pt x="533711" y="40137"/>
                    <a:pt x="524540" y="38898"/>
                  </a:cubicBezTo>
                  <a:lnTo>
                    <a:pt x="521911" y="38813"/>
                  </a:lnTo>
                  <a:cubicBezTo>
                    <a:pt x="513871" y="43258"/>
                    <a:pt x="506015" y="42062"/>
                    <a:pt x="496844" y="40823"/>
                  </a:cubicBezTo>
                  <a:cubicBezTo>
                    <a:pt x="492931" y="39754"/>
                    <a:pt x="487642" y="40524"/>
                    <a:pt x="482384" y="40353"/>
                  </a:cubicBezTo>
                  <a:cubicBezTo>
                    <a:pt x="478441" y="40225"/>
                    <a:pt x="474497" y="40097"/>
                    <a:pt x="470615" y="38088"/>
                  </a:cubicBezTo>
                  <a:cubicBezTo>
                    <a:pt x="465418" y="36037"/>
                    <a:pt x="460252" y="33045"/>
                    <a:pt x="455055" y="30993"/>
                  </a:cubicBezTo>
                  <a:cubicBezTo>
                    <a:pt x="449858" y="28942"/>
                    <a:pt x="443286" y="28728"/>
                    <a:pt x="443499" y="22146"/>
                  </a:cubicBezTo>
                  <a:cubicBezTo>
                    <a:pt x="443530" y="21206"/>
                    <a:pt x="440931" y="20180"/>
                    <a:pt x="440962" y="19240"/>
                  </a:cubicBezTo>
                  <a:cubicBezTo>
                    <a:pt x="431577" y="24583"/>
                    <a:pt x="423538" y="29028"/>
                    <a:pt x="415498" y="33474"/>
                  </a:cubicBezTo>
                  <a:cubicBezTo>
                    <a:pt x="411463" y="36167"/>
                    <a:pt x="406083" y="39758"/>
                    <a:pt x="408559" y="44545"/>
                  </a:cubicBezTo>
                  <a:cubicBezTo>
                    <a:pt x="408528" y="45485"/>
                    <a:pt x="407183" y="46383"/>
                    <a:pt x="407153" y="47323"/>
                  </a:cubicBezTo>
                  <a:cubicBezTo>
                    <a:pt x="405777" y="49161"/>
                    <a:pt x="404402" y="50999"/>
                    <a:pt x="401742" y="51854"/>
                  </a:cubicBezTo>
                  <a:cubicBezTo>
                    <a:pt x="399022" y="54590"/>
                    <a:pt x="396301" y="57325"/>
                    <a:pt x="393550" y="61002"/>
                  </a:cubicBezTo>
                  <a:lnTo>
                    <a:pt x="385480" y="66387"/>
                  </a:lnTo>
                  <a:cubicBezTo>
                    <a:pt x="382759" y="69123"/>
                    <a:pt x="380038" y="71859"/>
                    <a:pt x="376034" y="73611"/>
                  </a:cubicBezTo>
                  <a:cubicBezTo>
                    <a:pt x="366649" y="78955"/>
                    <a:pt x="357264" y="84298"/>
                    <a:pt x="346565" y="89599"/>
                  </a:cubicBezTo>
                  <a:cubicBezTo>
                    <a:pt x="341185" y="93189"/>
                    <a:pt x="334521" y="95797"/>
                    <a:pt x="329141" y="99387"/>
                  </a:cubicBezTo>
                  <a:cubicBezTo>
                    <a:pt x="319756" y="104731"/>
                    <a:pt x="309087" y="109091"/>
                    <a:pt x="303555" y="117383"/>
                  </a:cubicBezTo>
                  <a:cubicBezTo>
                    <a:pt x="303524" y="118324"/>
                    <a:pt x="300865" y="119179"/>
                    <a:pt x="299520" y="120076"/>
                  </a:cubicBezTo>
                  <a:cubicBezTo>
                    <a:pt x="292825" y="123624"/>
                    <a:pt x="282309" y="123283"/>
                    <a:pt x="282065" y="130806"/>
                  </a:cubicBezTo>
                  <a:cubicBezTo>
                    <a:pt x="271549" y="130464"/>
                    <a:pt x="266107" y="135935"/>
                    <a:pt x="260697" y="140466"/>
                  </a:cubicBezTo>
                  <a:cubicBezTo>
                    <a:pt x="256631" y="144100"/>
                    <a:pt x="252535" y="148673"/>
                    <a:pt x="247185" y="151324"/>
                  </a:cubicBezTo>
                  <a:cubicBezTo>
                    <a:pt x="241866" y="153034"/>
                    <a:pt x="235324" y="151880"/>
                    <a:pt x="228752" y="151666"/>
                  </a:cubicBezTo>
                  <a:cubicBezTo>
                    <a:pt x="226123" y="151581"/>
                    <a:pt x="223494" y="151496"/>
                    <a:pt x="223463" y="152436"/>
                  </a:cubicBezTo>
                  <a:cubicBezTo>
                    <a:pt x="218083" y="156026"/>
                    <a:pt x="211419" y="158634"/>
                    <a:pt x="207323" y="163208"/>
                  </a:cubicBezTo>
                  <a:cubicBezTo>
                    <a:pt x="203227" y="167781"/>
                    <a:pt x="199192" y="170474"/>
                    <a:pt x="192589" y="171201"/>
                  </a:cubicBezTo>
                  <a:cubicBezTo>
                    <a:pt x="185986" y="171928"/>
                    <a:pt x="179260" y="176417"/>
                    <a:pt x="170151" y="173297"/>
                  </a:cubicBezTo>
                  <a:cubicBezTo>
                    <a:pt x="162325" y="171160"/>
                    <a:pt x="153062" y="172742"/>
                    <a:pt x="147926" y="168809"/>
                  </a:cubicBezTo>
                  <a:cubicBezTo>
                    <a:pt x="137380" y="169408"/>
                    <a:pt x="129432" y="171033"/>
                    <a:pt x="120200" y="171674"/>
                  </a:cubicBezTo>
                  <a:cubicBezTo>
                    <a:pt x="109623" y="173213"/>
                    <a:pt x="97823" y="171889"/>
                    <a:pt x="88438" y="177232"/>
                  </a:cubicBezTo>
                  <a:cubicBezTo>
                    <a:pt x="80399" y="181678"/>
                    <a:pt x="73673" y="186166"/>
                    <a:pt x="61873" y="184841"/>
                  </a:cubicBezTo>
                  <a:cubicBezTo>
                    <a:pt x="63005" y="190526"/>
                    <a:pt x="64166" y="195271"/>
                    <a:pt x="65298" y="200956"/>
                  </a:cubicBezTo>
                  <a:cubicBezTo>
                    <a:pt x="67438" y="216087"/>
                    <a:pt x="69578" y="231218"/>
                    <a:pt x="70404" y="246306"/>
                  </a:cubicBezTo>
                  <a:cubicBezTo>
                    <a:pt x="73737" y="265241"/>
                    <a:pt x="74471" y="283150"/>
                    <a:pt x="71262" y="300932"/>
                  </a:cubicBezTo>
                  <a:cubicBezTo>
                    <a:pt x="67808" y="326236"/>
                    <a:pt x="27757" y="1194738"/>
                    <a:pt x="15163" y="1217863"/>
                  </a:cubicBezTo>
                  <a:lnTo>
                    <a:pt x="2691" y="1237226"/>
                  </a:lnTo>
                  <a:cubicBezTo>
                    <a:pt x="0" y="1241846"/>
                    <a:pt x="3762" y="1244792"/>
                    <a:pt x="10303" y="1245946"/>
                  </a:cubicBezTo>
                  <a:cubicBezTo>
                    <a:pt x="18160" y="1247142"/>
                    <a:pt x="20667" y="1250989"/>
                    <a:pt x="23143" y="1255776"/>
                  </a:cubicBezTo>
                  <a:cubicBezTo>
                    <a:pt x="25528" y="1263384"/>
                    <a:pt x="21340" y="1270779"/>
                    <a:pt x="26353" y="1278473"/>
                  </a:cubicBezTo>
                  <a:cubicBezTo>
                    <a:pt x="28860" y="1282319"/>
                    <a:pt x="26018" y="1288816"/>
                    <a:pt x="24520" y="1294416"/>
                  </a:cubicBezTo>
                  <a:cubicBezTo>
                    <a:pt x="22961" y="1301896"/>
                    <a:pt x="25346" y="1309504"/>
                    <a:pt x="29075" y="1316215"/>
                  </a:cubicBezTo>
                  <a:cubicBezTo>
                    <a:pt x="37910" y="1327798"/>
                    <a:pt x="38797" y="1341006"/>
                    <a:pt x="38400" y="1353230"/>
                  </a:cubicBezTo>
                  <a:cubicBezTo>
                    <a:pt x="38308" y="1356051"/>
                    <a:pt x="39531" y="1358915"/>
                    <a:pt x="40785" y="1360838"/>
                  </a:cubicBezTo>
                  <a:cubicBezTo>
                    <a:pt x="43353" y="1362804"/>
                    <a:pt x="48550" y="1364856"/>
                    <a:pt x="53777" y="1365967"/>
                  </a:cubicBezTo>
                  <a:lnTo>
                    <a:pt x="84958" y="1378276"/>
                  </a:lnTo>
                  <a:cubicBezTo>
                    <a:pt x="99235" y="1384388"/>
                    <a:pt x="111095" y="1383832"/>
                    <a:pt x="124454" y="1377676"/>
                  </a:cubicBezTo>
                  <a:cubicBezTo>
                    <a:pt x="125799" y="1376778"/>
                    <a:pt x="129773" y="1375966"/>
                    <a:pt x="131088" y="1376009"/>
                  </a:cubicBezTo>
                  <a:cubicBezTo>
                    <a:pt x="140259" y="1377248"/>
                    <a:pt x="149460" y="1377547"/>
                    <a:pt x="157164" y="1383445"/>
                  </a:cubicBezTo>
                  <a:cubicBezTo>
                    <a:pt x="166182" y="1389386"/>
                    <a:pt x="179205" y="1393574"/>
                    <a:pt x="189568" y="1398618"/>
                  </a:cubicBezTo>
                  <a:cubicBezTo>
                    <a:pt x="196049" y="1401652"/>
                    <a:pt x="203814" y="1405670"/>
                    <a:pt x="207635" y="1409559"/>
                  </a:cubicBezTo>
                  <a:cubicBezTo>
                    <a:pt x="210203" y="1411525"/>
                    <a:pt x="212771" y="1413492"/>
                    <a:pt x="215369" y="1414517"/>
                  </a:cubicBezTo>
                  <a:cubicBezTo>
                    <a:pt x="229707" y="1418748"/>
                    <a:pt x="237288" y="1428408"/>
                    <a:pt x="246245" y="1436230"/>
                  </a:cubicBezTo>
                  <a:cubicBezTo>
                    <a:pt x="253918" y="1443068"/>
                    <a:pt x="264312" y="1447171"/>
                    <a:pt x="276112" y="1448496"/>
                  </a:cubicBezTo>
                  <a:cubicBezTo>
                    <a:pt x="289196" y="1450804"/>
                    <a:pt x="302310" y="1452171"/>
                    <a:pt x="315394" y="1454479"/>
                  </a:cubicBezTo>
                  <a:cubicBezTo>
                    <a:pt x="320622" y="1455590"/>
                    <a:pt x="327163" y="1456743"/>
                    <a:pt x="332360" y="1458795"/>
                  </a:cubicBezTo>
                  <a:cubicBezTo>
                    <a:pt x="338872" y="1460889"/>
                    <a:pt x="345444" y="1461103"/>
                    <a:pt x="350611" y="1464094"/>
                  </a:cubicBezTo>
                  <a:cubicBezTo>
                    <a:pt x="358345" y="1469052"/>
                    <a:pt x="366140" y="1472130"/>
                    <a:pt x="376717" y="1470590"/>
                  </a:cubicBezTo>
                  <a:cubicBezTo>
                    <a:pt x="380691" y="1469778"/>
                    <a:pt x="385888" y="1471829"/>
                    <a:pt x="389801" y="1472898"/>
                  </a:cubicBezTo>
                  <a:cubicBezTo>
                    <a:pt x="391116" y="1472941"/>
                    <a:pt x="392400" y="1473924"/>
                    <a:pt x="393714" y="1473966"/>
                  </a:cubicBezTo>
                  <a:cubicBezTo>
                    <a:pt x="408143" y="1475376"/>
                    <a:pt x="421349" y="1473923"/>
                    <a:pt x="434555" y="1472469"/>
                  </a:cubicBezTo>
                  <a:cubicBezTo>
                    <a:pt x="439843" y="1471699"/>
                    <a:pt x="445132" y="1470930"/>
                    <a:pt x="450451" y="1469220"/>
                  </a:cubicBezTo>
                  <a:cubicBezTo>
                    <a:pt x="465063" y="1464988"/>
                    <a:pt x="479675" y="1460755"/>
                    <a:pt x="493003" y="1455540"/>
                  </a:cubicBezTo>
                  <a:cubicBezTo>
                    <a:pt x="502327" y="1452078"/>
                    <a:pt x="511651" y="1448615"/>
                    <a:pt x="522044" y="1452718"/>
                  </a:cubicBezTo>
                  <a:lnTo>
                    <a:pt x="527302" y="1452889"/>
                  </a:lnTo>
                  <a:cubicBezTo>
                    <a:pt x="536504" y="1453188"/>
                    <a:pt x="545736" y="1452546"/>
                    <a:pt x="553653" y="1451862"/>
                  </a:cubicBezTo>
                  <a:cubicBezTo>
                    <a:pt x="554968" y="1451905"/>
                    <a:pt x="557597" y="1451990"/>
                    <a:pt x="557627" y="1451050"/>
                  </a:cubicBezTo>
                  <a:cubicBezTo>
                    <a:pt x="561693" y="1447416"/>
                    <a:pt x="568266" y="1447630"/>
                    <a:pt x="574869" y="1446903"/>
                  </a:cubicBezTo>
                  <a:cubicBezTo>
                    <a:pt x="585415" y="1446304"/>
                    <a:pt x="595931" y="1446646"/>
                    <a:pt x="603971" y="1442200"/>
                  </a:cubicBezTo>
                  <a:cubicBezTo>
                    <a:pt x="611980" y="1438695"/>
                    <a:pt x="619897" y="1438011"/>
                    <a:pt x="629129" y="1437369"/>
                  </a:cubicBezTo>
                  <a:cubicBezTo>
                    <a:pt x="630444" y="1437412"/>
                    <a:pt x="633103" y="1436557"/>
                    <a:pt x="634418" y="1436600"/>
                  </a:cubicBezTo>
                  <a:cubicBezTo>
                    <a:pt x="641021" y="1435873"/>
                    <a:pt x="647685" y="1433265"/>
                    <a:pt x="652912" y="1434376"/>
                  </a:cubicBezTo>
                  <a:cubicBezTo>
                    <a:pt x="664682" y="1436641"/>
                    <a:pt x="670031" y="1433991"/>
                    <a:pt x="678163" y="1426724"/>
                  </a:cubicBezTo>
                  <a:cubicBezTo>
                    <a:pt x="679538" y="1424886"/>
                    <a:pt x="683512" y="1424074"/>
                    <a:pt x="686172" y="1423219"/>
                  </a:cubicBezTo>
                  <a:cubicBezTo>
                    <a:pt x="692775" y="1422492"/>
                    <a:pt x="699317" y="1423646"/>
                    <a:pt x="705920" y="1422919"/>
                  </a:cubicBezTo>
                  <a:cubicBezTo>
                    <a:pt x="709863" y="1423047"/>
                    <a:pt x="713898" y="1420354"/>
                    <a:pt x="716527" y="1420440"/>
                  </a:cubicBezTo>
                  <a:cubicBezTo>
                    <a:pt x="727013" y="1421721"/>
                    <a:pt x="738935" y="1419285"/>
                    <a:pt x="747984" y="1424285"/>
                  </a:cubicBezTo>
                  <a:cubicBezTo>
                    <a:pt x="749267" y="1425268"/>
                    <a:pt x="751896" y="1425354"/>
                    <a:pt x="754525" y="1425439"/>
                  </a:cubicBezTo>
                  <a:cubicBezTo>
                    <a:pt x="771583" y="1426935"/>
                    <a:pt x="785921" y="1431166"/>
                    <a:pt x="797507" y="1439073"/>
                  </a:cubicBezTo>
                  <a:cubicBezTo>
                    <a:pt x="801359" y="1442022"/>
                    <a:pt x="806555" y="1444073"/>
                    <a:pt x="810438" y="1446082"/>
                  </a:cubicBezTo>
                  <a:cubicBezTo>
                    <a:pt x="814320" y="1448091"/>
                    <a:pt x="819578" y="1448261"/>
                    <a:pt x="823491" y="1449330"/>
                  </a:cubicBezTo>
                  <a:cubicBezTo>
                    <a:pt x="827404" y="1450398"/>
                    <a:pt x="830002" y="1451424"/>
                    <a:pt x="833946" y="1451552"/>
                  </a:cubicBezTo>
                  <a:cubicBezTo>
                    <a:pt x="840518" y="1451766"/>
                    <a:pt x="845715" y="1453817"/>
                    <a:pt x="849537" y="1457707"/>
                  </a:cubicBezTo>
                  <a:cubicBezTo>
                    <a:pt x="850821" y="1458690"/>
                    <a:pt x="852105" y="1459673"/>
                    <a:pt x="853358" y="1461596"/>
                  </a:cubicBezTo>
                  <a:cubicBezTo>
                    <a:pt x="851952" y="1464375"/>
                    <a:pt x="859595" y="1472154"/>
                    <a:pt x="864852" y="1472324"/>
                  </a:cubicBezTo>
                  <a:cubicBezTo>
                    <a:pt x="874054" y="1472623"/>
                    <a:pt x="883194" y="1474803"/>
                    <a:pt x="890929" y="1479761"/>
                  </a:cubicBezTo>
                  <a:cubicBezTo>
                    <a:pt x="892213" y="1480744"/>
                    <a:pt x="894841" y="1480829"/>
                    <a:pt x="897501" y="1479974"/>
                  </a:cubicBezTo>
                  <a:cubicBezTo>
                    <a:pt x="901475" y="1479162"/>
                    <a:pt x="904104" y="1479247"/>
                    <a:pt x="906641" y="1482154"/>
                  </a:cubicBezTo>
                  <a:cubicBezTo>
                    <a:pt x="907925" y="1483137"/>
                    <a:pt x="913183" y="1483307"/>
                    <a:pt x="915812" y="1483393"/>
                  </a:cubicBezTo>
                  <a:cubicBezTo>
                    <a:pt x="922385" y="1483606"/>
                    <a:pt x="930302" y="1482922"/>
                    <a:pt x="936844" y="1484076"/>
                  </a:cubicBezTo>
                  <a:cubicBezTo>
                    <a:pt x="948644" y="1485401"/>
                    <a:pt x="959130" y="1486682"/>
                    <a:pt x="970899" y="1488947"/>
                  </a:cubicBezTo>
                  <a:cubicBezTo>
                    <a:pt x="973528" y="1489033"/>
                    <a:pt x="976126" y="1490059"/>
                    <a:pt x="977410" y="1491042"/>
                  </a:cubicBezTo>
                  <a:cubicBezTo>
                    <a:pt x="979887" y="1495829"/>
                    <a:pt x="986459" y="1496042"/>
                    <a:pt x="990372" y="1497111"/>
                  </a:cubicBezTo>
                  <a:cubicBezTo>
                    <a:pt x="994285" y="1498179"/>
                    <a:pt x="999512" y="1499290"/>
                    <a:pt x="1002141" y="1499376"/>
                  </a:cubicBezTo>
                  <a:cubicBezTo>
                    <a:pt x="1003486" y="1498478"/>
                    <a:pt x="1006146" y="1497623"/>
                    <a:pt x="1008836" y="1495828"/>
                  </a:cubicBezTo>
                  <a:cubicBezTo>
                    <a:pt x="1003578" y="1495657"/>
                    <a:pt x="1000918" y="1496512"/>
                    <a:pt x="998289" y="1496426"/>
                  </a:cubicBezTo>
                  <a:cubicBezTo>
                    <a:pt x="1003700" y="1491895"/>
                    <a:pt x="1008989" y="1491126"/>
                    <a:pt x="1015469" y="1494160"/>
                  </a:cubicBezTo>
                  <a:cubicBezTo>
                    <a:pt x="1023204" y="1499118"/>
                    <a:pt x="1029776" y="1499332"/>
                    <a:pt x="1039130" y="1494929"/>
                  </a:cubicBezTo>
                  <a:lnTo>
                    <a:pt x="1047109" y="1492364"/>
                  </a:lnTo>
                  <a:lnTo>
                    <a:pt x="1047262" y="1487662"/>
                  </a:lnTo>
                  <a:cubicBezTo>
                    <a:pt x="1051175" y="1488731"/>
                    <a:pt x="1055057" y="1490739"/>
                    <a:pt x="1057686" y="1490825"/>
                  </a:cubicBezTo>
                  <a:cubicBezTo>
                    <a:pt x="1065665" y="1488260"/>
                    <a:pt x="1073643" y="1485695"/>
                    <a:pt x="1080338" y="1482147"/>
                  </a:cubicBezTo>
                  <a:cubicBezTo>
                    <a:pt x="1088347" y="1478642"/>
                    <a:pt x="1095072" y="1474153"/>
                    <a:pt x="1101767" y="1470606"/>
                  </a:cubicBezTo>
                  <a:cubicBezTo>
                    <a:pt x="1103081" y="1470648"/>
                    <a:pt x="1103112" y="1469708"/>
                    <a:pt x="1104426" y="1469751"/>
                  </a:cubicBezTo>
                  <a:cubicBezTo>
                    <a:pt x="1113689" y="1468169"/>
                    <a:pt x="1121606" y="1467485"/>
                    <a:pt x="1130869" y="1465903"/>
                  </a:cubicBezTo>
                  <a:cubicBezTo>
                    <a:pt x="1136157" y="1465133"/>
                    <a:pt x="1140162" y="1463380"/>
                    <a:pt x="1145450" y="1462611"/>
                  </a:cubicBezTo>
                  <a:cubicBezTo>
                    <a:pt x="1149425" y="1461799"/>
                    <a:pt x="1152053" y="1461884"/>
                    <a:pt x="1156028" y="1461072"/>
                  </a:cubicBezTo>
                  <a:lnTo>
                    <a:pt x="1169172" y="1461499"/>
                  </a:lnTo>
                  <a:cubicBezTo>
                    <a:pt x="1171801" y="1461584"/>
                    <a:pt x="1175745" y="1461712"/>
                    <a:pt x="1178404" y="1460857"/>
                  </a:cubicBezTo>
                  <a:cubicBezTo>
                    <a:pt x="1179780" y="1459019"/>
                    <a:pt x="1182501" y="1456284"/>
                    <a:pt x="1183815" y="1456326"/>
                  </a:cubicBezTo>
                  <a:cubicBezTo>
                    <a:pt x="1187759" y="1456454"/>
                    <a:pt x="1190327" y="1458420"/>
                    <a:pt x="1194239" y="1459489"/>
                  </a:cubicBezTo>
                  <a:cubicBezTo>
                    <a:pt x="1195554" y="1459532"/>
                    <a:pt x="1195523" y="1460472"/>
                    <a:pt x="1195493" y="1461412"/>
                  </a:cubicBezTo>
                  <a:cubicBezTo>
                    <a:pt x="1200629" y="1465344"/>
                    <a:pt x="1204419" y="1470174"/>
                    <a:pt x="1209555" y="1474106"/>
                  </a:cubicBezTo>
                  <a:cubicBezTo>
                    <a:pt x="1215975" y="1479022"/>
                    <a:pt x="1222547" y="1479235"/>
                    <a:pt x="1226583" y="1476542"/>
                  </a:cubicBezTo>
                  <a:cubicBezTo>
                    <a:pt x="1233277" y="1472994"/>
                    <a:pt x="1238627" y="1470344"/>
                    <a:pt x="1247767" y="1472523"/>
                  </a:cubicBezTo>
                  <a:cubicBezTo>
                    <a:pt x="1249082" y="1472566"/>
                    <a:pt x="1251680" y="1473592"/>
                    <a:pt x="1253025" y="1472694"/>
                  </a:cubicBezTo>
                  <a:cubicBezTo>
                    <a:pt x="1259659" y="1471027"/>
                    <a:pt x="1267607" y="1469402"/>
                    <a:pt x="1274271" y="1466795"/>
                  </a:cubicBezTo>
                  <a:cubicBezTo>
                    <a:pt x="1278245" y="1465983"/>
                    <a:pt x="1283503" y="1466153"/>
                    <a:pt x="1284878" y="1464315"/>
                  </a:cubicBezTo>
                  <a:cubicBezTo>
                    <a:pt x="1289005" y="1458801"/>
                    <a:pt x="1295669" y="1456194"/>
                    <a:pt x="1302364" y="1452646"/>
                  </a:cubicBezTo>
                  <a:cubicBezTo>
                    <a:pt x="1306399" y="1449953"/>
                    <a:pt x="1310465" y="1446320"/>
                    <a:pt x="1314439" y="1445507"/>
                  </a:cubicBezTo>
                  <a:cubicBezTo>
                    <a:pt x="1323701" y="1443925"/>
                    <a:pt x="1330457" y="1438497"/>
                    <a:pt x="1338466" y="1434991"/>
                  </a:cubicBezTo>
                  <a:cubicBezTo>
                    <a:pt x="1345130" y="1432384"/>
                    <a:pt x="1349257" y="1426870"/>
                    <a:pt x="1355860" y="1426143"/>
                  </a:cubicBezTo>
                  <a:cubicBezTo>
                    <a:pt x="1366437" y="1424604"/>
                    <a:pt x="1374477" y="1420158"/>
                    <a:pt x="1383831" y="1415755"/>
                  </a:cubicBezTo>
                  <a:cubicBezTo>
                    <a:pt x="1389180" y="1413105"/>
                    <a:pt x="1395814" y="1411438"/>
                    <a:pt x="1402356" y="1412591"/>
                  </a:cubicBezTo>
                  <a:cubicBezTo>
                    <a:pt x="1406269" y="1413660"/>
                    <a:pt x="1411557" y="1412890"/>
                    <a:pt x="1414217" y="1412035"/>
                  </a:cubicBezTo>
                  <a:cubicBezTo>
                    <a:pt x="1419536" y="1410325"/>
                    <a:pt x="1424885" y="1407675"/>
                    <a:pt x="1430204" y="1405965"/>
                  </a:cubicBezTo>
                  <a:cubicBezTo>
                    <a:pt x="1434209" y="1404213"/>
                    <a:pt x="1438214" y="1402460"/>
                    <a:pt x="1442157" y="1402588"/>
                  </a:cubicBezTo>
                  <a:cubicBezTo>
                    <a:pt x="1455333" y="1402075"/>
                    <a:pt x="1465910" y="1400535"/>
                    <a:pt x="1472787" y="1391345"/>
                  </a:cubicBezTo>
                  <a:cubicBezTo>
                    <a:pt x="1475539" y="1387669"/>
                    <a:pt x="1488836" y="1383395"/>
                    <a:pt x="1494033" y="1385446"/>
                  </a:cubicBezTo>
                  <a:cubicBezTo>
                    <a:pt x="1503143" y="1388566"/>
                    <a:pt x="1509777" y="1386899"/>
                    <a:pt x="1515218" y="1381427"/>
                  </a:cubicBezTo>
                  <a:cubicBezTo>
                    <a:pt x="1519253" y="1378734"/>
                    <a:pt x="1524480" y="1379845"/>
                    <a:pt x="1528363" y="1381854"/>
                  </a:cubicBezTo>
                  <a:cubicBezTo>
                    <a:pt x="1530931" y="1383820"/>
                    <a:pt x="1533529" y="1384846"/>
                    <a:pt x="1536158" y="1384932"/>
                  </a:cubicBezTo>
                  <a:cubicBezTo>
                    <a:pt x="1545329" y="1386171"/>
                    <a:pt x="1555875" y="1385572"/>
                    <a:pt x="1565046" y="1386811"/>
                  </a:cubicBezTo>
                  <a:cubicBezTo>
                    <a:pt x="1572903" y="1388008"/>
                    <a:pt x="1580851" y="1386383"/>
                    <a:pt x="1586231" y="1382793"/>
                  </a:cubicBezTo>
                  <a:cubicBezTo>
                    <a:pt x="1591611" y="1379202"/>
                    <a:pt x="1595555" y="1379330"/>
                    <a:pt x="1603380" y="1381467"/>
                  </a:cubicBezTo>
                  <a:cubicBezTo>
                    <a:pt x="1609892" y="1383561"/>
                    <a:pt x="1614997" y="1388434"/>
                    <a:pt x="1624229" y="1387792"/>
                  </a:cubicBezTo>
                  <a:cubicBezTo>
                    <a:pt x="1632147" y="1387108"/>
                    <a:pt x="1641256" y="1390228"/>
                    <a:pt x="1650549" y="1387705"/>
                  </a:cubicBezTo>
                  <a:lnTo>
                    <a:pt x="1655807" y="1387876"/>
                  </a:lnTo>
                  <a:cubicBezTo>
                    <a:pt x="1663633" y="1390013"/>
                    <a:pt x="1671490" y="1391210"/>
                    <a:pt x="1677910" y="1396125"/>
                  </a:cubicBezTo>
                  <a:cubicBezTo>
                    <a:pt x="1685644" y="1401083"/>
                    <a:pt x="1688088" y="1366332"/>
                    <a:pt x="1695853" y="1370350"/>
                  </a:cubicBezTo>
                  <a:cubicBezTo>
                    <a:pt x="1707500" y="1376376"/>
                    <a:pt x="1705055" y="1370649"/>
                    <a:pt x="1716732" y="1375735"/>
                  </a:cubicBezTo>
                  <a:cubicBezTo>
                    <a:pt x="1725842" y="1378855"/>
                    <a:pt x="1722235" y="1368383"/>
                    <a:pt x="1732689" y="1370605"/>
                  </a:cubicBezTo>
                  <a:cubicBezTo>
                    <a:pt x="1734004" y="1370648"/>
                    <a:pt x="1749534" y="1378683"/>
                    <a:pt x="1749564" y="1377742"/>
                  </a:cubicBezTo>
                  <a:cubicBezTo>
                    <a:pt x="1756228" y="1375135"/>
                    <a:pt x="1763717" y="1347138"/>
                    <a:pt x="1770259" y="1348292"/>
                  </a:cubicBezTo>
                  <a:cubicBezTo>
                    <a:pt x="1783312" y="1351540"/>
                    <a:pt x="1795204" y="1350043"/>
                    <a:pt x="1807156" y="1346666"/>
                  </a:cubicBezTo>
                  <a:cubicBezTo>
                    <a:pt x="1813790" y="1344999"/>
                    <a:pt x="1824520" y="1338758"/>
                    <a:pt x="1829686" y="1341750"/>
                  </a:cubicBezTo>
                  <a:cubicBezTo>
                    <a:pt x="1838735" y="1346750"/>
                    <a:pt x="1847875" y="1348930"/>
                    <a:pt x="1858360" y="1350212"/>
                  </a:cubicBezTo>
                  <a:cubicBezTo>
                    <a:pt x="1859675" y="1350254"/>
                    <a:pt x="1860959" y="1351238"/>
                    <a:pt x="1862243" y="1352220"/>
                  </a:cubicBezTo>
                  <a:cubicBezTo>
                    <a:pt x="1866064" y="1356110"/>
                    <a:pt x="1884803" y="1346364"/>
                    <a:pt x="1888624" y="1350253"/>
                  </a:cubicBezTo>
                  <a:cubicBezTo>
                    <a:pt x="1893699" y="1356066"/>
                    <a:pt x="1898774" y="1361879"/>
                    <a:pt x="1903879" y="1366752"/>
                  </a:cubicBezTo>
                  <a:cubicBezTo>
                    <a:pt x="1906447" y="1368718"/>
                    <a:pt x="1910360" y="1369786"/>
                    <a:pt x="1911613" y="1371710"/>
                  </a:cubicBezTo>
                  <a:cubicBezTo>
                    <a:pt x="1912775" y="1376454"/>
                    <a:pt x="1915343" y="1378420"/>
                    <a:pt x="1921916" y="1378634"/>
                  </a:cubicBezTo>
                  <a:cubicBezTo>
                    <a:pt x="1925859" y="1378762"/>
                    <a:pt x="1929772" y="1379830"/>
                    <a:pt x="1932340" y="1381796"/>
                  </a:cubicBezTo>
                  <a:cubicBezTo>
                    <a:pt x="1938821" y="1384831"/>
                    <a:pt x="1943987" y="1387823"/>
                    <a:pt x="1949153" y="1390814"/>
                  </a:cubicBezTo>
                  <a:cubicBezTo>
                    <a:pt x="1955634" y="1393849"/>
                    <a:pt x="1962115" y="1396884"/>
                    <a:pt x="1964591" y="1401671"/>
                  </a:cubicBezTo>
                  <a:cubicBezTo>
                    <a:pt x="1965845" y="1403594"/>
                    <a:pt x="1967129" y="1404577"/>
                    <a:pt x="1968413" y="1405560"/>
                  </a:cubicBezTo>
                  <a:cubicBezTo>
                    <a:pt x="1973549" y="1409492"/>
                    <a:pt x="1978715" y="1412484"/>
                    <a:pt x="1983851" y="1416416"/>
                  </a:cubicBezTo>
                  <a:cubicBezTo>
                    <a:pt x="1991585" y="1421374"/>
                    <a:pt x="1997974" y="1427230"/>
                    <a:pt x="2005708" y="1432188"/>
                  </a:cubicBezTo>
                  <a:cubicBezTo>
                    <a:pt x="2008307" y="1433213"/>
                    <a:pt x="2010875" y="1435180"/>
                    <a:pt x="2013473" y="1436205"/>
                  </a:cubicBezTo>
                  <a:cubicBezTo>
                    <a:pt x="2018670" y="1438257"/>
                    <a:pt x="2023867" y="1440308"/>
                    <a:pt x="2027719" y="1443257"/>
                  </a:cubicBezTo>
                  <a:cubicBezTo>
                    <a:pt x="2031571" y="1446207"/>
                    <a:pt x="2050523" y="1429878"/>
                    <a:pt x="2053030" y="1433725"/>
                  </a:cubicBezTo>
                  <a:cubicBezTo>
                    <a:pt x="2053000" y="1434665"/>
                    <a:pt x="2054314" y="1434708"/>
                    <a:pt x="2055629" y="1434750"/>
                  </a:cubicBezTo>
                  <a:cubicBezTo>
                    <a:pt x="2063363" y="1439708"/>
                    <a:pt x="2071311" y="1438084"/>
                    <a:pt x="2079259" y="1436459"/>
                  </a:cubicBezTo>
                  <a:cubicBezTo>
                    <a:pt x="2081919" y="1435604"/>
                    <a:pt x="2084578" y="1434749"/>
                    <a:pt x="2085862" y="1435732"/>
                  </a:cubicBezTo>
                  <a:cubicBezTo>
                    <a:pt x="2094972" y="1438852"/>
                    <a:pt x="2101330" y="1445648"/>
                    <a:pt x="2113130" y="1446973"/>
                  </a:cubicBezTo>
                  <a:cubicBezTo>
                    <a:pt x="2113130" y="1446973"/>
                    <a:pt x="2114445" y="1447016"/>
                    <a:pt x="2114414" y="1447956"/>
                  </a:cubicBezTo>
                  <a:cubicBezTo>
                    <a:pt x="2116860" y="1453683"/>
                    <a:pt x="2124747" y="1453940"/>
                    <a:pt x="2131289" y="1455093"/>
                  </a:cubicBezTo>
                  <a:cubicBezTo>
                    <a:pt x="2135232" y="1455221"/>
                    <a:pt x="2139145" y="1456290"/>
                    <a:pt x="2141744" y="1457316"/>
                  </a:cubicBezTo>
                  <a:cubicBezTo>
                    <a:pt x="2149539" y="1460393"/>
                    <a:pt x="2157304" y="1464410"/>
                    <a:pt x="2166444" y="1466590"/>
                  </a:cubicBezTo>
                  <a:cubicBezTo>
                    <a:pt x="2178183" y="1469795"/>
                    <a:pt x="2189952" y="1472060"/>
                    <a:pt x="2199001" y="1477061"/>
                  </a:cubicBezTo>
                  <a:cubicBezTo>
                    <a:pt x="2200316" y="1477104"/>
                    <a:pt x="2201630" y="1477146"/>
                    <a:pt x="2201600" y="1478087"/>
                  </a:cubicBezTo>
                  <a:cubicBezTo>
                    <a:pt x="2205482" y="1480095"/>
                    <a:pt x="2212024" y="1481249"/>
                    <a:pt x="2214561" y="1484156"/>
                  </a:cubicBezTo>
                  <a:cubicBezTo>
                    <a:pt x="2218322" y="1489926"/>
                    <a:pt x="2228868" y="1489327"/>
                    <a:pt x="2233973" y="1494200"/>
                  </a:cubicBezTo>
                  <a:lnTo>
                    <a:pt x="2235288" y="1494242"/>
                  </a:lnTo>
                  <a:cubicBezTo>
                    <a:pt x="2240546" y="1494413"/>
                    <a:pt x="2245773" y="1495524"/>
                    <a:pt x="2252346" y="1495738"/>
                  </a:cubicBezTo>
                  <a:cubicBezTo>
                    <a:pt x="2255005" y="1494883"/>
                    <a:pt x="2259010" y="1493130"/>
                    <a:pt x="2261639" y="1493215"/>
                  </a:cubicBezTo>
                  <a:cubicBezTo>
                    <a:pt x="2273378" y="1496421"/>
                    <a:pt x="2285208" y="1496805"/>
                    <a:pt x="2293339" y="1489538"/>
                  </a:cubicBezTo>
                  <a:cubicBezTo>
                    <a:pt x="2294684" y="1488641"/>
                    <a:pt x="2297313" y="1488726"/>
                    <a:pt x="2299942" y="1488811"/>
                  </a:cubicBezTo>
                  <a:lnTo>
                    <a:pt x="2310458" y="1489153"/>
                  </a:lnTo>
                  <a:cubicBezTo>
                    <a:pt x="2322350" y="1487657"/>
                    <a:pt x="2332927" y="1486117"/>
                    <a:pt x="2344788" y="1485561"/>
                  </a:cubicBezTo>
                  <a:cubicBezTo>
                    <a:pt x="2350076" y="1484792"/>
                    <a:pt x="2356588" y="1486886"/>
                    <a:pt x="2361815" y="1487997"/>
                  </a:cubicBezTo>
                  <a:cubicBezTo>
                    <a:pt x="2367042" y="1489108"/>
                    <a:pt x="2372301" y="1489279"/>
                    <a:pt x="2377559" y="1489450"/>
                  </a:cubicBezTo>
                  <a:cubicBezTo>
                    <a:pt x="2384131" y="1489663"/>
                    <a:pt x="2389450" y="1487953"/>
                    <a:pt x="2396023" y="1488167"/>
                  </a:cubicBezTo>
                  <a:cubicBezTo>
                    <a:pt x="2401311" y="1487397"/>
                    <a:pt x="2407884" y="1487611"/>
                    <a:pt x="2413172" y="1486841"/>
                  </a:cubicBezTo>
                  <a:cubicBezTo>
                    <a:pt x="2425064" y="1485345"/>
                    <a:pt x="2435641" y="1483805"/>
                    <a:pt x="2447501" y="1483249"/>
                  </a:cubicBezTo>
                  <a:cubicBezTo>
                    <a:pt x="2456427" y="1451533"/>
                    <a:pt x="2456334" y="1413876"/>
                    <a:pt x="2457586" y="1375322"/>
                  </a:cubicBezTo>
                  <a:close/>
                </a:path>
              </a:pathLst>
            </a:cu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0" name="Group 10"/>
          <p:cNvGrpSpPr/>
          <p:nvPr/>
        </p:nvGrpSpPr>
        <p:grpSpPr>
          <a:xfrm rot="1443742">
            <a:off x="-508038" y="7495146"/>
            <a:ext cx="6414001" cy="3886649"/>
            <a:chOff x="0" y="0"/>
            <a:chExt cx="2459399" cy="1490305"/>
          </a:xfrm>
        </p:grpSpPr>
        <p:sp>
          <p:nvSpPr>
            <p:cNvPr id="11" name="Freeform 11"/>
            <p:cNvSpPr/>
            <p:nvPr/>
          </p:nvSpPr>
          <p:spPr>
            <a:xfrm rot="10688384" flipH="1" flipV="1">
              <a:off x="-18741" y="-20408"/>
              <a:ext cx="2482738" cy="1499376"/>
            </a:xfrm>
            <a:custGeom>
              <a:avLst/>
              <a:gdLst/>
              <a:ahLst/>
              <a:cxnLst/>
              <a:rect l="l" t="t" r="r" b="b"/>
              <a:pathLst>
                <a:path w="2482738" h="1499376">
                  <a:moveTo>
                    <a:pt x="2457586" y="1375322"/>
                  </a:moveTo>
                  <a:cubicBezTo>
                    <a:pt x="2468336" y="1003840"/>
                    <a:pt x="2468871" y="501179"/>
                    <a:pt x="2480905" y="130679"/>
                  </a:cubicBezTo>
                  <a:cubicBezTo>
                    <a:pt x="2481088" y="125037"/>
                    <a:pt x="2482586" y="119438"/>
                    <a:pt x="2482738" y="114736"/>
                  </a:cubicBezTo>
                  <a:cubicBezTo>
                    <a:pt x="2481454" y="113753"/>
                    <a:pt x="2480140" y="113710"/>
                    <a:pt x="2478856" y="112727"/>
                  </a:cubicBezTo>
                  <a:cubicBezTo>
                    <a:pt x="2478856" y="112727"/>
                    <a:pt x="2477511" y="113625"/>
                    <a:pt x="2477480" y="114565"/>
                  </a:cubicBezTo>
                  <a:cubicBezTo>
                    <a:pt x="2474699" y="119182"/>
                    <a:pt x="2469441" y="119011"/>
                    <a:pt x="2464183" y="118840"/>
                  </a:cubicBezTo>
                  <a:cubicBezTo>
                    <a:pt x="2457641" y="117686"/>
                    <a:pt x="2451221" y="112771"/>
                    <a:pt x="2443273" y="114396"/>
                  </a:cubicBezTo>
                  <a:cubicBezTo>
                    <a:pt x="2440613" y="115251"/>
                    <a:pt x="2435417" y="113199"/>
                    <a:pt x="2434163" y="111276"/>
                  </a:cubicBezTo>
                  <a:cubicBezTo>
                    <a:pt x="2430342" y="107386"/>
                    <a:pt x="2425084" y="107215"/>
                    <a:pt x="2419765" y="108925"/>
                  </a:cubicBezTo>
                  <a:cubicBezTo>
                    <a:pt x="2417105" y="109780"/>
                    <a:pt x="2414507" y="108755"/>
                    <a:pt x="2411878" y="108669"/>
                  </a:cubicBezTo>
                  <a:cubicBezTo>
                    <a:pt x="2407934" y="108541"/>
                    <a:pt x="2402707" y="107430"/>
                    <a:pt x="2398794" y="106361"/>
                  </a:cubicBezTo>
                  <a:cubicBezTo>
                    <a:pt x="2397480" y="106319"/>
                    <a:pt x="2394881" y="105293"/>
                    <a:pt x="2393567" y="105250"/>
                  </a:cubicBezTo>
                  <a:cubicBezTo>
                    <a:pt x="2389653" y="104182"/>
                    <a:pt x="2385802" y="101233"/>
                    <a:pt x="2381736" y="104866"/>
                  </a:cubicBezTo>
                  <a:cubicBezTo>
                    <a:pt x="2381736" y="104866"/>
                    <a:pt x="2379107" y="104781"/>
                    <a:pt x="2377823" y="103798"/>
                  </a:cubicBezTo>
                  <a:cubicBezTo>
                    <a:pt x="2376570" y="101874"/>
                    <a:pt x="2375347" y="99011"/>
                    <a:pt x="2374093" y="97087"/>
                  </a:cubicBezTo>
                  <a:cubicBezTo>
                    <a:pt x="2371556" y="94181"/>
                    <a:pt x="2371709" y="89479"/>
                    <a:pt x="2367826" y="87470"/>
                  </a:cubicBezTo>
                  <a:cubicBezTo>
                    <a:pt x="2365228" y="86444"/>
                    <a:pt x="2363944" y="85461"/>
                    <a:pt x="2362691" y="83538"/>
                  </a:cubicBezTo>
                  <a:cubicBezTo>
                    <a:pt x="2362721" y="82598"/>
                    <a:pt x="2360123" y="81572"/>
                    <a:pt x="2360153" y="80631"/>
                  </a:cubicBezTo>
                  <a:lnTo>
                    <a:pt x="2356301" y="77682"/>
                  </a:lnTo>
                  <a:cubicBezTo>
                    <a:pt x="2355048" y="75759"/>
                    <a:pt x="2353825" y="72895"/>
                    <a:pt x="2351227" y="71869"/>
                  </a:cubicBezTo>
                  <a:cubicBezTo>
                    <a:pt x="2346060" y="68878"/>
                    <a:pt x="2344868" y="65074"/>
                    <a:pt x="2347650" y="60457"/>
                  </a:cubicBezTo>
                  <a:cubicBezTo>
                    <a:pt x="2343737" y="59389"/>
                    <a:pt x="2341169" y="57423"/>
                    <a:pt x="2337225" y="57295"/>
                  </a:cubicBezTo>
                  <a:cubicBezTo>
                    <a:pt x="2321421" y="57723"/>
                    <a:pt x="2304272" y="59048"/>
                    <a:pt x="2288467" y="59476"/>
                  </a:cubicBezTo>
                  <a:cubicBezTo>
                    <a:pt x="2285838" y="59391"/>
                    <a:pt x="2281864" y="60203"/>
                    <a:pt x="2280519" y="61101"/>
                  </a:cubicBezTo>
                  <a:cubicBezTo>
                    <a:pt x="2269850" y="65461"/>
                    <a:pt x="2259456" y="61358"/>
                    <a:pt x="2248971" y="60076"/>
                  </a:cubicBezTo>
                  <a:cubicBezTo>
                    <a:pt x="2241084" y="59820"/>
                    <a:pt x="2233289" y="56743"/>
                    <a:pt x="2225432" y="55546"/>
                  </a:cubicBezTo>
                  <a:cubicBezTo>
                    <a:pt x="2216261" y="54307"/>
                    <a:pt x="2208344" y="54991"/>
                    <a:pt x="2199173" y="53752"/>
                  </a:cubicBezTo>
                  <a:cubicBezTo>
                    <a:pt x="2197858" y="53709"/>
                    <a:pt x="2196574" y="52726"/>
                    <a:pt x="2195291" y="51743"/>
                  </a:cubicBezTo>
                  <a:cubicBezTo>
                    <a:pt x="2192775" y="48179"/>
                    <a:pt x="2187475" y="49277"/>
                    <a:pt x="2184805" y="50461"/>
                  </a:cubicBezTo>
                  <a:cubicBezTo>
                    <a:pt x="2180801" y="52214"/>
                    <a:pt x="2179395" y="54992"/>
                    <a:pt x="2176674" y="57728"/>
                  </a:cubicBezTo>
                  <a:cubicBezTo>
                    <a:pt x="2170071" y="58455"/>
                    <a:pt x="2160839" y="59096"/>
                    <a:pt x="2154175" y="61704"/>
                  </a:cubicBezTo>
                  <a:cubicBezTo>
                    <a:pt x="2148856" y="63414"/>
                    <a:pt x="2146196" y="64269"/>
                    <a:pt x="2142314" y="62260"/>
                  </a:cubicBezTo>
                  <a:lnTo>
                    <a:pt x="2140969" y="63158"/>
                  </a:lnTo>
                  <a:cubicBezTo>
                    <a:pt x="2143537" y="65124"/>
                    <a:pt x="2144759" y="67988"/>
                    <a:pt x="2147327" y="69954"/>
                  </a:cubicBezTo>
                  <a:cubicBezTo>
                    <a:pt x="2143353" y="70766"/>
                    <a:pt x="2138034" y="72476"/>
                    <a:pt x="2135436" y="71450"/>
                  </a:cubicBezTo>
                  <a:cubicBezTo>
                    <a:pt x="2128894" y="70296"/>
                    <a:pt x="2126204" y="72092"/>
                    <a:pt x="2120885" y="73802"/>
                  </a:cubicBezTo>
                  <a:cubicBezTo>
                    <a:pt x="2115535" y="76452"/>
                    <a:pt x="2108902" y="78119"/>
                    <a:pt x="2103583" y="79829"/>
                  </a:cubicBezTo>
                  <a:cubicBezTo>
                    <a:pt x="2102268" y="79786"/>
                    <a:pt x="2100954" y="79744"/>
                    <a:pt x="2099670" y="78761"/>
                  </a:cubicBezTo>
                  <a:cubicBezTo>
                    <a:pt x="2098355" y="78718"/>
                    <a:pt x="2097071" y="77735"/>
                    <a:pt x="2097071" y="77735"/>
                  </a:cubicBezTo>
                  <a:cubicBezTo>
                    <a:pt x="2090438" y="79402"/>
                    <a:pt x="2083804" y="81069"/>
                    <a:pt x="2077293" y="78975"/>
                  </a:cubicBezTo>
                  <a:cubicBezTo>
                    <a:pt x="2075978" y="78933"/>
                    <a:pt x="2075948" y="79873"/>
                    <a:pt x="2074633" y="79830"/>
                  </a:cubicBezTo>
                  <a:cubicBezTo>
                    <a:pt x="2066685" y="81455"/>
                    <a:pt x="2061213" y="87866"/>
                    <a:pt x="2050697" y="87525"/>
                  </a:cubicBezTo>
                  <a:cubicBezTo>
                    <a:pt x="2042811" y="87269"/>
                    <a:pt x="2034771" y="91714"/>
                    <a:pt x="2026884" y="91458"/>
                  </a:cubicBezTo>
                  <a:cubicBezTo>
                    <a:pt x="2017652" y="92100"/>
                    <a:pt x="2009704" y="93724"/>
                    <a:pt x="2001725" y="96289"/>
                  </a:cubicBezTo>
                  <a:cubicBezTo>
                    <a:pt x="1999066" y="97144"/>
                    <a:pt x="1996437" y="97059"/>
                    <a:pt x="1995122" y="97016"/>
                  </a:cubicBezTo>
                  <a:cubicBezTo>
                    <a:pt x="1988611" y="94922"/>
                    <a:pt x="1984576" y="97615"/>
                    <a:pt x="1981855" y="100351"/>
                  </a:cubicBezTo>
                  <a:cubicBezTo>
                    <a:pt x="1975069" y="106720"/>
                    <a:pt x="1964492" y="108259"/>
                    <a:pt x="1955229" y="109841"/>
                  </a:cubicBezTo>
                  <a:cubicBezTo>
                    <a:pt x="1943338" y="111337"/>
                    <a:pt x="1931477" y="111893"/>
                    <a:pt x="1919616" y="112449"/>
                  </a:cubicBezTo>
                  <a:cubicBezTo>
                    <a:pt x="1918301" y="112407"/>
                    <a:pt x="1916895" y="115185"/>
                    <a:pt x="1914236" y="116040"/>
                  </a:cubicBezTo>
                  <a:cubicBezTo>
                    <a:pt x="1912921" y="115997"/>
                    <a:pt x="1911637" y="115014"/>
                    <a:pt x="1911637" y="115014"/>
                  </a:cubicBezTo>
                  <a:cubicBezTo>
                    <a:pt x="1904881" y="120443"/>
                    <a:pt x="1900663" y="128778"/>
                    <a:pt x="1887549" y="127411"/>
                  </a:cubicBezTo>
                  <a:lnTo>
                    <a:pt x="1886234" y="127368"/>
                  </a:lnTo>
                  <a:cubicBezTo>
                    <a:pt x="1875566" y="131728"/>
                    <a:pt x="1865111" y="129506"/>
                    <a:pt x="1855970" y="127326"/>
                  </a:cubicBezTo>
                  <a:cubicBezTo>
                    <a:pt x="1853341" y="127241"/>
                    <a:pt x="1849459" y="125232"/>
                    <a:pt x="1848206" y="123309"/>
                  </a:cubicBezTo>
                  <a:cubicBezTo>
                    <a:pt x="1844445" y="117539"/>
                    <a:pt x="1833990" y="115316"/>
                    <a:pt x="1826042" y="116941"/>
                  </a:cubicBezTo>
                  <a:cubicBezTo>
                    <a:pt x="1819409" y="118608"/>
                    <a:pt x="1812806" y="119335"/>
                    <a:pt x="1806172" y="121002"/>
                  </a:cubicBezTo>
                  <a:cubicBezTo>
                    <a:pt x="1795595" y="122541"/>
                    <a:pt x="1786363" y="123183"/>
                    <a:pt x="1775970" y="119080"/>
                  </a:cubicBezTo>
                  <a:cubicBezTo>
                    <a:pt x="1765576" y="114977"/>
                    <a:pt x="1757597" y="117542"/>
                    <a:pt x="1752064" y="125834"/>
                  </a:cubicBezTo>
                  <a:cubicBezTo>
                    <a:pt x="1747938" y="131348"/>
                    <a:pt x="1737391" y="131947"/>
                    <a:pt x="1730971" y="127032"/>
                  </a:cubicBezTo>
                  <a:cubicBezTo>
                    <a:pt x="1727119" y="124083"/>
                    <a:pt x="1724460" y="124938"/>
                    <a:pt x="1720455" y="126690"/>
                  </a:cubicBezTo>
                  <a:lnTo>
                    <a:pt x="1712385" y="132076"/>
                  </a:lnTo>
                  <a:cubicBezTo>
                    <a:pt x="1711040" y="132974"/>
                    <a:pt x="1708411" y="132889"/>
                    <a:pt x="1707097" y="132846"/>
                  </a:cubicBezTo>
                  <a:lnTo>
                    <a:pt x="1699210" y="132590"/>
                  </a:lnTo>
                  <a:cubicBezTo>
                    <a:pt x="1693952" y="132419"/>
                    <a:pt x="1688724" y="131308"/>
                    <a:pt x="1683497" y="130197"/>
                  </a:cubicBezTo>
                  <a:cubicBezTo>
                    <a:pt x="1676955" y="129043"/>
                    <a:pt x="1671789" y="126051"/>
                    <a:pt x="1665247" y="124897"/>
                  </a:cubicBezTo>
                  <a:cubicBezTo>
                    <a:pt x="1654761" y="123615"/>
                    <a:pt x="1652346" y="116947"/>
                    <a:pt x="1648555" y="112118"/>
                  </a:cubicBezTo>
                  <a:cubicBezTo>
                    <a:pt x="1646018" y="109211"/>
                    <a:pt x="1640882" y="105279"/>
                    <a:pt x="1635594" y="106049"/>
                  </a:cubicBezTo>
                  <a:cubicBezTo>
                    <a:pt x="1630275" y="107758"/>
                    <a:pt x="1625078" y="105707"/>
                    <a:pt x="1621165" y="104639"/>
                  </a:cubicBezTo>
                  <a:cubicBezTo>
                    <a:pt x="1619850" y="104596"/>
                    <a:pt x="1617252" y="103570"/>
                    <a:pt x="1615937" y="103527"/>
                  </a:cubicBezTo>
                  <a:cubicBezTo>
                    <a:pt x="1606797" y="101348"/>
                    <a:pt x="1600102" y="104896"/>
                    <a:pt x="1593377" y="109384"/>
                  </a:cubicBezTo>
                  <a:lnTo>
                    <a:pt x="1587997" y="112975"/>
                  </a:lnTo>
                  <a:cubicBezTo>
                    <a:pt x="1586652" y="113872"/>
                    <a:pt x="1586591" y="115753"/>
                    <a:pt x="1585246" y="116651"/>
                  </a:cubicBezTo>
                  <a:cubicBezTo>
                    <a:pt x="1577206" y="121096"/>
                    <a:pt x="1569380" y="118959"/>
                    <a:pt x="1560270" y="115840"/>
                  </a:cubicBezTo>
                  <a:cubicBezTo>
                    <a:pt x="1552475" y="112762"/>
                    <a:pt x="1543182" y="115285"/>
                    <a:pt x="1540370" y="120841"/>
                  </a:cubicBezTo>
                  <a:cubicBezTo>
                    <a:pt x="1538933" y="124560"/>
                    <a:pt x="1537527" y="127338"/>
                    <a:pt x="1530893" y="129006"/>
                  </a:cubicBezTo>
                  <a:cubicBezTo>
                    <a:pt x="1524229" y="131613"/>
                    <a:pt x="1516281" y="133238"/>
                    <a:pt x="1514753" y="139778"/>
                  </a:cubicBezTo>
                  <a:cubicBezTo>
                    <a:pt x="1514723" y="140718"/>
                    <a:pt x="1513377" y="141616"/>
                    <a:pt x="1512063" y="141573"/>
                  </a:cubicBezTo>
                  <a:cubicBezTo>
                    <a:pt x="1508089" y="142385"/>
                    <a:pt x="1505429" y="143240"/>
                    <a:pt x="1501455" y="144052"/>
                  </a:cubicBezTo>
                  <a:lnTo>
                    <a:pt x="1489625" y="143668"/>
                  </a:lnTo>
                  <a:cubicBezTo>
                    <a:pt x="1481769" y="142472"/>
                    <a:pt x="1473943" y="140335"/>
                    <a:pt x="1466086" y="139138"/>
                  </a:cubicBezTo>
                  <a:cubicBezTo>
                    <a:pt x="1456915" y="137899"/>
                    <a:pt x="1448906" y="141404"/>
                    <a:pt x="1439674" y="142046"/>
                  </a:cubicBezTo>
                  <a:lnTo>
                    <a:pt x="1438329" y="142943"/>
                  </a:lnTo>
                  <a:cubicBezTo>
                    <a:pt x="1435609" y="145679"/>
                    <a:pt x="1431696" y="144611"/>
                    <a:pt x="1429128" y="142645"/>
                  </a:cubicBezTo>
                  <a:cubicBezTo>
                    <a:pt x="1423992" y="138712"/>
                    <a:pt x="1414821" y="137473"/>
                    <a:pt x="1408187" y="139140"/>
                  </a:cubicBezTo>
                  <a:cubicBezTo>
                    <a:pt x="1400209" y="141705"/>
                    <a:pt x="1392261" y="143330"/>
                    <a:pt x="1384313" y="144954"/>
                  </a:cubicBezTo>
                  <a:cubicBezTo>
                    <a:pt x="1381684" y="144869"/>
                    <a:pt x="1379085" y="143843"/>
                    <a:pt x="1377771" y="143801"/>
                  </a:cubicBezTo>
                  <a:cubicBezTo>
                    <a:pt x="1375142" y="143715"/>
                    <a:pt x="1371229" y="142647"/>
                    <a:pt x="1369884" y="143544"/>
                  </a:cubicBezTo>
                  <a:cubicBezTo>
                    <a:pt x="1359185" y="148845"/>
                    <a:pt x="1348730" y="146623"/>
                    <a:pt x="1339651" y="142563"/>
                  </a:cubicBezTo>
                  <a:cubicBezTo>
                    <a:pt x="1334454" y="140511"/>
                    <a:pt x="1326628" y="138374"/>
                    <a:pt x="1324182" y="132647"/>
                  </a:cubicBezTo>
                  <a:cubicBezTo>
                    <a:pt x="1322990" y="128843"/>
                    <a:pt x="1317854" y="124910"/>
                    <a:pt x="1314002" y="121961"/>
                  </a:cubicBezTo>
                  <a:cubicBezTo>
                    <a:pt x="1307582" y="117046"/>
                    <a:pt x="1301224" y="110250"/>
                    <a:pt x="1289393" y="109866"/>
                  </a:cubicBezTo>
                  <a:cubicBezTo>
                    <a:pt x="1286764" y="109780"/>
                    <a:pt x="1284257" y="105934"/>
                    <a:pt x="1282912" y="106831"/>
                  </a:cubicBezTo>
                  <a:cubicBezTo>
                    <a:pt x="1277624" y="107601"/>
                    <a:pt x="1277685" y="105720"/>
                    <a:pt x="1275117" y="103754"/>
                  </a:cubicBezTo>
                  <a:cubicBezTo>
                    <a:pt x="1272549" y="101788"/>
                    <a:pt x="1268667" y="99779"/>
                    <a:pt x="1266129" y="96873"/>
                  </a:cubicBezTo>
                  <a:cubicBezTo>
                    <a:pt x="1262308" y="92983"/>
                    <a:pt x="1258517" y="88153"/>
                    <a:pt x="1254696" y="84264"/>
                  </a:cubicBezTo>
                  <a:cubicBezTo>
                    <a:pt x="1250875" y="80374"/>
                    <a:pt x="1248398" y="75587"/>
                    <a:pt x="1244577" y="71698"/>
                  </a:cubicBezTo>
                  <a:cubicBezTo>
                    <a:pt x="1243293" y="70715"/>
                    <a:pt x="1239380" y="69646"/>
                    <a:pt x="1238035" y="70544"/>
                  </a:cubicBezTo>
                  <a:lnTo>
                    <a:pt x="1222078" y="75674"/>
                  </a:lnTo>
                  <a:cubicBezTo>
                    <a:pt x="1219418" y="76529"/>
                    <a:pt x="1218043" y="78367"/>
                    <a:pt x="1216667" y="80205"/>
                  </a:cubicBezTo>
                  <a:lnTo>
                    <a:pt x="1215383" y="79222"/>
                  </a:lnTo>
                  <a:cubicBezTo>
                    <a:pt x="1216789" y="76443"/>
                    <a:pt x="1218195" y="73665"/>
                    <a:pt x="1219540" y="72767"/>
                  </a:cubicBezTo>
                  <a:lnTo>
                    <a:pt x="1203858" y="69434"/>
                  </a:lnTo>
                  <a:cubicBezTo>
                    <a:pt x="1199945" y="68365"/>
                    <a:pt x="1193373" y="68152"/>
                    <a:pt x="1190744" y="68067"/>
                  </a:cubicBezTo>
                  <a:lnTo>
                    <a:pt x="1169712" y="67384"/>
                  </a:lnTo>
                  <a:cubicBezTo>
                    <a:pt x="1161825" y="67127"/>
                    <a:pt x="1155283" y="65974"/>
                    <a:pt x="1147365" y="66658"/>
                  </a:cubicBezTo>
                  <a:cubicBezTo>
                    <a:pt x="1142077" y="67427"/>
                    <a:pt x="1138195" y="65419"/>
                    <a:pt x="1134312" y="63410"/>
                  </a:cubicBezTo>
                  <a:cubicBezTo>
                    <a:pt x="1123980" y="57426"/>
                    <a:pt x="1113677" y="50502"/>
                    <a:pt x="1099126" y="52853"/>
                  </a:cubicBezTo>
                  <a:cubicBezTo>
                    <a:pt x="1097812" y="52811"/>
                    <a:pt x="1095213" y="51785"/>
                    <a:pt x="1093929" y="50802"/>
                  </a:cubicBezTo>
                  <a:cubicBezTo>
                    <a:pt x="1090016" y="49734"/>
                    <a:pt x="1087449" y="47767"/>
                    <a:pt x="1082252" y="45716"/>
                  </a:cubicBezTo>
                  <a:cubicBezTo>
                    <a:pt x="1082160" y="48537"/>
                    <a:pt x="1082129" y="49477"/>
                    <a:pt x="1083383" y="51401"/>
                  </a:cubicBezTo>
                  <a:cubicBezTo>
                    <a:pt x="1080693" y="53196"/>
                    <a:pt x="1079409" y="52213"/>
                    <a:pt x="1078125" y="51230"/>
                  </a:cubicBezTo>
                  <a:cubicBezTo>
                    <a:pt x="1076780" y="52128"/>
                    <a:pt x="1075404" y="53966"/>
                    <a:pt x="1074090" y="53923"/>
                  </a:cubicBezTo>
                  <a:cubicBezTo>
                    <a:pt x="1067456" y="55590"/>
                    <a:pt x="1060853" y="56317"/>
                    <a:pt x="1054220" y="57984"/>
                  </a:cubicBezTo>
                  <a:cubicBezTo>
                    <a:pt x="1051560" y="58839"/>
                    <a:pt x="1048901" y="59694"/>
                    <a:pt x="1047556" y="60592"/>
                  </a:cubicBezTo>
                  <a:cubicBezTo>
                    <a:pt x="1042206" y="63242"/>
                    <a:pt x="1038110" y="67816"/>
                    <a:pt x="1028939" y="66577"/>
                  </a:cubicBezTo>
                  <a:cubicBezTo>
                    <a:pt x="1027624" y="66534"/>
                    <a:pt x="1024934" y="68329"/>
                    <a:pt x="1022305" y="68244"/>
                  </a:cubicBezTo>
                  <a:cubicBezTo>
                    <a:pt x="1019646" y="69099"/>
                    <a:pt x="1015702" y="68971"/>
                    <a:pt x="1013043" y="69826"/>
                  </a:cubicBezTo>
                  <a:lnTo>
                    <a:pt x="1010414" y="69740"/>
                  </a:lnTo>
                  <a:cubicBezTo>
                    <a:pt x="1002466" y="71365"/>
                    <a:pt x="995832" y="73032"/>
                    <a:pt x="987915" y="73716"/>
                  </a:cubicBezTo>
                  <a:lnTo>
                    <a:pt x="982657" y="73546"/>
                  </a:lnTo>
                  <a:cubicBezTo>
                    <a:pt x="976084" y="73332"/>
                    <a:pt x="970857" y="72221"/>
                    <a:pt x="964284" y="72008"/>
                  </a:cubicBezTo>
                  <a:cubicBezTo>
                    <a:pt x="957712" y="71794"/>
                    <a:pt x="951078" y="73461"/>
                    <a:pt x="944506" y="73248"/>
                  </a:cubicBezTo>
                  <a:cubicBezTo>
                    <a:pt x="936619" y="72992"/>
                    <a:pt x="927418" y="72693"/>
                    <a:pt x="920967" y="68718"/>
                  </a:cubicBezTo>
                  <a:cubicBezTo>
                    <a:pt x="919683" y="67735"/>
                    <a:pt x="915740" y="67607"/>
                    <a:pt x="913080" y="68462"/>
                  </a:cubicBezTo>
                  <a:cubicBezTo>
                    <a:pt x="903848" y="69103"/>
                    <a:pt x="894616" y="69745"/>
                    <a:pt x="886668" y="71369"/>
                  </a:cubicBezTo>
                  <a:cubicBezTo>
                    <a:pt x="878720" y="72994"/>
                    <a:pt x="874838" y="70985"/>
                    <a:pt x="872361" y="66198"/>
                  </a:cubicBezTo>
                  <a:cubicBezTo>
                    <a:pt x="871108" y="64275"/>
                    <a:pt x="868540" y="62309"/>
                    <a:pt x="865972" y="60342"/>
                  </a:cubicBezTo>
                  <a:cubicBezTo>
                    <a:pt x="862090" y="58334"/>
                    <a:pt x="858238" y="55384"/>
                    <a:pt x="854295" y="55256"/>
                  </a:cubicBezTo>
                  <a:cubicBezTo>
                    <a:pt x="845093" y="54958"/>
                    <a:pt x="839957" y="51025"/>
                    <a:pt x="833476" y="47991"/>
                  </a:cubicBezTo>
                  <a:cubicBezTo>
                    <a:pt x="823113" y="42948"/>
                    <a:pt x="814095" y="37007"/>
                    <a:pt x="800919" y="37520"/>
                  </a:cubicBezTo>
                  <a:lnTo>
                    <a:pt x="801072" y="32818"/>
                  </a:lnTo>
                  <a:cubicBezTo>
                    <a:pt x="803701" y="32904"/>
                    <a:pt x="806330" y="32989"/>
                    <a:pt x="808990" y="32134"/>
                  </a:cubicBezTo>
                  <a:cubicBezTo>
                    <a:pt x="805107" y="30125"/>
                    <a:pt x="805199" y="27304"/>
                    <a:pt x="802631" y="25338"/>
                  </a:cubicBezTo>
                  <a:cubicBezTo>
                    <a:pt x="797465" y="22346"/>
                    <a:pt x="792237" y="21235"/>
                    <a:pt x="787040" y="19184"/>
                  </a:cubicBezTo>
                  <a:cubicBezTo>
                    <a:pt x="783127" y="18115"/>
                    <a:pt x="777869" y="17944"/>
                    <a:pt x="780346" y="22732"/>
                  </a:cubicBezTo>
                  <a:cubicBezTo>
                    <a:pt x="773743" y="23458"/>
                    <a:pt x="768485" y="23288"/>
                    <a:pt x="765795" y="25083"/>
                  </a:cubicBezTo>
                  <a:cubicBezTo>
                    <a:pt x="760445" y="27733"/>
                    <a:pt x="755248" y="25682"/>
                    <a:pt x="751366" y="23673"/>
                  </a:cubicBezTo>
                  <a:cubicBezTo>
                    <a:pt x="748767" y="22647"/>
                    <a:pt x="746169" y="21622"/>
                    <a:pt x="743509" y="22477"/>
                  </a:cubicBezTo>
                  <a:cubicBezTo>
                    <a:pt x="727552" y="27606"/>
                    <a:pt x="711870" y="24273"/>
                    <a:pt x="696096" y="23761"/>
                  </a:cubicBezTo>
                  <a:cubicBezTo>
                    <a:pt x="693467" y="23675"/>
                    <a:pt x="690869" y="22649"/>
                    <a:pt x="686925" y="22521"/>
                  </a:cubicBezTo>
                  <a:cubicBezTo>
                    <a:pt x="681698" y="21410"/>
                    <a:pt x="677815" y="19401"/>
                    <a:pt x="672588" y="18290"/>
                  </a:cubicBezTo>
                  <a:cubicBezTo>
                    <a:pt x="667360" y="17179"/>
                    <a:pt x="660818" y="16025"/>
                    <a:pt x="655591" y="14914"/>
                  </a:cubicBezTo>
                  <a:lnTo>
                    <a:pt x="651648" y="14786"/>
                  </a:lnTo>
                  <a:cubicBezTo>
                    <a:pt x="642446" y="14487"/>
                    <a:pt x="633214" y="15129"/>
                    <a:pt x="625327" y="14873"/>
                  </a:cubicBezTo>
                  <a:cubicBezTo>
                    <a:pt x="618755" y="14659"/>
                    <a:pt x="612243" y="12565"/>
                    <a:pt x="604387" y="11369"/>
                  </a:cubicBezTo>
                  <a:cubicBezTo>
                    <a:pt x="603317" y="3803"/>
                    <a:pt x="592740" y="5342"/>
                    <a:pt x="586289" y="1367"/>
                  </a:cubicBezTo>
                  <a:cubicBezTo>
                    <a:pt x="585005" y="384"/>
                    <a:pt x="582346" y="1239"/>
                    <a:pt x="581031" y="1197"/>
                  </a:cubicBezTo>
                  <a:cubicBezTo>
                    <a:pt x="573175" y="0"/>
                    <a:pt x="567825" y="2650"/>
                    <a:pt x="565044" y="7267"/>
                  </a:cubicBezTo>
                  <a:cubicBezTo>
                    <a:pt x="560947" y="11840"/>
                    <a:pt x="550370" y="13380"/>
                    <a:pt x="554070" y="21030"/>
                  </a:cubicBezTo>
                  <a:cubicBezTo>
                    <a:pt x="555353" y="22013"/>
                    <a:pt x="557952" y="23039"/>
                    <a:pt x="559205" y="24963"/>
                  </a:cubicBezTo>
                  <a:cubicBezTo>
                    <a:pt x="559114" y="27784"/>
                    <a:pt x="557738" y="29622"/>
                    <a:pt x="553825" y="28553"/>
                  </a:cubicBezTo>
                  <a:cubicBezTo>
                    <a:pt x="552511" y="28511"/>
                    <a:pt x="551135" y="30349"/>
                    <a:pt x="549790" y="31246"/>
                  </a:cubicBezTo>
                  <a:cubicBezTo>
                    <a:pt x="548445" y="32144"/>
                    <a:pt x="548384" y="34025"/>
                    <a:pt x="547070" y="33982"/>
                  </a:cubicBezTo>
                  <a:cubicBezTo>
                    <a:pt x="539121" y="35606"/>
                    <a:pt x="533711" y="40137"/>
                    <a:pt x="524540" y="38898"/>
                  </a:cubicBezTo>
                  <a:lnTo>
                    <a:pt x="521911" y="38813"/>
                  </a:lnTo>
                  <a:cubicBezTo>
                    <a:pt x="513871" y="43258"/>
                    <a:pt x="506015" y="42062"/>
                    <a:pt x="496844" y="40823"/>
                  </a:cubicBezTo>
                  <a:cubicBezTo>
                    <a:pt x="492931" y="39754"/>
                    <a:pt x="487642" y="40524"/>
                    <a:pt x="482384" y="40353"/>
                  </a:cubicBezTo>
                  <a:cubicBezTo>
                    <a:pt x="478441" y="40225"/>
                    <a:pt x="474497" y="40097"/>
                    <a:pt x="470615" y="38088"/>
                  </a:cubicBezTo>
                  <a:cubicBezTo>
                    <a:pt x="465418" y="36037"/>
                    <a:pt x="460252" y="33045"/>
                    <a:pt x="455055" y="30993"/>
                  </a:cubicBezTo>
                  <a:cubicBezTo>
                    <a:pt x="449858" y="28942"/>
                    <a:pt x="443286" y="28728"/>
                    <a:pt x="443499" y="22146"/>
                  </a:cubicBezTo>
                  <a:cubicBezTo>
                    <a:pt x="443530" y="21206"/>
                    <a:pt x="440931" y="20180"/>
                    <a:pt x="440962" y="19240"/>
                  </a:cubicBezTo>
                  <a:cubicBezTo>
                    <a:pt x="431577" y="24583"/>
                    <a:pt x="423538" y="29028"/>
                    <a:pt x="415498" y="33474"/>
                  </a:cubicBezTo>
                  <a:cubicBezTo>
                    <a:pt x="411463" y="36167"/>
                    <a:pt x="406083" y="39758"/>
                    <a:pt x="408559" y="44545"/>
                  </a:cubicBezTo>
                  <a:cubicBezTo>
                    <a:pt x="408528" y="45485"/>
                    <a:pt x="407183" y="46383"/>
                    <a:pt x="407153" y="47323"/>
                  </a:cubicBezTo>
                  <a:cubicBezTo>
                    <a:pt x="405777" y="49161"/>
                    <a:pt x="404402" y="50999"/>
                    <a:pt x="401742" y="51854"/>
                  </a:cubicBezTo>
                  <a:cubicBezTo>
                    <a:pt x="399022" y="54590"/>
                    <a:pt x="396301" y="57325"/>
                    <a:pt x="393550" y="61002"/>
                  </a:cubicBezTo>
                  <a:lnTo>
                    <a:pt x="385480" y="66387"/>
                  </a:lnTo>
                  <a:cubicBezTo>
                    <a:pt x="382759" y="69123"/>
                    <a:pt x="380038" y="71859"/>
                    <a:pt x="376034" y="73611"/>
                  </a:cubicBezTo>
                  <a:cubicBezTo>
                    <a:pt x="366649" y="78955"/>
                    <a:pt x="357264" y="84298"/>
                    <a:pt x="346565" y="89599"/>
                  </a:cubicBezTo>
                  <a:cubicBezTo>
                    <a:pt x="341185" y="93189"/>
                    <a:pt x="334521" y="95797"/>
                    <a:pt x="329141" y="99387"/>
                  </a:cubicBezTo>
                  <a:cubicBezTo>
                    <a:pt x="319756" y="104731"/>
                    <a:pt x="309087" y="109091"/>
                    <a:pt x="303555" y="117383"/>
                  </a:cubicBezTo>
                  <a:cubicBezTo>
                    <a:pt x="303524" y="118324"/>
                    <a:pt x="300865" y="119179"/>
                    <a:pt x="299520" y="120076"/>
                  </a:cubicBezTo>
                  <a:cubicBezTo>
                    <a:pt x="292825" y="123624"/>
                    <a:pt x="282309" y="123283"/>
                    <a:pt x="282065" y="130806"/>
                  </a:cubicBezTo>
                  <a:cubicBezTo>
                    <a:pt x="271549" y="130464"/>
                    <a:pt x="266107" y="135935"/>
                    <a:pt x="260697" y="140466"/>
                  </a:cubicBezTo>
                  <a:cubicBezTo>
                    <a:pt x="256631" y="144100"/>
                    <a:pt x="252535" y="148673"/>
                    <a:pt x="247185" y="151324"/>
                  </a:cubicBezTo>
                  <a:cubicBezTo>
                    <a:pt x="241866" y="153034"/>
                    <a:pt x="235324" y="151880"/>
                    <a:pt x="228752" y="151666"/>
                  </a:cubicBezTo>
                  <a:cubicBezTo>
                    <a:pt x="226123" y="151581"/>
                    <a:pt x="223494" y="151496"/>
                    <a:pt x="223463" y="152436"/>
                  </a:cubicBezTo>
                  <a:cubicBezTo>
                    <a:pt x="218083" y="156026"/>
                    <a:pt x="211419" y="158634"/>
                    <a:pt x="207323" y="163208"/>
                  </a:cubicBezTo>
                  <a:cubicBezTo>
                    <a:pt x="203227" y="167781"/>
                    <a:pt x="199192" y="170474"/>
                    <a:pt x="192589" y="171201"/>
                  </a:cubicBezTo>
                  <a:cubicBezTo>
                    <a:pt x="185986" y="171928"/>
                    <a:pt x="179260" y="176417"/>
                    <a:pt x="170151" y="173297"/>
                  </a:cubicBezTo>
                  <a:cubicBezTo>
                    <a:pt x="162325" y="171160"/>
                    <a:pt x="153062" y="172742"/>
                    <a:pt x="147926" y="168809"/>
                  </a:cubicBezTo>
                  <a:cubicBezTo>
                    <a:pt x="137380" y="169408"/>
                    <a:pt x="129432" y="171033"/>
                    <a:pt x="120200" y="171674"/>
                  </a:cubicBezTo>
                  <a:cubicBezTo>
                    <a:pt x="109623" y="173213"/>
                    <a:pt x="97823" y="171889"/>
                    <a:pt x="88438" y="177232"/>
                  </a:cubicBezTo>
                  <a:cubicBezTo>
                    <a:pt x="80399" y="181678"/>
                    <a:pt x="73673" y="186166"/>
                    <a:pt x="61873" y="184841"/>
                  </a:cubicBezTo>
                  <a:cubicBezTo>
                    <a:pt x="63005" y="190526"/>
                    <a:pt x="64166" y="195271"/>
                    <a:pt x="65298" y="200956"/>
                  </a:cubicBezTo>
                  <a:cubicBezTo>
                    <a:pt x="67438" y="216087"/>
                    <a:pt x="69578" y="231218"/>
                    <a:pt x="70404" y="246306"/>
                  </a:cubicBezTo>
                  <a:cubicBezTo>
                    <a:pt x="73737" y="265241"/>
                    <a:pt x="74471" y="283150"/>
                    <a:pt x="71262" y="300932"/>
                  </a:cubicBezTo>
                  <a:cubicBezTo>
                    <a:pt x="67808" y="326236"/>
                    <a:pt x="27757" y="1194738"/>
                    <a:pt x="15163" y="1217863"/>
                  </a:cubicBezTo>
                  <a:lnTo>
                    <a:pt x="2691" y="1237226"/>
                  </a:lnTo>
                  <a:cubicBezTo>
                    <a:pt x="0" y="1241846"/>
                    <a:pt x="3762" y="1244792"/>
                    <a:pt x="10303" y="1245946"/>
                  </a:cubicBezTo>
                  <a:cubicBezTo>
                    <a:pt x="18160" y="1247142"/>
                    <a:pt x="20667" y="1250989"/>
                    <a:pt x="23143" y="1255776"/>
                  </a:cubicBezTo>
                  <a:cubicBezTo>
                    <a:pt x="25528" y="1263384"/>
                    <a:pt x="21340" y="1270779"/>
                    <a:pt x="26353" y="1278473"/>
                  </a:cubicBezTo>
                  <a:cubicBezTo>
                    <a:pt x="28860" y="1282319"/>
                    <a:pt x="26018" y="1288816"/>
                    <a:pt x="24520" y="1294416"/>
                  </a:cubicBezTo>
                  <a:cubicBezTo>
                    <a:pt x="22961" y="1301896"/>
                    <a:pt x="25346" y="1309504"/>
                    <a:pt x="29075" y="1316215"/>
                  </a:cubicBezTo>
                  <a:cubicBezTo>
                    <a:pt x="37910" y="1327798"/>
                    <a:pt x="38797" y="1341006"/>
                    <a:pt x="38400" y="1353230"/>
                  </a:cubicBezTo>
                  <a:cubicBezTo>
                    <a:pt x="38308" y="1356051"/>
                    <a:pt x="39531" y="1358915"/>
                    <a:pt x="40785" y="1360838"/>
                  </a:cubicBezTo>
                  <a:cubicBezTo>
                    <a:pt x="43353" y="1362804"/>
                    <a:pt x="48550" y="1364856"/>
                    <a:pt x="53777" y="1365967"/>
                  </a:cubicBezTo>
                  <a:lnTo>
                    <a:pt x="84958" y="1378276"/>
                  </a:lnTo>
                  <a:cubicBezTo>
                    <a:pt x="99235" y="1384388"/>
                    <a:pt x="111095" y="1383832"/>
                    <a:pt x="124454" y="1377676"/>
                  </a:cubicBezTo>
                  <a:cubicBezTo>
                    <a:pt x="125799" y="1376778"/>
                    <a:pt x="129773" y="1375966"/>
                    <a:pt x="131088" y="1376009"/>
                  </a:cubicBezTo>
                  <a:cubicBezTo>
                    <a:pt x="140259" y="1377248"/>
                    <a:pt x="149460" y="1377547"/>
                    <a:pt x="157164" y="1383445"/>
                  </a:cubicBezTo>
                  <a:cubicBezTo>
                    <a:pt x="166182" y="1389386"/>
                    <a:pt x="179205" y="1393574"/>
                    <a:pt x="189568" y="1398618"/>
                  </a:cubicBezTo>
                  <a:cubicBezTo>
                    <a:pt x="196049" y="1401652"/>
                    <a:pt x="203814" y="1405670"/>
                    <a:pt x="207635" y="1409559"/>
                  </a:cubicBezTo>
                  <a:cubicBezTo>
                    <a:pt x="210203" y="1411525"/>
                    <a:pt x="212771" y="1413492"/>
                    <a:pt x="215369" y="1414517"/>
                  </a:cubicBezTo>
                  <a:cubicBezTo>
                    <a:pt x="229707" y="1418748"/>
                    <a:pt x="237288" y="1428408"/>
                    <a:pt x="246245" y="1436230"/>
                  </a:cubicBezTo>
                  <a:cubicBezTo>
                    <a:pt x="253918" y="1443068"/>
                    <a:pt x="264312" y="1447171"/>
                    <a:pt x="276112" y="1448496"/>
                  </a:cubicBezTo>
                  <a:cubicBezTo>
                    <a:pt x="289196" y="1450804"/>
                    <a:pt x="302310" y="1452171"/>
                    <a:pt x="315394" y="1454479"/>
                  </a:cubicBezTo>
                  <a:cubicBezTo>
                    <a:pt x="320622" y="1455590"/>
                    <a:pt x="327163" y="1456743"/>
                    <a:pt x="332360" y="1458795"/>
                  </a:cubicBezTo>
                  <a:cubicBezTo>
                    <a:pt x="338872" y="1460889"/>
                    <a:pt x="345444" y="1461103"/>
                    <a:pt x="350611" y="1464094"/>
                  </a:cubicBezTo>
                  <a:cubicBezTo>
                    <a:pt x="358345" y="1469052"/>
                    <a:pt x="366140" y="1472130"/>
                    <a:pt x="376717" y="1470590"/>
                  </a:cubicBezTo>
                  <a:cubicBezTo>
                    <a:pt x="380691" y="1469778"/>
                    <a:pt x="385888" y="1471829"/>
                    <a:pt x="389801" y="1472898"/>
                  </a:cubicBezTo>
                  <a:cubicBezTo>
                    <a:pt x="391116" y="1472941"/>
                    <a:pt x="392400" y="1473924"/>
                    <a:pt x="393714" y="1473966"/>
                  </a:cubicBezTo>
                  <a:cubicBezTo>
                    <a:pt x="408143" y="1475376"/>
                    <a:pt x="421349" y="1473923"/>
                    <a:pt x="434555" y="1472469"/>
                  </a:cubicBezTo>
                  <a:cubicBezTo>
                    <a:pt x="439843" y="1471699"/>
                    <a:pt x="445132" y="1470930"/>
                    <a:pt x="450451" y="1469220"/>
                  </a:cubicBezTo>
                  <a:cubicBezTo>
                    <a:pt x="465063" y="1464988"/>
                    <a:pt x="479675" y="1460755"/>
                    <a:pt x="493003" y="1455540"/>
                  </a:cubicBezTo>
                  <a:cubicBezTo>
                    <a:pt x="502327" y="1452078"/>
                    <a:pt x="511651" y="1448615"/>
                    <a:pt x="522044" y="1452718"/>
                  </a:cubicBezTo>
                  <a:lnTo>
                    <a:pt x="527302" y="1452889"/>
                  </a:lnTo>
                  <a:cubicBezTo>
                    <a:pt x="536504" y="1453188"/>
                    <a:pt x="545736" y="1452546"/>
                    <a:pt x="553653" y="1451862"/>
                  </a:cubicBezTo>
                  <a:cubicBezTo>
                    <a:pt x="554968" y="1451905"/>
                    <a:pt x="557597" y="1451990"/>
                    <a:pt x="557627" y="1451050"/>
                  </a:cubicBezTo>
                  <a:cubicBezTo>
                    <a:pt x="561693" y="1447416"/>
                    <a:pt x="568266" y="1447630"/>
                    <a:pt x="574869" y="1446903"/>
                  </a:cubicBezTo>
                  <a:cubicBezTo>
                    <a:pt x="585415" y="1446304"/>
                    <a:pt x="595931" y="1446646"/>
                    <a:pt x="603971" y="1442200"/>
                  </a:cubicBezTo>
                  <a:cubicBezTo>
                    <a:pt x="611980" y="1438695"/>
                    <a:pt x="619897" y="1438011"/>
                    <a:pt x="629129" y="1437369"/>
                  </a:cubicBezTo>
                  <a:cubicBezTo>
                    <a:pt x="630444" y="1437412"/>
                    <a:pt x="633103" y="1436557"/>
                    <a:pt x="634418" y="1436600"/>
                  </a:cubicBezTo>
                  <a:cubicBezTo>
                    <a:pt x="641021" y="1435873"/>
                    <a:pt x="647685" y="1433265"/>
                    <a:pt x="652912" y="1434376"/>
                  </a:cubicBezTo>
                  <a:cubicBezTo>
                    <a:pt x="664682" y="1436641"/>
                    <a:pt x="670031" y="1433991"/>
                    <a:pt x="678163" y="1426724"/>
                  </a:cubicBezTo>
                  <a:cubicBezTo>
                    <a:pt x="679538" y="1424886"/>
                    <a:pt x="683512" y="1424074"/>
                    <a:pt x="686172" y="1423219"/>
                  </a:cubicBezTo>
                  <a:cubicBezTo>
                    <a:pt x="692775" y="1422492"/>
                    <a:pt x="699317" y="1423646"/>
                    <a:pt x="705920" y="1422919"/>
                  </a:cubicBezTo>
                  <a:cubicBezTo>
                    <a:pt x="709863" y="1423047"/>
                    <a:pt x="713898" y="1420354"/>
                    <a:pt x="716527" y="1420440"/>
                  </a:cubicBezTo>
                  <a:cubicBezTo>
                    <a:pt x="727013" y="1421721"/>
                    <a:pt x="738935" y="1419285"/>
                    <a:pt x="747984" y="1424285"/>
                  </a:cubicBezTo>
                  <a:cubicBezTo>
                    <a:pt x="749267" y="1425268"/>
                    <a:pt x="751896" y="1425354"/>
                    <a:pt x="754525" y="1425439"/>
                  </a:cubicBezTo>
                  <a:cubicBezTo>
                    <a:pt x="771583" y="1426935"/>
                    <a:pt x="785921" y="1431166"/>
                    <a:pt x="797507" y="1439073"/>
                  </a:cubicBezTo>
                  <a:cubicBezTo>
                    <a:pt x="801359" y="1442022"/>
                    <a:pt x="806555" y="1444073"/>
                    <a:pt x="810438" y="1446082"/>
                  </a:cubicBezTo>
                  <a:cubicBezTo>
                    <a:pt x="814320" y="1448091"/>
                    <a:pt x="819578" y="1448261"/>
                    <a:pt x="823491" y="1449330"/>
                  </a:cubicBezTo>
                  <a:cubicBezTo>
                    <a:pt x="827404" y="1450398"/>
                    <a:pt x="830002" y="1451424"/>
                    <a:pt x="833946" y="1451552"/>
                  </a:cubicBezTo>
                  <a:cubicBezTo>
                    <a:pt x="840518" y="1451766"/>
                    <a:pt x="845715" y="1453817"/>
                    <a:pt x="849537" y="1457707"/>
                  </a:cubicBezTo>
                  <a:cubicBezTo>
                    <a:pt x="850821" y="1458690"/>
                    <a:pt x="852105" y="1459673"/>
                    <a:pt x="853358" y="1461596"/>
                  </a:cubicBezTo>
                  <a:cubicBezTo>
                    <a:pt x="851952" y="1464375"/>
                    <a:pt x="859595" y="1472154"/>
                    <a:pt x="864852" y="1472324"/>
                  </a:cubicBezTo>
                  <a:cubicBezTo>
                    <a:pt x="874054" y="1472623"/>
                    <a:pt x="883194" y="1474803"/>
                    <a:pt x="890929" y="1479761"/>
                  </a:cubicBezTo>
                  <a:cubicBezTo>
                    <a:pt x="892213" y="1480744"/>
                    <a:pt x="894841" y="1480829"/>
                    <a:pt x="897501" y="1479974"/>
                  </a:cubicBezTo>
                  <a:cubicBezTo>
                    <a:pt x="901475" y="1479162"/>
                    <a:pt x="904104" y="1479247"/>
                    <a:pt x="906641" y="1482154"/>
                  </a:cubicBezTo>
                  <a:cubicBezTo>
                    <a:pt x="907925" y="1483137"/>
                    <a:pt x="913183" y="1483307"/>
                    <a:pt x="915812" y="1483393"/>
                  </a:cubicBezTo>
                  <a:cubicBezTo>
                    <a:pt x="922385" y="1483606"/>
                    <a:pt x="930302" y="1482922"/>
                    <a:pt x="936844" y="1484076"/>
                  </a:cubicBezTo>
                  <a:cubicBezTo>
                    <a:pt x="948644" y="1485401"/>
                    <a:pt x="959130" y="1486682"/>
                    <a:pt x="970899" y="1488947"/>
                  </a:cubicBezTo>
                  <a:cubicBezTo>
                    <a:pt x="973528" y="1489033"/>
                    <a:pt x="976126" y="1490059"/>
                    <a:pt x="977410" y="1491042"/>
                  </a:cubicBezTo>
                  <a:cubicBezTo>
                    <a:pt x="979887" y="1495829"/>
                    <a:pt x="986459" y="1496042"/>
                    <a:pt x="990372" y="1497111"/>
                  </a:cubicBezTo>
                  <a:cubicBezTo>
                    <a:pt x="994285" y="1498179"/>
                    <a:pt x="999512" y="1499290"/>
                    <a:pt x="1002141" y="1499376"/>
                  </a:cubicBezTo>
                  <a:cubicBezTo>
                    <a:pt x="1003486" y="1498478"/>
                    <a:pt x="1006146" y="1497623"/>
                    <a:pt x="1008836" y="1495828"/>
                  </a:cubicBezTo>
                  <a:cubicBezTo>
                    <a:pt x="1003578" y="1495657"/>
                    <a:pt x="1000918" y="1496512"/>
                    <a:pt x="998289" y="1496426"/>
                  </a:cubicBezTo>
                  <a:cubicBezTo>
                    <a:pt x="1003700" y="1491895"/>
                    <a:pt x="1008989" y="1491126"/>
                    <a:pt x="1015469" y="1494160"/>
                  </a:cubicBezTo>
                  <a:cubicBezTo>
                    <a:pt x="1023204" y="1499118"/>
                    <a:pt x="1029776" y="1499332"/>
                    <a:pt x="1039130" y="1494929"/>
                  </a:cubicBezTo>
                  <a:lnTo>
                    <a:pt x="1047109" y="1492364"/>
                  </a:lnTo>
                  <a:lnTo>
                    <a:pt x="1047262" y="1487662"/>
                  </a:lnTo>
                  <a:cubicBezTo>
                    <a:pt x="1051175" y="1488731"/>
                    <a:pt x="1055057" y="1490739"/>
                    <a:pt x="1057686" y="1490825"/>
                  </a:cubicBezTo>
                  <a:cubicBezTo>
                    <a:pt x="1065665" y="1488260"/>
                    <a:pt x="1073643" y="1485695"/>
                    <a:pt x="1080338" y="1482147"/>
                  </a:cubicBezTo>
                  <a:cubicBezTo>
                    <a:pt x="1088347" y="1478642"/>
                    <a:pt x="1095072" y="1474153"/>
                    <a:pt x="1101767" y="1470606"/>
                  </a:cubicBezTo>
                  <a:cubicBezTo>
                    <a:pt x="1103081" y="1470648"/>
                    <a:pt x="1103112" y="1469708"/>
                    <a:pt x="1104426" y="1469751"/>
                  </a:cubicBezTo>
                  <a:cubicBezTo>
                    <a:pt x="1113689" y="1468169"/>
                    <a:pt x="1121606" y="1467485"/>
                    <a:pt x="1130869" y="1465903"/>
                  </a:cubicBezTo>
                  <a:cubicBezTo>
                    <a:pt x="1136157" y="1465133"/>
                    <a:pt x="1140162" y="1463380"/>
                    <a:pt x="1145450" y="1462611"/>
                  </a:cubicBezTo>
                  <a:cubicBezTo>
                    <a:pt x="1149425" y="1461799"/>
                    <a:pt x="1152053" y="1461884"/>
                    <a:pt x="1156028" y="1461072"/>
                  </a:cubicBezTo>
                  <a:lnTo>
                    <a:pt x="1169172" y="1461499"/>
                  </a:lnTo>
                  <a:cubicBezTo>
                    <a:pt x="1171801" y="1461584"/>
                    <a:pt x="1175745" y="1461712"/>
                    <a:pt x="1178404" y="1460857"/>
                  </a:cubicBezTo>
                  <a:cubicBezTo>
                    <a:pt x="1179780" y="1459019"/>
                    <a:pt x="1182501" y="1456284"/>
                    <a:pt x="1183815" y="1456326"/>
                  </a:cubicBezTo>
                  <a:cubicBezTo>
                    <a:pt x="1187759" y="1456454"/>
                    <a:pt x="1190327" y="1458420"/>
                    <a:pt x="1194239" y="1459489"/>
                  </a:cubicBezTo>
                  <a:cubicBezTo>
                    <a:pt x="1195554" y="1459532"/>
                    <a:pt x="1195523" y="1460472"/>
                    <a:pt x="1195493" y="1461412"/>
                  </a:cubicBezTo>
                  <a:cubicBezTo>
                    <a:pt x="1200629" y="1465344"/>
                    <a:pt x="1204419" y="1470174"/>
                    <a:pt x="1209555" y="1474106"/>
                  </a:cubicBezTo>
                  <a:cubicBezTo>
                    <a:pt x="1215975" y="1479022"/>
                    <a:pt x="1222547" y="1479235"/>
                    <a:pt x="1226583" y="1476542"/>
                  </a:cubicBezTo>
                  <a:cubicBezTo>
                    <a:pt x="1233277" y="1472994"/>
                    <a:pt x="1238627" y="1470344"/>
                    <a:pt x="1247767" y="1472523"/>
                  </a:cubicBezTo>
                  <a:cubicBezTo>
                    <a:pt x="1249082" y="1472566"/>
                    <a:pt x="1251680" y="1473592"/>
                    <a:pt x="1253025" y="1472694"/>
                  </a:cubicBezTo>
                  <a:cubicBezTo>
                    <a:pt x="1259659" y="1471027"/>
                    <a:pt x="1267607" y="1469402"/>
                    <a:pt x="1274271" y="1466795"/>
                  </a:cubicBezTo>
                  <a:cubicBezTo>
                    <a:pt x="1278245" y="1465983"/>
                    <a:pt x="1283503" y="1466153"/>
                    <a:pt x="1284878" y="1464315"/>
                  </a:cubicBezTo>
                  <a:cubicBezTo>
                    <a:pt x="1289005" y="1458801"/>
                    <a:pt x="1295669" y="1456194"/>
                    <a:pt x="1302364" y="1452646"/>
                  </a:cubicBezTo>
                  <a:cubicBezTo>
                    <a:pt x="1306399" y="1449953"/>
                    <a:pt x="1310465" y="1446320"/>
                    <a:pt x="1314439" y="1445507"/>
                  </a:cubicBezTo>
                  <a:cubicBezTo>
                    <a:pt x="1323701" y="1443925"/>
                    <a:pt x="1330457" y="1438497"/>
                    <a:pt x="1338466" y="1434991"/>
                  </a:cubicBezTo>
                  <a:cubicBezTo>
                    <a:pt x="1345130" y="1432384"/>
                    <a:pt x="1349257" y="1426870"/>
                    <a:pt x="1355860" y="1426143"/>
                  </a:cubicBezTo>
                  <a:cubicBezTo>
                    <a:pt x="1366437" y="1424604"/>
                    <a:pt x="1374477" y="1420158"/>
                    <a:pt x="1383831" y="1415755"/>
                  </a:cubicBezTo>
                  <a:cubicBezTo>
                    <a:pt x="1389180" y="1413105"/>
                    <a:pt x="1395814" y="1411438"/>
                    <a:pt x="1402356" y="1412591"/>
                  </a:cubicBezTo>
                  <a:cubicBezTo>
                    <a:pt x="1406269" y="1413660"/>
                    <a:pt x="1411557" y="1412890"/>
                    <a:pt x="1414217" y="1412035"/>
                  </a:cubicBezTo>
                  <a:cubicBezTo>
                    <a:pt x="1419536" y="1410325"/>
                    <a:pt x="1424885" y="1407675"/>
                    <a:pt x="1430204" y="1405965"/>
                  </a:cubicBezTo>
                  <a:cubicBezTo>
                    <a:pt x="1434209" y="1404213"/>
                    <a:pt x="1438214" y="1402460"/>
                    <a:pt x="1442157" y="1402588"/>
                  </a:cubicBezTo>
                  <a:cubicBezTo>
                    <a:pt x="1455333" y="1402075"/>
                    <a:pt x="1465910" y="1400535"/>
                    <a:pt x="1472787" y="1391345"/>
                  </a:cubicBezTo>
                  <a:cubicBezTo>
                    <a:pt x="1475539" y="1387669"/>
                    <a:pt x="1488836" y="1383395"/>
                    <a:pt x="1494033" y="1385446"/>
                  </a:cubicBezTo>
                  <a:cubicBezTo>
                    <a:pt x="1503143" y="1388566"/>
                    <a:pt x="1509777" y="1386899"/>
                    <a:pt x="1515218" y="1381427"/>
                  </a:cubicBezTo>
                  <a:cubicBezTo>
                    <a:pt x="1519253" y="1378734"/>
                    <a:pt x="1524480" y="1379845"/>
                    <a:pt x="1528363" y="1381854"/>
                  </a:cubicBezTo>
                  <a:cubicBezTo>
                    <a:pt x="1530931" y="1383820"/>
                    <a:pt x="1533529" y="1384846"/>
                    <a:pt x="1536158" y="1384932"/>
                  </a:cubicBezTo>
                  <a:cubicBezTo>
                    <a:pt x="1545329" y="1386171"/>
                    <a:pt x="1555875" y="1385572"/>
                    <a:pt x="1565046" y="1386811"/>
                  </a:cubicBezTo>
                  <a:cubicBezTo>
                    <a:pt x="1572903" y="1388008"/>
                    <a:pt x="1580851" y="1386383"/>
                    <a:pt x="1586231" y="1382793"/>
                  </a:cubicBezTo>
                  <a:cubicBezTo>
                    <a:pt x="1591611" y="1379202"/>
                    <a:pt x="1595555" y="1379330"/>
                    <a:pt x="1603380" y="1381467"/>
                  </a:cubicBezTo>
                  <a:cubicBezTo>
                    <a:pt x="1609892" y="1383561"/>
                    <a:pt x="1614997" y="1388434"/>
                    <a:pt x="1624229" y="1387792"/>
                  </a:cubicBezTo>
                  <a:cubicBezTo>
                    <a:pt x="1632147" y="1387108"/>
                    <a:pt x="1641256" y="1390228"/>
                    <a:pt x="1650549" y="1387705"/>
                  </a:cubicBezTo>
                  <a:lnTo>
                    <a:pt x="1655807" y="1387876"/>
                  </a:lnTo>
                  <a:cubicBezTo>
                    <a:pt x="1663633" y="1390013"/>
                    <a:pt x="1671490" y="1391210"/>
                    <a:pt x="1677910" y="1396125"/>
                  </a:cubicBezTo>
                  <a:cubicBezTo>
                    <a:pt x="1685644" y="1401083"/>
                    <a:pt x="1688088" y="1366332"/>
                    <a:pt x="1695853" y="1370350"/>
                  </a:cubicBezTo>
                  <a:cubicBezTo>
                    <a:pt x="1707500" y="1376376"/>
                    <a:pt x="1705055" y="1370649"/>
                    <a:pt x="1716732" y="1375735"/>
                  </a:cubicBezTo>
                  <a:cubicBezTo>
                    <a:pt x="1725842" y="1378855"/>
                    <a:pt x="1722235" y="1368383"/>
                    <a:pt x="1732689" y="1370605"/>
                  </a:cubicBezTo>
                  <a:cubicBezTo>
                    <a:pt x="1734004" y="1370648"/>
                    <a:pt x="1749534" y="1378683"/>
                    <a:pt x="1749564" y="1377742"/>
                  </a:cubicBezTo>
                  <a:cubicBezTo>
                    <a:pt x="1756228" y="1375135"/>
                    <a:pt x="1763717" y="1347138"/>
                    <a:pt x="1770259" y="1348292"/>
                  </a:cubicBezTo>
                  <a:cubicBezTo>
                    <a:pt x="1783312" y="1351540"/>
                    <a:pt x="1795204" y="1350043"/>
                    <a:pt x="1807156" y="1346666"/>
                  </a:cubicBezTo>
                  <a:cubicBezTo>
                    <a:pt x="1813790" y="1344999"/>
                    <a:pt x="1824520" y="1338758"/>
                    <a:pt x="1829686" y="1341750"/>
                  </a:cubicBezTo>
                  <a:cubicBezTo>
                    <a:pt x="1838735" y="1346750"/>
                    <a:pt x="1847875" y="1348930"/>
                    <a:pt x="1858360" y="1350212"/>
                  </a:cubicBezTo>
                  <a:cubicBezTo>
                    <a:pt x="1859675" y="1350254"/>
                    <a:pt x="1860959" y="1351238"/>
                    <a:pt x="1862243" y="1352220"/>
                  </a:cubicBezTo>
                  <a:cubicBezTo>
                    <a:pt x="1866064" y="1356110"/>
                    <a:pt x="1884803" y="1346364"/>
                    <a:pt x="1888624" y="1350253"/>
                  </a:cubicBezTo>
                  <a:cubicBezTo>
                    <a:pt x="1893699" y="1356066"/>
                    <a:pt x="1898774" y="1361879"/>
                    <a:pt x="1903879" y="1366752"/>
                  </a:cubicBezTo>
                  <a:cubicBezTo>
                    <a:pt x="1906447" y="1368718"/>
                    <a:pt x="1910360" y="1369786"/>
                    <a:pt x="1911613" y="1371710"/>
                  </a:cubicBezTo>
                  <a:cubicBezTo>
                    <a:pt x="1912775" y="1376454"/>
                    <a:pt x="1915343" y="1378420"/>
                    <a:pt x="1921916" y="1378634"/>
                  </a:cubicBezTo>
                  <a:cubicBezTo>
                    <a:pt x="1925859" y="1378762"/>
                    <a:pt x="1929772" y="1379830"/>
                    <a:pt x="1932340" y="1381796"/>
                  </a:cubicBezTo>
                  <a:cubicBezTo>
                    <a:pt x="1938821" y="1384831"/>
                    <a:pt x="1943987" y="1387823"/>
                    <a:pt x="1949153" y="1390814"/>
                  </a:cubicBezTo>
                  <a:cubicBezTo>
                    <a:pt x="1955634" y="1393849"/>
                    <a:pt x="1962115" y="1396884"/>
                    <a:pt x="1964591" y="1401671"/>
                  </a:cubicBezTo>
                  <a:cubicBezTo>
                    <a:pt x="1965845" y="1403594"/>
                    <a:pt x="1967129" y="1404577"/>
                    <a:pt x="1968413" y="1405560"/>
                  </a:cubicBezTo>
                  <a:cubicBezTo>
                    <a:pt x="1973549" y="1409492"/>
                    <a:pt x="1978715" y="1412484"/>
                    <a:pt x="1983851" y="1416416"/>
                  </a:cubicBezTo>
                  <a:cubicBezTo>
                    <a:pt x="1991585" y="1421374"/>
                    <a:pt x="1997974" y="1427230"/>
                    <a:pt x="2005708" y="1432188"/>
                  </a:cubicBezTo>
                  <a:cubicBezTo>
                    <a:pt x="2008307" y="1433213"/>
                    <a:pt x="2010875" y="1435180"/>
                    <a:pt x="2013473" y="1436205"/>
                  </a:cubicBezTo>
                  <a:cubicBezTo>
                    <a:pt x="2018670" y="1438257"/>
                    <a:pt x="2023867" y="1440308"/>
                    <a:pt x="2027719" y="1443257"/>
                  </a:cubicBezTo>
                  <a:cubicBezTo>
                    <a:pt x="2031571" y="1446207"/>
                    <a:pt x="2050523" y="1429878"/>
                    <a:pt x="2053030" y="1433725"/>
                  </a:cubicBezTo>
                  <a:cubicBezTo>
                    <a:pt x="2053000" y="1434665"/>
                    <a:pt x="2054314" y="1434708"/>
                    <a:pt x="2055629" y="1434750"/>
                  </a:cubicBezTo>
                  <a:cubicBezTo>
                    <a:pt x="2063363" y="1439708"/>
                    <a:pt x="2071311" y="1438084"/>
                    <a:pt x="2079259" y="1436459"/>
                  </a:cubicBezTo>
                  <a:cubicBezTo>
                    <a:pt x="2081919" y="1435604"/>
                    <a:pt x="2084578" y="1434749"/>
                    <a:pt x="2085862" y="1435732"/>
                  </a:cubicBezTo>
                  <a:cubicBezTo>
                    <a:pt x="2094972" y="1438852"/>
                    <a:pt x="2101330" y="1445648"/>
                    <a:pt x="2113130" y="1446973"/>
                  </a:cubicBezTo>
                  <a:cubicBezTo>
                    <a:pt x="2113130" y="1446973"/>
                    <a:pt x="2114445" y="1447016"/>
                    <a:pt x="2114414" y="1447956"/>
                  </a:cubicBezTo>
                  <a:cubicBezTo>
                    <a:pt x="2116860" y="1453683"/>
                    <a:pt x="2124747" y="1453940"/>
                    <a:pt x="2131289" y="1455093"/>
                  </a:cubicBezTo>
                  <a:cubicBezTo>
                    <a:pt x="2135232" y="1455221"/>
                    <a:pt x="2139145" y="1456290"/>
                    <a:pt x="2141744" y="1457316"/>
                  </a:cubicBezTo>
                  <a:cubicBezTo>
                    <a:pt x="2149539" y="1460393"/>
                    <a:pt x="2157304" y="1464410"/>
                    <a:pt x="2166444" y="1466590"/>
                  </a:cubicBezTo>
                  <a:cubicBezTo>
                    <a:pt x="2178183" y="1469795"/>
                    <a:pt x="2189952" y="1472060"/>
                    <a:pt x="2199001" y="1477061"/>
                  </a:cubicBezTo>
                  <a:cubicBezTo>
                    <a:pt x="2200316" y="1477104"/>
                    <a:pt x="2201630" y="1477146"/>
                    <a:pt x="2201600" y="1478087"/>
                  </a:cubicBezTo>
                  <a:cubicBezTo>
                    <a:pt x="2205482" y="1480095"/>
                    <a:pt x="2212024" y="1481249"/>
                    <a:pt x="2214561" y="1484156"/>
                  </a:cubicBezTo>
                  <a:cubicBezTo>
                    <a:pt x="2218322" y="1489926"/>
                    <a:pt x="2228868" y="1489327"/>
                    <a:pt x="2233973" y="1494200"/>
                  </a:cubicBezTo>
                  <a:lnTo>
                    <a:pt x="2235288" y="1494242"/>
                  </a:lnTo>
                  <a:cubicBezTo>
                    <a:pt x="2240546" y="1494413"/>
                    <a:pt x="2245773" y="1495524"/>
                    <a:pt x="2252346" y="1495738"/>
                  </a:cubicBezTo>
                  <a:cubicBezTo>
                    <a:pt x="2255005" y="1494883"/>
                    <a:pt x="2259010" y="1493130"/>
                    <a:pt x="2261639" y="1493215"/>
                  </a:cubicBezTo>
                  <a:cubicBezTo>
                    <a:pt x="2273378" y="1496421"/>
                    <a:pt x="2285208" y="1496805"/>
                    <a:pt x="2293339" y="1489538"/>
                  </a:cubicBezTo>
                  <a:cubicBezTo>
                    <a:pt x="2294684" y="1488641"/>
                    <a:pt x="2297313" y="1488726"/>
                    <a:pt x="2299942" y="1488811"/>
                  </a:cubicBezTo>
                  <a:lnTo>
                    <a:pt x="2310458" y="1489153"/>
                  </a:lnTo>
                  <a:cubicBezTo>
                    <a:pt x="2322350" y="1487657"/>
                    <a:pt x="2332927" y="1486117"/>
                    <a:pt x="2344788" y="1485561"/>
                  </a:cubicBezTo>
                  <a:cubicBezTo>
                    <a:pt x="2350076" y="1484792"/>
                    <a:pt x="2356588" y="1486886"/>
                    <a:pt x="2361815" y="1487997"/>
                  </a:cubicBezTo>
                  <a:cubicBezTo>
                    <a:pt x="2367042" y="1489108"/>
                    <a:pt x="2372301" y="1489279"/>
                    <a:pt x="2377559" y="1489450"/>
                  </a:cubicBezTo>
                  <a:cubicBezTo>
                    <a:pt x="2384131" y="1489663"/>
                    <a:pt x="2389450" y="1487953"/>
                    <a:pt x="2396023" y="1488167"/>
                  </a:cubicBezTo>
                  <a:cubicBezTo>
                    <a:pt x="2401311" y="1487397"/>
                    <a:pt x="2407884" y="1487611"/>
                    <a:pt x="2413172" y="1486841"/>
                  </a:cubicBezTo>
                  <a:cubicBezTo>
                    <a:pt x="2425064" y="1485345"/>
                    <a:pt x="2435641" y="1483805"/>
                    <a:pt x="2447501" y="1483249"/>
                  </a:cubicBezTo>
                  <a:cubicBezTo>
                    <a:pt x="2456427" y="1451533"/>
                    <a:pt x="2456334" y="1413876"/>
                    <a:pt x="2457586" y="1375322"/>
                  </a:cubicBezTo>
                  <a:close/>
                </a:path>
              </a:pathLst>
            </a:cu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2" name="Group 12"/>
          <p:cNvGrpSpPr/>
          <p:nvPr/>
        </p:nvGrpSpPr>
        <p:grpSpPr>
          <a:xfrm rot="3460985">
            <a:off x="-5077678" y="6102577"/>
            <a:ext cx="8488074" cy="6311446"/>
            <a:chOff x="0" y="0"/>
            <a:chExt cx="3254686" cy="2420075"/>
          </a:xfrm>
        </p:grpSpPr>
        <p:sp>
          <p:nvSpPr>
            <p:cNvPr id="13" name="Freeform 13"/>
            <p:cNvSpPr/>
            <p:nvPr/>
          </p:nvSpPr>
          <p:spPr>
            <a:xfrm>
              <a:off x="-2540" y="-2540"/>
              <a:ext cx="3257226" cy="2416504"/>
            </a:xfrm>
            <a:custGeom>
              <a:avLst/>
              <a:gdLst/>
              <a:ahLst/>
              <a:cxnLst/>
              <a:rect l="l" t="t" r="r" b="b"/>
              <a:pathLst>
                <a:path w="3257226" h="2416504">
                  <a:moveTo>
                    <a:pt x="3255486" y="2138440"/>
                  </a:moveTo>
                  <a:cubicBezTo>
                    <a:pt x="3253745" y="1534949"/>
                    <a:pt x="3232859" y="719090"/>
                    <a:pt x="3232859" y="117127"/>
                  </a:cubicBezTo>
                  <a:cubicBezTo>
                    <a:pt x="3232859" y="107960"/>
                    <a:pt x="3234600" y="98793"/>
                    <a:pt x="3234600" y="91154"/>
                  </a:cubicBezTo>
                  <a:cubicBezTo>
                    <a:pt x="3232859" y="89626"/>
                    <a:pt x="3231119" y="89626"/>
                    <a:pt x="3229379" y="88098"/>
                  </a:cubicBezTo>
                  <a:cubicBezTo>
                    <a:pt x="3229379" y="88098"/>
                    <a:pt x="3227638" y="89626"/>
                    <a:pt x="3227638" y="91154"/>
                  </a:cubicBezTo>
                  <a:cubicBezTo>
                    <a:pt x="3224157" y="98793"/>
                    <a:pt x="3217195" y="98793"/>
                    <a:pt x="3210233" y="98793"/>
                  </a:cubicBezTo>
                  <a:cubicBezTo>
                    <a:pt x="3201531" y="97265"/>
                    <a:pt x="3192828" y="89626"/>
                    <a:pt x="3182386" y="92682"/>
                  </a:cubicBezTo>
                  <a:cubicBezTo>
                    <a:pt x="3178905" y="94210"/>
                    <a:pt x="3171943" y="91154"/>
                    <a:pt x="3170202" y="88098"/>
                  </a:cubicBezTo>
                  <a:cubicBezTo>
                    <a:pt x="3164981" y="81987"/>
                    <a:pt x="3158019" y="81987"/>
                    <a:pt x="3151057" y="85043"/>
                  </a:cubicBezTo>
                  <a:cubicBezTo>
                    <a:pt x="3147576" y="86570"/>
                    <a:pt x="3144095" y="85043"/>
                    <a:pt x="3140614" y="85043"/>
                  </a:cubicBezTo>
                  <a:cubicBezTo>
                    <a:pt x="3135393" y="85043"/>
                    <a:pt x="3128431" y="83515"/>
                    <a:pt x="3123209" y="81987"/>
                  </a:cubicBezTo>
                  <a:cubicBezTo>
                    <a:pt x="3121469" y="81987"/>
                    <a:pt x="3117988" y="80459"/>
                    <a:pt x="3116248" y="80459"/>
                  </a:cubicBezTo>
                  <a:cubicBezTo>
                    <a:pt x="3111026" y="78931"/>
                    <a:pt x="3105805" y="74348"/>
                    <a:pt x="3100583" y="80459"/>
                  </a:cubicBezTo>
                  <a:cubicBezTo>
                    <a:pt x="3100583" y="80459"/>
                    <a:pt x="3097102" y="80459"/>
                    <a:pt x="3095362" y="78931"/>
                  </a:cubicBezTo>
                  <a:cubicBezTo>
                    <a:pt x="3093621" y="75876"/>
                    <a:pt x="3091881" y="71292"/>
                    <a:pt x="3090140" y="68236"/>
                  </a:cubicBezTo>
                  <a:cubicBezTo>
                    <a:pt x="3086660" y="63653"/>
                    <a:pt x="3086660" y="56014"/>
                    <a:pt x="3081438" y="52958"/>
                  </a:cubicBezTo>
                  <a:cubicBezTo>
                    <a:pt x="3077957" y="51430"/>
                    <a:pt x="3076217" y="49903"/>
                    <a:pt x="3074477" y="46847"/>
                  </a:cubicBezTo>
                  <a:cubicBezTo>
                    <a:pt x="3074477" y="45319"/>
                    <a:pt x="3070995" y="43791"/>
                    <a:pt x="3070995" y="42263"/>
                  </a:cubicBezTo>
                  <a:lnTo>
                    <a:pt x="3065774" y="37680"/>
                  </a:lnTo>
                  <a:cubicBezTo>
                    <a:pt x="3064034" y="34624"/>
                    <a:pt x="3062293" y="30041"/>
                    <a:pt x="3058812" y="28513"/>
                  </a:cubicBezTo>
                  <a:cubicBezTo>
                    <a:pt x="3051850" y="23930"/>
                    <a:pt x="3050110" y="17818"/>
                    <a:pt x="3053591" y="10179"/>
                  </a:cubicBezTo>
                  <a:cubicBezTo>
                    <a:pt x="3048369" y="8651"/>
                    <a:pt x="3044888" y="5596"/>
                    <a:pt x="3039667" y="5596"/>
                  </a:cubicBezTo>
                  <a:cubicBezTo>
                    <a:pt x="3018781" y="7123"/>
                    <a:pt x="2996155" y="10179"/>
                    <a:pt x="2975269" y="11707"/>
                  </a:cubicBezTo>
                  <a:cubicBezTo>
                    <a:pt x="2971788" y="11707"/>
                    <a:pt x="2966567" y="13235"/>
                    <a:pt x="2964826" y="14763"/>
                  </a:cubicBezTo>
                  <a:cubicBezTo>
                    <a:pt x="2950903" y="22402"/>
                    <a:pt x="2936979" y="16290"/>
                    <a:pt x="2923055" y="14763"/>
                  </a:cubicBezTo>
                  <a:cubicBezTo>
                    <a:pt x="2912612" y="14763"/>
                    <a:pt x="2902169" y="10179"/>
                    <a:pt x="2891727" y="8651"/>
                  </a:cubicBezTo>
                  <a:cubicBezTo>
                    <a:pt x="2879543" y="7123"/>
                    <a:pt x="2869100" y="8651"/>
                    <a:pt x="2856917" y="7123"/>
                  </a:cubicBezTo>
                  <a:cubicBezTo>
                    <a:pt x="2855177" y="7123"/>
                    <a:pt x="2853436" y="5596"/>
                    <a:pt x="2851696" y="4068"/>
                  </a:cubicBezTo>
                  <a:cubicBezTo>
                    <a:pt x="2848215" y="0"/>
                    <a:pt x="2841253" y="1270"/>
                    <a:pt x="2837772" y="2540"/>
                  </a:cubicBezTo>
                  <a:cubicBezTo>
                    <a:pt x="2832550" y="5596"/>
                    <a:pt x="2830810" y="10179"/>
                    <a:pt x="2827329" y="14763"/>
                  </a:cubicBezTo>
                  <a:cubicBezTo>
                    <a:pt x="2818627" y="16290"/>
                    <a:pt x="2806443" y="17818"/>
                    <a:pt x="2797741" y="22402"/>
                  </a:cubicBezTo>
                  <a:cubicBezTo>
                    <a:pt x="2790779" y="25457"/>
                    <a:pt x="2787298" y="26985"/>
                    <a:pt x="2782077" y="23930"/>
                  </a:cubicBezTo>
                  <a:lnTo>
                    <a:pt x="2780336" y="25457"/>
                  </a:lnTo>
                  <a:cubicBezTo>
                    <a:pt x="2783817" y="28513"/>
                    <a:pt x="2785558" y="33097"/>
                    <a:pt x="2789039" y="36152"/>
                  </a:cubicBezTo>
                  <a:cubicBezTo>
                    <a:pt x="2783817" y="37680"/>
                    <a:pt x="2776855" y="40736"/>
                    <a:pt x="2773374" y="39208"/>
                  </a:cubicBezTo>
                  <a:cubicBezTo>
                    <a:pt x="2764672" y="37680"/>
                    <a:pt x="2761191" y="40736"/>
                    <a:pt x="2754229" y="43791"/>
                  </a:cubicBezTo>
                  <a:cubicBezTo>
                    <a:pt x="2747267" y="48375"/>
                    <a:pt x="2738565" y="51430"/>
                    <a:pt x="2731603" y="54486"/>
                  </a:cubicBezTo>
                  <a:cubicBezTo>
                    <a:pt x="2729862" y="54486"/>
                    <a:pt x="2728122" y="54486"/>
                    <a:pt x="2726382" y="52958"/>
                  </a:cubicBezTo>
                  <a:cubicBezTo>
                    <a:pt x="2724641" y="52958"/>
                    <a:pt x="2722901" y="51430"/>
                    <a:pt x="2722901" y="51430"/>
                  </a:cubicBezTo>
                  <a:cubicBezTo>
                    <a:pt x="2714198" y="54486"/>
                    <a:pt x="2705496" y="57542"/>
                    <a:pt x="2696793" y="54486"/>
                  </a:cubicBezTo>
                  <a:cubicBezTo>
                    <a:pt x="2695053" y="54486"/>
                    <a:pt x="2695053" y="56014"/>
                    <a:pt x="2693312" y="56014"/>
                  </a:cubicBezTo>
                  <a:cubicBezTo>
                    <a:pt x="2682870" y="59070"/>
                    <a:pt x="2675908" y="69764"/>
                    <a:pt x="2661984" y="69764"/>
                  </a:cubicBezTo>
                  <a:cubicBezTo>
                    <a:pt x="2651541" y="69764"/>
                    <a:pt x="2641098" y="77403"/>
                    <a:pt x="2630656" y="77403"/>
                  </a:cubicBezTo>
                  <a:cubicBezTo>
                    <a:pt x="2618472" y="78931"/>
                    <a:pt x="2608029" y="81987"/>
                    <a:pt x="2597586" y="86570"/>
                  </a:cubicBezTo>
                  <a:cubicBezTo>
                    <a:pt x="2594105" y="88098"/>
                    <a:pt x="2590625" y="88098"/>
                    <a:pt x="2588884" y="88098"/>
                  </a:cubicBezTo>
                  <a:cubicBezTo>
                    <a:pt x="2580182" y="85043"/>
                    <a:pt x="2574960" y="89626"/>
                    <a:pt x="2571479" y="94210"/>
                  </a:cubicBezTo>
                  <a:cubicBezTo>
                    <a:pt x="2562777" y="104904"/>
                    <a:pt x="2548853" y="107960"/>
                    <a:pt x="2536670" y="111016"/>
                  </a:cubicBezTo>
                  <a:cubicBezTo>
                    <a:pt x="2521006" y="114071"/>
                    <a:pt x="2505341" y="115599"/>
                    <a:pt x="2489677" y="117127"/>
                  </a:cubicBezTo>
                  <a:cubicBezTo>
                    <a:pt x="2487937" y="117127"/>
                    <a:pt x="2486196" y="121710"/>
                    <a:pt x="2482715" y="123238"/>
                  </a:cubicBezTo>
                  <a:cubicBezTo>
                    <a:pt x="2480975" y="123238"/>
                    <a:pt x="2479234" y="121710"/>
                    <a:pt x="2479234" y="121710"/>
                  </a:cubicBezTo>
                  <a:cubicBezTo>
                    <a:pt x="2470532" y="130877"/>
                    <a:pt x="2465311" y="144628"/>
                    <a:pt x="2447906" y="143100"/>
                  </a:cubicBezTo>
                  <a:lnTo>
                    <a:pt x="2446165" y="143100"/>
                  </a:lnTo>
                  <a:cubicBezTo>
                    <a:pt x="2432241" y="150739"/>
                    <a:pt x="2418318" y="147683"/>
                    <a:pt x="2406134" y="144628"/>
                  </a:cubicBezTo>
                  <a:cubicBezTo>
                    <a:pt x="2402653" y="144628"/>
                    <a:pt x="2397432" y="141572"/>
                    <a:pt x="2395692" y="138516"/>
                  </a:cubicBezTo>
                  <a:cubicBezTo>
                    <a:pt x="2390470" y="129349"/>
                    <a:pt x="2376546" y="126294"/>
                    <a:pt x="2366103" y="129349"/>
                  </a:cubicBezTo>
                  <a:cubicBezTo>
                    <a:pt x="2357401" y="132405"/>
                    <a:pt x="2348699" y="133933"/>
                    <a:pt x="2339996" y="136989"/>
                  </a:cubicBezTo>
                  <a:cubicBezTo>
                    <a:pt x="2326073" y="140044"/>
                    <a:pt x="2313889" y="141572"/>
                    <a:pt x="2299965" y="135461"/>
                  </a:cubicBezTo>
                  <a:cubicBezTo>
                    <a:pt x="2286042" y="129349"/>
                    <a:pt x="2275599" y="133933"/>
                    <a:pt x="2268637" y="147683"/>
                  </a:cubicBezTo>
                  <a:cubicBezTo>
                    <a:pt x="2263416" y="156850"/>
                    <a:pt x="2249492" y="158378"/>
                    <a:pt x="2240789" y="150739"/>
                  </a:cubicBezTo>
                  <a:cubicBezTo>
                    <a:pt x="2235568" y="146156"/>
                    <a:pt x="2232087" y="147683"/>
                    <a:pt x="2226865" y="150739"/>
                  </a:cubicBezTo>
                  <a:lnTo>
                    <a:pt x="2216423" y="159906"/>
                  </a:lnTo>
                  <a:cubicBezTo>
                    <a:pt x="2214682" y="161434"/>
                    <a:pt x="2211201" y="161434"/>
                    <a:pt x="2209461" y="161434"/>
                  </a:cubicBezTo>
                  <a:lnTo>
                    <a:pt x="2199018" y="161434"/>
                  </a:lnTo>
                  <a:cubicBezTo>
                    <a:pt x="2192056" y="161434"/>
                    <a:pt x="2185094" y="159906"/>
                    <a:pt x="2178132" y="158378"/>
                  </a:cubicBezTo>
                  <a:cubicBezTo>
                    <a:pt x="2169430" y="156850"/>
                    <a:pt x="2162468" y="152267"/>
                    <a:pt x="2153766" y="150739"/>
                  </a:cubicBezTo>
                  <a:cubicBezTo>
                    <a:pt x="2139842" y="149211"/>
                    <a:pt x="2136361" y="138516"/>
                    <a:pt x="2131140" y="130877"/>
                  </a:cubicBezTo>
                  <a:cubicBezTo>
                    <a:pt x="2127659" y="126294"/>
                    <a:pt x="2120697" y="120183"/>
                    <a:pt x="2113735" y="121710"/>
                  </a:cubicBezTo>
                  <a:cubicBezTo>
                    <a:pt x="2106773" y="124766"/>
                    <a:pt x="2099811" y="121710"/>
                    <a:pt x="2094590" y="120183"/>
                  </a:cubicBezTo>
                  <a:cubicBezTo>
                    <a:pt x="2092849" y="120183"/>
                    <a:pt x="2089368" y="118655"/>
                    <a:pt x="2087628" y="118655"/>
                  </a:cubicBezTo>
                  <a:cubicBezTo>
                    <a:pt x="2075444" y="115599"/>
                    <a:pt x="2066742" y="121710"/>
                    <a:pt x="2058040" y="129349"/>
                  </a:cubicBezTo>
                  <a:lnTo>
                    <a:pt x="2051078" y="135461"/>
                  </a:lnTo>
                  <a:cubicBezTo>
                    <a:pt x="2049337" y="136989"/>
                    <a:pt x="2049337" y="140044"/>
                    <a:pt x="2047597" y="141572"/>
                  </a:cubicBezTo>
                  <a:cubicBezTo>
                    <a:pt x="2037154" y="149211"/>
                    <a:pt x="2026711" y="146156"/>
                    <a:pt x="2014528" y="141572"/>
                  </a:cubicBezTo>
                  <a:cubicBezTo>
                    <a:pt x="2004085" y="136989"/>
                    <a:pt x="1991902" y="141572"/>
                    <a:pt x="1988421" y="150739"/>
                  </a:cubicBezTo>
                  <a:cubicBezTo>
                    <a:pt x="1986680" y="156850"/>
                    <a:pt x="1984940" y="161434"/>
                    <a:pt x="1976237" y="164489"/>
                  </a:cubicBezTo>
                  <a:cubicBezTo>
                    <a:pt x="1967535" y="169073"/>
                    <a:pt x="1957092" y="172129"/>
                    <a:pt x="1955352" y="182823"/>
                  </a:cubicBezTo>
                  <a:cubicBezTo>
                    <a:pt x="1955352" y="184351"/>
                    <a:pt x="1953611" y="185879"/>
                    <a:pt x="1951871" y="185879"/>
                  </a:cubicBezTo>
                  <a:cubicBezTo>
                    <a:pt x="1946649" y="187407"/>
                    <a:pt x="1943168" y="188935"/>
                    <a:pt x="1937947" y="190463"/>
                  </a:cubicBezTo>
                  <a:lnTo>
                    <a:pt x="1922283" y="190463"/>
                  </a:lnTo>
                  <a:cubicBezTo>
                    <a:pt x="1911840" y="188935"/>
                    <a:pt x="1901397" y="185879"/>
                    <a:pt x="1890954" y="184351"/>
                  </a:cubicBezTo>
                  <a:cubicBezTo>
                    <a:pt x="1878771" y="182823"/>
                    <a:pt x="1868328" y="188935"/>
                    <a:pt x="1856144" y="190463"/>
                  </a:cubicBezTo>
                  <a:lnTo>
                    <a:pt x="1854404" y="191990"/>
                  </a:lnTo>
                  <a:cubicBezTo>
                    <a:pt x="1850923" y="196574"/>
                    <a:pt x="1845702" y="195046"/>
                    <a:pt x="1842221" y="191990"/>
                  </a:cubicBezTo>
                  <a:cubicBezTo>
                    <a:pt x="1835259" y="185879"/>
                    <a:pt x="1823076" y="184351"/>
                    <a:pt x="1814373" y="187407"/>
                  </a:cubicBezTo>
                  <a:cubicBezTo>
                    <a:pt x="1803930" y="191990"/>
                    <a:pt x="1793487" y="195046"/>
                    <a:pt x="1783045" y="198102"/>
                  </a:cubicBezTo>
                  <a:cubicBezTo>
                    <a:pt x="1779564" y="198102"/>
                    <a:pt x="1776083" y="196574"/>
                    <a:pt x="1774342" y="196574"/>
                  </a:cubicBezTo>
                  <a:cubicBezTo>
                    <a:pt x="1770861" y="196574"/>
                    <a:pt x="1765640" y="195046"/>
                    <a:pt x="1763900" y="196574"/>
                  </a:cubicBezTo>
                  <a:cubicBezTo>
                    <a:pt x="1749976" y="205741"/>
                    <a:pt x="1736052" y="202685"/>
                    <a:pt x="1723869" y="196574"/>
                  </a:cubicBezTo>
                  <a:cubicBezTo>
                    <a:pt x="1716907" y="193518"/>
                    <a:pt x="1706464" y="190463"/>
                    <a:pt x="1702983" y="181296"/>
                  </a:cubicBezTo>
                  <a:cubicBezTo>
                    <a:pt x="1701242" y="175184"/>
                    <a:pt x="1694281" y="169073"/>
                    <a:pt x="1689059" y="164489"/>
                  </a:cubicBezTo>
                  <a:cubicBezTo>
                    <a:pt x="1680357" y="156850"/>
                    <a:pt x="1671654" y="146156"/>
                    <a:pt x="1655990" y="146156"/>
                  </a:cubicBezTo>
                  <a:cubicBezTo>
                    <a:pt x="1652509" y="146156"/>
                    <a:pt x="1649028" y="140044"/>
                    <a:pt x="1647288" y="141572"/>
                  </a:cubicBezTo>
                  <a:cubicBezTo>
                    <a:pt x="1640326" y="143100"/>
                    <a:pt x="1640326" y="140044"/>
                    <a:pt x="1636845" y="136989"/>
                  </a:cubicBezTo>
                  <a:cubicBezTo>
                    <a:pt x="1633364" y="133933"/>
                    <a:pt x="1628143" y="130877"/>
                    <a:pt x="1624662" y="126294"/>
                  </a:cubicBezTo>
                  <a:cubicBezTo>
                    <a:pt x="1619440" y="120183"/>
                    <a:pt x="1614219" y="112543"/>
                    <a:pt x="1608997" y="106432"/>
                  </a:cubicBezTo>
                  <a:cubicBezTo>
                    <a:pt x="1603776" y="100321"/>
                    <a:pt x="1600295" y="92682"/>
                    <a:pt x="1595074" y="86570"/>
                  </a:cubicBezTo>
                  <a:cubicBezTo>
                    <a:pt x="1593333" y="85043"/>
                    <a:pt x="1588112" y="83515"/>
                    <a:pt x="1586371" y="85043"/>
                  </a:cubicBezTo>
                  <a:lnTo>
                    <a:pt x="1565485" y="94210"/>
                  </a:lnTo>
                  <a:cubicBezTo>
                    <a:pt x="1562005" y="95737"/>
                    <a:pt x="1560264" y="98793"/>
                    <a:pt x="1558524" y="101849"/>
                  </a:cubicBezTo>
                  <a:lnTo>
                    <a:pt x="1556783" y="100321"/>
                  </a:lnTo>
                  <a:cubicBezTo>
                    <a:pt x="1558524" y="95737"/>
                    <a:pt x="1560264" y="91154"/>
                    <a:pt x="1562005" y="89626"/>
                  </a:cubicBezTo>
                  <a:lnTo>
                    <a:pt x="1541119" y="85043"/>
                  </a:lnTo>
                  <a:cubicBezTo>
                    <a:pt x="1535897" y="83515"/>
                    <a:pt x="1527195" y="83515"/>
                    <a:pt x="1523714" y="83515"/>
                  </a:cubicBezTo>
                  <a:lnTo>
                    <a:pt x="1495866" y="83515"/>
                  </a:lnTo>
                  <a:cubicBezTo>
                    <a:pt x="1485424" y="83515"/>
                    <a:pt x="1476721" y="81987"/>
                    <a:pt x="1466278" y="83515"/>
                  </a:cubicBezTo>
                  <a:cubicBezTo>
                    <a:pt x="1459317" y="85043"/>
                    <a:pt x="1454095" y="81987"/>
                    <a:pt x="1448874" y="78931"/>
                  </a:cubicBezTo>
                  <a:cubicBezTo>
                    <a:pt x="1434950" y="69764"/>
                    <a:pt x="1421026" y="59070"/>
                    <a:pt x="1401881" y="63653"/>
                  </a:cubicBezTo>
                  <a:cubicBezTo>
                    <a:pt x="1400140" y="63653"/>
                    <a:pt x="1396659" y="62125"/>
                    <a:pt x="1394919" y="60597"/>
                  </a:cubicBezTo>
                  <a:cubicBezTo>
                    <a:pt x="1389698" y="59070"/>
                    <a:pt x="1386217" y="56014"/>
                    <a:pt x="1379255" y="52958"/>
                  </a:cubicBezTo>
                  <a:cubicBezTo>
                    <a:pt x="1379255" y="57542"/>
                    <a:pt x="1379255" y="59070"/>
                    <a:pt x="1380995" y="62125"/>
                  </a:cubicBezTo>
                  <a:cubicBezTo>
                    <a:pt x="1377514" y="65181"/>
                    <a:pt x="1375774" y="63653"/>
                    <a:pt x="1374033" y="62125"/>
                  </a:cubicBezTo>
                  <a:cubicBezTo>
                    <a:pt x="1372293" y="63653"/>
                    <a:pt x="1370552" y="66709"/>
                    <a:pt x="1368812" y="66709"/>
                  </a:cubicBezTo>
                  <a:cubicBezTo>
                    <a:pt x="1360110" y="69764"/>
                    <a:pt x="1351407" y="71292"/>
                    <a:pt x="1342705" y="74348"/>
                  </a:cubicBezTo>
                  <a:cubicBezTo>
                    <a:pt x="1339224" y="75876"/>
                    <a:pt x="1335743" y="77403"/>
                    <a:pt x="1334002" y="78931"/>
                  </a:cubicBezTo>
                  <a:cubicBezTo>
                    <a:pt x="1327040" y="83515"/>
                    <a:pt x="1321819" y="91154"/>
                    <a:pt x="1309636" y="89626"/>
                  </a:cubicBezTo>
                  <a:cubicBezTo>
                    <a:pt x="1307895" y="89626"/>
                    <a:pt x="1304414" y="92682"/>
                    <a:pt x="1300933" y="92682"/>
                  </a:cubicBezTo>
                  <a:cubicBezTo>
                    <a:pt x="1297452" y="94210"/>
                    <a:pt x="1292231" y="94210"/>
                    <a:pt x="1288750" y="95737"/>
                  </a:cubicBezTo>
                  <a:lnTo>
                    <a:pt x="1285269" y="95737"/>
                  </a:lnTo>
                  <a:cubicBezTo>
                    <a:pt x="1274826" y="98793"/>
                    <a:pt x="1266124" y="101849"/>
                    <a:pt x="1255681" y="103376"/>
                  </a:cubicBezTo>
                  <a:lnTo>
                    <a:pt x="1248719" y="103376"/>
                  </a:lnTo>
                  <a:cubicBezTo>
                    <a:pt x="1240017" y="103376"/>
                    <a:pt x="1233055" y="101849"/>
                    <a:pt x="1224353" y="101849"/>
                  </a:cubicBezTo>
                  <a:cubicBezTo>
                    <a:pt x="1215650" y="101849"/>
                    <a:pt x="1206948" y="104904"/>
                    <a:pt x="1198246" y="104904"/>
                  </a:cubicBezTo>
                  <a:cubicBezTo>
                    <a:pt x="1187803" y="104904"/>
                    <a:pt x="1175619" y="104904"/>
                    <a:pt x="1166917" y="98793"/>
                  </a:cubicBezTo>
                  <a:cubicBezTo>
                    <a:pt x="1165176" y="97265"/>
                    <a:pt x="1159955" y="97265"/>
                    <a:pt x="1156474" y="98793"/>
                  </a:cubicBezTo>
                  <a:cubicBezTo>
                    <a:pt x="1144291" y="100321"/>
                    <a:pt x="1132107" y="101849"/>
                    <a:pt x="1121665" y="104904"/>
                  </a:cubicBezTo>
                  <a:cubicBezTo>
                    <a:pt x="1111222" y="107960"/>
                    <a:pt x="1106000" y="104904"/>
                    <a:pt x="1102519" y="97265"/>
                  </a:cubicBezTo>
                  <a:cubicBezTo>
                    <a:pt x="1100779" y="94210"/>
                    <a:pt x="1097298" y="91154"/>
                    <a:pt x="1093817" y="88098"/>
                  </a:cubicBezTo>
                  <a:cubicBezTo>
                    <a:pt x="1088596" y="85043"/>
                    <a:pt x="1083374" y="80459"/>
                    <a:pt x="1078153" y="80459"/>
                  </a:cubicBezTo>
                  <a:cubicBezTo>
                    <a:pt x="1065969" y="80459"/>
                    <a:pt x="1059007" y="74348"/>
                    <a:pt x="1050305" y="69764"/>
                  </a:cubicBezTo>
                  <a:cubicBezTo>
                    <a:pt x="1036381" y="62125"/>
                    <a:pt x="1024198" y="52958"/>
                    <a:pt x="1006793" y="54486"/>
                  </a:cubicBezTo>
                  <a:lnTo>
                    <a:pt x="1006793" y="46847"/>
                  </a:lnTo>
                  <a:cubicBezTo>
                    <a:pt x="1010274" y="46847"/>
                    <a:pt x="1013755" y="46847"/>
                    <a:pt x="1017236" y="45319"/>
                  </a:cubicBezTo>
                  <a:cubicBezTo>
                    <a:pt x="1012015" y="42263"/>
                    <a:pt x="1012015" y="37680"/>
                    <a:pt x="1008534" y="34624"/>
                  </a:cubicBezTo>
                  <a:cubicBezTo>
                    <a:pt x="1001572" y="30041"/>
                    <a:pt x="994610" y="28513"/>
                    <a:pt x="987648" y="25457"/>
                  </a:cubicBezTo>
                  <a:cubicBezTo>
                    <a:pt x="982427" y="23930"/>
                    <a:pt x="975465" y="23930"/>
                    <a:pt x="978946" y="31569"/>
                  </a:cubicBezTo>
                  <a:cubicBezTo>
                    <a:pt x="970243" y="33097"/>
                    <a:pt x="963281" y="33097"/>
                    <a:pt x="959800" y="36152"/>
                  </a:cubicBezTo>
                  <a:cubicBezTo>
                    <a:pt x="952839" y="40736"/>
                    <a:pt x="945877" y="37680"/>
                    <a:pt x="940655" y="34624"/>
                  </a:cubicBezTo>
                  <a:cubicBezTo>
                    <a:pt x="937174" y="33097"/>
                    <a:pt x="933693" y="31569"/>
                    <a:pt x="930212" y="33097"/>
                  </a:cubicBezTo>
                  <a:cubicBezTo>
                    <a:pt x="909327" y="42263"/>
                    <a:pt x="888441" y="37680"/>
                    <a:pt x="867555" y="37680"/>
                  </a:cubicBezTo>
                  <a:cubicBezTo>
                    <a:pt x="864074" y="37680"/>
                    <a:pt x="860594" y="36152"/>
                    <a:pt x="855372" y="36152"/>
                  </a:cubicBezTo>
                  <a:cubicBezTo>
                    <a:pt x="848410" y="34624"/>
                    <a:pt x="843189" y="31569"/>
                    <a:pt x="836227" y="30041"/>
                  </a:cubicBezTo>
                  <a:cubicBezTo>
                    <a:pt x="829265" y="28513"/>
                    <a:pt x="820563" y="26985"/>
                    <a:pt x="813601" y="25457"/>
                  </a:cubicBezTo>
                  <a:lnTo>
                    <a:pt x="808379" y="25457"/>
                  </a:lnTo>
                  <a:cubicBezTo>
                    <a:pt x="796196" y="25457"/>
                    <a:pt x="784013" y="26985"/>
                    <a:pt x="773570" y="26985"/>
                  </a:cubicBezTo>
                  <a:cubicBezTo>
                    <a:pt x="764867" y="26985"/>
                    <a:pt x="756165" y="23930"/>
                    <a:pt x="745722" y="22402"/>
                  </a:cubicBezTo>
                  <a:cubicBezTo>
                    <a:pt x="743982" y="10179"/>
                    <a:pt x="730058" y="13235"/>
                    <a:pt x="721356" y="7123"/>
                  </a:cubicBezTo>
                  <a:cubicBezTo>
                    <a:pt x="719615" y="5596"/>
                    <a:pt x="716134" y="7123"/>
                    <a:pt x="714394" y="7123"/>
                  </a:cubicBezTo>
                  <a:cubicBezTo>
                    <a:pt x="703951" y="5596"/>
                    <a:pt x="696989" y="10179"/>
                    <a:pt x="693508" y="17818"/>
                  </a:cubicBezTo>
                  <a:cubicBezTo>
                    <a:pt x="688287" y="25457"/>
                    <a:pt x="674363" y="28513"/>
                    <a:pt x="679584" y="40736"/>
                  </a:cubicBezTo>
                  <a:cubicBezTo>
                    <a:pt x="681325" y="42263"/>
                    <a:pt x="684806" y="43791"/>
                    <a:pt x="686546" y="46847"/>
                  </a:cubicBezTo>
                  <a:cubicBezTo>
                    <a:pt x="686546" y="51430"/>
                    <a:pt x="684806" y="54486"/>
                    <a:pt x="679584" y="52958"/>
                  </a:cubicBezTo>
                  <a:cubicBezTo>
                    <a:pt x="677844" y="52958"/>
                    <a:pt x="676103" y="56014"/>
                    <a:pt x="674363" y="57542"/>
                  </a:cubicBezTo>
                  <a:cubicBezTo>
                    <a:pt x="672622" y="59070"/>
                    <a:pt x="672622" y="62125"/>
                    <a:pt x="670882" y="62125"/>
                  </a:cubicBezTo>
                  <a:cubicBezTo>
                    <a:pt x="660439" y="65181"/>
                    <a:pt x="653477" y="72820"/>
                    <a:pt x="641294" y="71292"/>
                  </a:cubicBezTo>
                  <a:lnTo>
                    <a:pt x="637813" y="71292"/>
                  </a:lnTo>
                  <a:cubicBezTo>
                    <a:pt x="627370" y="78931"/>
                    <a:pt x="616927" y="77403"/>
                    <a:pt x="604744" y="75876"/>
                  </a:cubicBezTo>
                  <a:cubicBezTo>
                    <a:pt x="599522" y="74348"/>
                    <a:pt x="592561" y="75876"/>
                    <a:pt x="585599" y="75876"/>
                  </a:cubicBezTo>
                  <a:cubicBezTo>
                    <a:pt x="580377" y="75876"/>
                    <a:pt x="575156" y="75876"/>
                    <a:pt x="569934" y="72820"/>
                  </a:cubicBezTo>
                  <a:cubicBezTo>
                    <a:pt x="562972" y="69764"/>
                    <a:pt x="556011" y="65181"/>
                    <a:pt x="549049" y="62125"/>
                  </a:cubicBezTo>
                  <a:cubicBezTo>
                    <a:pt x="542087" y="59070"/>
                    <a:pt x="533384" y="59070"/>
                    <a:pt x="533384" y="48375"/>
                  </a:cubicBezTo>
                  <a:cubicBezTo>
                    <a:pt x="533384" y="46847"/>
                    <a:pt x="529903" y="45319"/>
                    <a:pt x="529903" y="43791"/>
                  </a:cubicBezTo>
                  <a:cubicBezTo>
                    <a:pt x="517720" y="52958"/>
                    <a:pt x="507277" y="60597"/>
                    <a:pt x="496834" y="68236"/>
                  </a:cubicBezTo>
                  <a:cubicBezTo>
                    <a:pt x="491613" y="72820"/>
                    <a:pt x="484651" y="78931"/>
                    <a:pt x="488132" y="86570"/>
                  </a:cubicBezTo>
                  <a:cubicBezTo>
                    <a:pt x="488132" y="88098"/>
                    <a:pt x="486392" y="89626"/>
                    <a:pt x="486392" y="91154"/>
                  </a:cubicBezTo>
                  <a:cubicBezTo>
                    <a:pt x="484651" y="94210"/>
                    <a:pt x="482911" y="97265"/>
                    <a:pt x="479430" y="98793"/>
                  </a:cubicBezTo>
                  <a:cubicBezTo>
                    <a:pt x="475949" y="103376"/>
                    <a:pt x="472468" y="107960"/>
                    <a:pt x="468987" y="114071"/>
                  </a:cubicBezTo>
                  <a:lnTo>
                    <a:pt x="458544" y="123238"/>
                  </a:lnTo>
                  <a:cubicBezTo>
                    <a:pt x="455063" y="127822"/>
                    <a:pt x="451582" y="132405"/>
                    <a:pt x="446361" y="135461"/>
                  </a:cubicBezTo>
                  <a:cubicBezTo>
                    <a:pt x="434177" y="144628"/>
                    <a:pt x="421994" y="153795"/>
                    <a:pt x="408070" y="162962"/>
                  </a:cubicBezTo>
                  <a:cubicBezTo>
                    <a:pt x="401108" y="169073"/>
                    <a:pt x="392406" y="173656"/>
                    <a:pt x="385444" y="179768"/>
                  </a:cubicBezTo>
                  <a:cubicBezTo>
                    <a:pt x="373261" y="188935"/>
                    <a:pt x="359337" y="196574"/>
                    <a:pt x="352375" y="210324"/>
                  </a:cubicBezTo>
                  <a:cubicBezTo>
                    <a:pt x="352375" y="211852"/>
                    <a:pt x="348894" y="213380"/>
                    <a:pt x="347154" y="214908"/>
                  </a:cubicBezTo>
                  <a:cubicBezTo>
                    <a:pt x="338451" y="221019"/>
                    <a:pt x="324528" y="221019"/>
                    <a:pt x="324528" y="233242"/>
                  </a:cubicBezTo>
                  <a:cubicBezTo>
                    <a:pt x="310604" y="233242"/>
                    <a:pt x="303642" y="242409"/>
                    <a:pt x="296680" y="250048"/>
                  </a:cubicBezTo>
                  <a:cubicBezTo>
                    <a:pt x="291459" y="256159"/>
                    <a:pt x="286237" y="263798"/>
                    <a:pt x="279275" y="268382"/>
                  </a:cubicBezTo>
                  <a:cubicBezTo>
                    <a:pt x="272313" y="271437"/>
                    <a:pt x="263611" y="269909"/>
                    <a:pt x="254909" y="269909"/>
                  </a:cubicBezTo>
                  <a:cubicBezTo>
                    <a:pt x="251428" y="269909"/>
                    <a:pt x="247947" y="269909"/>
                    <a:pt x="247947" y="271437"/>
                  </a:cubicBezTo>
                  <a:cubicBezTo>
                    <a:pt x="240985" y="277549"/>
                    <a:pt x="232282" y="282132"/>
                    <a:pt x="227061" y="289771"/>
                  </a:cubicBezTo>
                  <a:cubicBezTo>
                    <a:pt x="221840" y="297410"/>
                    <a:pt x="216618" y="301994"/>
                    <a:pt x="207916" y="303522"/>
                  </a:cubicBezTo>
                  <a:cubicBezTo>
                    <a:pt x="199213" y="305049"/>
                    <a:pt x="190511" y="312689"/>
                    <a:pt x="178328" y="308105"/>
                  </a:cubicBezTo>
                  <a:cubicBezTo>
                    <a:pt x="167885" y="305049"/>
                    <a:pt x="155702" y="308105"/>
                    <a:pt x="148740" y="301994"/>
                  </a:cubicBezTo>
                  <a:cubicBezTo>
                    <a:pt x="134816" y="303522"/>
                    <a:pt x="124373" y="306577"/>
                    <a:pt x="112190" y="308105"/>
                  </a:cubicBezTo>
                  <a:cubicBezTo>
                    <a:pt x="98266" y="311161"/>
                    <a:pt x="82602" y="309633"/>
                    <a:pt x="70418" y="318800"/>
                  </a:cubicBezTo>
                  <a:cubicBezTo>
                    <a:pt x="59976" y="326439"/>
                    <a:pt x="51273" y="334078"/>
                    <a:pt x="35609" y="332550"/>
                  </a:cubicBezTo>
                  <a:cubicBezTo>
                    <a:pt x="37349" y="341717"/>
                    <a:pt x="39090" y="349356"/>
                    <a:pt x="40830" y="358523"/>
                  </a:cubicBezTo>
                  <a:cubicBezTo>
                    <a:pt x="44311" y="382968"/>
                    <a:pt x="47792" y="407414"/>
                    <a:pt x="49533" y="431859"/>
                  </a:cubicBezTo>
                  <a:cubicBezTo>
                    <a:pt x="54754" y="462415"/>
                    <a:pt x="56495" y="491444"/>
                    <a:pt x="53014" y="520473"/>
                  </a:cubicBezTo>
                  <a:cubicBezTo>
                    <a:pt x="49533" y="561724"/>
                    <a:pt x="33868" y="1973435"/>
                    <a:pt x="18204" y="2011630"/>
                  </a:cubicBezTo>
                  <a:lnTo>
                    <a:pt x="2540" y="2043715"/>
                  </a:lnTo>
                  <a:cubicBezTo>
                    <a:pt x="0" y="2051354"/>
                    <a:pt x="4280" y="2055937"/>
                    <a:pt x="12983" y="2057465"/>
                  </a:cubicBezTo>
                  <a:cubicBezTo>
                    <a:pt x="23426" y="2058993"/>
                    <a:pt x="26907" y="2065104"/>
                    <a:pt x="30387" y="2072743"/>
                  </a:cubicBezTo>
                  <a:cubicBezTo>
                    <a:pt x="33868" y="2084966"/>
                    <a:pt x="28647" y="2097189"/>
                    <a:pt x="35609" y="2109411"/>
                  </a:cubicBezTo>
                  <a:cubicBezTo>
                    <a:pt x="39090" y="2115522"/>
                    <a:pt x="35609" y="2126217"/>
                    <a:pt x="33868" y="2135384"/>
                  </a:cubicBezTo>
                  <a:cubicBezTo>
                    <a:pt x="32128" y="2147607"/>
                    <a:pt x="35609" y="2159829"/>
                    <a:pt x="40830" y="2170524"/>
                  </a:cubicBezTo>
                  <a:cubicBezTo>
                    <a:pt x="53014" y="2188858"/>
                    <a:pt x="54754" y="2210247"/>
                    <a:pt x="54754" y="2230109"/>
                  </a:cubicBezTo>
                  <a:cubicBezTo>
                    <a:pt x="54754" y="2234693"/>
                    <a:pt x="56495" y="2239276"/>
                    <a:pt x="58235" y="2242332"/>
                  </a:cubicBezTo>
                  <a:cubicBezTo>
                    <a:pt x="61716" y="2245388"/>
                    <a:pt x="68678" y="2248443"/>
                    <a:pt x="75640" y="2249971"/>
                  </a:cubicBezTo>
                  <a:lnTo>
                    <a:pt x="117411" y="2268305"/>
                  </a:lnTo>
                  <a:cubicBezTo>
                    <a:pt x="136556" y="2277472"/>
                    <a:pt x="152221" y="2275944"/>
                    <a:pt x="169625" y="2265249"/>
                  </a:cubicBezTo>
                  <a:cubicBezTo>
                    <a:pt x="171366" y="2263721"/>
                    <a:pt x="176587" y="2262194"/>
                    <a:pt x="178328" y="2262194"/>
                  </a:cubicBezTo>
                  <a:cubicBezTo>
                    <a:pt x="190511" y="2263721"/>
                    <a:pt x="202694" y="2263721"/>
                    <a:pt x="213137" y="2272888"/>
                  </a:cubicBezTo>
                  <a:cubicBezTo>
                    <a:pt x="225321" y="2282055"/>
                    <a:pt x="242725" y="2288167"/>
                    <a:pt x="256649" y="2295806"/>
                  </a:cubicBezTo>
                  <a:cubicBezTo>
                    <a:pt x="265351" y="2300389"/>
                    <a:pt x="275794" y="2306501"/>
                    <a:pt x="281016" y="2312612"/>
                  </a:cubicBezTo>
                  <a:cubicBezTo>
                    <a:pt x="284497" y="2315667"/>
                    <a:pt x="287978" y="2318723"/>
                    <a:pt x="291459" y="2320251"/>
                  </a:cubicBezTo>
                  <a:cubicBezTo>
                    <a:pt x="310604" y="2326362"/>
                    <a:pt x="321047" y="2341641"/>
                    <a:pt x="333230" y="2353863"/>
                  </a:cubicBezTo>
                  <a:cubicBezTo>
                    <a:pt x="343673" y="2364558"/>
                    <a:pt x="357597" y="2370669"/>
                    <a:pt x="373261" y="2372197"/>
                  </a:cubicBezTo>
                  <a:cubicBezTo>
                    <a:pt x="390666" y="2375253"/>
                    <a:pt x="408070" y="2376780"/>
                    <a:pt x="425475" y="2379836"/>
                  </a:cubicBezTo>
                  <a:cubicBezTo>
                    <a:pt x="432437" y="2381364"/>
                    <a:pt x="441139" y="2382892"/>
                    <a:pt x="448101" y="2385947"/>
                  </a:cubicBezTo>
                  <a:cubicBezTo>
                    <a:pt x="456804" y="2389003"/>
                    <a:pt x="465506" y="2389003"/>
                    <a:pt x="472468" y="2393586"/>
                  </a:cubicBezTo>
                  <a:cubicBezTo>
                    <a:pt x="482911" y="2401226"/>
                    <a:pt x="493354" y="2405809"/>
                    <a:pt x="507277" y="2402754"/>
                  </a:cubicBezTo>
                  <a:cubicBezTo>
                    <a:pt x="512499" y="2401226"/>
                    <a:pt x="519461" y="2404281"/>
                    <a:pt x="524682" y="2405809"/>
                  </a:cubicBezTo>
                  <a:cubicBezTo>
                    <a:pt x="526423" y="2405809"/>
                    <a:pt x="528163" y="2407337"/>
                    <a:pt x="529903" y="2407337"/>
                  </a:cubicBezTo>
                  <a:cubicBezTo>
                    <a:pt x="549049" y="2408865"/>
                    <a:pt x="566453" y="2405809"/>
                    <a:pt x="583858" y="2402754"/>
                  </a:cubicBezTo>
                  <a:cubicBezTo>
                    <a:pt x="590820" y="2401226"/>
                    <a:pt x="597782" y="2399698"/>
                    <a:pt x="604744" y="2396642"/>
                  </a:cubicBezTo>
                  <a:cubicBezTo>
                    <a:pt x="623889" y="2389003"/>
                    <a:pt x="643034" y="2381364"/>
                    <a:pt x="660439" y="2372197"/>
                  </a:cubicBezTo>
                  <a:cubicBezTo>
                    <a:pt x="672622" y="2366086"/>
                    <a:pt x="684806" y="2359974"/>
                    <a:pt x="698729" y="2366086"/>
                  </a:cubicBezTo>
                  <a:lnTo>
                    <a:pt x="705691" y="2366086"/>
                  </a:lnTo>
                  <a:cubicBezTo>
                    <a:pt x="717875" y="2366086"/>
                    <a:pt x="730058" y="2364558"/>
                    <a:pt x="740501" y="2363030"/>
                  </a:cubicBezTo>
                  <a:cubicBezTo>
                    <a:pt x="742241" y="2363030"/>
                    <a:pt x="745722" y="2363030"/>
                    <a:pt x="745722" y="2361502"/>
                  </a:cubicBezTo>
                  <a:cubicBezTo>
                    <a:pt x="750944" y="2355391"/>
                    <a:pt x="759646" y="2355391"/>
                    <a:pt x="768348" y="2353863"/>
                  </a:cubicBezTo>
                  <a:cubicBezTo>
                    <a:pt x="782272" y="2352335"/>
                    <a:pt x="796196" y="2352335"/>
                    <a:pt x="806639" y="2344696"/>
                  </a:cubicBezTo>
                  <a:cubicBezTo>
                    <a:pt x="817082" y="2338585"/>
                    <a:pt x="827525" y="2337057"/>
                    <a:pt x="839708" y="2335529"/>
                  </a:cubicBezTo>
                  <a:cubicBezTo>
                    <a:pt x="841448" y="2335529"/>
                    <a:pt x="844929" y="2334001"/>
                    <a:pt x="846670" y="2334001"/>
                  </a:cubicBezTo>
                  <a:cubicBezTo>
                    <a:pt x="855372" y="2332474"/>
                    <a:pt x="864074" y="2327890"/>
                    <a:pt x="871036" y="2329418"/>
                  </a:cubicBezTo>
                  <a:cubicBezTo>
                    <a:pt x="886701" y="2332474"/>
                    <a:pt x="893663" y="2327890"/>
                    <a:pt x="904105" y="2315667"/>
                  </a:cubicBezTo>
                  <a:cubicBezTo>
                    <a:pt x="905846" y="2312612"/>
                    <a:pt x="911067" y="2311084"/>
                    <a:pt x="914548" y="2309556"/>
                  </a:cubicBezTo>
                  <a:cubicBezTo>
                    <a:pt x="923251" y="2308028"/>
                    <a:pt x="931953" y="2309556"/>
                    <a:pt x="940655" y="2308028"/>
                  </a:cubicBezTo>
                  <a:cubicBezTo>
                    <a:pt x="945877" y="2308028"/>
                    <a:pt x="951098" y="2303445"/>
                    <a:pt x="954579" y="2303445"/>
                  </a:cubicBezTo>
                  <a:cubicBezTo>
                    <a:pt x="968503" y="2304973"/>
                    <a:pt x="984167" y="2300389"/>
                    <a:pt x="996350" y="2308028"/>
                  </a:cubicBezTo>
                  <a:cubicBezTo>
                    <a:pt x="998091" y="2309556"/>
                    <a:pt x="1001572" y="2309556"/>
                    <a:pt x="1005053" y="2309556"/>
                  </a:cubicBezTo>
                  <a:cubicBezTo>
                    <a:pt x="1027679" y="2311084"/>
                    <a:pt x="1046824" y="2317195"/>
                    <a:pt x="1062488" y="2329418"/>
                  </a:cubicBezTo>
                  <a:cubicBezTo>
                    <a:pt x="1067710" y="2334001"/>
                    <a:pt x="1074672" y="2337057"/>
                    <a:pt x="1079893" y="2340113"/>
                  </a:cubicBezTo>
                  <a:cubicBezTo>
                    <a:pt x="1085115" y="2343168"/>
                    <a:pt x="1092077" y="2343168"/>
                    <a:pt x="1097298" y="2344696"/>
                  </a:cubicBezTo>
                  <a:cubicBezTo>
                    <a:pt x="1102519" y="2346224"/>
                    <a:pt x="1106000" y="2347752"/>
                    <a:pt x="1111222" y="2347752"/>
                  </a:cubicBezTo>
                  <a:cubicBezTo>
                    <a:pt x="1119924" y="2347752"/>
                    <a:pt x="1126886" y="2350807"/>
                    <a:pt x="1132107" y="2356919"/>
                  </a:cubicBezTo>
                  <a:cubicBezTo>
                    <a:pt x="1133848" y="2358447"/>
                    <a:pt x="1135588" y="2359974"/>
                    <a:pt x="1137329" y="2363030"/>
                  </a:cubicBezTo>
                  <a:cubicBezTo>
                    <a:pt x="1135588" y="2367614"/>
                    <a:pt x="1146031" y="2379836"/>
                    <a:pt x="1152993" y="2379836"/>
                  </a:cubicBezTo>
                  <a:cubicBezTo>
                    <a:pt x="1165176" y="2379836"/>
                    <a:pt x="1177360" y="2382892"/>
                    <a:pt x="1187803" y="2390531"/>
                  </a:cubicBezTo>
                  <a:cubicBezTo>
                    <a:pt x="1189543" y="2392059"/>
                    <a:pt x="1193024" y="2392059"/>
                    <a:pt x="1196505" y="2390531"/>
                  </a:cubicBezTo>
                  <a:cubicBezTo>
                    <a:pt x="1201726" y="2389003"/>
                    <a:pt x="1205207" y="2389003"/>
                    <a:pt x="1208688" y="2393586"/>
                  </a:cubicBezTo>
                  <a:cubicBezTo>
                    <a:pt x="1210429" y="2395115"/>
                    <a:pt x="1217391" y="2395115"/>
                    <a:pt x="1220872" y="2395115"/>
                  </a:cubicBezTo>
                  <a:cubicBezTo>
                    <a:pt x="1229574" y="2395115"/>
                    <a:pt x="1240017" y="2393586"/>
                    <a:pt x="1248719" y="2395115"/>
                  </a:cubicBezTo>
                  <a:cubicBezTo>
                    <a:pt x="1264383" y="2396642"/>
                    <a:pt x="1278307" y="2398170"/>
                    <a:pt x="1293972" y="2401226"/>
                  </a:cubicBezTo>
                  <a:cubicBezTo>
                    <a:pt x="1297452" y="2401226"/>
                    <a:pt x="1300933" y="2402754"/>
                    <a:pt x="1302674" y="2404281"/>
                  </a:cubicBezTo>
                  <a:cubicBezTo>
                    <a:pt x="1306155" y="2411920"/>
                    <a:pt x="1314857" y="2411920"/>
                    <a:pt x="1320079" y="2413448"/>
                  </a:cubicBezTo>
                  <a:cubicBezTo>
                    <a:pt x="1325300" y="2414976"/>
                    <a:pt x="1332262" y="2416504"/>
                    <a:pt x="1335743" y="2416504"/>
                  </a:cubicBezTo>
                  <a:cubicBezTo>
                    <a:pt x="1337483" y="2414976"/>
                    <a:pt x="1340964" y="2413448"/>
                    <a:pt x="1344445" y="2410393"/>
                  </a:cubicBezTo>
                  <a:cubicBezTo>
                    <a:pt x="1337483" y="2410393"/>
                    <a:pt x="1334002" y="2411920"/>
                    <a:pt x="1330522" y="2411920"/>
                  </a:cubicBezTo>
                  <a:cubicBezTo>
                    <a:pt x="1337483" y="2404281"/>
                    <a:pt x="1344445" y="2402754"/>
                    <a:pt x="1353148" y="2407337"/>
                  </a:cubicBezTo>
                  <a:cubicBezTo>
                    <a:pt x="1363591" y="2414976"/>
                    <a:pt x="1372293" y="2414976"/>
                    <a:pt x="1384476" y="2407337"/>
                  </a:cubicBezTo>
                  <a:lnTo>
                    <a:pt x="1394919" y="2402754"/>
                  </a:lnTo>
                  <a:lnTo>
                    <a:pt x="1394919" y="2395115"/>
                  </a:lnTo>
                  <a:cubicBezTo>
                    <a:pt x="1400140" y="2396642"/>
                    <a:pt x="1405362" y="2399698"/>
                    <a:pt x="1408843" y="2399698"/>
                  </a:cubicBezTo>
                  <a:cubicBezTo>
                    <a:pt x="1419286" y="2395115"/>
                    <a:pt x="1429728" y="2390531"/>
                    <a:pt x="1438431" y="2384419"/>
                  </a:cubicBezTo>
                  <a:cubicBezTo>
                    <a:pt x="1448874" y="2378308"/>
                    <a:pt x="1457576" y="2370669"/>
                    <a:pt x="1466278" y="2364558"/>
                  </a:cubicBezTo>
                  <a:cubicBezTo>
                    <a:pt x="1468019" y="2364558"/>
                    <a:pt x="1468019" y="2363030"/>
                    <a:pt x="1469759" y="2363030"/>
                  </a:cubicBezTo>
                  <a:cubicBezTo>
                    <a:pt x="1481943" y="2359974"/>
                    <a:pt x="1492385" y="2358447"/>
                    <a:pt x="1504569" y="2355391"/>
                  </a:cubicBezTo>
                  <a:cubicBezTo>
                    <a:pt x="1511531" y="2353863"/>
                    <a:pt x="1516752" y="2350807"/>
                    <a:pt x="1523714" y="2349280"/>
                  </a:cubicBezTo>
                  <a:cubicBezTo>
                    <a:pt x="1528936" y="2347752"/>
                    <a:pt x="1532416" y="2347752"/>
                    <a:pt x="1537638" y="2346224"/>
                  </a:cubicBezTo>
                  <a:lnTo>
                    <a:pt x="1555043" y="2346224"/>
                  </a:lnTo>
                  <a:cubicBezTo>
                    <a:pt x="1558524" y="2346224"/>
                    <a:pt x="1563745" y="2346224"/>
                    <a:pt x="1567226" y="2344696"/>
                  </a:cubicBezTo>
                  <a:cubicBezTo>
                    <a:pt x="1568966" y="2341641"/>
                    <a:pt x="1572447" y="2337057"/>
                    <a:pt x="1574188" y="2337057"/>
                  </a:cubicBezTo>
                  <a:cubicBezTo>
                    <a:pt x="1579409" y="2337057"/>
                    <a:pt x="1582890" y="2340113"/>
                    <a:pt x="1588112" y="2341641"/>
                  </a:cubicBezTo>
                  <a:cubicBezTo>
                    <a:pt x="1589852" y="2341641"/>
                    <a:pt x="1589852" y="2343168"/>
                    <a:pt x="1589852" y="2344696"/>
                  </a:cubicBezTo>
                  <a:cubicBezTo>
                    <a:pt x="1596814" y="2350807"/>
                    <a:pt x="1602035" y="2358447"/>
                    <a:pt x="1608997" y="2364558"/>
                  </a:cubicBezTo>
                  <a:cubicBezTo>
                    <a:pt x="1617700" y="2372197"/>
                    <a:pt x="1626402" y="2372197"/>
                    <a:pt x="1631623" y="2367614"/>
                  </a:cubicBezTo>
                  <a:cubicBezTo>
                    <a:pt x="1640326" y="2361502"/>
                    <a:pt x="1647288" y="2356919"/>
                    <a:pt x="1659471" y="2359974"/>
                  </a:cubicBezTo>
                  <a:cubicBezTo>
                    <a:pt x="1661212" y="2359974"/>
                    <a:pt x="1664692" y="2361502"/>
                    <a:pt x="1666433" y="2359974"/>
                  </a:cubicBezTo>
                  <a:cubicBezTo>
                    <a:pt x="1675135" y="2356919"/>
                    <a:pt x="1685578" y="2353863"/>
                    <a:pt x="1694281" y="2349280"/>
                  </a:cubicBezTo>
                  <a:cubicBezTo>
                    <a:pt x="1699502" y="2347752"/>
                    <a:pt x="1706464" y="2347752"/>
                    <a:pt x="1708204" y="2344696"/>
                  </a:cubicBezTo>
                  <a:cubicBezTo>
                    <a:pt x="1713426" y="2335529"/>
                    <a:pt x="1722128" y="2330946"/>
                    <a:pt x="1730830" y="2324834"/>
                  </a:cubicBezTo>
                  <a:cubicBezTo>
                    <a:pt x="1736052" y="2320251"/>
                    <a:pt x="1741273" y="2314140"/>
                    <a:pt x="1746495" y="2312612"/>
                  </a:cubicBezTo>
                  <a:cubicBezTo>
                    <a:pt x="1758678" y="2309556"/>
                    <a:pt x="1767380" y="2300389"/>
                    <a:pt x="1777823" y="2294278"/>
                  </a:cubicBezTo>
                  <a:cubicBezTo>
                    <a:pt x="1786526" y="2289694"/>
                    <a:pt x="1791747" y="2280528"/>
                    <a:pt x="1800449" y="2279000"/>
                  </a:cubicBezTo>
                  <a:cubicBezTo>
                    <a:pt x="1814373" y="2275944"/>
                    <a:pt x="1824816" y="2268305"/>
                    <a:pt x="1836999" y="2260666"/>
                  </a:cubicBezTo>
                  <a:cubicBezTo>
                    <a:pt x="1843961" y="2256082"/>
                    <a:pt x="1852664" y="2253027"/>
                    <a:pt x="1861366" y="2254554"/>
                  </a:cubicBezTo>
                  <a:cubicBezTo>
                    <a:pt x="1866587" y="2256082"/>
                    <a:pt x="1873549" y="2254554"/>
                    <a:pt x="1877030" y="2253027"/>
                  </a:cubicBezTo>
                  <a:cubicBezTo>
                    <a:pt x="1883992" y="2249971"/>
                    <a:pt x="1890954" y="2245388"/>
                    <a:pt x="1897916" y="2242332"/>
                  </a:cubicBezTo>
                  <a:cubicBezTo>
                    <a:pt x="1903137" y="2239276"/>
                    <a:pt x="1908359" y="2236221"/>
                    <a:pt x="1913580" y="2236221"/>
                  </a:cubicBezTo>
                  <a:cubicBezTo>
                    <a:pt x="1930985" y="2234693"/>
                    <a:pt x="1944909" y="2231637"/>
                    <a:pt x="1953611" y="2216359"/>
                  </a:cubicBezTo>
                  <a:cubicBezTo>
                    <a:pt x="1957092" y="2210247"/>
                    <a:pt x="1974497" y="2202608"/>
                    <a:pt x="1981459" y="2205664"/>
                  </a:cubicBezTo>
                  <a:cubicBezTo>
                    <a:pt x="1993642" y="2210247"/>
                    <a:pt x="2002344" y="2207192"/>
                    <a:pt x="2009306" y="2198025"/>
                  </a:cubicBezTo>
                  <a:cubicBezTo>
                    <a:pt x="2014528" y="2193441"/>
                    <a:pt x="2021490" y="2194969"/>
                    <a:pt x="2026711" y="2198025"/>
                  </a:cubicBezTo>
                  <a:cubicBezTo>
                    <a:pt x="2030192" y="2201080"/>
                    <a:pt x="2033673" y="2202608"/>
                    <a:pt x="2037154" y="2202608"/>
                  </a:cubicBezTo>
                  <a:cubicBezTo>
                    <a:pt x="2049337" y="2204136"/>
                    <a:pt x="2063261" y="2202608"/>
                    <a:pt x="2075444" y="2204136"/>
                  </a:cubicBezTo>
                  <a:cubicBezTo>
                    <a:pt x="2085887" y="2205664"/>
                    <a:pt x="2096330" y="2202608"/>
                    <a:pt x="2103292" y="2196497"/>
                  </a:cubicBezTo>
                  <a:cubicBezTo>
                    <a:pt x="2110254" y="2190386"/>
                    <a:pt x="2115475" y="2190386"/>
                    <a:pt x="2125918" y="2193441"/>
                  </a:cubicBezTo>
                  <a:cubicBezTo>
                    <a:pt x="2134620" y="2196497"/>
                    <a:pt x="2141582" y="2204136"/>
                    <a:pt x="2153766" y="2202608"/>
                  </a:cubicBezTo>
                  <a:cubicBezTo>
                    <a:pt x="2164208" y="2201080"/>
                    <a:pt x="2176392" y="2205664"/>
                    <a:pt x="2188575" y="2201080"/>
                  </a:cubicBezTo>
                  <a:lnTo>
                    <a:pt x="2195537" y="2201080"/>
                  </a:lnTo>
                  <a:cubicBezTo>
                    <a:pt x="2205980" y="2204136"/>
                    <a:pt x="2216423" y="2205664"/>
                    <a:pt x="2225125" y="2213303"/>
                  </a:cubicBezTo>
                  <a:cubicBezTo>
                    <a:pt x="2235568" y="2220942"/>
                    <a:pt x="2237308" y="2164413"/>
                    <a:pt x="2247751" y="2170524"/>
                  </a:cubicBezTo>
                  <a:cubicBezTo>
                    <a:pt x="2263416" y="2179691"/>
                    <a:pt x="2259935" y="2170524"/>
                    <a:pt x="2275599" y="2178163"/>
                  </a:cubicBezTo>
                  <a:cubicBezTo>
                    <a:pt x="2287782" y="2182747"/>
                    <a:pt x="2282561" y="2165941"/>
                    <a:pt x="2296484" y="2168996"/>
                  </a:cubicBezTo>
                  <a:cubicBezTo>
                    <a:pt x="2298225" y="2168996"/>
                    <a:pt x="2319111" y="2181219"/>
                    <a:pt x="2319111" y="2179691"/>
                  </a:cubicBezTo>
                  <a:cubicBezTo>
                    <a:pt x="2327813" y="2175108"/>
                    <a:pt x="2336515" y="2129273"/>
                    <a:pt x="2345218" y="2130801"/>
                  </a:cubicBezTo>
                  <a:cubicBezTo>
                    <a:pt x="2362622" y="2135384"/>
                    <a:pt x="2378287" y="2132328"/>
                    <a:pt x="2393951" y="2126217"/>
                  </a:cubicBezTo>
                  <a:cubicBezTo>
                    <a:pt x="2402653" y="2123162"/>
                    <a:pt x="2416577" y="2112467"/>
                    <a:pt x="2423539" y="2117050"/>
                  </a:cubicBezTo>
                  <a:cubicBezTo>
                    <a:pt x="2435722" y="2124689"/>
                    <a:pt x="2447906" y="2127745"/>
                    <a:pt x="2461829" y="2129273"/>
                  </a:cubicBezTo>
                  <a:cubicBezTo>
                    <a:pt x="2463570" y="2129273"/>
                    <a:pt x="2465311" y="2130801"/>
                    <a:pt x="2467051" y="2132328"/>
                  </a:cubicBezTo>
                  <a:cubicBezTo>
                    <a:pt x="2472272" y="2138440"/>
                    <a:pt x="2496639" y="2121634"/>
                    <a:pt x="2501860" y="2127745"/>
                  </a:cubicBezTo>
                  <a:cubicBezTo>
                    <a:pt x="2508822" y="2136912"/>
                    <a:pt x="2515784" y="2146079"/>
                    <a:pt x="2522746" y="2153718"/>
                  </a:cubicBezTo>
                  <a:cubicBezTo>
                    <a:pt x="2526227" y="2156774"/>
                    <a:pt x="2531448" y="2158302"/>
                    <a:pt x="2533189" y="2161357"/>
                  </a:cubicBezTo>
                  <a:cubicBezTo>
                    <a:pt x="2534929" y="2168996"/>
                    <a:pt x="2538410" y="2172052"/>
                    <a:pt x="2547113" y="2172052"/>
                  </a:cubicBezTo>
                  <a:cubicBezTo>
                    <a:pt x="2552334" y="2172052"/>
                    <a:pt x="2557556" y="2173580"/>
                    <a:pt x="2561037" y="2176635"/>
                  </a:cubicBezTo>
                  <a:cubicBezTo>
                    <a:pt x="2569739" y="2181219"/>
                    <a:pt x="2576701" y="2185802"/>
                    <a:pt x="2583662" y="2190386"/>
                  </a:cubicBezTo>
                  <a:cubicBezTo>
                    <a:pt x="2592365" y="2194969"/>
                    <a:pt x="2601067" y="2199553"/>
                    <a:pt x="2604548" y="2207192"/>
                  </a:cubicBezTo>
                  <a:cubicBezTo>
                    <a:pt x="2606289" y="2210247"/>
                    <a:pt x="2608029" y="2211775"/>
                    <a:pt x="2609770" y="2213303"/>
                  </a:cubicBezTo>
                  <a:cubicBezTo>
                    <a:pt x="2616732" y="2219415"/>
                    <a:pt x="2623694" y="2223998"/>
                    <a:pt x="2630656" y="2230109"/>
                  </a:cubicBezTo>
                  <a:cubicBezTo>
                    <a:pt x="2641098" y="2237749"/>
                    <a:pt x="2649801" y="2246915"/>
                    <a:pt x="2660244" y="2254554"/>
                  </a:cubicBezTo>
                  <a:cubicBezTo>
                    <a:pt x="2663724" y="2256082"/>
                    <a:pt x="2667205" y="2259138"/>
                    <a:pt x="2670686" y="2260666"/>
                  </a:cubicBezTo>
                  <a:cubicBezTo>
                    <a:pt x="2677648" y="2263721"/>
                    <a:pt x="2684610" y="2266777"/>
                    <a:pt x="2689832" y="2271361"/>
                  </a:cubicBezTo>
                  <a:cubicBezTo>
                    <a:pt x="2695053" y="2275944"/>
                    <a:pt x="2719420" y="2248443"/>
                    <a:pt x="2722901" y="2254554"/>
                  </a:cubicBezTo>
                  <a:cubicBezTo>
                    <a:pt x="2722901" y="2256082"/>
                    <a:pt x="2724641" y="2256082"/>
                    <a:pt x="2726382" y="2256082"/>
                  </a:cubicBezTo>
                  <a:cubicBezTo>
                    <a:pt x="2736824" y="2263721"/>
                    <a:pt x="2747267" y="2260666"/>
                    <a:pt x="2757710" y="2257610"/>
                  </a:cubicBezTo>
                  <a:cubicBezTo>
                    <a:pt x="2761191" y="2256082"/>
                    <a:pt x="2764672" y="2254554"/>
                    <a:pt x="2766412" y="2256082"/>
                  </a:cubicBezTo>
                  <a:cubicBezTo>
                    <a:pt x="2778596" y="2260666"/>
                    <a:pt x="2787298" y="2271361"/>
                    <a:pt x="2802962" y="2272888"/>
                  </a:cubicBezTo>
                  <a:cubicBezTo>
                    <a:pt x="2802962" y="2272888"/>
                    <a:pt x="2804703" y="2272888"/>
                    <a:pt x="2804703" y="2274416"/>
                  </a:cubicBezTo>
                  <a:cubicBezTo>
                    <a:pt x="2808184" y="2283583"/>
                    <a:pt x="2818627" y="2283583"/>
                    <a:pt x="2827329" y="2285111"/>
                  </a:cubicBezTo>
                  <a:cubicBezTo>
                    <a:pt x="2832550" y="2285111"/>
                    <a:pt x="2837772" y="2286639"/>
                    <a:pt x="2841253" y="2288167"/>
                  </a:cubicBezTo>
                  <a:cubicBezTo>
                    <a:pt x="2851696" y="2292750"/>
                    <a:pt x="2862138" y="2298861"/>
                    <a:pt x="2874322" y="2301917"/>
                  </a:cubicBezTo>
                  <a:cubicBezTo>
                    <a:pt x="2889986" y="2306501"/>
                    <a:pt x="2905650" y="2309556"/>
                    <a:pt x="2917834" y="2317195"/>
                  </a:cubicBezTo>
                  <a:cubicBezTo>
                    <a:pt x="2919574" y="2317195"/>
                    <a:pt x="2921315" y="2317195"/>
                    <a:pt x="2921315" y="2318723"/>
                  </a:cubicBezTo>
                  <a:cubicBezTo>
                    <a:pt x="2926536" y="2321779"/>
                    <a:pt x="2935239" y="2323306"/>
                    <a:pt x="2938719" y="2327890"/>
                  </a:cubicBezTo>
                  <a:cubicBezTo>
                    <a:pt x="2943941" y="2337057"/>
                    <a:pt x="2957864" y="2335529"/>
                    <a:pt x="2964826" y="2343168"/>
                  </a:cubicBezTo>
                  <a:lnTo>
                    <a:pt x="2966567" y="2343168"/>
                  </a:lnTo>
                  <a:cubicBezTo>
                    <a:pt x="2973529" y="2343168"/>
                    <a:pt x="2980491" y="2344696"/>
                    <a:pt x="2989193" y="2344696"/>
                  </a:cubicBezTo>
                  <a:cubicBezTo>
                    <a:pt x="2992674" y="2343168"/>
                    <a:pt x="2997895" y="2340113"/>
                    <a:pt x="3001376" y="2340113"/>
                  </a:cubicBezTo>
                  <a:cubicBezTo>
                    <a:pt x="3017041" y="2344696"/>
                    <a:pt x="3032705" y="2344696"/>
                    <a:pt x="3043148" y="2332474"/>
                  </a:cubicBezTo>
                  <a:cubicBezTo>
                    <a:pt x="3044888" y="2330946"/>
                    <a:pt x="3048369" y="2330946"/>
                    <a:pt x="3051850" y="2330946"/>
                  </a:cubicBezTo>
                  <a:lnTo>
                    <a:pt x="3065774" y="2330946"/>
                  </a:lnTo>
                  <a:cubicBezTo>
                    <a:pt x="3081438" y="2327890"/>
                    <a:pt x="3095362" y="2324834"/>
                    <a:pt x="3111026" y="2323306"/>
                  </a:cubicBezTo>
                  <a:cubicBezTo>
                    <a:pt x="3117988" y="2321779"/>
                    <a:pt x="3126691" y="2324834"/>
                    <a:pt x="3133652" y="2326362"/>
                  </a:cubicBezTo>
                  <a:cubicBezTo>
                    <a:pt x="3140614" y="2327890"/>
                    <a:pt x="3147576" y="2327890"/>
                    <a:pt x="3154538" y="2327890"/>
                  </a:cubicBezTo>
                  <a:cubicBezTo>
                    <a:pt x="3163240" y="2327890"/>
                    <a:pt x="3170202" y="2324834"/>
                    <a:pt x="3178905" y="2324834"/>
                  </a:cubicBezTo>
                  <a:cubicBezTo>
                    <a:pt x="3185867" y="2323306"/>
                    <a:pt x="3194569" y="2323306"/>
                    <a:pt x="3201531" y="2321779"/>
                  </a:cubicBezTo>
                  <a:cubicBezTo>
                    <a:pt x="3217195" y="2318723"/>
                    <a:pt x="3231119" y="2315667"/>
                    <a:pt x="3246783" y="2314140"/>
                  </a:cubicBezTo>
                  <a:cubicBezTo>
                    <a:pt x="3257226" y="2262194"/>
                    <a:pt x="3255486" y="2201080"/>
                    <a:pt x="3255486" y="2138440"/>
                  </a:cubicBezTo>
                  <a:close/>
                </a:path>
              </a:pathLst>
            </a:custGeom>
            <a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4" name="Group 14"/>
          <p:cNvGrpSpPr/>
          <p:nvPr/>
        </p:nvGrpSpPr>
        <p:grpSpPr>
          <a:xfrm rot="2954748">
            <a:off x="14122163" y="-2403214"/>
            <a:ext cx="8488074" cy="6311446"/>
            <a:chOff x="0" y="0"/>
            <a:chExt cx="3254686" cy="2420075"/>
          </a:xfrm>
        </p:grpSpPr>
        <p:sp>
          <p:nvSpPr>
            <p:cNvPr id="15" name="Freeform 15"/>
            <p:cNvSpPr/>
            <p:nvPr/>
          </p:nvSpPr>
          <p:spPr>
            <a:xfrm>
              <a:off x="-2540" y="-2540"/>
              <a:ext cx="3257226" cy="2416504"/>
            </a:xfrm>
            <a:custGeom>
              <a:avLst/>
              <a:gdLst/>
              <a:ahLst/>
              <a:cxnLst/>
              <a:rect l="l" t="t" r="r" b="b"/>
              <a:pathLst>
                <a:path w="3257226" h="2416504">
                  <a:moveTo>
                    <a:pt x="3255486" y="2138440"/>
                  </a:moveTo>
                  <a:cubicBezTo>
                    <a:pt x="3253745" y="1534949"/>
                    <a:pt x="3232859" y="719090"/>
                    <a:pt x="3232859" y="117127"/>
                  </a:cubicBezTo>
                  <a:cubicBezTo>
                    <a:pt x="3232859" y="107960"/>
                    <a:pt x="3234600" y="98793"/>
                    <a:pt x="3234600" y="91154"/>
                  </a:cubicBezTo>
                  <a:cubicBezTo>
                    <a:pt x="3232859" y="89626"/>
                    <a:pt x="3231119" y="89626"/>
                    <a:pt x="3229379" y="88098"/>
                  </a:cubicBezTo>
                  <a:cubicBezTo>
                    <a:pt x="3229379" y="88098"/>
                    <a:pt x="3227638" y="89626"/>
                    <a:pt x="3227638" y="91154"/>
                  </a:cubicBezTo>
                  <a:cubicBezTo>
                    <a:pt x="3224157" y="98793"/>
                    <a:pt x="3217195" y="98793"/>
                    <a:pt x="3210233" y="98793"/>
                  </a:cubicBezTo>
                  <a:cubicBezTo>
                    <a:pt x="3201531" y="97265"/>
                    <a:pt x="3192828" y="89626"/>
                    <a:pt x="3182386" y="92682"/>
                  </a:cubicBezTo>
                  <a:cubicBezTo>
                    <a:pt x="3178905" y="94210"/>
                    <a:pt x="3171943" y="91154"/>
                    <a:pt x="3170202" y="88098"/>
                  </a:cubicBezTo>
                  <a:cubicBezTo>
                    <a:pt x="3164981" y="81987"/>
                    <a:pt x="3158019" y="81987"/>
                    <a:pt x="3151057" y="85043"/>
                  </a:cubicBezTo>
                  <a:cubicBezTo>
                    <a:pt x="3147576" y="86570"/>
                    <a:pt x="3144095" y="85043"/>
                    <a:pt x="3140614" y="85043"/>
                  </a:cubicBezTo>
                  <a:cubicBezTo>
                    <a:pt x="3135393" y="85043"/>
                    <a:pt x="3128431" y="83515"/>
                    <a:pt x="3123209" y="81987"/>
                  </a:cubicBezTo>
                  <a:cubicBezTo>
                    <a:pt x="3121469" y="81987"/>
                    <a:pt x="3117988" y="80459"/>
                    <a:pt x="3116248" y="80459"/>
                  </a:cubicBezTo>
                  <a:cubicBezTo>
                    <a:pt x="3111026" y="78931"/>
                    <a:pt x="3105805" y="74348"/>
                    <a:pt x="3100583" y="80459"/>
                  </a:cubicBezTo>
                  <a:cubicBezTo>
                    <a:pt x="3100583" y="80459"/>
                    <a:pt x="3097102" y="80459"/>
                    <a:pt x="3095362" y="78931"/>
                  </a:cubicBezTo>
                  <a:cubicBezTo>
                    <a:pt x="3093621" y="75876"/>
                    <a:pt x="3091881" y="71292"/>
                    <a:pt x="3090140" y="68236"/>
                  </a:cubicBezTo>
                  <a:cubicBezTo>
                    <a:pt x="3086660" y="63653"/>
                    <a:pt x="3086660" y="56014"/>
                    <a:pt x="3081438" y="52958"/>
                  </a:cubicBezTo>
                  <a:cubicBezTo>
                    <a:pt x="3077957" y="51430"/>
                    <a:pt x="3076217" y="49903"/>
                    <a:pt x="3074477" y="46847"/>
                  </a:cubicBezTo>
                  <a:cubicBezTo>
                    <a:pt x="3074477" y="45319"/>
                    <a:pt x="3070995" y="43791"/>
                    <a:pt x="3070995" y="42263"/>
                  </a:cubicBezTo>
                  <a:lnTo>
                    <a:pt x="3065774" y="37680"/>
                  </a:lnTo>
                  <a:cubicBezTo>
                    <a:pt x="3064034" y="34624"/>
                    <a:pt x="3062293" y="30041"/>
                    <a:pt x="3058812" y="28513"/>
                  </a:cubicBezTo>
                  <a:cubicBezTo>
                    <a:pt x="3051850" y="23930"/>
                    <a:pt x="3050110" y="17818"/>
                    <a:pt x="3053591" y="10179"/>
                  </a:cubicBezTo>
                  <a:cubicBezTo>
                    <a:pt x="3048369" y="8651"/>
                    <a:pt x="3044888" y="5596"/>
                    <a:pt x="3039667" y="5596"/>
                  </a:cubicBezTo>
                  <a:cubicBezTo>
                    <a:pt x="3018781" y="7123"/>
                    <a:pt x="2996155" y="10179"/>
                    <a:pt x="2975269" y="11707"/>
                  </a:cubicBezTo>
                  <a:cubicBezTo>
                    <a:pt x="2971788" y="11707"/>
                    <a:pt x="2966567" y="13235"/>
                    <a:pt x="2964826" y="14763"/>
                  </a:cubicBezTo>
                  <a:cubicBezTo>
                    <a:pt x="2950903" y="22402"/>
                    <a:pt x="2936979" y="16290"/>
                    <a:pt x="2923055" y="14763"/>
                  </a:cubicBezTo>
                  <a:cubicBezTo>
                    <a:pt x="2912612" y="14763"/>
                    <a:pt x="2902169" y="10179"/>
                    <a:pt x="2891727" y="8651"/>
                  </a:cubicBezTo>
                  <a:cubicBezTo>
                    <a:pt x="2879543" y="7123"/>
                    <a:pt x="2869100" y="8651"/>
                    <a:pt x="2856917" y="7123"/>
                  </a:cubicBezTo>
                  <a:cubicBezTo>
                    <a:pt x="2855177" y="7123"/>
                    <a:pt x="2853436" y="5596"/>
                    <a:pt x="2851696" y="4068"/>
                  </a:cubicBezTo>
                  <a:cubicBezTo>
                    <a:pt x="2848215" y="0"/>
                    <a:pt x="2841253" y="1270"/>
                    <a:pt x="2837772" y="2540"/>
                  </a:cubicBezTo>
                  <a:cubicBezTo>
                    <a:pt x="2832550" y="5596"/>
                    <a:pt x="2830810" y="10179"/>
                    <a:pt x="2827329" y="14763"/>
                  </a:cubicBezTo>
                  <a:cubicBezTo>
                    <a:pt x="2818627" y="16290"/>
                    <a:pt x="2806443" y="17818"/>
                    <a:pt x="2797741" y="22402"/>
                  </a:cubicBezTo>
                  <a:cubicBezTo>
                    <a:pt x="2790779" y="25457"/>
                    <a:pt x="2787298" y="26985"/>
                    <a:pt x="2782077" y="23930"/>
                  </a:cubicBezTo>
                  <a:lnTo>
                    <a:pt x="2780336" y="25457"/>
                  </a:lnTo>
                  <a:cubicBezTo>
                    <a:pt x="2783817" y="28513"/>
                    <a:pt x="2785558" y="33097"/>
                    <a:pt x="2789039" y="36152"/>
                  </a:cubicBezTo>
                  <a:cubicBezTo>
                    <a:pt x="2783817" y="37680"/>
                    <a:pt x="2776855" y="40736"/>
                    <a:pt x="2773374" y="39208"/>
                  </a:cubicBezTo>
                  <a:cubicBezTo>
                    <a:pt x="2764672" y="37680"/>
                    <a:pt x="2761191" y="40736"/>
                    <a:pt x="2754229" y="43791"/>
                  </a:cubicBezTo>
                  <a:cubicBezTo>
                    <a:pt x="2747267" y="48375"/>
                    <a:pt x="2738565" y="51430"/>
                    <a:pt x="2731603" y="54486"/>
                  </a:cubicBezTo>
                  <a:cubicBezTo>
                    <a:pt x="2729862" y="54486"/>
                    <a:pt x="2728122" y="54486"/>
                    <a:pt x="2726382" y="52958"/>
                  </a:cubicBezTo>
                  <a:cubicBezTo>
                    <a:pt x="2724641" y="52958"/>
                    <a:pt x="2722901" y="51430"/>
                    <a:pt x="2722901" y="51430"/>
                  </a:cubicBezTo>
                  <a:cubicBezTo>
                    <a:pt x="2714198" y="54486"/>
                    <a:pt x="2705496" y="57542"/>
                    <a:pt x="2696793" y="54486"/>
                  </a:cubicBezTo>
                  <a:cubicBezTo>
                    <a:pt x="2695053" y="54486"/>
                    <a:pt x="2695053" y="56014"/>
                    <a:pt x="2693312" y="56014"/>
                  </a:cubicBezTo>
                  <a:cubicBezTo>
                    <a:pt x="2682870" y="59070"/>
                    <a:pt x="2675908" y="69764"/>
                    <a:pt x="2661984" y="69764"/>
                  </a:cubicBezTo>
                  <a:cubicBezTo>
                    <a:pt x="2651541" y="69764"/>
                    <a:pt x="2641098" y="77403"/>
                    <a:pt x="2630656" y="77403"/>
                  </a:cubicBezTo>
                  <a:cubicBezTo>
                    <a:pt x="2618472" y="78931"/>
                    <a:pt x="2608029" y="81987"/>
                    <a:pt x="2597586" y="86570"/>
                  </a:cubicBezTo>
                  <a:cubicBezTo>
                    <a:pt x="2594105" y="88098"/>
                    <a:pt x="2590625" y="88098"/>
                    <a:pt x="2588884" y="88098"/>
                  </a:cubicBezTo>
                  <a:cubicBezTo>
                    <a:pt x="2580182" y="85043"/>
                    <a:pt x="2574960" y="89626"/>
                    <a:pt x="2571479" y="94210"/>
                  </a:cubicBezTo>
                  <a:cubicBezTo>
                    <a:pt x="2562777" y="104904"/>
                    <a:pt x="2548853" y="107960"/>
                    <a:pt x="2536670" y="111016"/>
                  </a:cubicBezTo>
                  <a:cubicBezTo>
                    <a:pt x="2521006" y="114071"/>
                    <a:pt x="2505341" y="115599"/>
                    <a:pt x="2489677" y="117127"/>
                  </a:cubicBezTo>
                  <a:cubicBezTo>
                    <a:pt x="2487937" y="117127"/>
                    <a:pt x="2486196" y="121710"/>
                    <a:pt x="2482715" y="123238"/>
                  </a:cubicBezTo>
                  <a:cubicBezTo>
                    <a:pt x="2480975" y="123238"/>
                    <a:pt x="2479234" y="121710"/>
                    <a:pt x="2479234" y="121710"/>
                  </a:cubicBezTo>
                  <a:cubicBezTo>
                    <a:pt x="2470532" y="130877"/>
                    <a:pt x="2465311" y="144628"/>
                    <a:pt x="2447906" y="143100"/>
                  </a:cubicBezTo>
                  <a:lnTo>
                    <a:pt x="2446165" y="143100"/>
                  </a:lnTo>
                  <a:cubicBezTo>
                    <a:pt x="2432241" y="150739"/>
                    <a:pt x="2418318" y="147683"/>
                    <a:pt x="2406134" y="144628"/>
                  </a:cubicBezTo>
                  <a:cubicBezTo>
                    <a:pt x="2402653" y="144628"/>
                    <a:pt x="2397432" y="141572"/>
                    <a:pt x="2395692" y="138516"/>
                  </a:cubicBezTo>
                  <a:cubicBezTo>
                    <a:pt x="2390470" y="129349"/>
                    <a:pt x="2376546" y="126294"/>
                    <a:pt x="2366103" y="129349"/>
                  </a:cubicBezTo>
                  <a:cubicBezTo>
                    <a:pt x="2357401" y="132405"/>
                    <a:pt x="2348699" y="133933"/>
                    <a:pt x="2339996" y="136989"/>
                  </a:cubicBezTo>
                  <a:cubicBezTo>
                    <a:pt x="2326073" y="140044"/>
                    <a:pt x="2313889" y="141572"/>
                    <a:pt x="2299965" y="135461"/>
                  </a:cubicBezTo>
                  <a:cubicBezTo>
                    <a:pt x="2286042" y="129349"/>
                    <a:pt x="2275599" y="133933"/>
                    <a:pt x="2268637" y="147683"/>
                  </a:cubicBezTo>
                  <a:cubicBezTo>
                    <a:pt x="2263416" y="156850"/>
                    <a:pt x="2249492" y="158378"/>
                    <a:pt x="2240789" y="150739"/>
                  </a:cubicBezTo>
                  <a:cubicBezTo>
                    <a:pt x="2235568" y="146156"/>
                    <a:pt x="2232087" y="147683"/>
                    <a:pt x="2226865" y="150739"/>
                  </a:cubicBezTo>
                  <a:lnTo>
                    <a:pt x="2216423" y="159906"/>
                  </a:lnTo>
                  <a:cubicBezTo>
                    <a:pt x="2214682" y="161434"/>
                    <a:pt x="2211201" y="161434"/>
                    <a:pt x="2209461" y="161434"/>
                  </a:cubicBezTo>
                  <a:lnTo>
                    <a:pt x="2199018" y="161434"/>
                  </a:lnTo>
                  <a:cubicBezTo>
                    <a:pt x="2192056" y="161434"/>
                    <a:pt x="2185094" y="159906"/>
                    <a:pt x="2178132" y="158378"/>
                  </a:cubicBezTo>
                  <a:cubicBezTo>
                    <a:pt x="2169430" y="156850"/>
                    <a:pt x="2162468" y="152267"/>
                    <a:pt x="2153766" y="150739"/>
                  </a:cubicBezTo>
                  <a:cubicBezTo>
                    <a:pt x="2139842" y="149211"/>
                    <a:pt x="2136361" y="138516"/>
                    <a:pt x="2131140" y="130877"/>
                  </a:cubicBezTo>
                  <a:cubicBezTo>
                    <a:pt x="2127659" y="126294"/>
                    <a:pt x="2120697" y="120183"/>
                    <a:pt x="2113735" y="121710"/>
                  </a:cubicBezTo>
                  <a:cubicBezTo>
                    <a:pt x="2106773" y="124766"/>
                    <a:pt x="2099811" y="121710"/>
                    <a:pt x="2094590" y="120183"/>
                  </a:cubicBezTo>
                  <a:cubicBezTo>
                    <a:pt x="2092849" y="120183"/>
                    <a:pt x="2089368" y="118655"/>
                    <a:pt x="2087628" y="118655"/>
                  </a:cubicBezTo>
                  <a:cubicBezTo>
                    <a:pt x="2075444" y="115599"/>
                    <a:pt x="2066742" y="121710"/>
                    <a:pt x="2058040" y="129349"/>
                  </a:cubicBezTo>
                  <a:lnTo>
                    <a:pt x="2051078" y="135461"/>
                  </a:lnTo>
                  <a:cubicBezTo>
                    <a:pt x="2049337" y="136989"/>
                    <a:pt x="2049337" y="140044"/>
                    <a:pt x="2047597" y="141572"/>
                  </a:cubicBezTo>
                  <a:cubicBezTo>
                    <a:pt x="2037154" y="149211"/>
                    <a:pt x="2026711" y="146156"/>
                    <a:pt x="2014528" y="141572"/>
                  </a:cubicBezTo>
                  <a:cubicBezTo>
                    <a:pt x="2004085" y="136989"/>
                    <a:pt x="1991902" y="141572"/>
                    <a:pt x="1988421" y="150739"/>
                  </a:cubicBezTo>
                  <a:cubicBezTo>
                    <a:pt x="1986680" y="156850"/>
                    <a:pt x="1984940" y="161434"/>
                    <a:pt x="1976237" y="164489"/>
                  </a:cubicBezTo>
                  <a:cubicBezTo>
                    <a:pt x="1967535" y="169073"/>
                    <a:pt x="1957092" y="172129"/>
                    <a:pt x="1955352" y="182823"/>
                  </a:cubicBezTo>
                  <a:cubicBezTo>
                    <a:pt x="1955352" y="184351"/>
                    <a:pt x="1953611" y="185879"/>
                    <a:pt x="1951871" y="185879"/>
                  </a:cubicBezTo>
                  <a:cubicBezTo>
                    <a:pt x="1946649" y="187407"/>
                    <a:pt x="1943168" y="188935"/>
                    <a:pt x="1937947" y="190463"/>
                  </a:cubicBezTo>
                  <a:lnTo>
                    <a:pt x="1922283" y="190463"/>
                  </a:lnTo>
                  <a:cubicBezTo>
                    <a:pt x="1911840" y="188935"/>
                    <a:pt x="1901397" y="185879"/>
                    <a:pt x="1890954" y="184351"/>
                  </a:cubicBezTo>
                  <a:cubicBezTo>
                    <a:pt x="1878771" y="182823"/>
                    <a:pt x="1868328" y="188935"/>
                    <a:pt x="1856144" y="190463"/>
                  </a:cubicBezTo>
                  <a:lnTo>
                    <a:pt x="1854404" y="191990"/>
                  </a:lnTo>
                  <a:cubicBezTo>
                    <a:pt x="1850923" y="196574"/>
                    <a:pt x="1845702" y="195046"/>
                    <a:pt x="1842221" y="191990"/>
                  </a:cubicBezTo>
                  <a:cubicBezTo>
                    <a:pt x="1835259" y="185879"/>
                    <a:pt x="1823076" y="184351"/>
                    <a:pt x="1814373" y="187407"/>
                  </a:cubicBezTo>
                  <a:cubicBezTo>
                    <a:pt x="1803930" y="191990"/>
                    <a:pt x="1793487" y="195046"/>
                    <a:pt x="1783045" y="198102"/>
                  </a:cubicBezTo>
                  <a:cubicBezTo>
                    <a:pt x="1779564" y="198102"/>
                    <a:pt x="1776083" y="196574"/>
                    <a:pt x="1774342" y="196574"/>
                  </a:cubicBezTo>
                  <a:cubicBezTo>
                    <a:pt x="1770861" y="196574"/>
                    <a:pt x="1765640" y="195046"/>
                    <a:pt x="1763900" y="196574"/>
                  </a:cubicBezTo>
                  <a:cubicBezTo>
                    <a:pt x="1749976" y="205741"/>
                    <a:pt x="1736052" y="202685"/>
                    <a:pt x="1723869" y="196574"/>
                  </a:cubicBezTo>
                  <a:cubicBezTo>
                    <a:pt x="1716907" y="193518"/>
                    <a:pt x="1706464" y="190463"/>
                    <a:pt x="1702983" y="181296"/>
                  </a:cubicBezTo>
                  <a:cubicBezTo>
                    <a:pt x="1701242" y="175184"/>
                    <a:pt x="1694281" y="169073"/>
                    <a:pt x="1689059" y="164489"/>
                  </a:cubicBezTo>
                  <a:cubicBezTo>
                    <a:pt x="1680357" y="156850"/>
                    <a:pt x="1671654" y="146156"/>
                    <a:pt x="1655990" y="146156"/>
                  </a:cubicBezTo>
                  <a:cubicBezTo>
                    <a:pt x="1652509" y="146156"/>
                    <a:pt x="1649028" y="140044"/>
                    <a:pt x="1647288" y="141572"/>
                  </a:cubicBezTo>
                  <a:cubicBezTo>
                    <a:pt x="1640326" y="143100"/>
                    <a:pt x="1640326" y="140044"/>
                    <a:pt x="1636845" y="136989"/>
                  </a:cubicBezTo>
                  <a:cubicBezTo>
                    <a:pt x="1633364" y="133933"/>
                    <a:pt x="1628143" y="130877"/>
                    <a:pt x="1624662" y="126294"/>
                  </a:cubicBezTo>
                  <a:cubicBezTo>
                    <a:pt x="1619440" y="120183"/>
                    <a:pt x="1614219" y="112543"/>
                    <a:pt x="1608997" y="106432"/>
                  </a:cubicBezTo>
                  <a:cubicBezTo>
                    <a:pt x="1603776" y="100321"/>
                    <a:pt x="1600295" y="92682"/>
                    <a:pt x="1595074" y="86570"/>
                  </a:cubicBezTo>
                  <a:cubicBezTo>
                    <a:pt x="1593333" y="85043"/>
                    <a:pt x="1588112" y="83515"/>
                    <a:pt x="1586371" y="85043"/>
                  </a:cubicBezTo>
                  <a:lnTo>
                    <a:pt x="1565485" y="94210"/>
                  </a:lnTo>
                  <a:cubicBezTo>
                    <a:pt x="1562005" y="95737"/>
                    <a:pt x="1560264" y="98793"/>
                    <a:pt x="1558524" y="101849"/>
                  </a:cubicBezTo>
                  <a:lnTo>
                    <a:pt x="1556783" y="100321"/>
                  </a:lnTo>
                  <a:cubicBezTo>
                    <a:pt x="1558524" y="95737"/>
                    <a:pt x="1560264" y="91154"/>
                    <a:pt x="1562005" y="89626"/>
                  </a:cubicBezTo>
                  <a:lnTo>
                    <a:pt x="1541119" y="85043"/>
                  </a:lnTo>
                  <a:cubicBezTo>
                    <a:pt x="1535897" y="83515"/>
                    <a:pt x="1527195" y="83515"/>
                    <a:pt x="1523714" y="83515"/>
                  </a:cubicBezTo>
                  <a:lnTo>
                    <a:pt x="1495866" y="83515"/>
                  </a:lnTo>
                  <a:cubicBezTo>
                    <a:pt x="1485424" y="83515"/>
                    <a:pt x="1476721" y="81987"/>
                    <a:pt x="1466278" y="83515"/>
                  </a:cubicBezTo>
                  <a:cubicBezTo>
                    <a:pt x="1459317" y="85043"/>
                    <a:pt x="1454095" y="81987"/>
                    <a:pt x="1448874" y="78931"/>
                  </a:cubicBezTo>
                  <a:cubicBezTo>
                    <a:pt x="1434950" y="69764"/>
                    <a:pt x="1421026" y="59070"/>
                    <a:pt x="1401881" y="63653"/>
                  </a:cubicBezTo>
                  <a:cubicBezTo>
                    <a:pt x="1400140" y="63653"/>
                    <a:pt x="1396659" y="62125"/>
                    <a:pt x="1394919" y="60597"/>
                  </a:cubicBezTo>
                  <a:cubicBezTo>
                    <a:pt x="1389698" y="59070"/>
                    <a:pt x="1386217" y="56014"/>
                    <a:pt x="1379255" y="52958"/>
                  </a:cubicBezTo>
                  <a:cubicBezTo>
                    <a:pt x="1379255" y="57542"/>
                    <a:pt x="1379255" y="59070"/>
                    <a:pt x="1380995" y="62125"/>
                  </a:cubicBezTo>
                  <a:cubicBezTo>
                    <a:pt x="1377514" y="65181"/>
                    <a:pt x="1375774" y="63653"/>
                    <a:pt x="1374033" y="62125"/>
                  </a:cubicBezTo>
                  <a:cubicBezTo>
                    <a:pt x="1372293" y="63653"/>
                    <a:pt x="1370552" y="66709"/>
                    <a:pt x="1368812" y="66709"/>
                  </a:cubicBezTo>
                  <a:cubicBezTo>
                    <a:pt x="1360110" y="69764"/>
                    <a:pt x="1351407" y="71292"/>
                    <a:pt x="1342705" y="74348"/>
                  </a:cubicBezTo>
                  <a:cubicBezTo>
                    <a:pt x="1339224" y="75876"/>
                    <a:pt x="1335743" y="77403"/>
                    <a:pt x="1334002" y="78931"/>
                  </a:cubicBezTo>
                  <a:cubicBezTo>
                    <a:pt x="1327040" y="83515"/>
                    <a:pt x="1321819" y="91154"/>
                    <a:pt x="1309636" y="89626"/>
                  </a:cubicBezTo>
                  <a:cubicBezTo>
                    <a:pt x="1307895" y="89626"/>
                    <a:pt x="1304414" y="92682"/>
                    <a:pt x="1300933" y="92682"/>
                  </a:cubicBezTo>
                  <a:cubicBezTo>
                    <a:pt x="1297452" y="94210"/>
                    <a:pt x="1292231" y="94210"/>
                    <a:pt x="1288750" y="95737"/>
                  </a:cubicBezTo>
                  <a:lnTo>
                    <a:pt x="1285269" y="95737"/>
                  </a:lnTo>
                  <a:cubicBezTo>
                    <a:pt x="1274826" y="98793"/>
                    <a:pt x="1266124" y="101849"/>
                    <a:pt x="1255681" y="103376"/>
                  </a:cubicBezTo>
                  <a:lnTo>
                    <a:pt x="1248719" y="103376"/>
                  </a:lnTo>
                  <a:cubicBezTo>
                    <a:pt x="1240017" y="103376"/>
                    <a:pt x="1233055" y="101849"/>
                    <a:pt x="1224353" y="101849"/>
                  </a:cubicBezTo>
                  <a:cubicBezTo>
                    <a:pt x="1215650" y="101849"/>
                    <a:pt x="1206948" y="104904"/>
                    <a:pt x="1198246" y="104904"/>
                  </a:cubicBezTo>
                  <a:cubicBezTo>
                    <a:pt x="1187803" y="104904"/>
                    <a:pt x="1175619" y="104904"/>
                    <a:pt x="1166917" y="98793"/>
                  </a:cubicBezTo>
                  <a:cubicBezTo>
                    <a:pt x="1165176" y="97265"/>
                    <a:pt x="1159955" y="97265"/>
                    <a:pt x="1156474" y="98793"/>
                  </a:cubicBezTo>
                  <a:cubicBezTo>
                    <a:pt x="1144291" y="100321"/>
                    <a:pt x="1132107" y="101849"/>
                    <a:pt x="1121665" y="104904"/>
                  </a:cubicBezTo>
                  <a:cubicBezTo>
                    <a:pt x="1111222" y="107960"/>
                    <a:pt x="1106000" y="104904"/>
                    <a:pt x="1102519" y="97265"/>
                  </a:cubicBezTo>
                  <a:cubicBezTo>
                    <a:pt x="1100779" y="94210"/>
                    <a:pt x="1097298" y="91154"/>
                    <a:pt x="1093817" y="88098"/>
                  </a:cubicBezTo>
                  <a:cubicBezTo>
                    <a:pt x="1088596" y="85043"/>
                    <a:pt x="1083374" y="80459"/>
                    <a:pt x="1078153" y="80459"/>
                  </a:cubicBezTo>
                  <a:cubicBezTo>
                    <a:pt x="1065969" y="80459"/>
                    <a:pt x="1059007" y="74348"/>
                    <a:pt x="1050305" y="69764"/>
                  </a:cubicBezTo>
                  <a:cubicBezTo>
                    <a:pt x="1036381" y="62125"/>
                    <a:pt x="1024198" y="52958"/>
                    <a:pt x="1006793" y="54486"/>
                  </a:cubicBezTo>
                  <a:lnTo>
                    <a:pt x="1006793" y="46847"/>
                  </a:lnTo>
                  <a:cubicBezTo>
                    <a:pt x="1010274" y="46847"/>
                    <a:pt x="1013755" y="46847"/>
                    <a:pt x="1017236" y="45319"/>
                  </a:cubicBezTo>
                  <a:cubicBezTo>
                    <a:pt x="1012015" y="42263"/>
                    <a:pt x="1012015" y="37680"/>
                    <a:pt x="1008534" y="34624"/>
                  </a:cubicBezTo>
                  <a:cubicBezTo>
                    <a:pt x="1001572" y="30041"/>
                    <a:pt x="994610" y="28513"/>
                    <a:pt x="987648" y="25457"/>
                  </a:cubicBezTo>
                  <a:cubicBezTo>
                    <a:pt x="982427" y="23930"/>
                    <a:pt x="975465" y="23930"/>
                    <a:pt x="978946" y="31569"/>
                  </a:cubicBezTo>
                  <a:cubicBezTo>
                    <a:pt x="970243" y="33097"/>
                    <a:pt x="963281" y="33097"/>
                    <a:pt x="959800" y="36152"/>
                  </a:cubicBezTo>
                  <a:cubicBezTo>
                    <a:pt x="952839" y="40736"/>
                    <a:pt x="945877" y="37680"/>
                    <a:pt x="940655" y="34624"/>
                  </a:cubicBezTo>
                  <a:cubicBezTo>
                    <a:pt x="937174" y="33097"/>
                    <a:pt x="933693" y="31569"/>
                    <a:pt x="930212" y="33097"/>
                  </a:cubicBezTo>
                  <a:cubicBezTo>
                    <a:pt x="909327" y="42263"/>
                    <a:pt x="888441" y="37680"/>
                    <a:pt x="867555" y="37680"/>
                  </a:cubicBezTo>
                  <a:cubicBezTo>
                    <a:pt x="864074" y="37680"/>
                    <a:pt x="860594" y="36152"/>
                    <a:pt x="855372" y="36152"/>
                  </a:cubicBezTo>
                  <a:cubicBezTo>
                    <a:pt x="848410" y="34624"/>
                    <a:pt x="843189" y="31569"/>
                    <a:pt x="836227" y="30041"/>
                  </a:cubicBezTo>
                  <a:cubicBezTo>
                    <a:pt x="829265" y="28513"/>
                    <a:pt x="820563" y="26985"/>
                    <a:pt x="813601" y="25457"/>
                  </a:cubicBezTo>
                  <a:lnTo>
                    <a:pt x="808379" y="25457"/>
                  </a:lnTo>
                  <a:cubicBezTo>
                    <a:pt x="796196" y="25457"/>
                    <a:pt x="784013" y="26985"/>
                    <a:pt x="773570" y="26985"/>
                  </a:cubicBezTo>
                  <a:cubicBezTo>
                    <a:pt x="764867" y="26985"/>
                    <a:pt x="756165" y="23930"/>
                    <a:pt x="745722" y="22402"/>
                  </a:cubicBezTo>
                  <a:cubicBezTo>
                    <a:pt x="743982" y="10179"/>
                    <a:pt x="730058" y="13235"/>
                    <a:pt x="721356" y="7123"/>
                  </a:cubicBezTo>
                  <a:cubicBezTo>
                    <a:pt x="719615" y="5596"/>
                    <a:pt x="716134" y="7123"/>
                    <a:pt x="714394" y="7123"/>
                  </a:cubicBezTo>
                  <a:cubicBezTo>
                    <a:pt x="703951" y="5596"/>
                    <a:pt x="696989" y="10179"/>
                    <a:pt x="693508" y="17818"/>
                  </a:cubicBezTo>
                  <a:cubicBezTo>
                    <a:pt x="688287" y="25457"/>
                    <a:pt x="674363" y="28513"/>
                    <a:pt x="679584" y="40736"/>
                  </a:cubicBezTo>
                  <a:cubicBezTo>
                    <a:pt x="681325" y="42263"/>
                    <a:pt x="684806" y="43791"/>
                    <a:pt x="686546" y="46847"/>
                  </a:cubicBezTo>
                  <a:cubicBezTo>
                    <a:pt x="686546" y="51430"/>
                    <a:pt x="684806" y="54486"/>
                    <a:pt x="679584" y="52958"/>
                  </a:cubicBezTo>
                  <a:cubicBezTo>
                    <a:pt x="677844" y="52958"/>
                    <a:pt x="676103" y="56014"/>
                    <a:pt x="674363" y="57542"/>
                  </a:cubicBezTo>
                  <a:cubicBezTo>
                    <a:pt x="672622" y="59070"/>
                    <a:pt x="672622" y="62125"/>
                    <a:pt x="670882" y="62125"/>
                  </a:cubicBezTo>
                  <a:cubicBezTo>
                    <a:pt x="660439" y="65181"/>
                    <a:pt x="653477" y="72820"/>
                    <a:pt x="641294" y="71292"/>
                  </a:cubicBezTo>
                  <a:lnTo>
                    <a:pt x="637813" y="71292"/>
                  </a:lnTo>
                  <a:cubicBezTo>
                    <a:pt x="627370" y="78931"/>
                    <a:pt x="616927" y="77403"/>
                    <a:pt x="604744" y="75876"/>
                  </a:cubicBezTo>
                  <a:cubicBezTo>
                    <a:pt x="599522" y="74348"/>
                    <a:pt x="592561" y="75876"/>
                    <a:pt x="585599" y="75876"/>
                  </a:cubicBezTo>
                  <a:cubicBezTo>
                    <a:pt x="580377" y="75876"/>
                    <a:pt x="575156" y="75876"/>
                    <a:pt x="569934" y="72820"/>
                  </a:cubicBezTo>
                  <a:cubicBezTo>
                    <a:pt x="562972" y="69764"/>
                    <a:pt x="556011" y="65181"/>
                    <a:pt x="549049" y="62125"/>
                  </a:cubicBezTo>
                  <a:cubicBezTo>
                    <a:pt x="542087" y="59070"/>
                    <a:pt x="533384" y="59070"/>
                    <a:pt x="533384" y="48375"/>
                  </a:cubicBezTo>
                  <a:cubicBezTo>
                    <a:pt x="533384" y="46847"/>
                    <a:pt x="529903" y="45319"/>
                    <a:pt x="529903" y="43791"/>
                  </a:cubicBezTo>
                  <a:cubicBezTo>
                    <a:pt x="517720" y="52958"/>
                    <a:pt x="507277" y="60597"/>
                    <a:pt x="496834" y="68236"/>
                  </a:cubicBezTo>
                  <a:cubicBezTo>
                    <a:pt x="491613" y="72820"/>
                    <a:pt x="484651" y="78931"/>
                    <a:pt x="488132" y="86570"/>
                  </a:cubicBezTo>
                  <a:cubicBezTo>
                    <a:pt x="488132" y="88098"/>
                    <a:pt x="486392" y="89626"/>
                    <a:pt x="486392" y="91154"/>
                  </a:cubicBezTo>
                  <a:cubicBezTo>
                    <a:pt x="484651" y="94210"/>
                    <a:pt x="482911" y="97265"/>
                    <a:pt x="479430" y="98793"/>
                  </a:cubicBezTo>
                  <a:cubicBezTo>
                    <a:pt x="475949" y="103376"/>
                    <a:pt x="472468" y="107960"/>
                    <a:pt x="468987" y="114071"/>
                  </a:cubicBezTo>
                  <a:lnTo>
                    <a:pt x="458544" y="123238"/>
                  </a:lnTo>
                  <a:cubicBezTo>
                    <a:pt x="455063" y="127822"/>
                    <a:pt x="451582" y="132405"/>
                    <a:pt x="446361" y="135461"/>
                  </a:cubicBezTo>
                  <a:cubicBezTo>
                    <a:pt x="434177" y="144628"/>
                    <a:pt x="421994" y="153795"/>
                    <a:pt x="408070" y="162962"/>
                  </a:cubicBezTo>
                  <a:cubicBezTo>
                    <a:pt x="401108" y="169073"/>
                    <a:pt x="392406" y="173656"/>
                    <a:pt x="385444" y="179768"/>
                  </a:cubicBezTo>
                  <a:cubicBezTo>
                    <a:pt x="373261" y="188935"/>
                    <a:pt x="359337" y="196574"/>
                    <a:pt x="352375" y="210324"/>
                  </a:cubicBezTo>
                  <a:cubicBezTo>
                    <a:pt x="352375" y="211852"/>
                    <a:pt x="348894" y="213380"/>
                    <a:pt x="347154" y="214908"/>
                  </a:cubicBezTo>
                  <a:cubicBezTo>
                    <a:pt x="338451" y="221019"/>
                    <a:pt x="324528" y="221019"/>
                    <a:pt x="324528" y="233242"/>
                  </a:cubicBezTo>
                  <a:cubicBezTo>
                    <a:pt x="310604" y="233242"/>
                    <a:pt x="303642" y="242409"/>
                    <a:pt x="296680" y="250048"/>
                  </a:cubicBezTo>
                  <a:cubicBezTo>
                    <a:pt x="291459" y="256159"/>
                    <a:pt x="286237" y="263798"/>
                    <a:pt x="279275" y="268382"/>
                  </a:cubicBezTo>
                  <a:cubicBezTo>
                    <a:pt x="272313" y="271437"/>
                    <a:pt x="263611" y="269909"/>
                    <a:pt x="254909" y="269909"/>
                  </a:cubicBezTo>
                  <a:cubicBezTo>
                    <a:pt x="251428" y="269909"/>
                    <a:pt x="247947" y="269909"/>
                    <a:pt x="247947" y="271437"/>
                  </a:cubicBezTo>
                  <a:cubicBezTo>
                    <a:pt x="240985" y="277549"/>
                    <a:pt x="232282" y="282132"/>
                    <a:pt x="227061" y="289771"/>
                  </a:cubicBezTo>
                  <a:cubicBezTo>
                    <a:pt x="221840" y="297410"/>
                    <a:pt x="216618" y="301994"/>
                    <a:pt x="207916" y="303522"/>
                  </a:cubicBezTo>
                  <a:cubicBezTo>
                    <a:pt x="199213" y="305049"/>
                    <a:pt x="190511" y="312689"/>
                    <a:pt x="178328" y="308105"/>
                  </a:cubicBezTo>
                  <a:cubicBezTo>
                    <a:pt x="167885" y="305049"/>
                    <a:pt x="155702" y="308105"/>
                    <a:pt x="148740" y="301994"/>
                  </a:cubicBezTo>
                  <a:cubicBezTo>
                    <a:pt x="134816" y="303522"/>
                    <a:pt x="124373" y="306577"/>
                    <a:pt x="112190" y="308105"/>
                  </a:cubicBezTo>
                  <a:cubicBezTo>
                    <a:pt x="98266" y="311161"/>
                    <a:pt x="82602" y="309633"/>
                    <a:pt x="70418" y="318800"/>
                  </a:cubicBezTo>
                  <a:cubicBezTo>
                    <a:pt x="59976" y="326439"/>
                    <a:pt x="51273" y="334078"/>
                    <a:pt x="35609" y="332550"/>
                  </a:cubicBezTo>
                  <a:cubicBezTo>
                    <a:pt x="37349" y="341717"/>
                    <a:pt x="39090" y="349356"/>
                    <a:pt x="40830" y="358523"/>
                  </a:cubicBezTo>
                  <a:cubicBezTo>
                    <a:pt x="44311" y="382968"/>
                    <a:pt x="47792" y="407414"/>
                    <a:pt x="49533" y="431859"/>
                  </a:cubicBezTo>
                  <a:cubicBezTo>
                    <a:pt x="54754" y="462415"/>
                    <a:pt x="56495" y="491444"/>
                    <a:pt x="53014" y="520473"/>
                  </a:cubicBezTo>
                  <a:cubicBezTo>
                    <a:pt x="49533" y="561724"/>
                    <a:pt x="33868" y="1973435"/>
                    <a:pt x="18204" y="2011630"/>
                  </a:cubicBezTo>
                  <a:lnTo>
                    <a:pt x="2540" y="2043715"/>
                  </a:lnTo>
                  <a:cubicBezTo>
                    <a:pt x="0" y="2051354"/>
                    <a:pt x="4280" y="2055937"/>
                    <a:pt x="12983" y="2057465"/>
                  </a:cubicBezTo>
                  <a:cubicBezTo>
                    <a:pt x="23426" y="2058993"/>
                    <a:pt x="26907" y="2065104"/>
                    <a:pt x="30387" y="2072743"/>
                  </a:cubicBezTo>
                  <a:cubicBezTo>
                    <a:pt x="33868" y="2084966"/>
                    <a:pt x="28647" y="2097189"/>
                    <a:pt x="35609" y="2109411"/>
                  </a:cubicBezTo>
                  <a:cubicBezTo>
                    <a:pt x="39090" y="2115522"/>
                    <a:pt x="35609" y="2126217"/>
                    <a:pt x="33868" y="2135384"/>
                  </a:cubicBezTo>
                  <a:cubicBezTo>
                    <a:pt x="32128" y="2147607"/>
                    <a:pt x="35609" y="2159829"/>
                    <a:pt x="40830" y="2170524"/>
                  </a:cubicBezTo>
                  <a:cubicBezTo>
                    <a:pt x="53014" y="2188858"/>
                    <a:pt x="54754" y="2210247"/>
                    <a:pt x="54754" y="2230109"/>
                  </a:cubicBezTo>
                  <a:cubicBezTo>
                    <a:pt x="54754" y="2234693"/>
                    <a:pt x="56495" y="2239276"/>
                    <a:pt x="58235" y="2242332"/>
                  </a:cubicBezTo>
                  <a:cubicBezTo>
                    <a:pt x="61716" y="2245388"/>
                    <a:pt x="68678" y="2248443"/>
                    <a:pt x="75640" y="2249971"/>
                  </a:cubicBezTo>
                  <a:lnTo>
                    <a:pt x="117411" y="2268305"/>
                  </a:lnTo>
                  <a:cubicBezTo>
                    <a:pt x="136556" y="2277472"/>
                    <a:pt x="152221" y="2275944"/>
                    <a:pt x="169625" y="2265249"/>
                  </a:cubicBezTo>
                  <a:cubicBezTo>
                    <a:pt x="171366" y="2263721"/>
                    <a:pt x="176587" y="2262194"/>
                    <a:pt x="178328" y="2262194"/>
                  </a:cubicBezTo>
                  <a:cubicBezTo>
                    <a:pt x="190511" y="2263721"/>
                    <a:pt x="202694" y="2263721"/>
                    <a:pt x="213137" y="2272888"/>
                  </a:cubicBezTo>
                  <a:cubicBezTo>
                    <a:pt x="225321" y="2282055"/>
                    <a:pt x="242725" y="2288167"/>
                    <a:pt x="256649" y="2295806"/>
                  </a:cubicBezTo>
                  <a:cubicBezTo>
                    <a:pt x="265351" y="2300389"/>
                    <a:pt x="275794" y="2306501"/>
                    <a:pt x="281016" y="2312612"/>
                  </a:cubicBezTo>
                  <a:cubicBezTo>
                    <a:pt x="284497" y="2315667"/>
                    <a:pt x="287978" y="2318723"/>
                    <a:pt x="291459" y="2320251"/>
                  </a:cubicBezTo>
                  <a:cubicBezTo>
                    <a:pt x="310604" y="2326362"/>
                    <a:pt x="321047" y="2341641"/>
                    <a:pt x="333230" y="2353863"/>
                  </a:cubicBezTo>
                  <a:cubicBezTo>
                    <a:pt x="343673" y="2364558"/>
                    <a:pt x="357597" y="2370669"/>
                    <a:pt x="373261" y="2372197"/>
                  </a:cubicBezTo>
                  <a:cubicBezTo>
                    <a:pt x="390666" y="2375253"/>
                    <a:pt x="408070" y="2376780"/>
                    <a:pt x="425475" y="2379836"/>
                  </a:cubicBezTo>
                  <a:cubicBezTo>
                    <a:pt x="432437" y="2381364"/>
                    <a:pt x="441139" y="2382892"/>
                    <a:pt x="448101" y="2385947"/>
                  </a:cubicBezTo>
                  <a:cubicBezTo>
                    <a:pt x="456804" y="2389003"/>
                    <a:pt x="465506" y="2389003"/>
                    <a:pt x="472468" y="2393586"/>
                  </a:cubicBezTo>
                  <a:cubicBezTo>
                    <a:pt x="482911" y="2401226"/>
                    <a:pt x="493354" y="2405809"/>
                    <a:pt x="507277" y="2402754"/>
                  </a:cubicBezTo>
                  <a:cubicBezTo>
                    <a:pt x="512499" y="2401226"/>
                    <a:pt x="519461" y="2404281"/>
                    <a:pt x="524682" y="2405809"/>
                  </a:cubicBezTo>
                  <a:cubicBezTo>
                    <a:pt x="526423" y="2405809"/>
                    <a:pt x="528163" y="2407337"/>
                    <a:pt x="529903" y="2407337"/>
                  </a:cubicBezTo>
                  <a:cubicBezTo>
                    <a:pt x="549049" y="2408865"/>
                    <a:pt x="566453" y="2405809"/>
                    <a:pt x="583858" y="2402754"/>
                  </a:cubicBezTo>
                  <a:cubicBezTo>
                    <a:pt x="590820" y="2401226"/>
                    <a:pt x="597782" y="2399698"/>
                    <a:pt x="604744" y="2396642"/>
                  </a:cubicBezTo>
                  <a:cubicBezTo>
                    <a:pt x="623889" y="2389003"/>
                    <a:pt x="643034" y="2381364"/>
                    <a:pt x="660439" y="2372197"/>
                  </a:cubicBezTo>
                  <a:cubicBezTo>
                    <a:pt x="672622" y="2366086"/>
                    <a:pt x="684806" y="2359974"/>
                    <a:pt x="698729" y="2366086"/>
                  </a:cubicBezTo>
                  <a:lnTo>
                    <a:pt x="705691" y="2366086"/>
                  </a:lnTo>
                  <a:cubicBezTo>
                    <a:pt x="717875" y="2366086"/>
                    <a:pt x="730058" y="2364558"/>
                    <a:pt x="740501" y="2363030"/>
                  </a:cubicBezTo>
                  <a:cubicBezTo>
                    <a:pt x="742241" y="2363030"/>
                    <a:pt x="745722" y="2363030"/>
                    <a:pt x="745722" y="2361502"/>
                  </a:cubicBezTo>
                  <a:cubicBezTo>
                    <a:pt x="750944" y="2355391"/>
                    <a:pt x="759646" y="2355391"/>
                    <a:pt x="768348" y="2353863"/>
                  </a:cubicBezTo>
                  <a:cubicBezTo>
                    <a:pt x="782272" y="2352335"/>
                    <a:pt x="796196" y="2352335"/>
                    <a:pt x="806639" y="2344696"/>
                  </a:cubicBezTo>
                  <a:cubicBezTo>
                    <a:pt x="817082" y="2338585"/>
                    <a:pt x="827525" y="2337057"/>
                    <a:pt x="839708" y="2335529"/>
                  </a:cubicBezTo>
                  <a:cubicBezTo>
                    <a:pt x="841448" y="2335529"/>
                    <a:pt x="844929" y="2334001"/>
                    <a:pt x="846670" y="2334001"/>
                  </a:cubicBezTo>
                  <a:cubicBezTo>
                    <a:pt x="855372" y="2332474"/>
                    <a:pt x="864074" y="2327890"/>
                    <a:pt x="871036" y="2329418"/>
                  </a:cubicBezTo>
                  <a:cubicBezTo>
                    <a:pt x="886701" y="2332474"/>
                    <a:pt x="893663" y="2327890"/>
                    <a:pt x="904105" y="2315667"/>
                  </a:cubicBezTo>
                  <a:cubicBezTo>
                    <a:pt x="905846" y="2312612"/>
                    <a:pt x="911067" y="2311084"/>
                    <a:pt x="914548" y="2309556"/>
                  </a:cubicBezTo>
                  <a:cubicBezTo>
                    <a:pt x="923251" y="2308028"/>
                    <a:pt x="931953" y="2309556"/>
                    <a:pt x="940655" y="2308028"/>
                  </a:cubicBezTo>
                  <a:cubicBezTo>
                    <a:pt x="945877" y="2308028"/>
                    <a:pt x="951098" y="2303445"/>
                    <a:pt x="954579" y="2303445"/>
                  </a:cubicBezTo>
                  <a:cubicBezTo>
                    <a:pt x="968503" y="2304973"/>
                    <a:pt x="984167" y="2300389"/>
                    <a:pt x="996350" y="2308028"/>
                  </a:cubicBezTo>
                  <a:cubicBezTo>
                    <a:pt x="998091" y="2309556"/>
                    <a:pt x="1001572" y="2309556"/>
                    <a:pt x="1005053" y="2309556"/>
                  </a:cubicBezTo>
                  <a:cubicBezTo>
                    <a:pt x="1027679" y="2311084"/>
                    <a:pt x="1046824" y="2317195"/>
                    <a:pt x="1062488" y="2329418"/>
                  </a:cubicBezTo>
                  <a:cubicBezTo>
                    <a:pt x="1067710" y="2334001"/>
                    <a:pt x="1074672" y="2337057"/>
                    <a:pt x="1079893" y="2340113"/>
                  </a:cubicBezTo>
                  <a:cubicBezTo>
                    <a:pt x="1085115" y="2343168"/>
                    <a:pt x="1092077" y="2343168"/>
                    <a:pt x="1097298" y="2344696"/>
                  </a:cubicBezTo>
                  <a:cubicBezTo>
                    <a:pt x="1102519" y="2346224"/>
                    <a:pt x="1106000" y="2347752"/>
                    <a:pt x="1111222" y="2347752"/>
                  </a:cubicBezTo>
                  <a:cubicBezTo>
                    <a:pt x="1119924" y="2347752"/>
                    <a:pt x="1126886" y="2350807"/>
                    <a:pt x="1132107" y="2356919"/>
                  </a:cubicBezTo>
                  <a:cubicBezTo>
                    <a:pt x="1133848" y="2358447"/>
                    <a:pt x="1135588" y="2359974"/>
                    <a:pt x="1137329" y="2363030"/>
                  </a:cubicBezTo>
                  <a:cubicBezTo>
                    <a:pt x="1135588" y="2367614"/>
                    <a:pt x="1146031" y="2379836"/>
                    <a:pt x="1152993" y="2379836"/>
                  </a:cubicBezTo>
                  <a:cubicBezTo>
                    <a:pt x="1165176" y="2379836"/>
                    <a:pt x="1177360" y="2382892"/>
                    <a:pt x="1187803" y="2390531"/>
                  </a:cubicBezTo>
                  <a:cubicBezTo>
                    <a:pt x="1189543" y="2392059"/>
                    <a:pt x="1193024" y="2392059"/>
                    <a:pt x="1196505" y="2390531"/>
                  </a:cubicBezTo>
                  <a:cubicBezTo>
                    <a:pt x="1201726" y="2389003"/>
                    <a:pt x="1205207" y="2389003"/>
                    <a:pt x="1208688" y="2393586"/>
                  </a:cubicBezTo>
                  <a:cubicBezTo>
                    <a:pt x="1210429" y="2395115"/>
                    <a:pt x="1217391" y="2395115"/>
                    <a:pt x="1220872" y="2395115"/>
                  </a:cubicBezTo>
                  <a:cubicBezTo>
                    <a:pt x="1229574" y="2395115"/>
                    <a:pt x="1240017" y="2393586"/>
                    <a:pt x="1248719" y="2395115"/>
                  </a:cubicBezTo>
                  <a:cubicBezTo>
                    <a:pt x="1264383" y="2396642"/>
                    <a:pt x="1278307" y="2398170"/>
                    <a:pt x="1293972" y="2401226"/>
                  </a:cubicBezTo>
                  <a:cubicBezTo>
                    <a:pt x="1297452" y="2401226"/>
                    <a:pt x="1300933" y="2402754"/>
                    <a:pt x="1302674" y="2404281"/>
                  </a:cubicBezTo>
                  <a:cubicBezTo>
                    <a:pt x="1306155" y="2411920"/>
                    <a:pt x="1314857" y="2411920"/>
                    <a:pt x="1320079" y="2413448"/>
                  </a:cubicBezTo>
                  <a:cubicBezTo>
                    <a:pt x="1325300" y="2414976"/>
                    <a:pt x="1332262" y="2416504"/>
                    <a:pt x="1335743" y="2416504"/>
                  </a:cubicBezTo>
                  <a:cubicBezTo>
                    <a:pt x="1337483" y="2414976"/>
                    <a:pt x="1340964" y="2413448"/>
                    <a:pt x="1344445" y="2410393"/>
                  </a:cubicBezTo>
                  <a:cubicBezTo>
                    <a:pt x="1337483" y="2410393"/>
                    <a:pt x="1334002" y="2411920"/>
                    <a:pt x="1330522" y="2411920"/>
                  </a:cubicBezTo>
                  <a:cubicBezTo>
                    <a:pt x="1337483" y="2404281"/>
                    <a:pt x="1344445" y="2402754"/>
                    <a:pt x="1353148" y="2407337"/>
                  </a:cubicBezTo>
                  <a:cubicBezTo>
                    <a:pt x="1363591" y="2414976"/>
                    <a:pt x="1372293" y="2414976"/>
                    <a:pt x="1384476" y="2407337"/>
                  </a:cubicBezTo>
                  <a:lnTo>
                    <a:pt x="1394919" y="2402754"/>
                  </a:lnTo>
                  <a:lnTo>
                    <a:pt x="1394919" y="2395115"/>
                  </a:lnTo>
                  <a:cubicBezTo>
                    <a:pt x="1400140" y="2396642"/>
                    <a:pt x="1405362" y="2399698"/>
                    <a:pt x="1408843" y="2399698"/>
                  </a:cubicBezTo>
                  <a:cubicBezTo>
                    <a:pt x="1419286" y="2395115"/>
                    <a:pt x="1429728" y="2390531"/>
                    <a:pt x="1438431" y="2384419"/>
                  </a:cubicBezTo>
                  <a:cubicBezTo>
                    <a:pt x="1448874" y="2378308"/>
                    <a:pt x="1457576" y="2370669"/>
                    <a:pt x="1466278" y="2364558"/>
                  </a:cubicBezTo>
                  <a:cubicBezTo>
                    <a:pt x="1468019" y="2364558"/>
                    <a:pt x="1468019" y="2363030"/>
                    <a:pt x="1469759" y="2363030"/>
                  </a:cubicBezTo>
                  <a:cubicBezTo>
                    <a:pt x="1481943" y="2359974"/>
                    <a:pt x="1492385" y="2358447"/>
                    <a:pt x="1504569" y="2355391"/>
                  </a:cubicBezTo>
                  <a:cubicBezTo>
                    <a:pt x="1511531" y="2353863"/>
                    <a:pt x="1516752" y="2350807"/>
                    <a:pt x="1523714" y="2349280"/>
                  </a:cubicBezTo>
                  <a:cubicBezTo>
                    <a:pt x="1528936" y="2347752"/>
                    <a:pt x="1532416" y="2347752"/>
                    <a:pt x="1537638" y="2346224"/>
                  </a:cubicBezTo>
                  <a:lnTo>
                    <a:pt x="1555043" y="2346224"/>
                  </a:lnTo>
                  <a:cubicBezTo>
                    <a:pt x="1558524" y="2346224"/>
                    <a:pt x="1563745" y="2346224"/>
                    <a:pt x="1567226" y="2344696"/>
                  </a:cubicBezTo>
                  <a:cubicBezTo>
                    <a:pt x="1568966" y="2341641"/>
                    <a:pt x="1572447" y="2337057"/>
                    <a:pt x="1574188" y="2337057"/>
                  </a:cubicBezTo>
                  <a:cubicBezTo>
                    <a:pt x="1579409" y="2337057"/>
                    <a:pt x="1582890" y="2340113"/>
                    <a:pt x="1588112" y="2341641"/>
                  </a:cubicBezTo>
                  <a:cubicBezTo>
                    <a:pt x="1589852" y="2341641"/>
                    <a:pt x="1589852" y="2343168"/>
                    <a:pt x="1589852" y="2344696"/>
                  </a:cubicBezTo>
                  <a:cubicBezTo>
                    <a:pt x="1596814" y="2350807"/>
                    <a:pt x="1602035" y="2358447"/>
                    <a:pt x="1608997" y="2364558"/>
                  </a:cubicBezTo>
                  <a:cubicBezTo>
                    <a:pt x="1617700" y="2372197"/>
                    <a:pt x="1626402" y="2372197"/>
                    <a:pt x="1631623" y="2367614"/>
                  </a:cubicBezTo>
                  <a:cubicBezTo>
                    <a:pt x="1640326" y="2361502"/>
                    <a:pt x="1647288" y="2356919"/>
                    <a:pt x="1659471" y="2359974"/>
                  </a:cubicBezTo>
                  <a:cubicBezTo>
                    <a:pt x="1661212" y="2359974"/>
                    <a:pt x="1664692" y="2361502"/>
                    <a:pt x="1666433" y="2359974"/>
                  </a:cubicBezTo>
                  <a:cubicBezTo>
                    <a:pt x="1675135" y="2356919"/>
                    <a:pt x="1685578" y="2353863"/>
                    <a:pt x="1694281" y="2349280"/>
                  </a:cubicBezTo>
                  <a:cubicBezTo>
                    <a:pt x="1699502" y="2347752"/>
                    <a:pt x="1706464" y="2347752"/>
                    <a:pt x="1708204" y="2344696"/>
                  </a:cubicBezTo>
                  <a:cubicBezTo>
                    <a:pt x="1713426" y="2335529"/>
                    <a:pt x="1722128" y="2330946"/>
                    <a:pt x="1730830" y="2324834"/>
                  </a:cubicBezTo>
                  <a:cubicBezTo>
                    <a:pt x="1736052" y="2320251"/>
                    <a:pt x="1741273" y="2314140"/>
                    <a:pt x="1746495" y="2312612"/>
                  </a:cubicBezTo>
                  <a:cubicBezTo>
                    <a:pt x="1758678" y="2309556"/>
                    <a:pt x="1767380" y="2300389"/>
                    <a:pt x="1777823" y="2294278"/>
                  </a:cubicBezTo>
                  <a:cubicBezTo>
                    <a:pt x="1786526" y="2289694"/>
                    <a:pt x="1791747" y="2280528"/>
                    <a:pt x="1800449" y="2279000"/>
                  </a:cubicBezTo>
                  <a:cubicBezTo>
                    <a:pt x="1814373" y="2275944"/>
                    <a:pt x="1824816" y="2268305"/>
                    <a:pt x="1836999" y="2260666"/>
                  </a:cubicBezTo>
                  <a:cubicBezTo>
                    <a:pt x="1843961" y="2256082"/>
                    <a:pt x="1852664" y="2253027"/>
                    <a:pt x="1861366" y="2254554"/>
                  </a:cubicBezTo>
                  <a:cubicBezTo>
                    <a:pt x="1866587" y="2256082"/>
                    <a:pt x="1873549" y="2254554"/>
                    <a:pt x="1877030" y="2253027"/>
                  </a:cubicBezTo>
                  <a:cubicBezTo>
                    <a:pt x="1883992" y="2249971"/>
                    <a:pt x="1890954" y="2245388"/>
                    <a:pt x="1897916" y="2242332"/>
                  </a:cubicBezTo>
                  <a:cubicBezTo>
                    <a:pt x="1903137" y="2239276"/>
                    <a:pt x="1908359" y="2236221"/>
                    <a:pt x="1913580" y="2236221"/>
                  </a:cubicBezTo>
                  <a:cubicBezTo>
                    <a:pt x="1930985" y="2234693"/>
                    <a:pt x="1944909" y="2231637"/>
                    <a:pt x="1953611" y="2216359"/>
                  </a:cubicBezTo>
                  <a:cubicBezTo>
                    <a:pt x="1957092" y="2210247"/>
                    <a:pt x="1974497" y="2202608"/>
                    <a:pt x="1981459" y="2205664"/>
                  </a:cubicBezTo>
                  <a:cubicBezTo>
                    <a:pt x="1993642" y="2210247"/>
                    <a:pt x="2002344" y="2207192"/>
                    <a:pt x="2009306" y="2198025"/>
                  </a:cubicBezTo>
                  <a:cubicBezTo>
                    <a:pt x="2014528" y="2193441"/>
                    <a:pt x="2021490" y="2194969"/>
                    <a:pt x="2026711" y="2198025"/>
                  </a:cubicBezTo>
                  <a:cubicBezTo>
                    <a:pt x="2030192" y="2201080"/>
                    <a:pt x="2033673" y="2202608"/>
                    <a:pt x="2037154" y="2202608"/>
                  </a:cubicBezTo>
                  <a:cubicBezTo>
                    <a:pt x="2049337" y="2204136"/>
                    <a:pt x="2063261" y="2202608"/>
                    <a:pt x="2075444" y="2204136"/>
                  </a:cubicBezTo>
                  <a:cubicBezTo>
                    <a:pt x="2085887" y="2205664"/>
                    <a:pt x="2096330" y="2202608"/>
                    <a:pt x="2103292" y="2196497"/>
                  </a:cubicBezTo>
                  <a:cubicBezTo>
                    <a:pt x="2110254" y="2190386"/>
                    <a:pt x="2115475" y="2190386"/>
                    <a:pt x="2125918" y="2193441"/>
                  </a:cubicBezTo>
                  <a:cubicBezTo>
                    <a:pt x="2134620" y="2196497"/>
                    <a:pt x="2141582" y="2204136"/>
                    <a:pt x="2153766" y="2202608"/>
                  </a:cubicBezTo>
                  <a:cubicBezTo>
                    <a:pt x="2164208" y="2201080"/>
                    <a:pt x="2176392" y="2205664"/>
                    <a:pt x="2188575" y="2201080"/>
                  </a:cubicBezTo>
                  <a:lnTo>
                    <a:pt x="2195537" y="2201080"/>
                  </a:lnTo>
                  <a:cubicBezTo>
                    <a:pt x="2205980" y="2204136"/>
                    <a:pt x="2216423" y="2205664"/>
                    <a:pt x="2225125" y="2213303"/>
                  </a:cubicBezTo>
                  <a:cubicBezTo>
                    <a:pt x="2235568" y="2220942"/>
                    <a:pt x="2237308" y="2164413"/>
                    <a:pt x="2247751" y="2170524"/>
                  </a:cubicBezTo>
                  <a:cubicBezTo>
                    <a:pt x="2263416" y="2179691"/>
                    <a:pt x="2259935" y="2170524"/>
                    <a:pt x="2275599" y="2178163"/>
                  </a:cubicBezTo>
                  <a:cubicBezTo>
                    <a:pt x="2287782" y="2182747"/>
                    <a:pt x="2282561" y="2165941"/>
                    <a:pt x="2296484" y="2168996"/>
                  </a:cubicBezTo>
                  <a:cubicBezTo>
                    <a:pt x="2298225" y="2168996"/>
                    <a:pt x="2319111" y="2181219"/>
                    <a:pt x="2319111" y="2179691"/>
                  </a:cubicBezTo>
                  <a:cubicBezTo>
                    <a:pt x="2327813" y="2175108"/>
                    <a:pt x="2336515" y="2129273"/>
                    <a:pt x="2345218" y="2130801"/>
                  </a:cubicBezTo>
                  <a:cubicBezTo>
                    <a:pt x="2362622" y="2135384"/>
                    <a:pt x="2378287" y="2132328"/>
                    <a:pt x="2393951" y="2126217"/>
                  </a:cubicBezTo>
                  <a:cubicBezTo>
                    <a:pt x="2402653" y="2123162"/>
                    <a:pt x="2416577" y="2112467"/>
                    <a:pt x="2423539" y="2117050"/>
                  </a:cubicBezTo>
                  <a:cubicBezTo>
                    <a:pt x="2435722" y="2124689"/>
                    <a:pt x="2447906" y="2127745"/>
                    <a:pt x="2461829" y="2129273"/>
                  </a:cubicBezTo>
                  <a:cubicBezTo>
                    <a:pt x="2463570" y="2129273"/>
                    <a:pt x="2465311" y="2130801"/>
                    <a:pt x="2467051" y="2132328"/>
                  </a:cubicBezTo>
                  <a:cubicBezTo>
                    <a:pt x="2472272" y="2138440"/>
                    <a:pt x="2496639" y="2121634"/>
                    <a:pt x="2501860" y="2127745"/>
                  </a:cubicBezTo>
                  <a:cubicBezTo>
                    <a:pt x="2508822" y="2136912"/>
                    <a:pt x="2515784" y="2146079"/>
                    <a:pt x="2522746" y="2153718"/>
                  </a:cubicBezTo>
                  <a:cubicBezTo>
                    <a:pt x="2526227" y="2156774"/>
                    <a:pt x="2531448" y="2158302"/>
                    <a:pt x="2533189" y="2161357"/>
                  </a:cubicBezTo>
                  <a:cubicBezTo>
                    <a:pt x="2534929" y="2168996"/>
                    <a:pt x="2538410" y="2172052"/>
                    <a:pt x="2547113" y="2172052"/>
                  </a:cubicBezTo>
                  <a:cubicBezTo>
                    <a:pt x="2552334" y="2172052"/>
                    <a:pt x="2557556" y="2173580"/>
                    <a:pt x="2561037" y="2176635"/>
                  </a:cubicBezTo>
                  <a:cubicBezTo>
                    <a:pt x="2569739" y="2181219"/>
                    <a:pt x="2576701" y="2185802"/>
                    <a:pt x="2583662" y="2190386"/>
                  </a:cubicBezTo>
                  <a:cubicBezTo>
                    <a:pt x="2592365" y="2194969"/>
                    <a:pt x="2601067" y="2199553"/>
                    <a:pt x="2604548" y="2207192"/>
                  </a:cubicBezTo>
                  <a:cubicBezTo>
                    <a:pt x="2606289" y="2210247"/>
                    <a:pt x="2608029" y="2211775"/>
                    <a:pt x="2609770" y="2213303"/>
                  </a:cubicBezTo>
                  <a:cubicBezTo>
                    <a:pt x="2616732" y="2219415"/>
                    <a:pt x="2623694" y="2223998"/>
                    <a:pt x="2630656" y="2230109"/>
                  </a:cubicBezTo>
                  <a:cubicBezTo>
                    <a:pt x="2641098" y="2237749"/>
                    <a:pt x="2649801" y="2246915"/>
                    <a:pt x="2660244" y="2254554"/>
                  </a:cubicBezTo>
                  <a:cubicBezTo>
                    <a:pt x="2663724" y="2256082"/>
                    <a:pt x="2667205" y="2259138"/>
                    <a:pt x="2670686" y="2260666"/>
                  </a:cubicBezTo>
                  <a:cubicBezTo>
                    <a:pt x="2677648" y="2263721"/>
                    <a:pt x="2684610" y="2266777"/>
                    <a:pt x="2689832" y="2271361"/>
                  </a:cubicBezTo>
                  <a:cubicBezTo>
                    <a:pt x="2695053" y="2275944"/>
                    <a:pt x="2719420" y="2248443"/>
                    <a:pt x="2722901" y="2254554"/>
                  </a:cubicBezTo>
                  <a:cubicBezTo>
                    <a:pt x="2722901" y="2256082"/>
                    <a:pt x="2724641" y="2256082"/>
                    <a:pt x="2726382" y="2256082"/>
                  </a:cubicBezTo>
                  <a:cubicBezTo>
                    <a:pt x="2736824" y="2263721"/>
                    <a:pt x="2747267" y="2260666"/>
                    <a:pt x="2757710" y="2257610"/>
                  </a:cubicBezTo>
                  <a:cubicBezTo>
                    <a:pt x="2761191" y="2256082"/>
                    <a:pt x="2764672" y="2254554"/>
                    <a:pt x="2766412" y="2256082"/>
                  </a:cubicBezTo>
                  <a:cubicBezTo>
                    <a:pt x="2778596" y="2260666"/>
                    <a:pt x="2787298" y="2271361"/>
                    <a:pt x="2802962" y="2272888"/>
                  </a:cubicBezTo>
                  <a:cubicBezTo>
                    <a:pt x="2802962" y="2272888"/>
                    <a:pt x="2804703" y="2272888"/>
                    <a:pt x="2804703" y="2274416"/>
                  </a:cubicBezTo>
                  <a:cubicBezTo>
                    <a:pt x="2808184" y="2283583"/>
                    <a:pt x="2818627" y="2283583"/>
                    <a:pt x="2827329" y="2285111"/>
                  </a:cubicBezTo>
                  <a:cubicBezTo>
                    <a:pt x="2832550" y="2285111"/>
                    <a:pt x="2837772" y="2286639"/>
                    <a:pt x="2841253" y="2288167"/>
                  </a:cubicBezTo>
                  <a:cubicBezTo>
                    <a:pt x="2851696" y="2292750"/>
                    <a:pt x="2862138" y="2298861"/>
                    <a:pt x="2874322" y="2301917"/>
                  </a:cubicBezTo>
                  <a:cubicBezTo>
                    <a:pt x="2889986" y="2306501"/>
                    <a:pt x="2905650" y="2309556"/>
                    <a:pt x="2917834" y="2317195"/>
                  </a:cubicBezTo>
                  <a:cubicBezTo>
                    <a:pt x="2919574" y="2317195"/>
                    <a:pt x="2921315" y="2317195"/>
                    <a:pt x="2921315" y="2318723"/>
                  </a:cubicBezTo>
                  <a:cubicBezTo>
                    <a:pt x="2926536" y="2321779"/>
                    <a:pt x="2935239" y="2323306"/>
                    <a:pt x="2938719" y="2327890"/>
                  </a:cubicBezTo>
                  <a:cubicBezTo>
                    <a:pt x="2943941" y="2337057"/>
                    <a:pt x="2957864" y="2335529"/>
                    <a:pt x="2964826" y="2343168"/>
                  </a:cubicBezTo>
                  <a:lnTo>
                    <a:pt x="2966567" y="2343168"/>
                  </a:lnTo>
                  <a:cubicBezTo>
                    <a:pt x="2973529" y="2343168"/>
                    <a:pt x="2980491" y="2344696"/>
                    <a:pt x="2989193" y="2344696"/>
                  </a:cubicBezTo>
                  <a:cubicBezTo>
                    <a:pt x="2992674" y="2343168"/>
                    <a:pt x="2997895" y="2340113"/>
                    <a:pt x="3001376" y="2340113"/>
                  </a:cubicBezTo>
                  <a:cubicBezTo>
                    <a:pt x="3017041" y="2344696"/>
                    <a:pt x="3032705" y="2344696"/>
                    <a:pt x="3043148" y="2332474"/>
                  </a:cubicBezTo>
                  <a:cubicBezTo>
                    <a:pt x="3044888" y="2330946"/>
                    <a:pt x="3048369" y="2330946"/>
                    <a:pt x="3051850" y="2330946"/>
                  </a:cubicBezTo>
                  <a:lnTo>
                    <a:pt x="3065774" y="2330946"/>
                  </a:lnTo>
                  <a:cubicBezTo>
                    <a:pt x="3081438" y="2327890"/>
                    <a:pt x="3095362" y="2324834"/>
                    <a:pt x="3111026" y="2323306"/>
                  </a:cubicBezTo>
                  <a:cubicBezTo>
                    <a:pt x="3117988" y="2321779"/>
                    <a:pt x="3126691" y="2324834"/>
                    <a:pt x="3133652" y="2326362"/>
                  </a:cubicBezTo>
                  <a:cubicBezTo>
                    <a:pt x="3140614" y="2327890"/>
                    <a:pt x="3147576" y="2327890"/>
                    <a:pt x="3154538" y="2327890"/>
                  </a:cubicBezTo>
                  <a:cubicBezTo>
                    <a:pt x="3163240" y="2327890"/>
                    <a:pt x="3170202" y="2324834"/>
                    <a:pt x="3178905" y="2324834"/>
                  </a:cubicBezTo>
                  <a:cubicBezTo>
                    <a:pt x="3185867" y="2323306"/>
                    <a:pt x="3194569" y="2323306"/>
                    <a:pt x="3201531" y="2321779"/>
                  </a:cubicBezTo>
                  <a:cubicBezTo>
                    <a:pt x="3217195" y="2318723"/>
                    <a:pt x="3231119" y="2315667"/>
                    <a:pt x="3246783" y="2314140"/>
                  </a:cubicBezTo>
                  <a:cubicBezTo>
                    <a:pt x="3257226" y="2262194"/>
                    <a:pt x="3255486" y="2201080"/>
                    <a:pt x="3255486" y="2138440"/>
                  </a:cubicBezTo>
                  <a:close/>
                </a:path>
              </a:pathLst>
            </a:custGeom>
            <a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259</Words>
  <Application>Microsoft Office PowerPoint</Application>
  <PresentationFormat>Vlastní</PresentationFormat>
  <Paragraphs>33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Calibri</vt:lpstr>
      <vt:lpstr>Poppins</vt:lpstr>
      <vt:lpstr>Arial</vt:lpstr>
      <vt:lpstr>Carelia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Adolescence</dc:title>
  <cp:lastModifiedBy>karolína kašparová</cp:lastModifiedBy>
  <cp:revision>6</cp:revision>
  <dcterms:created xsi:type="dcterms:W3CDTF">2006-08-16T00:00:00Z</dcterms:created>
  <dcterms:modified xsi:type="dcterms:W3CDTF">2025-09-28T07:03:50Z</dcterms:modified>
  <dc:identifier>DAGo6Xbcdns</dc:identifier>
</cp:coreProperties>
</file>