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3"/>
  </p:notesMasterIdLst>
  <p:sldIdLst>
    <p:sldId id="256" r:id="rId2"/>
    <p:sldId id="259" r:id="rId3"/>
    <p:sldId id="260" r:id="rId4"/>
    <p:sldId id="280" r:id="rId5"/>
    <p:sldId id="285" r:id="rId6"/>
    <p:sldId id="257" r:id="rId7"/>
    <p:sldId id="258" r:id="rId8"/>
    <p:sldId id="284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6" d="100"/>
          <a:sy n="86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EEF60-E76E-4FC5-8C4C-D1BD98ACA4B2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EA33-3987-4622-B5F2-0941BEEA3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404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82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0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3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61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59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1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07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20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0EA33-3987-4622-B5F2-0941BEEA3A2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05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576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6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99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80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0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59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88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9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45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84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98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57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5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2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6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88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3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090001-75DA-45BF-925E-E9537A6957C8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DCD524-DAC3-4C43-9CFB-5A4A1EDDF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76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694" y="548680"/>
            <a:ext cx="8064896" cy="2592288"/>
          </a:xfrm>
        </p:spPr>
        <p:txBody>
          <a:bodyPr>
            <a:normAutofit/>
          </a:bodyPr>
          <a:lstStyle/>
          <a:p>
            <a:pPr algn="ctr" fontAlgn="base"/>
            <a:r>
              <a:rPr lang="es-ES" sz="4400" b="1" dirty="0"/>
              <a:t>Comunidad LGTB marcha en Cuba contra la discriminación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043608" y="3501008"/>
            <a:ext cx="6400800" cy="110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20" y="1477162"/>
            <a:ext cx="5041392" cy="3599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518"/>
            <a:ext cx="7797662" cy="115196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20" y="1477162"/>
            <a:ext cx="5172075" cy="3448050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4139952" y="5733256"/>
            <a:ext cx="4529521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b="1" dirty="0">
                <a:solidFill>
                  <a:schemeClr val="bg1"/>
                </a:solidFill>
              </a:rPr>
              <a:t>CAMBIO DE SEXO = ZMĚNA POHLAVÍ</a:t>
            </a:r>
          </a:p>
        </p:txBody>
      </p:sp>
    </p:spTree>
    <p:extLst>
      <p:ext uri="{BB962C8B-B14F-4D97-AF65-F5344CB8AC3E}">
        <p14:creationId xmlns:p14="http://schemas.microsoft.com/office/powerpoint/2010/main" val="24818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8" y="4707191"/>
            <a:ext cx="1524003" cy="1420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aubreydaniels.com/pmezine/sites/aubreydaniels.com.pmezine/files/Bullying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178"/>
            <a:ext cx="2056717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41" y="1242618"/>
            <a:ext cx="5206292" cy="3698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3779912" y="5733256"/>
            <a:ext cx="4889561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b="1" dirty="0">
                <a:solidFill>
                  <a:schemeClr val="bg1"/>
                </a:solidFill>
              </a:rPr>
              <a:t>acosa</a:t>
            </a:r>
            <a:r>
              <a:rPr lang="cs-CZ" sz="2600" b="1" dirty="0">
                <a:solidFill>
                  <a:schemeClr val="bg1"/>
                </a:solidFill>
              </a:rPr>
              <a:t>r= obtěžovat, šikanovat</a:t>
            </a:r>
          </a:p>
        </p:txBody>
      </p:sp>
    </p:spTree>
    <p:extLst>
      <p:ext uri="{BB962C8B-B14F-4D97-AF65-F5344CB8AC3E}">
        <p14:creationId xmlns:p14="http://schemas.microsoft.com/office/powerpoint/2010/main" val="9044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450064" cy="52744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48" y="4437112"/>
            <a:ext cx="2381250" cy="1809750"/>
          </a:xfrm>
          <a:prstGeom prst="snip2DiagRect">
            <a:avLst>
              <a:gd name="adj1" fmla="val 143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02" y="115365"/>
            <a:ext cx="2664296" cy="1453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00" y="1722210"/>
            <a:ext cx="4513498" cy="2536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5365"/>
            <a:ext cx="2123728" cy="1414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539552" y="2955775"/>
            <a:ext cx="2736304" cy="617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b="1" dirty="0">
                <a:solidFill>
                  <a:schemeClr val="bg1"/>
                </a:solidFill>
              </a:rPr>
              <a:t>la </a:t>
            </a:r>
            <a:r>
              <a:rPr lang="cs-CZ" sz="2600" b="1" dirty="0" err="1">
                <a:solidFill>
                  <a:schemeClr val="bg1"/>
                </a:solidFill>
              </a:rPr>
              <a:t>Habana</a:t>
            </a:r>
            <a:r>
              <a:rPr lang="cs-CZ" sz="2600" b="1" dirty="0">
                <a:solidFill>
                  <a:schemeClr val="bg1"/>
                </a:solidFill>
              </a:rPr>
              <a:t> – CUBA</a:t>
            </a:r>
          </a:p>
        </p:txBody>
      </p:sp>
    </p:spTree>
    <p:extLst>
      <p:ext uri="{BB962C8B-B14F-4D97-AF65-F5344CB8AC3E}">
        <p14:creationId xmlns:p14="http://schemas.microsoft.com/office/powerpoint/2010/main" val="28186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306121" cy="3031231"/>
          </a:xfrm>
        </p:spPr>
        <p:txBody>
          <a:bodyPr/>
          <a:lstStyle/>
          <a:p>
            <a:r>
              <a:rPr lang="es-ES" b="1" dirty="0"/>
              <a:t>Comunidad LGTB</a:t>
            </a:r>
            <a:r>
              <a:rPr lang="cs-CZ" b="1" dirty="0"/>
              <a:t> </a:t>
            </a:r>
            <a:br>
              <a:rPr lang="cs-CZ" b="1" dirty="0"/>
            </a:br>
            <a:r>
              <a:rPr lang="es-ES" dirty="0"/>
              <a:t> </a:t>
            </a:r>
            <a:br>
              <a:rPr lang="cs-CZ" dirty="0"/>
            </a:br>
            <a:r>
              <a:rPr lang="es-ES" dirty="0">
                <a:solidFill>
                  <a:schemeClr val="tx1"/>
                </a:solidFill>
              </a:rPr>
              <a:t>lesbianas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gais</a:t>
            </a:r>
            <a:br>
              <a:rPr lang="cs-CZ" baseline="30000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bisexuales 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transexuales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551133" cy="2365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32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6061"/>
            <a:ext cx="3168352" cy="1424229"/>
          </a:xfrm>
        </p:spPr>
        <p:txBody>
          <a:bodyPr/>
          <a:lstStyle/>
          <a:p>
            <a:r>
              <a:rPr lang="cs-CZ" dirty="0"/>
              <a:t>La </a:t>
            </a:r>
            <a:r>
              <a:rPr lang="cs-CZ" dirty="0" err="1"/>
              <a:t>bandera</a:t>
            </a:r>
            <a:br>
              <a:rPr lang="cs-CZ" dirty="0"/>
            </a:br>
            <a:r>
              <a:rPr lang="es-ES" sz="4000" b="1" dirty="0">
                <a:solidFill>
                  <a:srgbClr val="FF0000"/>
                </a:solidFill>
              </a:rPr>
              <a:t>LGTB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55" y="21992"/>
            <a:ext cx="2930818" cy="219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08457"/>
            <a:ext cx="2908847" cy="309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6" y="22206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3" y="1738641"/>
            <a:ext cx="5521068" cy="367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322506" y="5733256"/>
            <a:ext cx="8346967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b="1" dirty="0">
                <a:solidFill>
                  <a:schemeClr val="bg1"/>
                </a:solidFill>
              </a:rPr>
              <a:t>diseñada en 1978 por el el artista americano Gilbert Baker</a:t>
            </a:r>
            <a:endParaRPr lang="cs-CZ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514" y="260648"/>
            <a:ext cx="7797662" cy="1656184"/>
          </a:xfrm>
        </p:spPr>
        <p:txBody>
          <a:bodyPr/>
          <a:lstStyle/>
          <a:p>
            <a:r>
              <a:rPr lang="cs-CZ" dirty="0"/>
              <a:t>La </a:t>
            </a:r>
            <a:r>
              <a:rPr lang="cs-CZ" dirty="0" err="1"/>
              <a:t>bandera</a:t>
            </a:r>
            <a:br>
              <a:rPr lang="cs-CZ" dirty="0"/>
            </a:br>
            <a:r>
              <a:rPr lang="cs-CZ" sz="4000" b="1" dirty="0" err="1">
                <a:solidFill>
                  <a:srgbClr val="FF0000"/>
                </a:solidFill>
              </a:rPr>
              <a:t>imperio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Inca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413139" cy="2816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1505"/>
            <a:ext cx="3156120" cy="2098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01" y="348025"/>
            <a:ext cx="2095229" cy="15688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65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4351" y="93653"/>
            <a:ext cx="4921745" cy="1151965"/>
          </a:xfrm>
        </p:spPr>
        <p:txBody>
          <a:bodyPr/>
          <a:lstStyle/>
          <a:p>
            <a:pPr algn="ctr"/>
            <a:r>
              <a:rPr lang="cs-CZ" dirty="0"/>
              <a:t>Mariela Castro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45618"/>
            <a:ext cx="3005724" cy="404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1" y="1257103"/>
            <a:ext cx="2755541" cy="193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6" y="3408371"/>
            <a:ext cx="2967990" cy="197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79512" y="5733256"/>
            <a:ext cx="8489961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b="1" dirty="0">
                <a:solidFill>
                  <a:schemeClr val="bg1"/>
                </a:solidFill>
              </a:rPr>
              <a:t>hija del actual presidente cubano, Raúl Castro </a:t>
            </a:r>
            <a:r>
              <a:rPr lang="cs-CZ" sz="2600" b="1" dirty="0">
                <a:solidFill>
                  <a:schemeClr val="bg1"/>
                </a:solidFill>
              </a:rPr>
              <a:t>(</a:t>
            </a:r>
            <a:r>
              <a:rPr lang="es-ES" sz="2600" b="1" dirty="0">
                <a:solidFill>
                  <a:schemeClr val="bg1"/>
                </a:solidFill>
              </a:rPr>
              <a:t>tío </a:t>
            </a:r>
            <a:r>
              <a:rPr lang="cs-CZ" sz="2600" b="1" dirty="0">
                <a:solidFill>
                  <a:schemeClr val="bg1"/>
                </a:solidFill>
              </a:rPr>
              <a:t>- </a:t>
            </a:r>
            <a:r>
              <a:rPr lang="es-ES" sz="2600" b="1" dirty="0">
                <a:solidFill>
                  <a:schemeClr val="bg1"/>
                </a:solidFill>
              </a:rPr>
              <a:t>Fidel Castro</a:t>
            </a:r>
            <a:r>
              <a:rPr lang="cs-CZ" sz="2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5724128" y="408204"/>
            <a:ext cx="2808312" cy="4285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600" b="1" dirty="0" err="1">
                <a:solidFill>
                  <a:schemeClr val="bg1"/>
                </a:solidFill>
              </a:rPr>
              <a:t>Convocar</a:t>
            </a:r>
            <a:r>
              <a:rPr lang="cs-CZ" sz="2600" b="1" dirty="0">
                <a:solidFill>
                  <a:schemeClr val="bg1"/>
                </a:solidFill>
              </a:rPr>
              <a:t> = svolat</a:t>
            </a:r>
          </a:p>
        </p:txBody>
      </p:sp>
    </p:spTree>
    <p:extLst>
      <p:ext uri="{BB962C8B-B14F-4D97-AF65-F5344CB8AC3E}">
        <p14:creationId xmlns:p14="http://schemas.microsoft.com/office/powerpoint/2010/main" val="2986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97662" cy="1151965"/>
          </a:xfrm>
        </p:spPr>
        <p:txBody>
          <a:bodyPr/>
          <a:lstStyle/>
          <a:p>
            <a:r>
              <a:rPr lang="cs-CZ" dirty="0" err="1"/>
              <a:t>matrimonio</a:t>
            </a:r>
            <a:r>
              <a:rPr lang="cs-CZ" dirty="0"/>
              <a:t> </a:t>
            </a:r>
            <a:r>
              <a:rPr lang="cs-CZ" sz="2800" dirty="0" err="1"/>
              <a:t>simbólico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6372225" cy="3590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4129"/>
            <a:ext cx="28575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79551"/>
            <a:ext cx="3544491" cy="2362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98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286250" cy="292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492896"/>
            <a:ext cx="4286250" cy="292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3391238" cy="2804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Nadpis 2"/>
          <p:cNvSpPr>
            <a:spLocks noGrp="1"/>
          </p:cNvSpPr>
          <p:nvPr>
            <p:ph type="title"/>
          </p:nvPr>
        </p:nvSpPr>
        <p:spPr>
          <a:xfrm>
            <a:off x="4499992" y="38991"/>
            <a:ext cx="4392488" cy="843170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Ciudad</a:t>
            </a:r>
            <a:r>
              <a:rPr lang="cs-CZ" sz="4000" dirty="0">
                <a:solidFill>
                  <a:srgbClr val="0070C0"/>
                </a:solidFill>
              </a:rPr>
              <a:t> de </a:t>
            </a:r>
            <a:r>
              <a:rPr lang="cs-CZ" sz="4000" b="1" dirty="0" err="1">
                <a:solidFill>
                  <a:srgbClr val="0070C0"/>
                </a:solidFill>
              </a:rPr>
              <a:t>México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5927740" y="2905907"/>
            <a:ext cx="439248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Argentina</a:t>
            </a:r>
            <a:endParaRPr lang="cs-CZ" sz="4000" dirty="0"/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766675" y="1510110"/>
            <a:ext cx="439248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Uruguay</a:t>
            </a:r>
          </a:p>
        </p:txBody>
      </p:sp>
    </p:spTree>
    <p:extLst>
      <p:ext uri="{BB962C8B-B14F-4D97-AF65-F5344CB8AC3E}">
        <p14:creationId xmlns:p14="http://schemas.microsoft.com/office/powerpoint/2010/main" val="17094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56076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829</TotalTime>
  <Words>92</Words>
  <Application>Microsoft Office PowerPoint</Application>
  <PresentationFormat>Předvádění na obrazovce (4:3)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Hlavní událost</vt:lpstr>
      <vt:lpstr>Comunidad LGTB marcha en Cuba contra la discriminación</vt:lpstr>
      <vt:lpstr>Prezentace aplikace PowerPoint</vt:lpstr>
      <vt:lpstr>Comunidad LGTB    lesbianas gais bisexuales  transexuales</vt:lpstr>
      <vt:lpstr>La bandera LGTB</vt:lpstr>
      <vt:lpstr>La bandera imperio Inca</vt:lpstr>
      <vt:lpstr>Mariela Castro</vt:lpstr>
      <vt:lpstr>matrimonio simbólico</vt:lpstr>
      <vt:lpstr>Ciudad de México</vt:lpstr>
      <vt:lpstr>Prezentace aplikace PowerPoint</vt:lpstr>
      <vt:lpstr>Prezentace aplikace PowerPoint</vt:lpstr>
      <vt:lpstr>Prezentace aplikace PowerPoint</vt:lpstr>
    </vt:vector>
  </TitlesOfParts>
  <Company>Univerzita Tomáše Bati ve Zlíně - Knihovna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diplomové práce</dc:title>
  <dc:creator>knihovnik</dc:creator>
  <cp:revision>52</cp:revision>
  <dcterms:created xsi:type="dcterms:W3CDTF">2011-08-23T09:59:03Z</dcterms:created>
  <dcterms:modified xsi:type="dcterms:W3CDTF">2025-06-25T10:40:12Z</dcterms:modified>
</cp:coreProperties>
</file>