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C4613-8379-4D88-91FC-558FA22532AB}" v="11" dt="2023-04-04T10:09:01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ora Ušiaková" userId="14244324-f127-41ea-a33f-fbe04c1a57ce" providerId="ADAL" clId="{7209728E-4DF7-B441-A18B-2E56D3300ACB}"/>
    <pc:docChg chg="modSld">
      <pc:chgData name="Barbora Ušiaková" userId="14244324-f127-41ea-a33f-fbe04c1a57ce" providerId="ADAL" clId="{7209728E-4DF7-B441-A18B-2E56D3300ACB}" dt="2023-03-15T12:49:49.831" v="0" actId="1440"/>
      <pc:docMkLst>
        <pc:docMk/>
      </pc:docMkLst>
      <pc:sldChg chg="modSp">
        <pc:chgData name="Barbora Ušiaková" userId="14244324-f127-41ea-a33f-fbe04c1a57ce" providerId="ADAL" clId="{7209728E-4DF7-B441-A18B-2E56D3300ACB}" dt="2023-03-15T12:49:49.831" v="0" actId="1440"/>
        <pc:sldMkLst>
          <pc:docMk/>
          <pc:sldMk cId="1971333902" sldId="257"/>
        </pc:sldMkLst>
        <pc:picChg chg="mod">
          <ac:chgData name="Barbora Ušiaková" userId="14244324-f127-41ea-a33f-fbe04c1a57ce" providerId="ADAL" clId="{7209728E-4DF7-B441-A18B-2E56D3300ACB}" dt="2023-03-15T12:49:49.831" v="0" actId="1440"/>
          <ac:picMkLst>
            <pc:docMk/>
            <pc:sldMk cId="1971333902" sldId="257"/>
            <ac:picMk id="2054" creationId="{E696E680-4390-B1EC-3993-DE84AFF49FDF}"/>
          </ac:picMkLst>
        </pc:picChg>
      </pc:sldChg>
    </pc:docChg>
  </pc:docChgLst>
  <pc:docChgLst>
    <pc:chgData name="Barbora Ušiaková" userId="14244324-f127-41ea-a33f-fbe04c1a57ce" providerId="ADAL" clId="{08CF1EFD-5665-4170-9245-343A3E972ED0}"/>
    <pc:docChg chg="undo custSel addSld delSld modSld addMainMaster delMainMaster">
      <pc:chgData name="Barbora Ušiaková" userId="14244324-f127-41ea-a33f-fbe04c1a57ce" providerId="ADAL" clId="{08CF1EFD-5665-4170-9245-343A3E972ED0}" dt="2023-03-10T13:46:28.087" v="1734" actId="1076"/>
      <pc:docMkLst>
        <pc:docMk/>
      </pc:docMkLst>
      <pc:sldChg chg="addSp delSp modSp mod setBg modClrScheme setClrOvrMap chgLayout">
        <pc:chgData name="Barbora Ušiaková" userId="14244324-f127-41ea-a33f-fbe04c1a57ce" providerId="ADAL" clId="{08CF1EFD-5665-4170-9245-343A3E972ED0}" dt="2023-03-10T12:59:59.832" v="28" actId="1076"/>
        <pc:sldMkLst>
          <pc:docMk/>
          <pc:sldMk cId="4071954219" sldId="256"/>
        </pc:sldMkLst>
        <pc:spChg chg="mod">
          <ac:chgData name="Barbora Ušiaková" userId="14244324-f127-41ea-a33f-fbe04c1a57ce" providerId="ADAL" clId="{08CF1EFD-5665-4170-9245-343A3E972ED0}" dt="2023-03-10T12:59:59.832" v="28" actId="1076"/>
          <ac:spMkLst>
            <pc:docMk/>
            <pc:sldMk cId="4071954219" sldId="256"/>
            <ac:spMk id="2" creationId="{D5EE2BC3-6B3C-F93A-1896-B49B0B25F29C}"/>
          </ac:spMkLst>
        </pc:spChg>
        <pc:spChg chg="mod ord">
          <ac:chgData name="Barbora Ušiaková" userId="14244324-f127-41ea-a33f-fbe04c1a57ce" providerId="ADAL" clId="{08CF1EFD-5665-4170-9245-343A3E972ED0}" dt="2023-03-10T12:59:08.543" v="20" actId="26606"/>
          <ac:spMkLst>
            <pc:docMk/>
            <pc:sldMk cId="4071954219" sldId="256"/>
            <ac:spMk id="3" creationId="{66E57DDC-786C-572B-E09C-DFE05D0074D3}"/>
          </ac:spMkLst>
        </pc:spChg>
        <pc:spChg chg="add del">
          <ac:chgData name="Barbora Ušiaková" userId="14244324-f127-41ea-a33f-fbe04c1a57ce" providerId="ADAL" clId="{08CF1EFD-5665-4170-9245-343A3E972ED0}" dt="2023-03-10T12:59:08.543" v="20" actId="26606"/>
          <ac:spMkLst>
            <pc:docMk/>
            <pc:sldMk cId="4071954219" sldId="256"/>
            <ac:spMk id="1039" creationId="{81BC67A1-175E-439E-85E2-88911C119814}"/>
          </ac:spMkLst>
        </pc:spChg>
        <pc:spChg chg="add del">
          <ac:chgData name="Barbora Ušiaková" userId="14244324-f127-41ea-a33f-fbe04c1a57ce" providerId="ADAL" clId="{08CF1EFD-5665-4170-9245-343A3E972ED0}" dt="2023-03-10T12:59:08.543" v="20" actId="26606"/>
          <ac:spMkLst>
            <pc:docMk/>
            <pc:sldMk cId="4071954219" sldId="256"/>
            <ac:spMk id="1041" creationId="{94A7B82C-30F1-42B4-BE36-3DB42DD517D1}"/>
          </ac:spMkLst>
        </pc:spChg>
        <pc:spChg chg="add del">
          <ac:chgData name="Barbora Ušiaková" userId="14244324-f127-41ea-a33f-fbe04c1a57ce" providerId="ADAL" clId="{08CF1EFD-5665-4170-9245-343A3E972ED0}" dt="2023-03-10T12:59:08.543" v="20" actId="26606"/>
          <ac:spMkLst>
            <pc:docMk/>
            <pc:sldMk cId="4071954219" sldId="256"/>
            <ac:spMk id="1043" creationId="{43CA1578-CEEB-41BB-8068-C0DA02C36C52}"/>
          </ac:spMkLst>
        </pc:spChg>
        <pc:spChg chg="add del">
          <ac:chgData name="Barbora Ušiaková" userId="14244324-f127-41ea-a33f-fbe04c1a57ce" providerId="ADAL" clId="{08CF1EFD-5665-4170-9245-343A3E972ED0}" dt="2023-03-10T12:58:36.806" v="1" actId="26606"/>
          <ac:spMkLst>
            <pc:docMk/>
            <pc:sldMk cId="4071954219" sldId="256"/>
            <ac:spMk id="1089" creationId="{9B37791B-B040-4694-BFDC-8DD132D86E8E}"/>
          </ac:spMkLst>
        </pc:spChg>
        <pc:spChg chg="add del">
          <ac:chgData name="Barbora Ušiaková" userId="14244324-f127-41ea-a33f-fbe04c1a57ce" providerId="ADAL" clId="{08CF1EFD-5665-4170-9245-343A3E972ED0}" dt="2023-03-10T12:58:55.416" v="11" actId="26606"/>
          <ac:spMkLst>
            <pc:docMk/>
            <pc:sldMk cId="4071954219" sldId="256"/>
            <ac:spMk id="1093" creationId="{AB7A42E3-05D8-4A0B-9D4E-20EF581E57C0}"/>
          </ac:spMkLst>
        </pc:spChg>
        <pc:spChg chg="add del">
          <ac:chgData name="Barbora Ušiaková" userId="14244324-f127-41ea-a33f-fbe04c1a57ce" providerId="ADAL" clId="{08CF1EFD-5665-4170-9245-343A3E972ED0}" dt="2023-03-10T12:58:38.696" v="3" actId="26606"/>
          <ac:spMkLst>
            <pc:docMk/>
            <pc:sldMk cId="4071954219" sldId="256"/>
            <ac:spMk id="1096" creationId="{60220DBA-8988-4873-8FCD-3FFAC3CF13F6}"/>
          </ac:spMkLst>
        </pc:spChg>
        <pc:spChg chg="add del">
          <ac:chgData name="Barbora Ušiaková" userId="14244324-f127-41ea-a33f-fbe04c1a57ce" providerId="ADAL" clId="{08CF1EFD-5665-4170-9245-343A3E972ED0}" dt="2023-03-10T12:58:40.528" v="5" actId="26606"/>
          <ac:spMkLst>
            <pc:docMk/>
            <pc:sldMk cId="4071954219" sldId="256"/>
            <ac:spMk id="1100" creationId="{60E52DF2-6802-459B-AC2A-AF976DEB1DAB}"/>
          </ac:spMkLst>
        </pc:spChg>
        <pc:spChg chg="add del">
          <ac:chgData name="Barbora Ušiaková" userId="14244324-f127-41ea-a33f-fbe04c1a57ce" providerId="ADAL" clId="{08CF1EFD-5665-4170-9245-343A3E972ED0}" dt="2023-03-10T12:58:44.832" v="7" actId="26606"/>
          <ac:spMkLst>
            <pc:docMk/>
            <pc:sldMk cId="4071954219" sldId="256"/>
            <ac:spMk id="1103" creationId="{143B1410-D187-427C-B738-BA6AEEF75FA2}"/>
          </ac:spMkLst>
        </pc:spChg>
        <pc:spChg chg="add del">
          <ac:chgData name="Barbora Ušiaková" userId="14244324-f127-41ea-a33f-fbe04c1a57ce" providerId="ADAL" clId="{08CF1EFD-5665-4170-9245-343A3E972ED0}" dt="2023-03-10T12:58:44.832" v="7" actId="26606"/>
          <ac:spMkLst>
            <pc:docMk/>
            <pc:sldMk cId="4071954219" sldId="256"/>
            <ac:spMk id="1104" creationId="{67F1335F-97CE-4842-9A57-2B6A3F459D82}"/>
          </ac:spMkLst>
        </pc:spChg>
        <pc:spChg chg="add del">
          <ac:chgData name="Barbora Ušiaková" userId="14244324-f127-41ea-a33f-fbe04c1a57ce" providerId="ADAL" clId="{08CF1EFD-5665-4170-9245-343A3E972ED0}" dt="2023-03-10T12:58:46.016" v="9" actId="26606"/>
          <ac:spMkLst>
            <pc:docMk/>
            <pc:sldMk cId="4071954219" sldId="256"/>
            <ac:spMk id="1106" creationId="{DA9B06D8-F0B8-433D-814C-0A14E9E87025}"/>
          </ac:spMkLst>
        </pc:spChg>
        <pc:spChg chg="add del">
          <ac:chgData name="Barbora Ušiaková" userId="14244324-f127-41ea-a33f-fbe04c1a57ce" providerId="ADAL" clId="{08CF1EFD-5665-4170-9245-343A3E972ED0}" dt="2023-03-10T12:58:55.416" v="11" actId="26606"/>
          <ac:spMkLst>
            <pc:docMk/>
            <pc:sldMk cId="4071954219" sldId="256"/>
            <ac:spMk id="1108" creationId="{DB4A12B6-EF0D-43E8-8C17-4FAD4D2766E4}"/>
          </ac:spMkLst>
        </pc:spChg>
        <pc:spChg chg="add del">
          <ac:chgData name="Barbora Ušiaková" userId="14244324-f127-41ea-a33f-fbe04c1a57ce" providerId="ADAL" clId="{08CF1EFD-5665-4170-9245-343A3E972ED0}" dt="2023-03-10T12:58:55.416" v="11" actId="26606"/>
          <ac:spMkLst>
            <pc:docMk/>
            <pc:sldMk cId="4071954219" sldId="256"/>
            <ac:spMk id="1109" creationId="{AE107525-0C02-447F-8A3F-553320A7230E}"/>
          </ac:spMkLst>
        </pc:spChg>
        <pc:spChg chg="add del">
          <ac:chgData name="Barbora Ušiaková" userId="14244324-f127-41ea-a33f-fbe04c1a57ce" providerId="ADAL" clId="{08CF1EFD-5665-4170-9245-343A3E972ED0}" dt="2023-03-10T12:59:02.344" v="13" actId="26606"/>
          <ac:spMkLst>
            <pc:docMk/>
            <pc:sldMk cId="4071954219" sldId="256"/>
            <ac:spMk id="1113" creationId="{9C51935E-4A08-4AE4-8E13-F40CD3C4F1C4}"/>
          </ac:spMkLst>
        </pc:spChg>
        <pc:spChg chg="add del">
          <ac:chgData name="Barbora Ušiaková" userId="14244324-f127-41ea-a33f-fbe04c1a57ce" providerId="ADAL" clId="{08CF1EFD-5665-4170-9245-343A3E972ED0}" dt="2023-03-10T12:59:04.952" v="15" actId="26606"/>
          <ac:spMkLst>
            <pc:docMk/>
            <pc:sldMk cId="4071954219" sldId="256"/>
            <ac:spMk id="1117" creationId="{00E45B9B-5690-F156-E2ED-D88478B7627A}"/>
          </ac:spMkLst>
        </pc:spChg>
        <pc:spChg chg="add del">
          <ac:chgData name="Barbora Ušiaková" userId="14244324-f127-41ea-a33f-fbe04c1a57ce" providerId="ADAL" clId="{08CF1EFD-5665-4170-9245-343A3E972ED0}" dt="2023-03-10T12:59:04.952" v="15" actId="26606"/>
          <ac:spMkLst>
            <pc:docMk/>
            <pc:sldMk cId="4071954219" sldId="256"/>
            <ac:spMk id="1118" creationId="{97081EE3-B6BE-9584-F5AF-E5F6484DA7A1}"/>
          </ac:spMkLst>
        </pc:spChg>
        <pc:spChg chg="add del">
          <ac:chgData name="Barbora Ušiaková" userId="14244324-f127-41ea-a33f-fbe04c1a57ce" providerId="ADAL" clId="{08CF1EFD-5665-4170-9245-343A3E972ED0}" dt="2023-03-10T12:59:04.952" v="15" actId="26606"/>
          <ac:spMkLst>
            <pc:docMk/>
            <pc:sldMk cId="4071954219" sldId="256"/>
            <ac:spMk id="1119" creationId="{41A03FE5-7938-1573-2D18-E168CC7C0ABF}"/>
          </ac:spMkLst>
        </pc:spChg>
        <pc:spChg chg="add del">
          <ac:chgData name="Barbora Ušiaková" userId="14244324-f127-41ea-a33f-fbe04c1a57ce" providerId="ADAL" clId="{08CF1EFD-5665-4170-9245-343A3E972ED0}" dt="2023-03-10T12:59:06.808" v="17" actId="26606"/>
          <ac:spMkLst>
            <pc:docMk/>
            <pc:sldMk cId="4071954219" sldId="256"/>
            <ac:spMk id="1121" creationId="{D4F87819-B70D-4927-B657-7D175613F950}"/>
          </ac:spMkLst>
        </pc:spChg>
        <pc:spChg chg="add del">
          <ac:chgData name="Barbora Ušiaková" userId="14244324-f127-41ea-a33f-fbe04c1a57ce" providerId="ADAL" clId="{08CF1EFD-5665-4170-9245-343A3E972ED0}" dt="2023-03-10T12:59:06.808" v="17" actId="26606"/>
          <ac:spMkLst>
            <pc:docMk/>
            <pc:sldMk cId="4071954219" sldId="256"/>
            <ac:spMk id="1122" creationId="{DCB3820D-C773-4632-9F79-C890E1B2B50D}"/>
          </ac:spMkLst>
        </pc:spChg>
        <pc:spChg chg="add del">
          <ac:chgData name="Barbora Ušiaková" userId="14244324-f127-41ea-a33f-fbe04c1a57ce" providerId="ADAL" clId="{08CF1EFD-5665-4170-9245-343A3E972ED0}" dt="2023-03-10T12:59:06.808" v="17" actId="26606"/>
          <ac:spMkLst>
            <pc:docMk/>
            <pc:sldMk cId="4071954219" sldId="256"/>
            <ac:spMk id="1123" creationId="{DCB8EB4B-AFE9-41E8-95B0-F246E5740491}"/>
          </ac:spMkLst>
        </pc:spChg>
        <pc:spChg chg="add del">
          <ac:chgData name="Barbora Ušiaková" userId="14244324-f127-41ea-a33f-fbe04c1a57ce" providerId="ADAL" clId="{08CF1EFD-5665-4170-9245-343A3E972ED0}" dt="2023-03-10T12:59:08.496" v="19" actId="26606"/>
          <ac:spMkLst>
            <pc:docMk/>
            <pc:sldMk cId="4071954219" sldId="256"/>
            <ac:spMk id="1125" creationId="{D0B7304F-E6C0-414A-A6DA-6D87129ACDD3}"/>
          </ac:spMkLst>
        </pc:spChg>
        <pc:spChg chg="add">
          <ac:chgData name="Barbora Ušiaková" userId="14244324-f127-41ea-a33f-fbe04c1a57ce" providerId="ADAL" clId="{08CF1EFD-5665-4170-9245-343A3E972ED0}" dt="2023-03-10T12:59:08.543" v="20" actId="26606"/>
          <ac:spMkLst>
            <pc:docMk/>
            <pc:sldMk cId="4071954219" sldId="256"/>
            <ac:spMk id="1128" creationId="{00E45B9B-5690-F156-E2ED-D88478B7627A}"/>
          </ac:spMkLst>
        </pc:spChg>
        <pc:spChg chg="add">
          <ac:chgData name="Barbora Ušiaková" userId="14244324-f127-41ea-a33f-fbe04c1a57ce" providerId="ADAL" clId="{08CF1EFD-5665-4170-9245-343A3E972ED0}" dt="2023-03-10T12:59:08.543" v="20" actId="26606"/>
          <ac:spMkLst>
            <pc:docMk/>
            <pc:sldMk cId="4071954219" sldId="256"/>
            <ac:spMk id="1129" creationId="{97081EE3-B6BE-9584-F5AF-E5F6484DA7A1}"/>
          </ac:spMkLst>
        </pc:spChg>
        <pc:spChg chg="add">
          <ac:chgData name="Barbora Ušiaková" userId="14244324-f127-41ea-a33f-fbe04c1a57ce" providerId="ADAL" clId="{08CF1EFD-5665-4170-9245-343A3E972ED0}" dt="2023-03-10T12:59:08.543" v="20" actId="26606"/>
          <ac:spMkLst>
            <pc:docMk/>
            <pc:sldMk cId="4071954219" sldId="256"/>
            <ac:spMk id="1130" creationId="{41A03FE5-7938-1573-2D18-E168CC7C0ABF}"/>
          </ac:spMkLst>
        </pc:spChg>
        <pc:grpChg chg="add del">
          <ac:chgData name="Barbora Ušiaková" userId="14244324-f127-41ea-a33f-fbe04c1a57ce" providerId="ADAL" clId="{08CF1EFD-5665-4170-9245-343A3E972ED0}" dt="2023-03-10T12:59:08.543" v="20" actId="26606"/>
          <ac:grpSpMkLst>
            <pc:docMk/>
            <pc:sldMk cId="4071954219" sldId="256"/>
            <ac:grpSpMk id="1045" creationId="{7DF11618-754F-4C58-94AD-F7AA3530D6AF}"/>
          </ac:grpSpMkLst>
        </pc:grpChg>
        <pc:grpChg chg="add del">
          <ac:chgData name="Barbora Ušiaková" userId="14244324-f127-41ea-a33f-fbe04c1a57ce" providerId="ADAL" clId="{08CF1EFD-5665-4170-9245-343A3E972ED0}" dt="2023-03-10T12:59:08.543" v="20" actId="26606"/>
          <ac:grpSpMkLst>
            <pc:docMk/>
            <pc:sldMk cId="4071954219" sldId="256"/>
            <ac:grpSpMk id="1071" creationId="{A5761FD8-9CFD-4F5A-AB69-F179306BCD09}"/>
          </ac:grpSpMkLst>
        </pc:grpChg>
        <pc:grpChg chg="add del">
          <ac:chgData name="Barbora Ušiaková" userId="14244324-f127-41ea-a33f-fbe04c1a57ce" providerId="ADAL" clId="{08CF1EFD-5665-4170-9245-343A3E972ED0}" dt="2023-03-10T12:59:08.543" v="20" actId="26606"/>
          <ac:grpSpMkLst>
            <pc:docMk/>
            <pc:sldMk cId="4071954219" sldId="256"/>
            <ac:grpSpMk id="1082" creationId="{361195DA-BFB4-4917-BAFD-7D3D669EFA86}"/>
          </ac:grpSpMkLst>
        </pc:grpChg>
        <pc:grpChg chg="add del">
          <ac:chgData name="Barbora Ušiaková" userId="14244324-f127-41ea-a33f-fbe04c1a57ce" providerId="ADAL" clId="{08CF1EFD-5665-4170-9245-343A3E972ED0}" dt="2023-03-10T12:58:36.806" v="1" actId="26606"/>
          <ac:grpSpMkLst>
            <pc:docMk/>
            <pc:sldMk cId="4071954219" sldId="256"/>
            <ac:grpSpMk id="1091" creationId="{4252769E-B9F0-4068-A645-5BBEF16E9C28}"/>
          </ac:grpSpMkLst>
        </pc:grpChg>
        <pc:grpChg chg="add del">
          <ac:chgData name="Barbora Ušiaková" userId="14244324-f127-41ea-a33f-fbe04c1a57ce" providerId="ADAL" clId="{08CF1EFD-5665-4170-9245-343A3E972ED0}" dt="2023-03-10T12:59:02.344" v="13" actId="26606"/>
          <ac:grpSpMkLst>
            <pc:docMk/>
            <pc:sldMk cId="4071954219" sldId="256"/>
            <ac:grpSpMk id="1114" creationId="{A7014575-F0CE-4EAB-917E-3325411BA231}"/>
          </ac:grpSpMkLst>
        </pc:grpChg>
        <pc:picChg chg="mod ord">
          <ac:chgData name="Barbora Ušiaková" userId="14244324-f127-41ea-a33f-fbe04c1a57ce" providerId="ADAL" clId="{08CF1EFD-5665-4170-9245-343A3E972ED0}" dt="2023-03-10T12:59:38.116" v="26" actId="1076"/>
          <ac:picMkLst>
            <pc:docMk/>
            <pc:sldMk cId="4071954219" sldId="256"/>
            <ac:picMk id="1026" creationId="{B412FB1B-397E-D63B-E9C8-6E00548091FB}"/>
          </ac:picMkLst>
        </pc:picChg>
        <pc:cxnChg chg="add del">
          <ac:chgData name="Barbora Ušiaková" userId="14244324-f127-41ea-a33f-fbe04c1a57ce" providerId="ADAL" clId="{08CF1EFD-5665-4170-9245-343A3E972ED0}" dt="2023-03-10T12:58:38.696" v="3" actId="26606"/>
          <ac:cxnSpMkLst>
            <pc:docMk/>
            <pc:sldMk cId="4071954219" sldId="256"/>
            <ac:cxnSpMk id="1095" creationId="{95C0F619-4F98-49B2-B92F-39B242F38F5D}"/>
          </ac:cxnSpMkLst>
        </pc:cxnChg>
        <pc:cxnChg chg="add del">
          <ac:chgData name="Barbora Ušiaková" userId="14244324-f127-41ea-a33f-fbe04c1a57ce" providerId="ADAL" clId="{08CF1EFD-5665-4170-9245-343A3E972ED0}" dt="2023-03-10T12:58:38.696" v="3" actId="26606"/>
          <ac:cxnSpMkLst>
            <pc:docMk/>
            <pc:sldMk cId="4071954219" sldId="256"/>
            <ac:cxnSpMk id="1097" creationId="{3A8CB1B5-064D-4590-A7F2-70C604854D32}"/>
          </ac:cxnSpMkLst>
        </pc:cxnChg>
        <pc:cxnChg chg="add del">
          <ac:chgData name="Barbora Ušiaková" userId="14244324-f127-41ea-a33f-fbe04c1a57ce" providerId="ADAL" clId="{08CF1EFD-5665-4170-9245-343A3E972ED0}" dt="2023-03-10T12:58:38.696" v="3" actId="26606"/>
          <ac:cxnSpMkLst>
            <pc:docMk/>
            <pc:sldMk cId="4071954219" sldId="256"/>
            <ac:cxnSpMk id="1098" creationId="{923F81E2-AE9A-4D71-87B5-D24817F30684}"/>
          </ac:cxnSpMkLst>
        </pc:cxnChg>
        <pc:cxnChg chg="add del">
          <ac:chgData name="Barbora Ušiaková" userId="14244324-f127-41ea-a33f-fbe04c1a57ce" providerId="ADAL" clId="{08CF1EFD-5665-4170-9245-343A3E972ED0}" dt="2023-03-10T12:58:55.416" v="11" actId="26606"/>
          <ac:cxnSpMkLst>
            <pc:docMk/>
            <pc:sldMk cId="4071954219" sldId="256"/>
            <ac:cxnSpMk id="1099" creationId="{41448851-39AD-4943-BF9C-C50704E08377}"/>
          </ac:cxnSpMkLst>
        </pc:cxnChg>
        <pc:cxnChg chg="add del">
          <ac:chgData name="Barbora Ušiaková" userId="14244324-f127-41ea-a33f-fbe04c1a57ce" providerId="ADAL" clId="{08CF1EFD-5665-4170-9245-343A3E972ED0}" dt="2023-03-10T12:58:40.528" v="5" actId="26606"/>
          <ac:cxnSpMkLst>
            <pc:docMk/>
            <pc:sldMk cId="4071954219" sldId="256"/>
            <ac:cxnSpMk id="1101" creationId="{EE2E603F-4A95-4FE8-BB06-211DFD75DBEF}"/>
          </ac:cxnSpMkLst>
        </pc:cxnChg>
        <pc:cxnChg chg="add del">
          <ac:chgData name="Barbora Ušiaková" userId="14244324-f127-41ea-a33f-fbe04c1a57ce" providerId="ADAL" clId="{08CF1EFD-5665-4170-9245-343A3E972ED0}" dt="2023-03-10T12:58:55.416" v="11" actId="26606"/>
          <ac:cxnSpMkLst>
            <pc:docMk/>
            <pc:sldMk cId="4071954219" sldId="256"/>
            <ac:cxnSpMk id="1110" creationId="{6EE9A54B-189D-4645-8254-FDC4210EC6DB}"/>
          </ac:cxnSpMkLst>
        </pc:cxnChg>
        <pc:cxnChg chg="add del">
          <ac:chgData name="Barbora Ušiaková" userId="14244324-f127-41ea-a33f-fbe04c1a57ce" providerId="ADAL" clId="{08CF1EFD-5665-4170-9245-343A3E972ED0}" dt="2023-03-10T12:58:55.416" v="11" actId="26606"/>
          <ac:cxnSpMkLst>
            <pc:docMk/>
            <pc:sldMk cId="4071954219" sldId="256"/>
            <ac:cxnSpMk id="1111" creationId="{511CE48F-D5E4-4520-AF1E-8F85CFBDA596}"/>
          </ac:cxnSpMkLst>
        </pc:cxnChg>
        <pc:cxnChg chg="add del">
          <ac:chgData name="Barbora Ušiaková" userId="14244324-f127-41ea-a33f-fbe04c1a57ce" providerId="ADAL" clId="{08CF1EFD-5665-4170-9245-343A3E972ED0}" dt="2023-03-10T12:59:08.496" v="19" actId="26606"/>
          <ac:cxnSpMkLst>
            <pc:docMk/>
            <pc:sldMk cId="4071954219" sldId="256"/>
            <ac:cxnSpMk id="1126" creationId="{1163B6C4-0500-4B1A-9149-4A6C7EDAF15F}"/>
          </ac:cxnSpMkLst>
        </pc:cxnChg>
      </pc:sldChg>
      <pc:sldChg chg="addSp delSp modSp new mod">
        <pc:chgData name="Barbora Ušiaková" userId="14244324-f127-41ea-a33f-fbe04c1a57ce" providerId="ADAL" clId="{08CF1EFD-5665-4170-9245-343A3E972ED0}" dt="2023-03-10T13:40:51.274" v="1655" actId="20577"/>
        <pc:sldMkLst>
          <pc:docMk/>
          <pc:sldMk cId="1971333902" sldId="257"/>
        </pc:sldMkLst>
        <pc:spChg chg="mod">
          <ac:chgData name="Barbora Ušiaková" userId="14244324-f127-41ea-a33f-fbe04c1a57ce" providerId="ADAL" clId="{08CF1EFD-5665-4170-9245-343A3E972ED0}" dt="2023-03-10T13:15:28.051" v="495" actId="255"/>
          <ac:spMkLst>
            <pc:docMk/>
            <pc:sldMk cId="1971333902" sldId="257"/>
            <ac:spMk id="2" creationId="{7A50AB3B-8876-2AD8-EA7B-34A197D4D41E}"/>
          </ac:spMkLst>
        </pc:spChg>
        <pc:spChg chg="mod ord">
          <ac:chgData name="Barbora Ušiaková" userId="14244324-f127-41ea-a33f-fbe04c1a57ce" providerId="ADAL" clId="{08CF1EFD-5665-4170-9245-343A3E972ED0}" dt="2023-03-10T13:40:51.274" v="1655" actId="20577"/>
          <ac:spMkLst>
            <pc:docMk/>
            <pc:sldMk cId="1971333902" sldId="257"/>
            <ac:spMk id="3" creationId="{D5D4BC2E-F267-56ED-0749-0EF81FAD6B86}"/>
          </ac:spMkLst>
        </pc:spChg>
        <pc:spChg chg="add del">
          <ac:chgData name="Barbora Ušiaková" userId="14244324-f127-41ea-a33f-fbe04c1a57ce" providerId="ADAL" clId="{08CF1EFD-5665-4170-9245-343A3E972ED0}" dt="2023-03-10T13:13:04.951" v="433" actId="26606"/>
          <ac:spMkLst>
            <pc:docMk/>
            <pc:sldMk cId="1971333902" sldId="257"/>
            <ac:spMk id="2055" creationId="{8FF23D78-716C-1D34-DB64-3583BD870439}"/>
          </ac:spMkLst>
        </pc:spChg>
        <pc:spChg chg="add del">
          <ac:chgData name="Barbora Ušiaková" userId="14244324-f127-41ea-a33f-fbe04c1a57ce" providerId="ADAL" clId="{08CF1EFD-5665-4170-9245-343A3E972ED0}" dt="2023-03-10T13:13:04.951" v="433" actId="26606"/>
          <ac:spMkLst>
            <pc:docMk/>
            <pc:sldMk cId="1971333902" sldId="257"/>
            <ac:spMk id="2057" creationId="{AF66203B-A673-7E0E-5F12-DD51272377AF}"/>
          </ac:spMkLst>
        </pc:spChg>
        <pc:spChg chg="add del">
          <ac:chgData name="Barbora Ušiaková" userId="14244324-f127-41ea-a33f-fbe04c1a57ce" providerId="ADAL" clId="{08CF1EFD-5665-4170-9245-343A3E972ED0}" dt="2023-03-10T13:13:04.951" v="433" actId="26606"/>
          <ac:spMkLst>
            <pc:docMk/>
            <pc:sldMk cId="1971333902" sldId="257"/>
            <ac:spMk id="2059" creationId="{F56182AA-A724-809C-012E-85E453D9859E}"/>
          </ac:spMkLst>
        </pc:spChg>
        <pc:spChg chg="add del">
          <ac:chgData name="Barbora Ušiaková" userId="14244324-f127-41ea-a33f-fbe04c1a57ce" providerId="ADAL" clId="{08CF1EFD-5665-4170-9245-343A3E972ED0}" dt="2023-03-10T13:13:06.855" v="435" actId="26606"/>
          <ac:spMkLst>
            <pc:docMk/>
            <pc:sldMk cId="1971333902" sldId="257"/>
            <ac:spMk id="2061" creationId="{FC98C7CE-1DBE-1CF8-AC00-BC260EAD11B2}"/>
          </ac:spMkLst>
        </pc:spChg>
        <pc:spChg chg="add del">
          <ac:chgData name="Barbora Ušiaková" userId="14244324-f127-41ea-a33f-fbe04c1a57ce" providerId="ADAL" clId="{08CF1EFD-5665-4170-9245-343A3E972ED0}" dt="2023-03-10T13:13:06.855" v="435" actId="26606"/>
          <ac:spMkLst>
            <pc:docMk/>
            <pc:sldMk cId="1971333902" sldId="257"/>
            <ac:spMk id="2062" creationId="{5344577B-5265-5B15-AA58-C6CBDB915263}"/>
          </ac:spMkLst>
        </pc:spChg>
        <pc:spChg chg="add del">
          <ac:chgData name="Barbora Ušiaková" userId="14244324-f127-41ea-a33f-fbe04c1a57ce" providerId="ADAL" clId="{08CF1EFD-5665-4170-9245-343A3E972ED0}" dt="2023-03-10T13:13:06.855" v="435" actId="26606"/>
          <ac:spMkLst>
            <pc:docMk/>
            <pc:sldMk cId="1971333902" sldId="257"/>
            <ac:spMk id="2063" creationId="{273A6287-D0A9-8D17-59E9-2F956B78CEF6}"/>
          </ac:spMkLst>
        </pc:spChg>
        <pc:spChg chg="add del">
          <ac:chgData name="Barbora Ušiaková" userId="14244324-f127-41ea-a33f-fbe04c1a57ce" providerId="ADAL" clId="{08CF1EFD-5665-4170-9245-343A3E972ED0}" dt="2023-03-10T13:13:07.911" v="437" actId="26606"/>
          <ac:spMkLst>
            <pc:docMk/>
            <pc:sldMk cId="1971333902" sldId="257"/>
            <ac:spMk id="2065" creationId="{FC98C7CE-1DBE-1CF8-AC00-BC260EAD11B2}"/>
          </ac:spMkLst>
        </pc:spChg>
        <pc:spChg chg="add del">
          <ac:chgData name="Barbora Ušiaková" userId="14244324-f127-41ea-a33f-fbe04c1a57ce" providerId="ADAL" clId="{08CF1EFD-5665-4170-9245-343A3E972ED0}" dt="2023-03-10T13:13:07.911" v="437" actId="26606"/>
          <ac:spMkLst>
            <pc:docMk/>
            <pc:sldMk cId="1971333902" sldId="257"/>
            <ac:spMk id="2066" creationId="{5344577B-5265-5B15-AA58-C6CBDB915263}"/>
          </ac:spMkLst>
        </pc:spChg>
        <pc:spChg chg="add del">
          <ac:chgData name="Barbora Ušiaková" userId="14244324-f127-41ea-a33f-fbe04c1a57ce" providerId="ADAL" clId="{08CF1EFD-5665-4170-9245-343A3E972ED0}" dt="2023-03-10T13:13:07.911" v="437" actId="26606"/>
          <ac:spMkLst>
            <pc:docMk/>
            <pc:sldMk cId="1971333902" sldId="257"/>
            <ac:spMk id="2067" creationId="{273A6287-D0A9-8D17-59E9-2F956B78CEF6}"/>
          </ac:spMkLst>
        </pc:spChg>
        <pc:spChg chg="add del">
          <ac:chgData name="Barbora Ušiaková" userId="14244324-f127-41ea-a33f-fbe04c1a57ce" providerId="ADAL" clId="{08CF1EFD-5665-4170-9245-343A3E972ED0}" dt="2023-03-10T13:13:10.135" v="439" actId="26606"/>
          <ac:spMkLst>
            <pc:docMk/>
            <pc:sldMk cId="1971333902" sldId="257"/>
            <ac:spMk id="2069" creationId="{8FF23D78-716C-1D34-DB64-3583BD870439}"/>
          </ac:spMkLst>
        </pc:spChg>
        <pc:spChg chg="add del">
          <ac:chgData name="Barbora Ušiaková" userId="14244324-f127-41ea-a33f-fbe04c1a57ce" providerId="ADAL" clId="{08CF1EFD-5665-4170-9245-343A3E972ED0}" dt="2023-03-10T13:13:10.135" v="439" actId="26606"/>
          <ac:spMkLst>
            <pc:docMk/>
            <pc:sldMk cId="1971333902" sldId="257"/>
            <ac:spMk id="2070" creationId="{AF66203B-A673-7E0E-5F12-DD51272377AF}"/>
          </ac:spMkLst>
        </pc:spChg>
        <pc:spChg chg="add del">
          <ac:chgData name="Barbora Ušiaková" userId="14244324-f127-41ea-a33f-fbe04c1a57ce" providerId="ADAL" clId="{08CF1EFD-5665-4170-9245-343A3E972ED0}" dt="2023-03-10T13:13:10.135" v="439" actId="26606"/>
          <ac:spMkLst>
            <pc:docMk/>
            <pc:sldMk cId="1971333902" sldId="257"/>
            <ac:spMk id="2071" creationId="{F56182AA-A724-809C-012E-85E453D9859E}"/>
          </ac:spMkLst>
        </pc:spChg>
        <pc:spChg chg="add del">
          <ac:chgData name="Barbora Ušiaková" userId="14244324-f127-41ea-a33f-fbe04c1a57ce" providerId="ADAL" clId="{08CF1EFD-5665-4170-9245-343A3E972ED0}" dt="2023-03-10T13:13:14.775" v="441" actId="26606"/>
          <ac:spMkLst>
            <pc:docMk/>
            <pc:sldMk cId="1971333902" sldId="257"/>
            <ac:spMk id="2073" creationId="{FC98C7CE-1DBE-1CF8-AC00-BC260EAD11B2}"/>
          </ac:spMkLst>
        </pc:spChg>
        <pc:spChg chg="add del">
          <ac:chgData name="Barbora Ušiaková" userId="14244324-f127-41ea-a33f-fbe04c1a57ce" providerId="ADAL" clId="{08CF1EFD-5665-4170-9245-343A3E972ED0}" dt="2023-03-10T13:13:14.775" v="441" actId="26606"/>
          <ac:spMkLst>
            <pc:docMk/>
            <pc:sldMk cId="1971333902" sldId="257"/>
            <ac:spMk id="2074" creationId="{5344577B-5265-5B15-AA58-C6CBDB915263}"/>
          </ac:spMkLst>
        </pc:spChg>
        <pc:spChg chg="add del">
          <ac:chgData name="Barbora Ušiaková" userId="14244324-f127-41ea-a33f-fbe04c1a57ce" providerId="ADAL" clId="{08CF1EFD-5665-4170-9245-343A3E972ED0}" dt="2023-03-10T13:13:14.775" v="441" actId="26606"/>
          <ac:spMkLst>
            <pc:docMk/>
            <pc:sldMk cId="1971333902" sldId="257"/>
            <ac:spMk id="2075" creationId="{273A6287-D0A9-8D17-59E9-2F956B78CEF6}"/>
          </ac:spMkLst>
        </pc:spChg>
        <pc:spChg chg="add del mod">
          <ac:chgData name="Barbora Ušiaková" userId="14244324-f127-41ea-a33f-fbe04c1a57ce" providerId="ADAL" clId="{08CF1EFD-5665-4170-9245-343A3E972ED0}" dt="2023-03-10T13:14:45.956" v="483" actId="26606"/>
          <ac:spMkLst>
            <pc:docMk/>
            <pc:sldMk cId="1971333902" sldId="257"/>
            <ac:spMk id="2077" creationId="{8FF23D78-716C-1D34-DB64-3583BD870439}"/>
          </ac:spMkLst>
        </pc:spChg>
        <pc:spChg chg="add del mod">
          <ac:chgData name="Barbora Ušiaková" userId="14244324-f127-41ea-a33f-fbe04c1a57ce" providerId="ADAL" clId="{08CF1EFD-5665-4170-9245-343A3E972ED0}" dt="2023-03-10T13:14:45.956" v="483" actId="26606"/>
          <ac:spMkLst>
            <pc:docMk/>
            <pc:sldMk cId="1971333902" sldId="257"/>
            <ac:spMk id="2078" creationId="{AF66203B-A673-7E0E-5F12-DD51272377AF}"/>
          </ac:spMkLst>
        </pc:spChg>
        <pc:spChg chg="add del mod">
          <ac:chgData name="Barbora Ušiaková" userId="14244324-f127-41ea-a33f-fbe04c1a57ce" providerId="ADAL" clId="{08CF1EFD-5665-4170-9245-343A3E972ED0}" dt="2023-03-10T13:14:45.956" v="483" actId="26606"/>
          <ac:spMkLst>
            <pc:docMk/>
            <pc:sldMk cId="1971333902" sldId="257"/>
            <ac:spMk id="2079" creationId="{F56182AA-A724-809C-012E-85E453D9859E}"/>
          </ac:spMkLst>
        </pc:spChg>
        <pc:spChg chg="add del mod">
          <ac:chgData name="Barbora Ušiaková" userId="14244324-f127-41ea-a33f-fbe04c1a57ce" providerId="ADAL" clId="{08CF1EFD-5665-4170-9245-343A3E972ED0}" dt="2023-03-10T13:14:42.091" v="481" actId="26606"/>
          <ac:spMkLst>
            <pc:docMk/>
            <pc:sldMk cId="1971333902" sldId="257"/>
            <ac:spMk id="2084" creationId="{AF66203B-A673-7E0E-5F12-DD51272377AF}"/>
          </ac:spMkLst>
        </pc:spChg>
        <pc:spChg chg="add del">
          <ac:chgData name="Barbora Ušiaková" userId="14244324-f127-41ea-a33f-fbe04c1a57ce" providerId="ADAL" clId="{08CF1EFD-5665-4170-9245-343A3E972ED0}" dt="2023-03-10T13:14:09.110" v="454" actId="26606"/>
          <ac:spMkLst>
            <pc:docMk/>
            <pc:sldMk cId="1971333902" sldId="257"/>
            <ac:spMk id="2089" creationId="{8FF23D78-716C-1D34-DB64-3583BD870439}"/>
          </ac:spMkLst>
        </pc:spChg>
        <pc:spChg chg="add del">
          <ac:chgData name="Barbora Ušiaková" userId="14244324-f127-41ea-a33f-fbe04c1a57ce" providerId="ADAL" clId="{08CF1EFD-5665-4170-9245-343A3E972ED0}" dt="2023-03-10T13:14:12.206" v="456" actId="26606"/>
          <ac:spMkLst>
            <pc:docMk/>
            <pc:sldMk cId="1971333902" sldId="257"/>
            <ac:spMk id="2091" creationId="{8FF23D78-716C-1D34-DB64-3583BD870439}"/>
          </ac:spMkLst>
        </pc:spChg>
        <pc:spChg chg="add del">
          <ac:chgData name="Barbora Ušiaková" userId="14244324-f127-41ea-a33f-fbe04c1a57ce" providerId="ADAL" clId="{08CF1EFD-5665-4170-9245-343A3E972ED0}" dt="2023-03-10T13:14:13.935" v="458" actId="26606"/>
          <ac:spMkLst>
            <pc:docMk/>
            <pc:sldMk cId="1971333902" sldId="257"/>
            <ac:spMk id="2093" creationId="{FC98C7CE-1DBE-1CF8-AC00-BC260EAD11B2}"/>
          </ac:spMkLst>
        </pc:spChg>
        <pc:spChg chg="add del">
          <ac:chgData name="Barbora Ušiaková" userId="14244324-f127-41ea-a33f-fbe04c1a57ce" providerId="ADAL" clId="{08CF1EFD-5665-4170-9245-343A3E972ED0}" dt="2023-03-10T13:14:16.919" v="460" actId="26606"/>
          <ac:spMkLst>
            <pc:docMk/>
            <pc:sldMk cId="1971333902" sldId="257"/>
            <ac:spMk id="2095" creationId="{8FF23D78-716C-1D34-DB64-3583BD870439}"/>
          </ac:spMkLst>
        </pc:spChg>
        <pc:spChg chg="add del">
          <ac:chgData name="Barbora Ušiaková" userId="14244324-f127-41ea-a33f-fbe04c1a57ce" providerId="ADAL" clId="{08CF1EFD-5665-4170-9245-343A3E972ED0}" dt="2023-03-10T13:14:17.431" v="462" actId="26606"/>
          <ac:spMkLst>
            <pc:docMk/>
            <pc:sldMk cId="1971333902" sldId="257"/>
            <ac:spMk id="2097" creationId="{8FF23D78-716C-1D34-DB64-3583BD870439}"/>
          </ac:spMkLst>
        </pc:spChg>
        <pc:spChg chg="add del">
          <ac:chgData name="Barbora Ušiaková" userId="14244324-f127-41ea-a33f-fbe04c1a57ce" providerId="ADAL" clId="{08CF1EFD-5665-4170-9245-343A3E972ED0}" dt="2023-03-10T13:14:18.455" v="464" actId="26606"/>
          <ac:spMkLst>
            <pc:docMk/>
            <pc:sldMk cId="1971333902" sldId="257"/>
            <ac:spMk id="2099" creationId="{8FF23D78-716C-1D34-DB64-3583BD870439}"/>
          </ac:spMkLst>
        </pc:spChg>
        <pc:spChg chg="add del">
          <ac:chgData name="Barbora Ušiaková" userId="14244324-f127-41ea-a33f-fbe04c1a57ce" providerId="ADAL" clId="{08CF1EFD-5665-4170-9245-343A3E972ED0}" dt="2023-03-10T13:14:19.223" v="466" actId="26606"/>
          <ac:spMkLst>
            <pc:docMk/>
            <pc:sldMk cId="1971333902" sldId="257"/>
            <ac:spMk id="2101" creationId="{8FF23D78-716C-1D34-DB64-3583BD870439}"/>
          </ac:spMkLst>
        </pc:spChg>
        <pc:spChg chg="add del">
          <ac:chgData name="Barbora Ušiaková" userId="14244324-f127-41ea-a33f-fbe04c1a57ce" providerId="ADAL" clId="{08CF1EFD-5665-4170-9245-343A3E972ED0}" dt="2023-03-10T13:14:22.961" v="468" actId="26606"/>
          <ac:spMkLst>
            <pc:docMk/>
            <pc:sldMk cId="1971333902" sldId="257"/>
            <ac:spMk id="2103" creationId="{D0962E7D-B0F3-9F9F-886A-FECAD41C0FD4}"/>
          </ac:spMkLst>
        </pc:spChg>
        <pc:picChg chg="add mod">
          <ac:chgData name="Barbora Ušiaková" userId="14244324-f127-41ea-a33f-fbe04c1a57ce" providerId="ADAL" clId="{08CF1EFD-5665-4170-9245-343A3E972ED0}" dt="2023-03-10T13:16:45.805" v="510" actId="688"/>
          <ac:picMkLst>
            <pc:docMk/>
            <pc:sldMk cId="1971333902" sldId="257"/>
            <ac:picMk id="2050" creationId="{5BFCE2D2-38CC-96E3-94E6-3DAD0692873F}"/>
          </ac:picMkLst>
        </pc:picChg>
        <pc:picChg chg="add del mod ord">
          <ac:chgData name="Barbora Ušiaková" userId="14244324-f127-41ea-a33f-fbe04c1a57ce" providerId="ADAL" clId="{08CF1EFD-5665-4170-9245-343A3E972ED0}" dt="2023-03-10T13:14:36.383" v="475"/>
          <ac:picMkLst>
            <pc:docMk/>
            <pc:sldMk cId="1971333902" sldId="257"/>
            <ac:picMk id="2052" creationId="{667C1D45-6740-0B06-7CFA-789FE3428A86}"/>
          </ac:picMkLst>
        </pc:picChg>
        <pc:picChg chg="add mod">
          <ac:chgData name="Barbora Ušiaková" userId="14244324-f127-41ea-a33f-fbe04c1a57ce" providerId="ADAL" clId="{08CF1EFD-5665-4170-9245-343A3E972ED0}" dt="2023-03-10T13:16:40.669" v="508" actId="1076"/>
          <ac:picMkLst>
            <pc:docMk/>
            <pc:sldMk cId="1971333902" sldId="257"/>
            <ac:picMk id="2054" creationId="{E696E680-4390-B1EC-3993-DE84AFF49FDF}"/>
          </ac:picMkLst>
        </pc:picChg>
      </pc:sldChg>
      <pc:sldChg chg="addSp modSp new mod">
        <pc:chgData name="Barbora Ušiaková" userId="14244324-f127-41ea-a33f-fbe04c1a57ce" providerId="ADAL" clId="{08CF1EFD-5665-4170-9245-343A3E972ED0}" dt="2023-03-10T13:26:36.739" v="960" actId="1076"/>
        <pc:sldMkLst>
          <pc:docMk/>
          <pc:sldMk cId="4243290653" sldId="258"/>
        </pc:sldMkLst>
        <pc:spChg chg="mod">
          <ac:chgData name="Barbora Ušiaková" userId="14244324-f127-41ea-a33f-fbe04c1a57ce" providerId="ADAL" clId="{08CF1EFD-5665-4170-9245-343A3E972ED0}" dt="2023-03-10T13:25:45.624" v="952" actId="20577"/>
          <ac:spMkLst>
            <pc:docMk/>
            <pc:sldMk cId="4243290653" sldId="258"/>
            <ac:spMk id="2" creationId="{F0C62148-CF72-AC57-930E-8F314AC82EF7}"/>
          </ac:spMkLst>
        </pc:spChg>
        <pc:spChg chg="mod">
          <ac:chgData name="Barbora Ušiaková" userId="14244324-f127-41ea-a33f-fbe04c1a57ce" providerId="ADAL" clId="{08CF1EFD-5665-4170-9245-343A3E972ED0}" dt="2023-03-10T13:26:36.739" v="960" actId="1076"/>
          <ac:spMkLst>
            <pc:docMk/>
            <pc:sldMk cId="4243290653" sldId="258"/>
            <ac:spMk id="3" creationId="{24BD25EC-1E50-EACE-369A-A886451F9CD3}"/>
          </ac:spMkLst>
        </pc:spChg>
        <pc:picChg chg="add mod">
          <ac:chgData name="Barbora Ušiaková" userId="14244324-f127-41ea-a33f-fbe04c1a57ce" providerId="ADAL" clId="{08CF1EFD-5665-4170-9245-343A3E972ED0}" dt="2023-03-10T13:25:08.743" v="941" actId="688"/>
          <ac:picMkLst>
            <pc:docMk/>
            <pc:sldMk cId="4243290653" sldId="258"/>
            <ac:picMk id="3074" creationId="{5B9201F6-DDF7-CB48-A00B-707C1B5B8BAD}"/>
          </ac:picMkLst>
        </pc:picChg>
      </pc:sldChg>
      <pc:sldChg chg="addSp modSp new mod">
        <pc:chgData name="Barbora Ušiaková" userId="14244324-f127-41ea-a33f-fbe04c1a57ce" providerId="ADAL" clId="{08CF1EFD-5665-4170-9245-343A3E972ED0}" dt="2023-03-10T13:43:00.554" v="1706" actId="20577"/>
        <pc:sldMkLst>
          <pc:docMk/>
          <pc:sldMk cId="1332193042" sldId="259"/>
        </pc:sldMkLst>
        <pc:spChg chg="mod">
          <ac:chgData name="Barbora Ušiaková" userId="14244324-f127-41ea-a33f-fbe04c1a57ce" providerId="ADAL" clId="{08CF1EFD-5665-4170-9245-343A3E972ED0}" dt="2023-03-10T13:28:51.159" v="1065" actId="255"/>
          <ac:spMkLst>
            <pc:docMk/>
            <pc:sldMk cId="1332193042" sldId="259"/>
            <ac:spMk id="2" creationId="{62C14447-21E7-B0C8-1C67-F72D738A0406}"/>
          </ac:spMkLst>
        </pc:spChg>
        <pc:spChg chg="mod">
          <ac:chgData name="Barbora Ušiaková" userId="14244324-f127-41ea-a33f-fbe04c1a57ce" providerId="ADAL" clId="{08CF1EFD-5665-4170-9245-343A3E972ED0}" dt="2023-03-10T13:43:00.554" v="1706" actId="20577"/>
          <ac:spMkLst>
            <pc:docMk/>
            <pc:sldMk cId="1332193042" sldId="259"/>
            <ac:spMk id="3" creationId="{8D7E0B24-DD2E-E582-ADAE-97C61A5ADC00}"/>
          </ac:spMkLst>
        </pc:spChg>
        <pc:spChg chg="add mod">
          <ac:chgData name="Barbora Ušiaková" userId="14244324-f127-41ea-a33f-fbe04c1a57ce" providerId="ADAL" clId="{08CF1EFD-5665-4170-9245-343A3E972ED0}" dt="2023-03-10T13:29:36.082" v="1070" actId="1076"/>
          <ac:spMkLst>
            <pc:docMk/>
            <pc:sldMk cId="1332193042" sldId="259"/>
            <ac:spMk id="4" creationId="{D450EA08-5E5A-7737-8AD7-25747D4C2275}"/>
          </ac:spMkLst>
        </pc:spChg>
        <pc:picChg chg="add mod">
          <ac:chgData name="Barbora Ušiaková" userId="14244324-f127-41ea-a33f-fbe04c1a57ce" providerId="ADAL" clId="{08CF1EFD-5665-4170-9245-343A3E972ED0}" dt="2023-03-10T13:29:45.986" v="1073" actId="1076"/>
          <ac:picMkLst>
            <pc:docMk/>
            <pc:sldMk cId="1332193042" sldId="259"/>
            <ac:picMk id="5" creationId="{66752EDE-15BA-1878-34CD-9777E9DC7EB4}"/>
          </ac:picMkLst>
        </pc:picChg>
        <pc:picChg chg="add mod">
          <ac:chgData name="Barbora Ušiaková" userId="14244324-f127-41ea-a33f-fbe04c1a57ce" providerId="ADAL" clId="{08CF1EFD-5665-4170-9245-343A3E972ED0}" dt="2023-03-10T13:30:42.762" v="1078" actId="1076"/>
          <ac:picMkLst>
            <pc:docMk/>
            <pc:sldMk cId="1332193042" sldId="259"/>
            <ac:picMk id="4098" creationId="{7A79C773-6515-591B-CDF3-5D8A2FB6A946}"/>
          </ac:picMkLst>
        </pc:picChg>
        <pc:picChg chg="add mod">
          <ac:chgData name="Barbora Ušiaková" userId="14244324-f127-41ea-a33f-fbe04c1a57ce" providerId="ADAL" clId="{08CF1EFD-5665-4170-9245-343A3E972ED0}" dt="2023-03-10T13:42:34.558" v="1683" actId="1076"/>
          <ac:picMkLst>
            <pc:docMk/>
            <pc:sldMk cId="1332193042" sldId="259"/>
            <ac:picMk id="4102" creationId="{C00DC49C-DD62-682B-9818-AF347E616B8A}"/>
          </ac:picMkLst>
        </pc:picChg>
      </pc:sldChg>
      <pc:sldChg chg="addSp modSp new mod">
        <pc:chgData name="Barbora Ušiaková" userId="14244324-f127-41ea-a33f-fbe04c1a57ce" providerId="ADAL" clId="{08CF1EFD-5665-4170-9245-343A3E972ED0}" dt="2023-03-10T13:40:18.571" v="1652" actId="255"/>
        <pc:sldMkLst>
          <pc:docMk/>
          <pc:sldMk cId="3656167938" sldId="260"/>
        </pc:sldMkLst>
        <pc:spChg chg="mod">
          <ac:chgData name="Barbora Ušiaková" userId="14244324-f127-41ea-a33f-fbe04c1a57ce" providerId="ADAL" clId="{08CF1EFD-5665-4170-9245-343A3E972ED0}" dt="2023-03-10T13:40:18.571" v="1652" actId="255"/>
          <ac:spMkLst>
            <pc:docMk/>
            <pc:sldMk cId="3656167938" sldId="260"/>
            <ac:spMk id="2" creationId="{19376DA9-E6AC-5371-87FF-B909AEFCEDAD}"/>
          </ac:spMkLst>
        </pc:spChg>
        <pc:spChg chg="mod">
          <ac:chgData name="Barbora Ušiaková" userId="14244324-f127-41ea-a33f-fbe04c1a57ce" providerId="ADAL" clId="{08CF1EFD-5665-4170-9245-343A3E972ED0}" dt="2023-03-10T13:39:11.883" v="1638" actId="14100"/>
          <ac:spMkLst>
            <pc:docMk/>
            <pc:sldMk cId="3656167938" sldId="260"/>
            <ac:spMk id="3" creationId="{A5E1E30A-045D-6F2E-5E77-2ECE82DAAFB4}"/>
          </ac:spMkLst>
        </pc:spChg>
        <pc:picChg chg="add mod">
          <ac:chgData name="Barbora Ušiaková" userId="14244324-f127-41ea-a33f-fbe04c1a57ce" providerId="ADAL" clId="{08CF1EFD-5665-4170-9245-343A3E972ED0}" dt="2023-03-10T13:39:55.844" v="1648" actId="688"/>
          <ac:picMkLst>
            <pc:docMk/>
            <pc:sldMk cId="3656167938" sldId="260"/>
            <ac:picMk id="5122" creationId="{90806C05-6BBF-434C-9E7E-8EB6C382B0A9}"/>
          </ac:picMkLst>
        </pc:picChg>
      </pc:sldChg>
      <pc:sldChg chg="new del">
        <pc:chgData name="Barbora Ušiaková" userId="14244324-f127-41ea-a33f-fbe04c1a57ce" providerId="ADAL" clId="{08CF1EFD-5665-4170-9245-343A3E972ED0}" dt="2023-03-10T13:43:13.169" v="1708" actId="2696"/>
        <pc:sldMkLst>
          <pc:docMk/>
          <pc:sldMk cId="3393418119" sldId="261"/>
        </pc:sldMkLst>
      </pc:sldChg>
      <pc:sldChg chg="addSp delSp modSp new">
        <pc:chgData name="Barbora Ušiaková" userId="14244324-f127-41ea-a33f-fbe04c1a57ce" providerId="ADAL" clId="{08CF1EFD-5665-4170-9245-343A3E972ED0}" dt="2023-03-10T13:46:28.087" v="1734" actId="1076"/>
        <pc:sldMkLst>
          <pc:docMk/>
          <pc:sldMk cId="1584599834" sldId="262"/>
        </pc:sldMkLst>
        <pc:picChg chg="add mod">
          <ac:chgData name="Barbora Ušiaková" userId="14244324-f127-41ea-a33f-fbe04c1a57ce" providerId="ADAL" clId="{08CF1EFD-5665-4170-9245-343A3E972ED0}" dt="2023-03-10T13:45:04.966" v="1728" actId="1076"/>
          <ac:picMkLst>
            <pc:docMk/>
            <pc:sldMk cId="1584599834" sldId="262"/>
            <ac:picMk id="6146" creationId="{356A33B7-97BF-6246-E4C1-BC618A788C16}"/>
          </ac:picMkLst>
        </pc:picChg>
        <pc:picChg chg="add del mod">
          <ac:chgData name="Barbora Ušiaková" userId="14244324-f127-41ea-a33f-fbe04c1a57ce" providerId="ADAL" clId="{08CF1EFD-5665-4170-9245-343A3E972ED0}" dt="2023-03-10T13:44:57.411" v="1725"/>
          <ac:picMkLst>
            <pc:docMk/>
            <pc:sldMk cId="1584599834" sldId="262"/>
            <ac:picMk id="6148" creationId="{4FAB1D7F-702E-DD72-CBB5-921E96AC7E02}"/>
          </ac:picMkLst>
        </pc:picChg>
        <pc:picChg chg="add mod">
          <ac:chgData name="Barbora Ušiaková" userId="14244324-f127-41ea-a33f-fbe04c1a57ce" providerId="ADAL" clId="{08CF1EFD-5665-4170-9245-343A3E972ED0}" dt="2023-03-10T13:45:06.694" v="1729" actId="1076"/>
          <ac:picMkLst>
            <pc:docMk/>
            <pc:sldMk cId="1584599834" sldId="262"/>
            <ac:picMk id="6150" creationId="{78F32D55-984A-D8F1-7F8F-ABD0029F1831}"/>
          </ac:picMkLst>
        </pc:picChg>
        <pc:picChg chg="add mod">
          <ac:chgData name="Barbora Ušiaková" userId="14244324-f127-41ea-a33f-fbe04c1a57ce" providerId="ADAL" clId="{08CF1EFD-5665-4170-9245-343A3E972ED0}" dt="2023-03-10T13:46:28.087" v="1734" actId="1076"/>
          <ac:picMkLst>
            <pc:docMk/>
            <pc:sldMk cId="1584599834" sldId="262"/>
            <ac:picMk id="6152" creationId="{931F47B5-0662-C492-B055-A235D006FA75}"/>
          </ac:picMkLst>
        </pc:picChg>
      </pc:sldChg>
      <pc:sldMasterChg chg="add del addSldLayout delSldLayout">
        <pc:chgData name="Barbora Ušiaková" userId="14244324-f127-41ea-a33f-fbe04c1a57ce" providerId="ADAL" clId="{08CF1EFD-5665-4170-9245-343A3E972ED0}" dt="2023-03-10T12:59:08.543" v="20" actId="26606"/>
        <pc:sldMasterMkLst>
          <pc:docMk/>
          <pc:sldMasterMk cId="4017508450" sldId="2147483704"/>
        </pc:sldMasterMkLst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3007161997" sldId="214748369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1392406211" sldId="214748369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488633416" sldId="214748369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54092295" sldId="214748369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1269618139" sldId="214748369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2102602860" sldId="214748369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1332928786" sldId="214748369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2214565991" sldId="214748370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3577859492" sldId="214748370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868044510" sldId="214748370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4017508450" sldId="2147483704"/>
            <pc:sldLayoutMk cId="4055164239" sldId="2147483703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9:02.344" v="13" actId="26606"/>
        <pc:sldMasterMkLst>
          <pc:docMk/>
          <pc:sldMasterMk cId="3707868161" sldId="2147483705"/>
        </pc:sldMasterMkLst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1088079492" sldId="214748370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2570705270" sldId="214748370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2922881976" sldId="214748370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2569937" sldId="214748370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1270152708" sldId="214748371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2248741550" sldId="214748371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1510391222" sldId="214748371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3925624900" sldId="214748371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2625683559" sldId="214748371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2218402083" sldId="214748371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2.344" v="13" actId="26606"/>
          <pc:sldLayoutMkLst>
            <pc:docMk/>
            <pc:sldMasterMk cId="3707868161" sldId="2147483705"/>
            <pc:sldLayoutMk cId="1278816423" sldId="2147483716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8:36.806" v="1" actId="26606"/>
        <pc:sldMasterMkLst>
          <pc:docMk/>
          <pc:sldMasterMk cId="2249692559" sldId="2147483728"/>
        </pc:sldMasterMkLst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183679632" sldId="214748371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4205587233" sldId="214748371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3450749737" sldId="214748371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1087497919" sldId="214748372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1262107499" sldId="214748372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1068054039" sldId="214748372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1223429149" sldId="214748372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396855923" sldId="214748372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2591732558" sldId="214748372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1217022524" sldId="214748372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6.806" v="1" actId="26606"/>
          <pc:sldLayoutMkLst>
            <pc:docMk/>
            <pc:sldMasterMk cId="2249692559" sldId="2147483728"/>
            <pc:sldLayoutMk cId="3461729033" sldId="2147483727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8:38.696" v="3" actId="26606"/>
        <pc:sldMasterMkLst>
          <pc:docMk/>
          <pc:sldMasterMk cId="1703917361" sldId="2147483741"/>
        </pc:sldMasterMkLst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2382872767" sldId="214748373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1083130774" sldId="214748373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3266526372" sldId="214748373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164028767" sldId="214748373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1011613084" sldId="214748373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1668645040" sldId="214748373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1393639816" sldId="214748373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862983311" sldId="214748373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2877073200" sldId="214748373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1142947349" sldId="214748373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38.696" v="3" actId="26606"/>
          <pc:sldLayoutMkLst>
            <pc:docMk/>
            <pc:sldMasterMk cId="1703917361" sldId="2147483741"/>
            <pc:sldLayoutMk cId="2951411908" sldId="2147483740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8:40.528" v="5" actId="26606"/>
        <pc:sldMasterMkLst>
          <pc:docMk/>
          <pc:sldMasterMk cId="355879202" sldId="2147483754"/>
        </pc:sldMasterMkLst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3702142281" sldId="214748374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780438813" sldId="214748374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3581446921" sldId="214748374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939600248" sldId="214748374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917695102" sldId="214748374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331397167" sldId="214748374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3718461078" sldId="214748374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1369693742" sldId="214748375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3867481599" sldId="214748375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3866100156" sldId="214748375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0.528" v="5" actId="26606"/>
          <pc:sldLayoutMkLst>
            <pc:docMk/>
            <pc:sldMasterMk cId="355879202" sldId="2147483754"/>
            <pc:sldLayoutMk cId="711170212" sldId="2147483753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9:08.543" v="20" actId="26606"/>
        <pc:sldMasterMkLst>
          <pc:docMk/>
          <pc:sldMasterMk cId="3705157587" sldId="2147483754"/>
        </pc:sldMasterMkLst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3688504143" sldId="214748374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3986028043" sldId="214748374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114976653" sldId="214748374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3713317631" sldId="214748374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1560958007" sldId="214748374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1873236751" sldId="214748374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564453230" sldId="214748374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235476599" sldId="214748375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2481404813" sldId="214748375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3231137407" sldId="214748375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543" v="20" actId="26606"/>
          <pc:sldLayoutMkLst>
            <pc:docMk/>
            <pc:sldMasterMk cId="3705157587" sldId="2147483754"/>
            <pc:sldLayoutMk cId="3683917612" sldId="2147483753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9:08.496" v="19" actId="26606"/>
        <pc:sldMasterMkLst>
          <pc:docMk/>
          <pc:sldMasterMk cId="1860654692" sldId="2147483767"/>
        </pc:sldMasterMkLst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754197002" sldId="214748375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2256005712" sldId="214748375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1568603132" sldId="214748375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2492735727" sldId="214748375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275667374" sldId="214748376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141436285" sldId="214748376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639565167" sldId="214748376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2766169158" sldId="214748376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763291288" sldId="214748376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2909823023" sldId="214748376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8.496" v="19" actId="26606"/>
          <pc:sldLayoutMkLst>
            <pc:docMk/>
            <pc:sldMasterMk cId="1860654692" sldId="2147483767"/>
            <pc:sldLayoutMk cId="2282849420" sldId="2147483766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8:44.832" v="7" actId="26606"/>
        <pc:sldMasterMkLst>
          <pc:docMk/>
          <pc:sldMasterMk cId="2636068692" sldId="2147483767"/>
        </pc:sldMasterMkLst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68576459" sldId="214748375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3446587764" sldId="214748375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3272721658" sldId="214748375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780593598" sldId="214748375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2595170265" sldId="214748376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2820187147" sldId="214748376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1945647512" sldId="214748376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1213592636" sldId="214748376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324284379" sldId="214748376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554181940" sldId="214748376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4.832" v="7" actId="26606"/>
          <pc:sldLayoutMkLst>
            <pc:docMk/>
            <pc:sldMasterMk cId="2636068692" sldId="2147483767"/>
            <pc:sldLayoutMk cId="2230507441" sldId="2147483766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9:06.808" v="17" actId="26606"/>
        <pc:sldMasterMkLst>
          <pc:docMk/>
          <pc:sldMasterMk cId="3870005232" sldId="2147483780"/>
        </pc:sldMasterMkLst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3131402450" sldId="214748376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111816297" sldId="214748377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45521271" sldId="214748377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1337703416" sldId="214748377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23312693" sldId="214748377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4121519294" sldId="214748377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1002055606" sldId="214748377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3635557530" sldId="214748377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2999091230" sldId="214748377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2464152455" sldId="214748377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9:06.808" v="17" actId="26606"/>
          <pc:sldLayoutMkLst>
            <pc:docMk/>
            <pc:sldMasterMk cId="3870005232" sldId="2147483780"/>
            <pc:sldLayoutMk cId="1565915653" sldId="2147483779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8:46.016" v="9" actId="26606"/>
        <pc:sldMasterMkLst>
          <pc:docMk/>
          <pc:sldMasterMk cId="1193009132" sldId="2147483793"/>
        </pc:sldMasterMkLst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717162464" sldId="214748378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2225655777" sldId="214748378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4255780504" sldId="214748378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1196094172" sldId="214748378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924929351" sldId="214748378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2021452208" sldId="214748378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297363480" sldId="214748378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1224641219" sldId="214748378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1228346552" sldId="214748379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940704214" sldId="214748379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46.016" v="9" actId="26606"/>
          <pc:sldLayoutMkLst>
            <pc:docMk/>
            <pc:sldMasterMk cId="1193009132" sldId="2147483793"/>
            <pc:sldLayoutMk cId="2494023266" sldId="2147483792"/>
          </pc:sldLayoutMkLst>
        </pc:sldLayoutChg>
      </pc:sldMasterChg>
      <pc:sldMasterChg chg="add del addSldLayout delSldLayout">
        <pc:chgData name="Barbora Ušiaková" userId="14244324-f127-41ea-a33f-fbe04c1a57ce" providerId="ADAL" clId="{08CF1EFD-5665-4170-9245-343A3E972ED0}" dt="2023-03-10T12:58:55.416" v="11" actId="26606"/>
        <pc:sldMasterMkLst>
          <pc:docMk/>
          <pc:sldMasterMk cId="1263401825" sldId="2147483806"/>
        </pc:sldMasterMkLst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121047248" sldId="2147483795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2286536312" sldId="2147483796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3845560017" sldId="2147483797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2128555465" sldId="2147483798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440434323" sldId="2147483799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2663518297" sldId="2147483800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2228267324" sldId="2147483801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1924877542" sldId="2147483802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1494712313" sldId="2147483803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1884442257" sldId="2147483804"/>
          </pc:sldLayoutMkLst>
        </pc:sldLayoutChg>
        <pc:sldLayoutChg chg="add del">
          <pc:chgData name="Barbora Ušiaková" userId="14244324-f127-41ea-a33f-fbe04c1a57ce" providerId="ADAL" clId="{08CF1EFD-5665-4170-9245-343A3E972ED0}" dt="2023-03-10T12:58:55.416" v="11" actId="26606"/>
          <pc:sldLayoutMkLst>
            <pc:docMk/>
            <pc:sldMasterMk cId="1263401825" sldId="2147483806"/>
            <pc:sldLayoutMk cId="3361321714" sldId="2147483805"/>
          </pc:sldLayoutMkLst>
        </pc:sldLayoutChg>
      </pc:sldMasterChg>
    </pc:docChg>
  </pc:docChgLst>
  <pc:docChgLst>
    <pc:chgData name="Ušiaková Barbora" userId="14244324-f127-41ea-a33f-fbe04c1a57ce" providerId="ADAL" clId="{00DC4613-8379-4D88-91FC-558FA22532AB}"/>
    <pc:docChg chg="addSld modSld">
      <pc:chgData name="Ušiaková Barbora" userId="14244324-f127-41ea-a33f-fbe04c1a57ce" providerId="ADAL" clId="{00DC4613-8379-4D88-91FC-558FA22532AB}" dt="2023-04-04T10:09:01.300" v="49" actId="1440"/>
      <pc:docMkLst>
        <pc:docMk/>
      </pc:docMkLst>
      <pc:sldChg chg="modSp mod">
        <pc:chgData name="Ušiaková Barbora" userId="14244324-f127-41ea-a33f-fbe04c1a57ce" providerId="ADAL" clId="{00DC4613-8379-4D88-91FC-558FA22532AB}" dt="2023-04-04T10:05:10.063" v="7" actId="1440"/>
        <pc:sldMkLst>
          <pc:docMk/>
          <pc:sldMk cId="1971333902" sldId="257"/>
        </pc:sldMkLst>
        <pc:picChg chg="mod">
          <ac:chgData name="Ušiaková Barbora" userId="14244324-f127-41ea-a33f-fbe04c1a57ce" providerId="ADAL" clId="{00DC4613-8379-4D88-91FC-558FA22532AB}" dt="2023-04-04T10:05:10.063" v="7" actId="1440"/>
          <ac:picMkLst>
            <pc:docMk/>
            <pc:sldMk cId="1971333902" sldId="257"/>
            <ac:picMk id="2050" creationId="{5BFCE2D2-38CC-96E3-94E6-3DAD0692873F}"/>
          </ac:picMkLst>
        </pc:picChg>
        <pc:picChg chg="mod">
          <ac:chgData name="Ušiaková Barbora" userId="14244324-f127-41ea-a33f-fbe04c1a57ce" providerId="ADAL" clId="{00DC4613-8379-4D88-91FC-558FA22532AB}" dt="2023-04-04T10:04:59.857" v="6" actId="1440"/>
          <ac:picMkLst>
            <pc:docMk/>
            <pc:sldMk cId="1971333902" sldId="257"/>
            <ac:picMk id="2054" creationId="{E696E680-4390-B1EC-3993-DE84AFF49FDF}"/>
          </ac:picMkLst>
        </pc:picChg>
      </pc:sldChg>
      <pc:sldChg chg="modSp mod">
        <pc:chgData name="Ušiaková Barbora" userId="14244324-f127-41ea-a33f-fbe04c1a57ce" providerId="ADAL" clId="{00DC4613-8379-4D88-91FC-558FA22532AB}" dt="2023-04-04T10:06:17.861" v="10" actId="1440"/>
        <pc:sldMkLst>
          <pc:docMk/>
          <pc:sldMk cId="1332193042" sldId="259"/>
        </pc:sldMkLst>
        <pc:picChg chg="mod">
          <ac:chgData name="Ušiaková Barbora" userId="14244324-f127-41ea-a33f-fbe04c1a57ce" providerId="ADAL" clId="{00DC4613-8379-4D88-91FC-558FA22532AB}" dt="2023-04-04T10:06:17.861" v="10" actId="1440"/>
          <ac:picMkLst>
            <pc:docMk/>
            <pc:sldMk cId="1332193042" sldId="259"/>
            <ac:picMk id="5" creationId="{66752EDE-15BA-1878-34CD-9777E9DC7EB4}"/>
          </ac:picMkLst>
        </pc:picChg>
        <pc:picChg chg="mod">
          <ac:chgData name="Ušiaková Barbora" userId="14244324-f127-41ea-a33f-fbe04c1a57ce" providerId="ADAL" clId="{00DC4613-8379-4D88-91FC-558FA22532AB}" dt="2023-04-04T10:06:07.747" v="8" actId="1440"/>
          <ac:picMkLst>
            <pc:docMk/>
            <pc:sldMk cId="1332193042" sldId="259"/>
            <ac:picMk id="4098" creationId="{7A79C773-6515-591B-CDF3-5D8A2FB6A946}"/>
          </ac:picMkLst>
        </pc:picChg>
        <pc:picChg chg="mod">
          <ac:chgData name="Ušiaková Barbora" userId="14244324-f127-41ea-a33f-fbe04c1a57ce" providerId="ADAL" clId="{00DC4613-8379-4D88-91FC-558FA22532AB}" dt="2023-04-04T10:06:10.988" v="9" actId="1440"/>
          <ac:picMkLst>
            <pc:docMk/>
            <pc:sldMk cId="1332193042" sldId="259"/>
            <ac:picMk id="4102" creationId="{C00DC49C-DD62-682B-9818-AF347E616B8A}"/>
          </ac:picMkLst>
        </pc:picChg>
      </pc:sldChg>
      <pc:sldChg chg="modSp">
        <pc:chgData name="Ušiaková Barbora" userId="14244324-f127-41ea-a33f-fbe04c1a57ce" providerId="ADAL" clId="{00DC4613-8379-4D88-91FC-558FA22532AB}" dt="2023-04-04T10:06:24.384" v="11" actId="1440"/>
        <pc:sldMkLst>
          <pc:docMk/>
          <pc:sldMk cId="3656167938" sldId="260"/>
        </pc:sldMkLst>
        <pc:picChg chg="mod">
          <ac:chgData name="Ušiaková Barbora" userId="14244324-f127-41ea-a33f-fbe04c1a57ce" providerId="ADAL" clId="{00DC4613-8379-4D88-91FC-558FA22532AB}" dt="2023-04-04T10:06:24.384" v="11" actId="1440"/>
          <ac:picMkLst>
            <pc:docMk/>
            <pc:sldMk cId="3656167938" sldId="260"/>
            <ac:picMk id="5122" creationId="{90806C05-6BBF-434C-9E7E-8EB6C382B0A9}"/>
          </ac:picMkLst>
        </pc:picChg>
      </pc:sldChg>
      <pc:sldChg chg="modSp">
        <pc:chgData name="Ušiaková Barbora" userId="14244324-f127-41ea-a33f-fbe04c1a57ce" providerId="ADAL" clId="{00DC4613-8379-4D88-91FC-558FA22532AB}" dt="2023-04-04T10:06:40.268" v="14" actId="1440"/>
        <pc:sldMkLst>
          <pc:docMk/>
          <pc:sldMk cId="1584599834" sldId="262"/>
        </pc:sldMkLst>
        <pc:picChg chg="mod">
          <ac:chgData name="Ušiaková Barbora" userId="14244324-f127-41ea-a33f-fbe04c1a57ce" providerId="ADAL" clId="{00DC4613-8379-4D88-91FC-558FA22532AB}" dt="2023-04-04T10:06:33.434" v="13" actId="1440"/>
          <ac:picMkLst>
            <pc:docMk/>
            <pc:sldMk cId="1584599834" sldId="262"/>
            <ac:picMk id="6146" creationId="{356A33B7-97BF-6246-E4C1-BC618A788C16}"/>
          </ac:picMkLst>
        </pc:picChg>
        <pc:picChg chg="mod">
          <ac:chgData name="Ušiaková Barbora" userId="14244324-f127-41ea-a33f-fbe04c1a57ce" providerId="ADAL" clId="{00DC4613-8379-4D88-91FC-558FA22532AB}" dt="2023-04-04T10:06:40.268" v="14" actId="1440"/>
          <ac:picMkLst>
            <pc:docMk/>
            <pc:sldMk cId="1584599834" sldId="262"/>
            <ac:picMk id="6150" creationId="{78F32D55-984A-D8F1-7F8F-ABD0029F1831}"/>
          </ac:picMkLst>
        </pc:picChg>
        <pc:picChg chg="mod">
          <ac:chgData name="Ušiaková Barbora" userId="14244324-f127-41ea-a33f-fbe04c1a57ce" providerId="ADAL" clId="{00DC4613-8379-4D88-91FC-558FA22532AB}" dt="2023-04-04T10:06:30.602" v="12" actId="1440"/>
          <ac:picMkLst>
            <pc:docMk/>
            <pc:sldMk cId="1584599834" sldId="262"/>
            <ac:picMk id="6152" creationId="{931F47B5-0662-C492-B055-A235D006FA75}"/>
          </ac:picMkLst>
        </pc:picChg>
      </pc:sldChg>
      <pc:sldChg chg="addSp modSp new mod">
        <pc:chgData name="Ušiaková Barbora" userId="14244324-f127-41ea-a33f-fbe04c1a57ce" providerId="ADAL" clId="{00DC4613-8379-4D88-91FC-558FA22532AB}" dt="2023-04-04T10:09:01.300" v="49" actId="1440"/>
        <pc:sldMkLst>
          <pc:docMk/>
          <pc:sldMk cId="2589120025" sldId="263"/>
        </pc:sldMkLst>
        <pc:spChg chg="mod">
          <ac:chgData name="Ušiaková Barbora" userId="14244324-f127-41ea-a33f-fbe04c1a57ce" providerId="ADAL" clId="{00DC4613-8379-4D88-91FC-558FA22532AB}" dt="2023-04-04T10:07:59.703" v="45" actId="122"/>
          <ac:spMkLst>
            <pc:docMk/>
            <pc:sldMk cId="2589120025" sldId="263"/>
            <ac:spMk id="2" creationId="{0C844D48-87F8-C93D-FE0E-9E77A92D3B30}"/>
          </ac:spMkLst>
        </pc:spChg>
        <pc:picChg chg="add mod">
          <ac:chgData name="Ušiaková Barbora" userId="14244324-f127-41ea-a33f-fbe04c1a57ce" providerId="ADAL" clId="{00DC4613-8379-4D88-91FC-558FA22532AB}" dt="2023-04-04T10:09:01.300" v="49" actId="1440"/>
          <ac:picMkLst>
            <pc:docMk/>
            <pc:sldMk cId="2589120025" sldId="263"/>
            <ac:picMk id="1026" creationId="{37874974-ECB4-06A6-3A99-D77C908BBE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45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3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0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1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5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47" r:id="rId6"/>
    <p:sldLayoutId id="2147483743" r:id="rId7"/>
    <p:sldLayoutId id="2147483744" r:id="rId8"/>
    <p:sldLayoutId id="2147483745" r:id="rId9"/>
    <p:sldLayoutId id="2147483746" r:id="rId10"/>
    <p:sldLayoutId id="214748374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" name="Rectangle 1088">
            <a:extLst>
              <a:ext uri="{FF2B5EF4-FFF2-40B4-BE49-F238E27FC236}">
                <a16:creationId xmlns:a16="http://schemas.microsoft.com/office/drawing/2014/main" id="{00E45B9B-5690-F156-E2ED-D88478B76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09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12FB1B-397E-D63B-E9C8-6E0054809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b="6547"/>
          <a:stretch/>
        </p:blipFill>
        <p:spPr bwMode="auto">
          <a:xfrm>
            <a:off x="1" y="10"/>
            <a:ext cx="1219199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EE2BC3-6B3C-F93A-1896-B49B0B25F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761" y="3019246"/>
            <a:ext cx="8655935" cy="1085491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cs-CZ" sz="6000" dirty="0">
                <a:solidFill>
                  <a:srgbClr val="FFFFFF"/>
                </a:solidFill>
                <a:latin typeface="Algerian" panose="04020705040A02060702" pitchFamily="82" charset="0"/>
              </a:rPr>
              <a:t>Ariana Grande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E57DDC-786C-572B-E09C-DFE05D007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7276" y="4514492"/>
            <a:ext cx="4870953" cy="719424"/>
          </a:xfrm>
          <a:noFill/>
        </p:spPr>
        <p:txBody>
          <a:bodyPr anchor="t"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Ušiaková Barbora G2.A</a:t>
            </a:r>
          </a:p>
        </p:txBody>
      </p:sp>
      <p:sp>
        <p:nvSpPr>
          <p:cNvPr id="1130" name="Freeform: Shape 1092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0AB3B-8876-2AD8-EA7B-34A197D4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Ariana Grande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4BC2E-F267-56ED-0749-0EF81FAD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31472"/>
            <a:ext cx="9601200" cy="367402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Ariana </a:t>
            </a: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sa</a:t>
            </a: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narodila 26.06.1993 </a:t>
            </a: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Boca</a:t>
            </a: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Ratop</a:t>
            </a: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, Florida, USA ( 29 </a:t>
            </a: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rokov</a:t>
            </a: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)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Povolania</a:t>
            </a: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– </a:t>
            </a: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speváčka</a:t>
            </a: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, herečka, modelka a hlasová </a:t>
            </a: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umelkyňa</a:t>
            </a:r>
            <a:endParaRPr lang="cs-CZ" sz="2000" dirty="0">
              <a:latin typeface="Dreaming Outloud Script Pro" panose="020B0604020202020204" pitchFamily="66" charset="0"/>
              <a:cs typeface="Dreaming Outloud Script Pro" panose="020B06040202020202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Aktívna</a:t>
            </a: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je od roku 2008 až do </a:t>
            </a:r>
            <a:r>
              <a:rPr lang="cs-CZ" sz="2000" dirty="0" err="1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súčasnosti</a:t>
            </a:r>
            <a:endParaRPr lang="cs-CZ" sz="2000" dirty="0">
              <a:latin typeface="Dreaming Outloud Script Pro" panose="020B0604020202020204" pitchFamily="66" charset="0"/>
              <a:cs typeface="Dreaming Outloud Script Pro" panose="020B06040202020202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Žánre – pop, soul, pop rock …</a:t>
            </a:r>
          </a:p>
          <a:p>
            <a:pPr marL="0" indent="0">
              <a:buNone/>
            </a:pPr>
            <a:r>
              <a:rPr lang="cs-CZ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</a:p>
        </p:txBody>
      </p:sp>
      <p:pic>
        <p:nvPicPr>
          <p:cNvPr id="2050" name="Picture 2" descr="Ariana Grande | Spotify">
            <a:extLst>
              <a:ext uri="{FF2B5EF4-FFF2-40B4-BE49-F238E27FC236}">
                <a16:creationId xmlns:a16="http://schemas.microsoft.com/office/drawing/2014/main" id="{5BFCE2D2-38CC-96E3-94E6-3DAD0692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333">
            <a:off x="8230674" y="3959870"/>
            <a:ext cx="2558808" cy="2558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iana Grande: In Grande Style (2021) - IMDb">
            <a:extLst>
              <a:ext uri="{FF2B5EF4-FFF2-40B4-BE49-F238E27FC236}">
                <a16:creationId xmlns:a16="http://schemas.microsoft.com/office/drawing/2014/main" id="{E696E680-4390-B1EC-3993-DE84AFF4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186">
            <a:off x="9665633" y="270582"/>
            <a:ext cx="1840835" cy="245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133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62148-CF72-AC57-930E-8F314AC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	Životopis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D25EC-1E50-EACE-369A-A886451F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39" y="2369914"/>
            <a:ext cx="9601200" cy="3643312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♫"/>
            </a:pPr>
            <a:r>
              <a:rPr lang="cs-CZ" dirty="0"/>
              <a:t> 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Ariana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narodila a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vyrástla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v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Boca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Raton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, Florida.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Je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napoly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talianského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a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napoly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sicilského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povodu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Jej nejstarší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brat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je producent a herec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Frankie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Grande.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Hlas študuje s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Ericem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Ventro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V r.2008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hrala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Ariana rolu Charlotte v 13 na Broadway,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vďaka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ktorej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vyhrala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National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Youth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Theatre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Association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Award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.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Keď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pripojila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k muzikálu opustila školu.</a:t>
            </a:r>
          </a:p>
        </p:txBody>
      </p:sp>
      <p:pic>
        <p:nvPicPr>
          <p:cNvPr id="3074" name="Picture 2" descr="Ariana Grande | iREPORT – music&amp;style magazine">
            <a:extLst>
              <a:ext uri="{FF2B5EF4-FFF2-40B4-BE49-F238E27FC236}">
                <a16:creationId xmlns:a16="http://schemas.microsoft.com/office/drawing/2014/main" id="{5B9201F6-DDF7-CB48-A00B-707C1B5B8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00">
            <a:off x="7544192" y="597159"/>
            <a:ext cx="3889664" cy="2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9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14447-21E7-B0C8-1C67-F72D738A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err="1">
                <a:latin typeface="Algerian" panose="04020705040A02060702" pitchFamily="82" charset="0"/>
              </a:rPr>
              <a:t>Najznámejšie</a:t>
            </a:r>
            <a:r>
              <a:rPr lang="cs-CZ" sz="4800" dirty="0">
                <a:latin typeface="Algerian" panose="04020705040A02060702" pitchFamily="82" charset="0"/>
              </a:rPr>
              <a:t> </a:t>
            </a:r>
            <a:r>
              <a:rPr lang="cs-CZ" sz="4800" dirty="0" err="1">
                <a:latin typeface="Algerian" panose="04020705040A02060702" pitchFamily="82" charset="0"/>
              </a:rPr>
              <a:t>pesničky</a:t>
            </a:r>
            <a:endParaRPr lang="cs-CZ" sz="4800" dirty="0">
              <a:latin typeface="Algerian" panose="04020705040A02060702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E0B24-DD2E-E582-ADAE-97C61A5AD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Char char="♫"/>
            </a:pPr>
            <a:r>
              <a:rPr lang="cs-CZ" dirty="0"/>
              <a:t> </a:t>
            </a: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7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rings</a:t>
            </a:r>
            <a:endParaRPr lang="cs-CZ" sz="20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Problem</a:t>
            </a:r>
            <a:endParaRPr lang="cs-CZ" sz="20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Bang</a:t>
            </a: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Bang</a:t>
            </a:r>
            <a:endParaRPr lang="cs-CZ" sz="20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Thank</a:t>
            </a: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U,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Next</a:t>
            </a:r>
            <a:endParaRPr lang="cs-CZ" sz="20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The</a:t>
            </a: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Way</a:t>
            </a:r>
            <a:endParaRPr lang="cs-CZ" sz="20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Right</a:t>
            </a: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There</a:t>
            </a:r>
            <a:endParaRPr lang="cs-CZ" sz="20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Dangerous</a:t>
            </a:r>
            <a:r>
              <a:rPr lang="cs-CZ" sz="2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sz="2000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Woman</a:t>
            </a:r>
            <a:endParaRPr lang="cs-CZ" sz="20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4098" name="Picture 2" descr="Ariana Grande's Weeknd Duet Latest for Collab Queen: Pop Shop Podcast –  Billboard">
            <a:extLst>
              <a:ext uri="{FF2B5EF4-FFF2-40B4-BE49-F238E27FC236}">
                <a16:creationId xmlns:a16="http://schemas.microsoft.com/office/drawing/2014/main" id="{7A79C773-6515-591B-CDF3-5D8A2FB6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28" y="1910635"/>
            <a:ext cx="3093487" cy="2039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riana Grande gives it back to rumours she 'isn't a singer anymore'; 5  times she gave boss replies to trolls | PINKVILLA">
            <a:extLst>
              <a:ext uri="{FF2B5EF4-FFF2-40B4-BE49-F238E27FC236}">
                <a16:creationId xmlns:a16="http://schemas.microsoft.com/office/drawing/2014/main" id="{D450EA08-5E5A-7737-8AD7-25747D4C2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91265" y="315530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752EDE-15BA-1878-34CD-9777E9DC7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465" y="4353216"/>
            <a:ext cx="3775788" cy="2123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2" name="Picture 6" descr="Ariana grande argentina ❀ on – Artofit">
            <a:extLst>
              <a:ext uri="{FF2B5EF4-FFF2-40B4-BE49-F238E27FC236}">
                <a16:creationId xmlns:a16="http://schemas.microsoft.com/office/drawing/2014/main" id="{C00DC49C-DD62-682B-9818-AF347E61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13" y="3307702"/>
            <a:ext cx="2855167" cy="297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9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76DA9-E6AC-5371-87FF-B909AEFC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lgerian" panose="04020705040A02060702" pitchFamily="82" charset="0"/>
              </a:rPr>
              <a:t>	</a:t>
            </a:r>
            <a:r>
              <a:rPr lang="cs-CZ" sz="4800" dirty="0" err="1">
                <a:latin typeface="Algerian" panose="04020705040A02060702" pitchFamily="82" charset="0"/>
              </a:rPr>
              <a:t>Zaujímavosti</a:t>
            </a:r>
            <a:endParaRPr lang="cs-CZ" sz="4800" dirty="0">
              <a:latin typeface="Algerian" panose="04020705040A02060702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1E30A-045D-6F2E-5E77-2ECE82DA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62187"/>
            <a:ext cx="9601200" cy="3989323"/>
          </a:xfrm>
        </p:spPr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Char char="♫"/>
            </a:pPr>
            <a:r>
              <a:rPr lang="cs-CZ" dirty="0"/>
              <a:t> 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Ariana vyučuje hudbu a tanec v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Južnej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Afrike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každý rok jako člen Broadway in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South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Africa</a:t>
            </a:r>
            <a:endParaRPr lang="cs-CZ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Má 155 cm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Ariana vystupovala v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Birdland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jazz clubu v New Yorku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V auguste so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songom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The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way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( 2013 ) ku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ktorému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natočila aj videoklip získala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veľký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úspěch u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fanúšikov</a:t>
            </a:r>
            <a:endParaRPr lang="cs-CZ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Často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spieva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v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duetoch</a:t>
            </a:r>
            <a:endParaRPr lang="cs-CZ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Albumy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–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Yours</a:t>
            </a: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Truly</a:t>
            </a:r>
            <a:endParaRPr lang="cs-CZ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r>
              <a:rPr lang="cs-CZ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                 – My </a:t>
            </a:r>
            <a:r>
              <a:rPr lang="cs-CZ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Everithing</a:t>
            </a:r>
            <a:endParaRPr lang="cs-CZ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5122" name="Picture 2" descr="Ariana Grande Doesn't Need To Label Her Sexuality, And Neither Do You | Them">
            <a:extLst>
              <a:ext uri="{FF2B5EF4-FFF2-40B4-BE49-F238E27FC236}">
                <a16:creationId xmlns:a16="http://schemas.microsoft.com/office/drawing/2014/main" id="{90806C05-6BBF-434C-9E7E-8EB6C382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134">
            <a:off x="8321524" y="256258"/>
            <a:ext cx="3646542" cy="2051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6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2,630 張Ariana Grande圖像、照片及影像- Getty Images">
            <a:extLst>
              <a:ext uri="{FF2B5EF4-FFF2-40B4-BE49-F238E27FC236}">
                <a16:creationId xmlns:a16="http://schemas.microsoft.com/office/drawing/2014/main" id="{356A33B7-97BF-6246-E4C1-BC618A78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58" y="304591"/>
            <a:ext cx="4269868" cy="3027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riana Grande v Praze: &quot;Ale jooo, bylo to dobrý&quot; aneb Večer plný &quot;ale&quot; -  musicserver.cz">
            <a:extLst>
              <a:ext uri="{FF2B5EF4-FFF2-40B4-BE49-F238E27FC236}">
                <a16:creationId xmlns:a16="http://schemas.microsoft.com/office/drawing/2014/main" id="{78F32D55-984A-D8F1-7F8F-ABD0029F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92" y="3779415"/>
            <a:ext cx="6334125" cy="2705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y Everything - Ariana Grande [CD] od 182 Kč - Zbozi.cz">
            <a:extLst>
              <a:ext uri="{FF2B5EF4-FFF2-40B4-BE49-F238E27FC236}">
                <a16:creationId xmlns:a16="http://schemas.microsoft.com/office/drawing/2014/main" id="{931F47B5-0662-C492-B055-A235D006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55" y="140221"/>
            <a:ext cx="3104566" cy="3104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9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44D48-87F8-C93D-FE0E-9E77A92D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7" y="4919204"/>
            <a:ext cx="10569766" cy="1309687"/>
          </a:xfrm>
        </p:spPr>
        <p:txBody>
          <a:bodyPr>
            <a:noAutofit/>
          </a:bodyPr>
          <a:lstStyle/>
          <a:p>
            <a:pPr algn="ctr"/>
            <a:r>
              <a:rPr lang="sk-SK" sz="6000" dirty="0">
                <a:latin typeface="Algerian" panose="04020705040A02060702" pitchFamily="82" charset="0"/>
              </a:rPr>
              <a:t>Ďakujem za pozornosť</a:t>
            </a:r>
          </a:p>
        </p:txBody>
      </p:sp>
      <p:pic>
        <p:nvPicPr>
          <p:cNvPr id="1026" name="Picture 2" descr="Ariana Grande – nejnovější zprávy a fotografie – eXtra.cz">
            <a:extLst>
              <a:ext uri="{FF2B5EF4-FFF2-40B4-BE49-F238E27FC236}">
                <a16:creationId xmlns:a16="http://schemas.microsoft.com/office/drawing/2014/main" id="{37874974-ECB4-06A6-3A99-D77C908B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808822"/>
            <a:ext cx="70485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20025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3EA85748C214F9F294CEA6BD6C05B" ma:contentTypeVersion="15" ma:contentTypeDescription="Create a new document." ma:contentTypeScope="" ma:versionID="d61223881bba80395ad6af7de3cb191a">
  <xsd:schema xmlns:xsd="http://www.w3.org/2001/XMLSchema" xmlns:xs="http://www.w3.org/2001/XMLSchema" xmlns:p="http://schemas.microsoft.com/office/2006/metadata/properties" xmlns:ns3="7ab6f98e-59f1-44db-a7c3-5155a86c2dd4" xmlns:ns4="bec13244-5cd5-45c6-9909-3545f5d88652" targetNamespace="http://schemas.microsoft.com/office/2006/metadata/properties" ma:root="true" ma:fieldsID="e404193f67eb542175ca977fca9186f0" ns3:_="" ns4:_="">
    <xsd:import namespace="7ab6f98e-59f1-44db-a7c3-5155a86c2dd4"/>
    <xsd:import namespace="bec13244-5cd5-45c6-9909-3545f5d88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6f98e-59f1-44db-a7c3-5155a86c2d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13244-5cd5-45c6-9909-3545f5d88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ab6f98e-59f1-44db-a7c3-5155a86c2dd4" xsi:nil="true"/>
  </documentManagement>
</p:properties>
</file>

<file path=customXml/itemProps1.xml><?xml version="1.0" encoding="utf-8"?>
<ds:datastoreItem xmlns:ds="http://schemas.openxmlformats.org/officeDocument/2006/customXml" ds:itemID="{3D86B67F-4A16-4C03-9BD5-0B5797DCBBA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ab6f98e-59f1-44db-a7c3-5155a86c2dd4"/>
    <ds:schemaRef ds:uri="bec13244-5cd5-45c6-9909-3545f5d8865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071516-D94B-4E28-A656-06802FAC40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9576A1-61E0-426E-89D8-6F07296E364C}">
  <ds:schemaRefs>
    <ds:schemaRef ds:uri="http://schemas.microsoft.com/office/2006/metadata/properties"/>
    <ds:schemaRef ds:uri="http://www.w3.org/2000/xmlns/"/>
    <ds:schemaRef ds:uri="7ab6f98e-59f1-44db-a7c3-5155a86c2dd4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54</TotalTime>
  <Words>217</Words>
  <Application>Microsoft Office PowerPoint</Application>
  <PresentationFormat>Širokouhlá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4" baseType="lpstr">
      <vt:lpstr>Algerian</vt:lpstr>
      <vt:lpstr>Arial</vt:lpstr>
      <vt:lpstr>Dreaming Outloud Script Pro</vt:lpstr>
      <vt:lpstr>Goudy Old Style</vt:lpstr>
      <vt:lpstr>Times New Roman</vt:lpstr>
      <vt:lpstr>Univers Light</vt:lpstr>
      <vt:lpstr>PoiseVTI</vt:lpstr>
      <vt:lpstr>Ariana Grande</vt:lpstr>
      <vt:lpstr>Ariana Grande</vt:lpstr>
      <vt:lpstr> Životopis</vt:lpstr>
      <vt:lpstr>Najznámejšie pesničky</vt:lpstr>
      <vt:lpstr> Zaujímavosti</vt:lpstr>
      <vt:lpstr>Prezentácia programu PowerPoint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Ariana Grande</dc:title>
  <dc:creator>Barbora Ušiaková</dc:creator>
  <cp:lastModifiedBy>Ušiaková Barbora</cp:lastModifiedBy>
  <cp:revision>2</cp:revision>
  <dcterms:created xsi:type="dcterms:W3CDTF">2023-03-10T12:56:04Z</dcterms:created>
  <dcterms:modified xsi:type="dcterms:W3CDTF">2023-04-04T10:09:08Z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0x010100A233EA85748C214F9F294CEA6BD6C05B</vt:lpwstr>
  </property>
</Properties>
</file>