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1749D-FEC8-4E20-9858-50E9EC9E8653}" v="123" dt="2022-09-13T19:25:08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šiaková Barbora" userId="14244324-f127-41ea-a33f-fbe04c1a57ce" providerId="ADAL" clId="{0071749D-FEC8-4E20-9858-50E9EC9E8653}"/>
    <pc:docChg chg="undo custSel addSld delSld modSld sldOrd">
      <pc:chgData name="Ušiaková Barbora" userId="14244324-f127-41ea-a33f-fbe04c1a57ce" providerId="ADAL" clId="{0071749D-FEC8-4E20-9858-50E9EC9E8653}" dt="2022-09-13T19:25:08.160" v="2330"/>
      <pc:docMkLst>
        <pc:docMk/>
      </pc:docMkLst>
      <pc:sldChg chg="addSp modSp mod modTransition modAnim">
        <pc:chgData name="Ušiaková Barbora" userId="14244324-f127-41ea-a33f-fbe04c1a57ce" providerId="ADAL" clId="{0071749D-FEC8-4E20-9858-50E9EC9E8653}" dt="2022-09-13T19:23:47.547" v="2315"/>
        <pc:sldMkLst>
          <pc:docMk/>
          <pc:sldMk cId="846496668" sldId="256"/>
        </pc:sldMkLst>
        <pc:spChg chg="mod">
          <ac:chgData name="Ušiaková Barbora" userId="14244324-f127-41ea-a33f-fbe04c1a57ce" providerId="ADAL" clId="{0071749D-FEC8-4E20-9858-50E9EC9E8653}" dt="2022-09-13T19:15:52.243" v="2296" actId="1076"/>
          <ac:spMkLst>
            <pc:docMk/>
            <pc:sldMk cId="846496668" sldId="256"/>
            <ac:spMk id="2" creationId="{AD9F2FA7-FDDF-7377-7FA3-1DDBDCC252A0}"/>
          </ac:spMkLst>
        </pc:spChg>
        <pc:spChg chg="mod">
          <ac:chgData name="Ušiaková Barbora" userId="14244324-f127-41ea-a33f-fbe04c1a57ce" providerId="ADAL" clId="{0071749D-FEC8-4E20-9858-50E9EC9E8653}" dt="2022-09-13T19:15:43.696" v="2295" actId="1076"/>
          <ac:spMkLst>
            <pc:docMk/>
            <pc:sldMk cId="846496668" sldId="256"/>
            <ac:spMk id="3" creationId="{366633DC-2808-240D-72D0-AC7BB13F073C}"/>
          </ac:spMkLst>
        </pc:spChg>
        <pc:picChg chg="add mod">
          <ac:chgData name="Ušiaková Barbora" userId="14244324-f127-41ea-a33f-fbe04c1a57ce" providerId="ADAL" clId="{0071749D-FEC8-4E20-9858-50E9EC9E8653}" dt="2022-09-13T19:14:37.130" v="2291" actId="1076"/>
          <ac:picMkLst>
            <pc:docMk/>
            <pc:sldMk cId="846496668" sldId="256"/>
            <ac:picMk id="7170" creationId="{26AFC258-410C-CB34-17D7-04B584B0806A}"/>
          </ac:picMkLst>
        </pc:picChg>
      </pc:sldChg>
      <pc:sldChg chg="addSp modSp mod modTransition modAnim">
        <pc:chgData name="Ušiaková Barbora" userId="14244324-f127-41ea-a33f-fbe04c1a57ce" providerId="ADAL" clId="{0071749D-FEC8-4E20-9858-50E9EC9E8653}" dt="2022-09-13T19:23:57.523" v="2318"/>
        <pc:sldMkLst>
          <pc:docMk/>
          <pc:sldMk cId="2332377492" sldId="257"/>
        </pc:sldMkLst>
        <pc:spChg chg="mod">
          <ac:chgData name="Ušiaková Barbora" userId="14244324-f127-41ea-a33f-fbe04c1a57ce" providerId="ADAL" clId="{0071749D-FEC8-4E20-9858-50E9EC9E8653}" dt="2022-09-13T18:14:43.131" v="516" actId="2711"/>
          <ac:spMkLst>
            <pc:docMk/>
            <pc:sldMk cId="2332377492" sldId="257"/>
            <ac:spMk id="2" creationId="{F8F9EC1F-817B-1FC4-1E3B-1DD156F2009F}"/>
          </ac:spMkLst>
        </pc:spChg>
        <pc:spChg chg="mod">
          <ac:chgData name="Ušiaková Barbora" userId="14244324-f127-41ea-a33f-fbe04c1a57ce" providerId="ADAL" clId="{0071749D-FEC8-4E20-9858-50E9EC9E8653}" dt="2022-09-13T18:43:25.815" v="1609" actId="27636"/>
          <ac:spMkLst>
            <pc:docMk/>
            <pc:sldMk cId="2332377492" sldId="257"/>
            <ac:spMk id="3" creationId="{4706C828-BCE1-BC4E-FAD4-20A20CA81B6C}"/>
          </ac:spMkLst>
        </pc:spChg>
        <pc:picChg chg="add mod">
          <ac:chgData name="Ušiaková Barbora" userId="14244324-f127-41ea-a33f-fbe04c1a57ce" providerId="ADAL" clId="{0071749D-FEC8-4E20-9858-50E9EC9E8653}" dt="2022-09-13T18:42:13.392" v="1601" actId="1076"/>
          <ac:picMkLst>
            <pc:docMk/>
            <pc:sldMk cId="2332377492" sldId="257"/>
            <ac:picMk id="2050" creationId="{D545C9FD-8AA3-4116-9518-9FCFCCE7373F}"/>
          </ac:picMkLst>
        </pc:picChg>
      </pc:sldChg>
      <pc:sldChg chg="addSp modSp new mod modTransition modAnim">
        <pc:chgData name="Ušiaková Barbora" userId="14244324-f127-41ea-a33f-fbe04c1a57ce" providerId="ADAL" clId="{0071749D-FEC8-4E20-9858-50E9EC9E8653}" dt="2022-09-13T19:24:06.654" v="2320"/>
        <pc:sldMkLst>
          <pc:docMk/>
          <pc:sldMk cId="3017716018" sldId="258"/>
        </pc:sldMkLst>
        <pc:spChg chg="mod">
          <ac:chgData name="Ušiaková Barbora" userId="14244324-f127-41ea-a33f-fbe04c1a57ce" providerId="ADAL" clId="{0071749D-FEC8-4E20-9858-50E9EC9E8653}" dt="2022-09-13T18:41:08.235" v="1589" actId="1076"/>
          <ac:spMkLst>
            <pc:docMk/>
            <pc:sldMk cId="3017716018" sldId="258"/>
            <ac:spMk id="2" creationId="{ADD28630-CD55-A3E6-4D8F-558F393759EA}"/>
          </ac:spMkLst>
        </pc:spChg>
        <pc:spChg chg="mod">
          <ac:chgData name="Ušiaková Barbora" userId="14244324-f127-41ea-a33f-fbe04c1a57ce" providerId="ADAL" clId="{0071749D-FEC8-4E20-9858-50E9EC9E8653}" dt="2022-09-13T18:43:17.892" v="1607" actId="27636"/>
          <ac:spMkLst>
            <pc:docMk/>
            <pc:sldMk cId="3017716018" sldId="258"/>
            <ac:spMk id="3" creationId="{00924D49-523D-D647-203D-59DE85F6AE82}"/>
          </ac:spMkLst>
        </pc:spChg>
        <pc:picChg chg="add mod">
          <ac:chgData name="Ušiaková Barbora" userId="14244324-f127-41ea-a33f-fbe04c1a57ce" providerId="ADAL" clId="{0071749D-FEC8-4E20-9858-50E9EC9E8653}" dt="2022-09-13T18:41:15.894" v="1590" actId="14100"/>
          <ac:picMkLst>
            <pc:docMk/>
            <pc:sldMk cId="3017716018" sldId="258"/>
            <ac:picMk id="1026" creationId="{77B9F2B5-462F-EDD8-E831-9EF99DAD53C6}"/>
          </ac:picMkLst>
        </pc:picChg>
      </pc:sldChg>
      <pc:sldChg chg="addSp modSp new mod modTransition modAnim">
        <pc:chgData name="Ušiaková Barbora" userId="14244324-f127-41ea-a33f-fbe04c1a57ce" providerId="ADAL" clId="{0071749D-FEC8-4E20-9858-50E9EC9E8653}" dt="2022-09-13T19:24:19.407" v="2322"/>
        <pc:sldMkLst>
          <pc:docMk/>
          <pc:sldMk cId="1715714482" sldId="259"/>
        </pc:sldMkLst>
        <pc:spChg chg="mod">
          <ac:chgData name="Ušiaková Barbora" userId="14244324-f127-41ea-a33f-fbe04c1a57ce" providerId="ADAL" clId="{0071749D-FEC8-4E20-9858-50E9EC9E8653}" dt="2022-09-13T18:46:28.933" v="1629" actId="1076"/>
          <ac:spMkLst>
            <pc:docMk/>
            <pc:sldMk cId="1715714482" sldId="259"/>
            <ac:spMk id="2" creationId="{E4ABC5E5-FA42-1DE0-DE0B-CADDC0023FF4}"/>
          </ac:spMkLst>
        </pc:spChg>
        <pc:spChg chg="mod">
          <ac:chgData name="Ušiaková Barbora" userId="14244324-f127-41ea-a33f-fbe04c1a57ce" providerId="ADAL" clId="{0071749D-FEC8-4E20-9858-50E9EC9E8653}" dt="2022-09-13T18:51:16.067" v="1688" actId="1076"/>
          <ac:spMkLst>
            <pc:docMk/>
            <pc:sldMk cId="1715714482" sldId="259"/>
            <ac:spMk id="3" creationId="{5D7AD27B-C9FD-3D39-12E0-0783021BFFD4}"/>
          </ac:spMkLst>
        </pc:spChg>
        <pc:picChg chg="add mod">
          <ac:chgData name="Ušiaková Barbora" userId="14244324-f127-41ea-a33f-fbe04c1a57ce" providerId="ADAL" clId="{0071749D-FEC8-4E20-9858-50E9EC9E8653}" dt="2022-09-13T18:46:15.586" v="1628" actId="1076"/>
          <ac:picMkLst>
            <pc:docMk/>
            <pc:sldMk cId="1715714482" sldId="259"/>
            <ac:picMk id="3074" creationId="{3F545F21-FED9-E549-A227-F9DA48D57352}"/>
          </ac:picMkLst>
        </pc:picChg>
      </pc:sldChg>
      <pc:sldChg chg="addSp delSp modSp new mod ord modTransition modAnim">
        <pc:chgData name="Ušiaková Barbora" userId="14244324-f127-41ea-a33f-fbe04c1a57ce" providerId="ADAL" clId="{0071749D-FEC8-4E20-9858-50E9EC9E8653}" dt="2022-09-13T19:24:13.400" v="2321"/>
        <pc:sldMkLst>
          <pc:docMk/>
          <pc:sldMk cId="1380595018" sldId="260"/>
        </pc:sldMkLst>
        <pc:spChg chg="mod">
          <ac:chgData name="Ušiaková Barbora" userId="14244324-f127-41ea-a33f-fbe04c1a57ce" providerId="ADAL" clId="{0071749D-FEC8-4E20-9858-50E9EC9E8653}" dt="2022-09-13T18:50:23.531" v="1684" actId="20577"/>
          <ac:spMkLst>
            <pc:docMk/>
            <pc:sldMk cId="1380595018" sldId="260"/>
            <ac:spMk id="2" creationId="{4F477E67-6912-DBA6-3F1E-9AD034F503A9}"/>
          </ac:spMkLst>
        </pc:spChg>
        <pc:spChg chg="del">
          <ac:chgData name="Ušiaková Barbora" userId="14244324-f127-41ea-a33f-fbe04c1a57ce" providerId="ADAL" clId="{0071749D-FEC8-4E20-9858-50E9EC9E8653}" dt="2022-09-13T18:48:19.322" v="1640"/>
          <ac:spMkLst>
            <pc:docMk/>
            <pc:sldMk cId="1380595018" sldId="260"/>
            <ac:spMk id="3" creationId="{805CF47B-A8D5-6FCD-8A01-D45F2D463580}"/>
          </ac:spMkLst>
        </pc:spChg>
        <pc:picChg chg="add mod">
          <ac:chgData name="Ušiaková Barbora" userId="14244324-f127-41ea-a33f-fbe04c1a57ce" providerId="ADAL" clId="{0071749D-FEC8-4E20-9858-50E9EC9E8653}" dt="2022-09-13T18:49:56.708" v="1649" actId="1076"/>
          <ac:picMkLst>
            <pc:docMk/>
            <pc:sldMk cId="1380595018" sldId="260"/>
            <ac:picMk id="4098" creationId="{0DC66CE4-17AD-68D4-D08C-45148464AF9A}"/>
          </ac:picMkLst>
        </pc:picChg>
        <pc:picChg chg="add del mod">
          <ac:chgData name="Ušiaková Barbora" userId="14244324-f127-41ea-a33f-fbe04c1a57ce" providerId="ADAL" clId="{0071749D-FEC8-4E20-9858-50E9EC9E8653}" dt="2022-09-13T18:49:45.025" v="1648" actId="21"/>
          <ac:picMkLst>
            <pc:docMk/>
            <pc:sldMk cId="1380595018" sldId="260"/>
            <ac:picMk id="4100" creationId="{DB0A40B4-1F32-224D-2569-43D953132DBD}"/>
          </ac:picMkLst>
        </pc:picChg>
      </pc:sldChg>
      <pc:sldChg chg="addSp modSp new modTransition modAnim">
        <pc:chgData name="Ušiaková Barbora" userId="14244324-f127-41ea-a33f-fbe04c1a57ce" providerId="ADAL" clId="{0071749D-FEC8-4E20-9858-50E9EC9E8653}" dt="2022-09-13T19:24:27.813" v="2323"/>
        <pc:sldMkLst>
          <pc:docMk/>
          <pc:sldMk cId="964744599" sldId="261"/>
        </pc:sldMkLst>
        <pc:picChg chg="add mod">
          <ac:chgData name="Ušiaková Barbora" userId="14244324-f127-41ea-a33f-fbe04c1a57ce" providerId="ADAL" clId="{0071749D-FEC8-4E20-9858-50E9EC9E8653}" dt="2022-09-13T18:54:17.336" v="1699" actId="1440"/>
          <ac:picMkLst>
            <pc:docMk/>
            <pc:sldMk cId="964744599" sldId="261"/>
            <ac:picMk id="5122" creationId="{DA161CA1-FBE5-09A0-8EC0-7A3E913E708D}"/>
          </ac:picMkLst>
        </pc:picChg>
        <pc:picChg chg="add mod">
          <ac:chgData name="Ušiaková Barbora" userId="14244324-f127-41ea-a33f-fbe04c1a57ce" providerId="ADAL" clId="{0071749D-FEC8-4E20-9858-50E9EC9E8653}" dt="2022-09-13T18:54:53.337" v="1708" actId="1076"/>
          <ac:picMkLst>
            <pc:docMk/>
            <pc:sldMk cId="964744599" sldId="261"/>
            <ac:picMk id="5124" creationId="{6ACF2858-55E9-D052-A921-C5CE6FD93F1D}"/>
          </ac:picMkLst>
        </pc:picChg>
        <pc:picChg chg="add mod">
          <ac:chgData name="Ušiaková Barbora" userId="14244324-f127-41ea-a33f-fbe04c1a57ce" providerId="ADAL" clId="{0071749D-FEC8-4E20-9858-50E9EC9E8653}" dt="2022-09-13T18:55:51.513" v="1718" actId="1440"/>
          <ac:picMkLst>
            <pc:docMk/>
            <pc:sldMk cId="964744599" sldId="261"/>
            <ac:picMk id="5126" creationId="{0AC3DD66-B9B8-1A8B-6B4A-D20B52C8C414}"/>
          </ac:picMkLst>
        </pc:picChg>
      </pc:sldChg>
      <pc:sldChg chg="modSp new mod modTransition">
        <pc:chgData name="Ušiaková Barbora" userId="14244324-f127-41ea-a33f-fbe04c1a57ce" providerId="ADAL" clId="{0071749D-FEC8-4E20-9858-50E9EC9E8653}" dt="2022-09-13T19:24:35.426" v="2325"/>
        <pc:sldMkLst>
          <pc:docMk/>
          <pc:sldMk cId="1694260237" sldId="262"/>
        </pc:sldMkLst>
        <pc:spChg chg="mod">
          <ac:chgData name="Ušiaková Barbora" userId="14244324-f127-41ea-a33f-fbe04c1a57ce" providerId="ADAL" clId="{0071749D-FEC8-4E20-9858-50E9EC9E8653}" dt="2022-09-13T18:56:22.898" v="1751" actId="20577"/>
          <ac:spMkLst>
            <pc:docMk/>
            <pc:sldMk cId="1694260237" sldId="262"/>
            <ac:spMk id="2" creationId="{4227629A-3ADE-E3FE-2571-43BD9FE67BF2}"/>
          </ac:spMkLst>
        </pc:spChg>
        <pc:spChg chg="mod">
          <ac:chgData name="Ušiaková Barbora" userId="14244324-f127-41ea-a33f-fbe04c1a57ce" providerId="ADAL" clId="{0071749D-FEC8-4E20-9858-50E9EC9E8653}" dt="2022-09-13T19:02:46.295" v="1789" actId="255"/>
          <ac:spMkLst>
            <pc:docMk/>
            <pc:sldMk cId="1694260237" sldId="262"/>
            <ac:spMk id="3" creationId="{08590393-17A4-BED6-85BC-7C637475AE97}"/>
          </ac:spMkLst>
        </pc:spChg>
      </pc:sldChg>
      <pc:sldChg chg="modSp new mod modTransition">
        <pc:chgData name="Ušiaková Barbora" userId="14244324-f127-41ea-a33f-fbe04c1a57ce" providerId="ADAL" clId="{0071749D-FEC8-4E20-9858-50E9EC9E8653}" dt="2022-09-13T19:24:52.123" v="2328"/>
        <pc:sldMkLst>
          <pc:docMk/>
          <pc:sldMk cId="3869836587" sldId="263"/>
        </pc:sldMkLst>
        <pc:spChg chg="mod">
          <ac:chgData name="Ušiaková Barbora" userId="14244324-f127-41ea-a33f-fbe04c1a57ce" providerId="ADAL" clId="{0071749D-FEC8-4E20-9858-50E9EC9E8653}" dt="2022-09-13T19:03:06.268" v="1791"/>
          <ac:spMkLst>
            <pc:docMk/>
            <pc:sldMk cId="3869836587" sldId="263"/>
            <ac:spMk id="2" creationId="{83C0FB7B-2748-9BE2-6492-F4C7471CFC6F}"/>
          </ac:spMkLst>
        </pc:spChg>
        <pc:spChg chg="mod">
          <ac:chgData name="Ušiaková Barbora" userId="14244324-f127-41ea-a33f-fbe04c1a57ce" providerId="ADAL" clId="{0071749D-FEC8-4E20-9858-50E9EC9E8653}" dt="2022-09-13T19:08:29.220" v="2246" actId="255"/>
          <ac:spMkLst>
            <pc:docMk/>
            <pc:sldMk cId="3869836587" sldId="263"/>
            <ac:spMk id="3" creationId="{43D1B9D0-18CB-9AFB-0A8D-35D8DC97613A}"/>
          </ac:spMkLst>
        </pc:spChg>
      </pc:sldChg>
      <pc:sldChg chg="addSp modSp new mod modTransition modAnim">
        <pc:chgData name="Ušiaková Barbora" userId="14244324-f127-41ea-a33f-fbe04c1a57ce" providerId="ADAL" clId="{0071749D-FEC8-4E20-9858-50E9EC9E8653}" dt="2022-09-13T19:25:08.160" v="2330"/>
        <pc:sldMkLst>
          <pc:docMk/>
          <pc:sldMk cId="2275791285" sldId="264"/>
        </pc:sldMkLst>
        <pc:spChg chg="mod">
          <ac:chgData name="Ušiaková Barbora" userId="14244324-f127-41ea-a33f-fbe04c1a57ce" providerId="ADAL" clId="{0071749D-FEC8-4E20-9858-50E9EC9E8653}" dt="2022-09-13T19:09:25.933" v="2276" actId="1076"/>
          <ac:spMkLst>
            <pc:docMk/>
            <pc:sldMk cId="2275791285" sldId="264"/>
            <ac:spMk id="2" creationId="{1F7BF430-D772-E007-F403-6B50AF76416C}"/>
          </ac:spMkLst>
        </pc:spChg>
        <pc:picChg chg="add mod">
          <ac:chgData name="Ušiaková Barbora" userId="14244324-f127-41ea-a33f-fbe04c1a57ce" providerId="ADAL" clId="{0071749D-FEC8-4E20-9858-50E9EC9E8653}" dt="2022-09-13T19:11:38.922" v="2282" actId="1076"/>
          <ac:picMkLst>
            <pc:docMk/>
            <pc:sldMk cId="2275791285" sldId="264"/>
            <ac:picMk id="6146" creationId="{7D8767FF-C75A-0ED8-5A24-1823BCFD7F1D}"/>
          </ac:picMkLst>
        </pc:picChg>
      </pc:sldChg>
      <pc:sldChg chg="new del">
        <pc:chgData name="Ušiaková Barbora" userId="14244324-f127-41ea-a33f-fbe04c1a57ce" providerId="ADAL" clId="{0071749D-FEC8-4E20-9858-50E9EC9E8653}" dt="2022-09-13T19:08:48.881" v="2248" actId="2696"/>
        <pc:sldMkLst>
          <pc:docMk/>
          <pc:sldMk cId="3181343547" sldId="264"/>
        </pc:sldMkLst>
      </pc:sldChg>
      <pc:sldChg chg="add del">
        <pc:chgData name="Ušiaková Barbora" userId="14244324-f127-41ea-a33f-fbe04c1a57ce" providerId="ADAL" clId="{0071749D-FEC8-4E20-9858-50E9EC9E8653}" dt="2022-09-13T19:11:12.769" v="2278" actId="2696"/>
        <pc:sldMkLst>
          <pc:docMk/>
          <pc:sldMk cId="2845522682" sldId="265"/>
        </pc:sldMkLst>
      </pc:sldChg>
      <pc:sldChg chg="add del">
        <pc:chgData name="Ušiaková Barbora" userId="14244324-f127-41ea-a33f-fbe04c1a57ce" providerId="ADAL" clId="{0071749D-FEC8-4E20-9858-50E9EC9E8653}" dt="2022-09-13T19:11:22.369" v="2280"/>
        <pc:sldMkLst>
          <pc:docMk/>
          <pc:sldMk cId="3096314996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F2FA7-FDDF-7377-7FA3-1DDBDCC25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960" y="3429000"/>
            <a:ext cx="9448800" cy="1200261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sk-SK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Alžbeta II.</a:t>
            </a:r>
            <a:endParaRPr lang="sk-SK" sz="7200" b="1" dirty="0">
              <a:latin typeface="Algerian" panose="04020705040A02060702" pitchFamily="8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6633DC-2808-240D-72D0-AC7BB13F0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720" y="6365241"/>
            <a:ext cx="2824480" cy="685800"/>
          </a:xfrm>
        </p:spPr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Barbora Ušiaková  G2.A</a:t>
            </a:r>
          </a:p>
        </p:txBody>
      </p:sp>
      <p:pic>
        <p:nvPicPr>
          <p:cNvPr id="7170" name="Picture 2" descr="Kráľovná Alžbeta II. zomrela, odišla za svojím milovaným Philipom: V  Británii sa spustila operácia Unicorn... | Diva.sk">
            <a:extLst>
              <a:ext uri="{FF2B5EF4-FFF2-40B4-BE49-F238E27FC236}">
                <a16:creationId xmlns:a16="http://schemas.microsoft.com/office/drawing/2014/main" id="{26AFC258-410C-CB34-17D7-04B584B0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385">
            <a:off x="583922" y="440037"/>
            <a:ext cx="4836119" cy="2703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96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9EC1F-817B-1FC4-1E3B-1DD156F2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životopis</a:t>
            </a:r>
            <a:b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sk-SK" b="1" i="0" dirty="0">
                <a:effectLst/>
                <a:latin typeface="Cooper Black" panose="0208090404030B020404" pitchFamily="18" charset="0"/>
              </a:rPr>
              <a:t> </a:t>
            </a:r>
            <a:r>
              <a:rPr lang="sk-SK" b="1" dirty="0" err="1">
                <a:latin typeface="Mystical Woods Rough Script" panose="02000500000000000000" pitchFamily="2" charset="-18"/>
              </a:rPr>
              <a:t>Životopis</a:t>
            </a:r>
            <a:endParaRPr lang="sk-SK" dirty="0">
              <a:latin typeface="Mystical Woods Rough Script" panose="02000500000000000000" pitchFamily="2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06C828-BCE1-BC4E-FAD4-20A20CA81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3091348"/>
            <a:ext cx="10820400" cy="3078480"/>
          </a:xfrm>
        </p:spPr>
        <p:txBody>
          <a:bodyPr>
            <a:normAutofit/>
          </a:bodyPr>
          <a:lstStyle/>
          <a:p>
            <a:r>
              <a:rPr lang="sk-SK" sz="28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Narodila sa 21.apríla 1926 a zomrela 8. septembra 2022                                  							( vo veku 96 rokov ).</a:t>
            </a:r>
          </a:p>
          <a:p>
            <a:r>
              <a:rPr lang="sk-SK" sz="28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Na trón nastúpila 2. februára 1952 vo veku 25 rokov.</a:t>
            </a:r>
          </a:p>
          <a:p>
            <a:r>
              <a:rPr lang="sk-SK" sz="28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Považovaná za najdlhšie vládnuceho monarchu na svete </a:t>
            </a:r>
            <a:r>
              <a:rPr lang="sk-SK" sz="2800" b="1" dirty="0">
                <a:latin typeface="Baguet Script" panose="00000500000000000000" pitchFamily="2" charset="-18"/>
                <a:cs typeface="Dreaming Outloud Script Pro" panose="03050502040304050704" pitchFamily="66" charset="0"/>
                <a:sym typeface="Symbol" panose="05050102010706020507" pitchFamily="18" charset="2"/>
              </a:rPr>
              <a:t> 70. rokov.</a:t>
            </a:r>
          </a:p>
          <a:p>
            <a:r>
              <a:rPr lang="sk-SK" sz="2800" b="1" dirty="0">
                <a:latin typeface="Baguet Script" panose="00000500000000000000" pitchFamily="2" charset="-18"/>
                <a:cs typeface="Dreaming Outloud Script Pro" panose="03050502040304050704" pitchFamily="66" charset="0"/>
                <a:sym typeface="Symbol" panose="05050102010706020507" pitchFamily="18" charset="2"/>
              </a:rPr>
              <a:t> Alžbeta II. sa však kráľovnou ani pôvodne stať nemala  strýko Eduard VIII.</a:t>
            </a:r>
            <a:endParaRPr lang="sk-SK" sz="2800" b="1" dirty="0">
              <a:latin typeface="Baguet Script" panose="00000500000000000000" pitchFamily="2" charset="-18"/>
              <a:cs typeface="Dreaming Outloud Script Pro" panose="03050502040304050704" pitchFamily="66" charset="0"/>
            </a:endParaRPr>
          </a:p>
        </p:txBody>
      </p:sp>
      <p:pic>
        <p:nvPicPr>
          <p:cNvPr id="2050" name="Picture 2" descr="Záhadná minulosť slávnej kráľovnej: Zosnulá Alžbeta II. († 96) mala predkov  na Zemplíne! | Nový Čas">
            <a:extLst>
              <a:ext uri="{FF2B5EF4-FFF2-40B4-BE49-F238E27FC236}">
                <a16:creationId xmlns:a16="http://schemas.microsoft.com/office/drawing/2014/main" id="{D545C9FD-8AA3-4116-9518-9FCFCCE7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697">
            <a:off x="1164104" y="361708"/>
            <a:ext cx="3735601" cy="2098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77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28630-CD55-A3E6-4D8F-558F3937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046479"/>
            <a:ext cx="8610600" cy="1293028"/>
          </a:xfrm>
        </p:spPr>
        <p:txBody>
          <a:bodyPr/>
          <a:lstStyle/>
          <a:p>
            <a:pPr algn="ctr"/>
            <a:r>
              <a:rPr lang="sk-SK" dirty="0">
                <a:latin typeface="Mystical Woods Rough Script" panose="02000500000000000000" pitchFamily="2" charset="-18"/>
              </a:rPr>
              <a:t>životopis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924D49-523D-D647-203D-59DE85F6A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94648"/>
            <a:ext cx="10820400" cy="3271520"/>
          </a:xfrm>
        </p:spPr>
        <p:txBody>
          <a:bodyPr>
            <a:normAutofit/>
          </a:bodyPr>
          <a:lstStyle/>
          <a:p>
            <a:r>
              <a:rPr lang="sk-SK" dirty="0"/>
              <a:t> </a:t>
            </a:r>
            <a:r>
              <a:rPr lang="sk-SK" sz="26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Alžbeta II. sa celým svojím menom volala </a:t>
            </a:r>
            <a:r>
              <a:rPr lang="sk-SK" sz="2600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ELIZABETH ALEXANDRA MARY WINDSOR.</a:t>
            </a:r>
          </a:p>
          <a:p>
            <a:r>
              <a:rPr lang="sk-SK" sz="2600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</a:t>
            </a:r>
            <a:r>
              <a:rPr lang="sk-SK" sz="26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Vo svojich 13. rokoch sa zamilovala do svojej celoživotnej lásky princa </a:t>
            </a:r>
            <a:r>
              <a:rPr lang="sk-SK" sz="2600" b="1" dirty="0" err="1">
                <a:latin typeface="Baguet Script" panose="00000500000000000000" pitchFamily="2" charset="-18"/>
                <a:cs typeface="Dreaming Outloud Script Pro" panose="03050502040304050704" pitchFamily="66" charset="0"/>
              </a:rPr>
              <a:t>Philipa</a:t>
            </a:r>
            <a:r>
              <a:rPr lang="sk-SK" sz="26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</a:t>
            </a:r>
            <a:r>
              <a:rPr lang="sk-SK" sz="2600" b="1" dirty="0" err="1">
                <a:latin typeface="Baguet Script" panose="00000500000000000000" pitchFamily="2" charset="-18"/>
                <a:cs typeface="Dreaming Outloud Script Pro" panose="03050502040304050704" pitchFamily="66" charset="0"/>
              </a:rPr>
              <a:t>Mountbattena</a:t>
            </a:r>
            <a:r>
              <a:rPr lang="sk-SK" sz="26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vojvodu z </a:t>
            </a:r>
            <a:r>
              <a:rPr lang="sk-SK" sz="2600" b="1" dirty="0" err="1">
                <a:latin typeface="Baguet Script" panose="00000500000000000000" pitchFamily="2" charset="-18"/>
                <a:cs typeface="Dreaming Outloud Script Pro" panose="03050502040304050704" pitchFamily="66" charset="0"/>
              </a:rPr>
              <a:t>Edinburgu</a:t>
            </a:r>
            <a:r>
              <a:rPr lang="sk-SK" sz="26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.</a:t>
            </a:r>
          </a:p>
          <a:p>
            <a:r>
              <a:rPr lang="sk-SK" sz="26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Spolu so svojim manželom mali štyri deti – dvoch chlapcov a dve dievčatá.</a:t>
            </a:r>
          </a:p>
          <a:p>
            <a:r>
              <a:rPr lang="sk-SK" sz="26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Bola vládnucou kráľovnou a hlavou štátu v približne18 krajinách.</a:t>
            </a:r>
          </a:p>
          <a:p>
            <a:r>
              <a:rPr lang="sk-SK" sz="26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Ako dieťaťu sa jej dostalo toho najlepšieho vzdelania</a:t>
            </a:r>
            <a:r>
              <a:rPr lang="sk-SK" sz="2600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26" name="Picture 2" descr="Alžběta II. s usednutím na britský trůn původně nepočítala. Byla nejstarší  vládnoucí panovník na světě - Prima Zoom">
            <a:extLst>
              <a:ext uri="{FF2B5EF4-FFF2-40B4-BE49-F238E27FC236}">
                <a16:creationId xmlns:a16="http://schemas.microsoft.com/office/drawing/2014/main" id="{77B9F2B5-462F-EDD8-E831-9EF99DA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872">
            <a:off x="1274659" y="349047"/>
            <a:ext cx="4018981" cy="2260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16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77E67-6912-DBA6-3F1E-9AD034F5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712" y="175093"/>
            <a:ext cx="8610600" cy="1293028"/>
          </a:xfrm>
        </p:spPr>
        <p:txBody>
          <a:bodyPr/>
          <a:lstStyle/>
          <a:p>
            <a:pPr algn="ctr"/>
            <a:r>
              <a:rPr lang="sk-SK" dirty="0">
                <a:latin typeface="Mystical Woods Rough Script" panose="02000500000000000000" pitchFamily="2" charset="-18"/>
              </a:rPr>
              <a:t>Rodokmeň Kráľovskej rodiny </a:t>
            </a:r>
          </a:p>
        </p:txBody>
      </p:sp>
      <p:pic>
        <p:nvPicPr>
          <p:cNvPr id="4098" name="Picture 2" descr="Kráľovská rodina :: LONDÝN">
            <a:extLst>
              <a:ext uri="{FF2B5EF4-FFF2-40B4-BE49-F238E27FC236}">
                <a16:creationId xmlns:a16="http://schemas.microsoft.com/office/drawing/2014/main" id="{0DC66CE4-17AD-68D4-D08C-45148464A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39241"/>
            <a:ext cx="4709225" cy="49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9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C5E5-FA42-1DE0-DE0B-CADDC002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91754"/>
            <a:ext cx="6187440" cy="887605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Mystical Woods Rough Script" panose="02000500000000000000" pitchFamily="2" charset="-18"/>
              </a:rPr>
              <a:t>2. Svetová vojna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7AD27B-C9FD-3D39-12E0-0783021BF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70481"/>
            <a:ext cx="10820400" cy="3881120"/>
          </a:xfrm>
        </p:spPr>
        <p:txBody>
          <a:bodyPr/>
          <a:lstStyle/>
          <a:p>
            <a:r>
              <a:rPr lang="sk-SK" sz="25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Cez druhú svetovú vojnu striedala kráľovská rodina najrozmanitejšie sídle len preto aby sa zachránila pred bombardovaním.</a:t>
            </a:r>
          </a:p>
          <a:p>
            <a:r>
              <a:rPr lang="sk-SK" sz="25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Vo svojich 15. rokoch sa kráľovná / princezná Alžbeta II. rozhodla v rádiu povzbudiť všetkých občanov Spojeného britského kráľovstva.</a:t>
            </a:r>
          </a:p>
          <a:p>
            <a:r>
              <a:rPr lang="sk-SK" sz="25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 Neskôr sa dokonca vo svojich 21. rokoch rozhodla zložiť sľub pre </a:t>
            </a:r>
            <a:r>
              <a:rPr lang="sk-SK" sz="2500" b="1" dirty="0" err="1">
                <a:latin typeface="Baguet Script" panose="00000500000000000000" pitchFamily="2" charset="-18"/>
                <a:cs typeface="Dreaming Outloud Script Pro" panose="03050502040304050704" pitchFamily="66" charset="0"/>
              </a:rPr>
              <a:t>comonweld</a:t>
            </a:r>
            <a:r>
              <a:rPr lang="sk-SK" sz="25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, že celý svoj život venuje ľuďom a svojej rodine.</a:t>
            </a:r>
          </a:p>
          <a:p>
            <a:pPr marL="0" indent="0">
              <a:buNone/>
            </a:pPr>
            <a:r>
              <a:rPr lang="sk-SK" sz="2500" b="1" dirty="0">
                <a:latin typeface="Baguet Script" panose="00000500000000000000" pitchFamily="2" charset="-18"/>
                <a:cs typeface="Dreaming Outloud Script Pro" panose="03050502040304050704" pitchFamily="66" charset="0"/>
              </a:rPr>
              <a:t>Vyhlásila:</a:t>
            </a:r>
            <a:r>
              <a:rPr lang="sk-SK" dirty="0"/>
              <a:t> </a:t>
            </a:r>
            <a:r>
              <a:rPr lang="sk-S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k-SK" b="1" i="1" dirty="0">
                <a:effectLst/>
                <a:latin typeface="Century" panose="02040604050505020304" pitchFamily="18" charset="0"/>
              </a:rPr>
              <a:t>„Vyhlasujem pred vami, že celý môj život, či už dlhý alebo krátky, bude venovaný službe vám a službe našej veľkej kráľovskej rodiny, do ktorej patríme všetci.“</a:t>
            </a:r>
            <a:endParaRPr lang="sk-SK" b="1" i="1" dirty="0">
              <a:latin typeface="Century" panose="02040604050505020304" pitchFamily="18" charset="0"/>
            </a:endParaRPr>
          </a:p>
        </p:txBody>
      </p:sp>
      <p:pic>
        <p:nvPicPr>
          <p:cNvPr id="3074" name="Picture 2" descr="BRAINEE.sk - Alžbeta II. slúžila počas 2. svetovej vojny. Volali ju  princezná automechanik, koniec vojny tajne oslávila medzi ľuďmi">
            <a:extLst>
              <a:ext uri="{FF2B5EF4-FFF2-40B4-BE49-F238E27FC236}">
                <a16:creationId xmlns:a16="http://schemas.microsoft.com/office/drawing/2014/main" id="{3F545F21-FED9-E549-A227-F9DA48D5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97" y="254001"/>
            <a:ext cx="3283903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14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ráľovská svadba v ťažkých časoch: Na šaty si Alžbeta II. (†96) musela rok  šetriť! | Topky.sk">
            <a:extLst>
              <a:ext uri="{FF2B5EF4-FFF2-40B4-BE49-F238E27FC236}">
                <a16:creationId xmlns:a16="http://schemas.microsoft.com/office/drawing/2014/main" id="{0AC3DD66-B9B8-1A8B-6B4A-D20B52C8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831">
            <a:off x="436880" y="487680"/>
            <a:ext cx="4632008" cy="3482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rálovna Alžběta II. slaví 96. narozeniny: Jaké je tajemství její  dlouhověkosti? - Lifee.cz">
            <a:extLst>
              <a:ext uri="{FF2B5EF4-FFF2-40B4-BE49-F238E27FC236}">
                <a16:creationId xmlns:a16="http://schemas.microsoft.com/office/drawing/2014/main" id="{DA161CA1-FBE5-09A0-8EC0-7A3E913E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69" y="3429000"/>
            <a:ext cx="5250462" cy="295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iti chystajú na budúci rok oslavy 70. výročia kraľovania Alžbety II.">
            <a:extLst>
              <a:ext uri="{FF2B5EF4-FFF2-40B4-BE49-F238E27FC236}">
                <a16:creationId xmlns:a16="http://schemas.microsoft.com/office/drawing/2014/main" id="{6ACF2858-55E9-D052-A921-C5CE6FD9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498">
            <a:off x="7244078" y="170815"/>
            <a:ext cx="4524375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44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7629A-3ADE-E3FE-2571-43BD9FE6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Mystical Woods Rough Script" panose="02000500000000000000" pitchFamily="2" charset="-18"/>
              </a:rPr>
              <a:t>Zaujímavosti o Alžbete II.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590393-17A4-BED6-85BC-7C637475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600" i="0" dirty="0">
                <a:effectLst/>
                <a:latin typeface="Baguet Script" panose="00000500000000000000" pitchFamily="2" charset="-18"/>
                <a:cs typeface="Dreaming Outloud Script Pro" panose="03050502040304050704" pitchFamily="66" charset="0"/>
              </a:rPr>
              <a:t>Narodeniny mimochodom kráľovná v apríli neslávila nikdy  -  tradične spojila svoje narodeninové oslavy až s júnovou vojenskou prehliadkou </a:t>
            </a:r>
            <a:r>
              <a:rPr lang="sk-SK" sz="2600" i="0" dirty="0" err="1">
                <a:effectLst/>
                <a:latin typeface="Baguet Script" panose="00000500000000000000" pitchFamily="2" charset="-18"/>
                <a:cs typeface="Dreaming Outloud Script Pro" panose="03050502040304050704" pitchFamily="66" charset="0"/>
              </a:rPr>
              <a:t>Trooping</a:t>
            </a:r>
            <a:r>
              <a:rPr lang="sk-SK" sz="2600" i="0" dirty="0">
                <a:effectLst/>
                <a:latin typeface="Baguet Script" panose="00000500000000000000" pitchFamily="2" charset="-18"/>
                <a:cs typeface="Dreaming Outloud Script Pro" panose="03050502040304050704" pitchFamily="66" charset="0"/>
              </a:rPr>
              <a:t> </a:t>
            </a:r>
            <a:r>
              <a:rPr lang="sk-SK" sz="2600" i="0" dirty="0" err="1">
                <a:effectLst/>
                <a:latin typeface="Baguet Script" panose="00000500000000000000" pitchFamily="2" charset="-18"/>
                <a:cs typeface="Dreaming Outloud Script Pro" panose="03050502040304050704" pitchFamily="66" charset="0"/>
              </a:rPr>
              <a:t>the</a:t>
            </a:r>
            <a:r>
              <a:rPr lang="sk-SK" sz="2600" i="0" dirty="0">
                <a:effectLst/>
                <a:latin typeface="Baguet Script" panose="00000500000000000000" pitchFamily="2" charset="-18"/>
                <a:cs typeface="Dreaming Outloud Script Pro" panose="03050502040304050704" pitchFamily="66" charset="0"/>
              </a:rPr>
              <a:t> </a:t>
            </a:r>
            <a:r>
              <a:rPr lang="sk-SK" sz="2600" i="0" dirty="0" err="1">
                <a:effectLst/>
                <a:latin typeface="Baguet Script" panose="00000500000000000000" pitchFamily="2" charset="-18"/>
                <a:cs typeface="Dreaming Outloud Script Pro" panose="03050502040304050704" pitchFamily="66" charset="0"/>
              </a:rPr>
              <a:t>Colour</a:t>
            </a:r>
            <a:r>
              <a:rPr lang="sk-SK" sz="2600" i="0" dirty="0">
                <a:effectLst/>
                <a:latin typeface="Baguet Script" panose="00000500000000000000" pitchFamily="2" charset="-18"/>
                <a:cs typeface="Dreaming Outloud Script Pro" panose="03050502040304050704" pitchFamily="66" charset="0"/>
              </a:rPr>
              <a:t>. </a:t>
            </a:r>
          </a:p>
          <a:p>
            <a:r>
              <a:rPr lang="sk-SK" sz="2600" i="0" dirty="0">
                <a:effectLst/>
                <a:latin typeface="Baguet Script" panose="00000500000000000000" pitchFamily="2" charset="-18"/>
              </a:rPr>
              <a:t>Vlastnila cez 600 rôznych nehnuteľností. Ide o impozantnú prehliadku britských palácov, hradov, zámkov, vidieckych usadlostí, pevností, mlynov a ďalších stavení na panstvách od južného Walesu a stredného Anglicka po Škótsko a Severné Írsko.</a:t>
            </a:r>
          </a:p>
          <a:p>
            <a:r>
              <a:rPr lang="sk-SK" sz="2600" dirty="0">
                <a:latin typeface="Baguet Script" panose="00000500000000000000" pitchFamily="2" charset="-18"/>
              </a:rPr>
              <a:t> </a:t>
            </a:r>
            <a:r>
              <a:rPr lang="sk-SK" sz="2600" i="0" dirty="0">
                <a:effectLst/>
                <a:latin typeface="Baguet Script" panose="00000500000000000000" pitchFamily="2" charset="-18"/>
              </a:rPr>
              <a:t>Hovorila výborne po francúzsky a používala tento jazyk často aj pri štátnych návštevách.</a:t>
            </a:r>
          </a:p>
          <a:p>
            <a:r>
              <a:rPr lang="sk-SK" sz="2600" dirty="0">
                <a:latin typeface="Baguet Script" panose="00000500000000000000" pitchFamily="2" charset="-18"/>
              </a:rPr>
              <a:t> </a:t>
            </a:r>
            <a:r>
              <a:rPr lang="sk-SK" sz="2600" i="0" dirty="0">
                <a:effectLst/>
                <a:latin typeface="Baguet Script" panose="00000500000000000000" pitchFamily="2" charset="-18"/>
              </a:rPr>
              <a:t>Milovala vojenské pochody a vo svojej limuzíne mala ich nahrávky.</a:t>
            </a:r>
            <a:endParaRPr lang="sk-SK" sz="2600" dirty="0">
              <a:latin typeface="Baguet Scrip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9426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0FB7B-2748-9BE2-6492-F4C7471C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Mystical Woods Rough Script" panose="02000500000000000000" pitchFamily="2" charset="-18"/>
              </a:rPr>
              <a:t>Zaujímavosti o Alžbete II.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D1B9D0-18CB-9AFB-0A8D-35D8DC97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sz="2600" b="1" i="0" dirty="0">
                <a:effectLst/>
                <a:latin typeface="Baguet Script" panose="00000500000000000000" pitchFamily="2" charset="-18"/>
              </a:rPr>
              <a:t>Vo vani mala plastovú kačičku a miniatúrnu korunku.</a:t>
            </a:r>
          </a:p>
          <a:p>
            <a:r>
              <a:rPr lang="sk-SK" sz="2600" b="1" dirty="0">
                <a:latin typeface="Baguet Script" panose="00000500000000000000" pitchFamily="2" charset="-18"/>
              </a:rPr>
              <a:t> Ak si v spoločnosti zavesila kabelku cez plece bolo to znamenie pre personál, že osoba s ktorou sa rozpráva ju nudí.</a:t>
            </a:r>
          </a:p>
          <a:p>
            <a:r>
              <a:rPr lang="sk-SK" sz="2600" b="1" dirty="0">
                <a:latin typeface="Baguet Script" panose="00000500000000000000" pitchFamily="2" charset="-18"/>
              </a:rPr>
              <a:t> Každý večer o piatej hodine osobne chystala svojim psom plemena </a:t>
            </a:r>
            <a:r>
              <a:rPr lang="sk-SK" sz="2600" b="1" dirty="0" err="1">
                <a:latin typeface="Baguet Script" panose="00000500000000000000" pitchFamily="2" charset="-18"/>
              </a:rPr>
              <a:t>corgi</a:t>
            </a:r>
            <a:r>
              <a:rPr lang="sk-SK" sz="2600" b="1" dirty="0">
                <a:latin typeface="Baguet Script" panose="00000500000000000000" pitchFamily="2" charset="-18"/>
              </a:rPr>
              <a:t> večeru strieborným príborom.</a:t>
            </a:r>
          </a:p>
          <a:p>
            <a:r>
              <a:rPr lang="sk-SK" sz="2600" b="1" dirty="0">
                <a:latin typeface="Baguet Script" panose="00000500000000000000" pitchFamily="2" charset="-18"/>
              </a:rPr>
              <a:t> Milovala kone a dostihy – dokonca aj po štyroch pôrodoch dokázala obsedieť dlhé hodiny v sedle.</a:t>
            </a:r>
          </a:p>
          <a:p>
            <a:r>
              <a:rPr lang="sk-SK" sz="2600" b="1" dirty="0">
                <a:latin typeface="Baguet Script" panose="00000500000000000000" pitchFamily="2" charset="-18"/>
              </a:rPr>
              <a:t> Kráľovná Alžbeta nepotrebovala pas ani vodičský preukaz – dokonca ju nebolo možné ani </a:t>
            </a:r>
            <a:r>
              <a:rPr lang="sk-SK" sz="2600" b="1" dirty="0" err="1">
                <a:latin typeface="Baguet Script" panose="00000500000000000000" pitchFamily="2" charset="-18"/>
              </a:rPr>
              <a:t>zatkúť</a:t>
            </a:r>
            <a:r>
              <a:rPr lang="sk-SK" sz="2600" b="1" dirty="0">
                <a:latin typeface="Baguet Script" panose="000005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983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BF430-D772-E007-F403-6B50AF76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163653"/>
            <a:ext cx="8610600" cy="1293028"/>
          </a:xfrm>
        </p:spPr>
        <p:txBody>
          <a:bodyPr/>
          <a:lstStyle/>
          <a:p>
            <a:pPr algn="ctr"/>
            <a:r>
              <a:rPr lang="sk-SK" dirty="0">
                <a:latin typeface="Mystical Woods Rough Script" panose="02000500000000000000" pitchFamily="2" charset="-18"/>
              </a:rPr>
              <a:t>Ďakujem za pozornosť</a:t>
            </a:r>
          </a:p>
        </p:txBody>
      </p:sp>
      <p:pic>
        <p:nvPicPr>
          <p:cNvPr id="6146" name="Picture 2" descr="Aj ona bola poriadna rebelka. Aká bola kráľovná Alžbeta za mlada? |  Feminity.sk">
            <a:extLst>
              <a:ext uri="{FF2B5EF4-FFF2-40B4-BE49-F238E27FC236}">
                <a16:creationId xmlns:a16="http://schemas.microsoft.com/office/drawing/2014/main" id="{7D8767FF-C75A-0ED8-5A24-1823BCFD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53" y="584835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9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ymová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TM04033937[[fn=Dymová stopa]]</Template>
  <TotalTime>109</TotalTime>
  <Words>442</Words>
  <Application>Microsoft Office PowerPoint</Application>
  <PresentationFormat>Širokouhlá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8" baseType="lpstr">
      <vt:lpstr>Algerian</vt:lpstr>
      <vt:lpstr>Arial</vt:lpstr>
      <vt:lpstr>Arial Narrow</vt:lpstr>
      <vt:lpstr>Baguet Script</vt:lpstr>
      <vt:lpstr>Century</vt:lpstr>
      <vt:lpstr>Century Gothic</vt:lpstr>
      <vt:lpstr>Cooper Black</vt:lpstr>
      <vt:lpstr>Mystical Woods Rough Script</vt:lpstr>
      <vt:lpstr>Dymová stopa</vt:lpstr>
      <vt:lpstr> Alžbeta II.</vt:lpstr>
      <vt:lpstr> životopis  Životopis</vt:lpstr>
      <vt:lpstr>životopis</vt:lpstr>
      <vt:lpstr>Rodokmeň Kráľovskej rodiny </vt:lpstr>
      <vt:lpstr>2. Svetová vojna</vt:lpstr>
      <vt:lpstr>Prezentácia programu PowerPoint</vt:lpstr>
      <vt:lpstr>Zaujímavosti o Alžbete II.</vt:lpstr>
      <vt:lpstr>Zaujímavosti o Alžbete II.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Alžbeta II.</dc:title>
  <dc:creator>Ušiaková Barbora</dc:creator>
  <cp:lastModifiedBy>Ušiaková Barbora</cp:lastModifiedBy>
  <cp:revision>1</cp:revision>
  <dcterms:created xsi:type="dcterms:W3CDTF">2022-09-13T17:35:17Z</dcterms:created>
  <dcterms:modified xsi:type="dcterms:W3CDTF">2022-09-13T19:25:14Z</dcterms:modified>
</cp:coreProperties>
</file>