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FFD5B-E6E9-4794-8DCD-5FEF2ACF5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737" y="2828363"/>
            <a:ext cx="5518066" cy="226855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Budoucnost</a:t>
            </a:r>
            <a:r>
              <a:rPr lang="en-US" b="1" dirty="0"/>
              <a:t> </a:t>
            </a:r>
            <a:r>
              <a:rPr lang="en-US" b="1" dirty="0" err="1"/>
              <a:t>umělé</a:t>
            </a:r>
            <a:r>
              <a:rPr lang="en-US" b="1" dirty="0"/>
              <a:t> </a:t>
            </a:r>
            <a:r>
              <a:rPr lang="en-US" b="1" dirty="0" err="1"/>
              <a:t>inteligence</a:t>
            </a:r>
            <a:r>
              <a:rPr lang="en-US" b="1" dirty="0"/>
              <a:t> v </a:t>
            </a:r>
            <a:r>
              <a:rPr lang="en-US" b="1" dirty="0" err="1"/>
              <a:t>medicíně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3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B4165-093C-450A-92CA-26BD21B6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Úvod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05E10C-5FD9-4736-8413-51A0D420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440" y="1809417"/>
            <a:ext cx="65687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Umělá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inteligence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(AI)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má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stále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větší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vliv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moderní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medicínu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Od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diagnostiky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léčbu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vývoj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nových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léčiv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AI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přináší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revoluci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zdravotnictví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Jak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daleko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může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vývoj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zajít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jaké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přínosy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rizika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sebou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AI in Healthcare: Revolutionizing Medicine and Paving the Way for the Future">
            <a:extLst>
              <a:ext uri="{FF2B5EF4-FFF2-40B4-BE49-F238E27FC236}">
                <a16:creationId xmlns:a16="http://schemas.microsoft.com/office/drawing/2014/main" id="{82DE6619-9359-479F-9918-3B4A42FB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42" y="3406413"/>
            <a:ext cx="5027880" cy="31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0E40B-483A-4FAC-A1BD-E2FB77D2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Současný stav AI v medicíně</a:t>
            </a:r>
            <a:br>
              <a:rPr lang="it-IT" b="1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AB14A-9372-45FE-9BB3-62AD0579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Diagnostika</a:t>
            </a:r>
            <a:r>
              <a:rPr lang="en-US" b="1" dirty="0"/>
              <a:t> </a:t>
            </a:r>
            <a:r>
              <a:rPr lang="en-US" b="1" dirty="0" err="1"/>
              <a:t>pomocí</a:t>
            </a:r>
            <a:r>
              <a:rPr lang="en-US" b="1" dirty="0"/>
              <a:t> AI</a:t>
            </a:r>
            <a:r>
              <a:rPr lang="en-US" dirty="0"/>
              <a:t> – </a:t>
            </a:r>
            <a:r>
              <a:rPr lang="en-US" dirty="0" err="1"/>
              <a:t>Systémy</a:t>
            </a:r>
            <a:r>
              <a:rPr lang="en-US" dirty="0"/>
              <a:t> </a:t>
            </a:r>
            <a:r>
              <a:rPr lang="en-US" dirty="0" err="1"/>
              <a:t>strojového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dokáží</a:t>
            </a:r>
            <a:r>
              <a:rPr lang="en-US" dirty="0"/>
              <a:t> </a:t>
            </a:r>
            <a:r>
              <a:rPr lang="en-US" dirty="0" err="1"/>
              <a:t>analyzovat</a:t>
            </a:r>
            <a:r>
              <a:rPr lang="en-US" dirty="0"/>
              <a:t> </a:t>
            </a:r>
            <a:r>
              <a:rPr lang="en-US" dirty="0" err="1"/>
              <a:t>lékařské</a:t>
            </a:r>
            <a:r>
              <a:rPr lang="en-US" dirty="0"/>
              <a:t> </a:t>
            </a:r>
            <a:r>
              <a:rPr lang="en-US" dirty="0" err="1"/>
              <a:t>snímky</a:t>
            </a:r>
            <a:r>
              <a:rPr lang="en-US" dirty="0"/>
              <a:t> a </a:t>
            </a:r>
            <a:r>
              <a:rPr lang="en-US" dirty="0" err="1"/>
              <a:t>identifikovat</a:t>
            </a:r>
            <a:r>
              <a:rPr lang="en-US" dirty="0"/>
              <a:t> </a:t>
            </a:r>
            <a:r>
              <a:rPr lang="en-US" dirty="0" err="1"/>
              <a:t>nemoci</a:t>
            </a:r>
            <a:r>
              <a:rPr lang="en-US" dirty="0"/>
              <a:t> </a:t>
            </a:r>
            <a:r>
              <a:rPr lang="en-US" dirty="0" err="1"/>
              <a:t>přesněji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lékaři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Personalizovaná</a:t>
            </a:r>
            <a:r>
              <a:rPr lang="en-US" b="1" dirty="0"/>
              <a:t> </a:t>
            </a:r>
            <a:r>
              <a:rPr lang="en-US" b="1" dirty="0" err="1"/>
              <a:t>medicína</a:t>
            </a:r>
            <a:r>
              <a:rPr lang="en-US" dirty="0"/>
              <a:t> – AI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přizpůsobit</a:t>
            </a:r>
            <a:r>
              <a:rPr lang="en-US" dirty="0"/>
              <a:t> </a:t>
            </a:r>
            <a:r>
              <a:rPr lang="en-US" dirty="0" err="1"/>
              <a:t>léčbu</a:t>
            </a:r>
            <a:r>
              <a:rPr lang="en-US" dirty="0"/>
              <a:t> </a:t>
            </a:r>
            <a:r>
              <a:rPr lang="en-US" dirty="0" err="1"/>
              <a:t>individuálním</a:t>
            </a:r>
            <a:r>
              <a:rPr lang="en-US" dirty="0"/>
              <a:t> </a:t>
            </a:r>
            <a:r>
              <a:rPr lang="en-US" dirty="0" err="1"/>
              <a:t>genetickým</a:t>
            </a:r>
            <a:r>
              <a:rPr lang="en-US" dirty="0"/>
              <a:t> </a:t>
            </a:r>
            <a:r>
              <a:rPr lang="en-US" dirty="0" err="1"/>
              <a:t>profilům</a:t>
            </a:r>
            <a:r>
              <a:rPr lang="en-US" dirty="0"/>
              <a:t> </a:t>
            </a:r>
            <a:r>
              <a:rPr lang="en-US" dirty="0" err="1"/>
              <a:t>pacientů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Robotické</a:t>
            </a:r>
            <a:r>
              <a:rPr lang="en-US" b="1" dirty="0"/>
              <a:t> </a:t>
            </a:r>
            <a:r>
              <a:rPr lang="en-US" b="1" dirty="0" err="1"/>
              <a:t>operace</a:t>
            </a:r>
            <a:r>
              <a:rPr lang="en-US" dirty="0"/>
              <a:t> – </a:t>
            </a:r>
            <a:r>
              <a:rPr lang="en-US" dirty="0" err="1"/>
              <a:t>Pokročilá</a:t>
            </a:r>
            <a:r>
              <a:rPr lang="en-US" dirty="0"/>
              <a:t> </a:t>
            </a:r>
            <a:r>
              <a:rPr lang="en-US" dirty="0" err="1"/>
              <a:t>robotika</a:t>
            </a:r>
            <a:r>
              <a:rPr lang="en-US" dirty="0"/>
              <a:t> </a:t>
            </a:r>
            <a:r>
              <a:rPr lang="en-US" dirty="0" err="1"/>
              <a:t>podporovaná</a:t>
            </a:r>
            <a:r>
              <a:rPr lang="en-US" dirty="0"/>
              <a:t> AI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přesnost</a:t>
            </a:r>
            <a:r>
              <a:rPr lang="en-US" dirty="0"/>
              <a:t> </a:t>
            </a:r>
            <a:r>
              <a:rPr lang="en-US" dirty="0" err="1"/>
              <a:t>chirurgických</a:t>
            </a:r>
            <a:r>
              <a:rPr lang="en-US" dirty="0"/>
              <a:t> </a:t>
            </a:r>
            <a:r>
              <a:rPr lang="en-US" dirty="0" err="1"/>
              <a:t>zákroků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Vývoj</a:t>
            </a:r>
            <a:r>
              <a:rPr lang="en-US" b="1" dirty="0"/>
              <a:t> </a:t>
            </a:r>
            <a:r>
              <a:rPr lang="en-US" b="1" dirty="0" err="1"/>
              <a:t>léčiv</a:t>
            </a:r>
            <a:r>
              <a:rPr lang="en-US" dirty="0"/>
              <a:t> – </a:t>
            </a:r>
            <a:r>
              <a:rPr lang="en-US" dirty="0" err="1"/>
              <a:t>Algoritmy</a:t>
            </a:r>
            <a:r>
              <a:rPr lang="en-US" dirty="0"/>
              <a:t> </a:t>
            </a:r>
            <a:r>
              <a:rPr lang="en-US" dirty="0" err="1"/>
              <a:t>umělé</a:t>
            </a:r>
            <a:r>
              <a:rPr lang="en-US" dirty="0"/>
              <a:t> </a:t>
            </a:r>
            <a:r>
              <a:rPr lang="en-US" dirty="0" err="1"/>
              <a:t>inteligence</a:t>
            </a:r>
            <a:r>
              <a:rPr lang="en-US" dirty="0"/>
              <a:t> </a:t>
            </a:r>
            <a:r>
              <a:rPr lang="en-US" dirty="0" err="1"/>
              <a:t>urychlují</a:t>
            </a:r>
            <a:r>
              <a:rPr lang="en-US" dirty="0"/>
              <a:t> </a:t>
            </a:r>
            <a:r>
              <a:rPr lang="en-US" dirty="0" err="1"/>
              <a:t>objevování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léků</a:t>
            </a:r>
            <a:r>
              <a:rPr lang="en-US" dirty="0"/>
              <a:t> a </a:t>
            </a:r>
            <a:r>
              <a:rPr lang="en-US" dirty="0" err="1"/>
              <a:t>terapií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6F4B5-05D9-4763-AFFB-0C51999F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Možnosti</a:t>
            </a:r>
            <a:r>
              <a:rPr lang="en-US" b="1" dirty="0"/>
              <a:t> a </a:t>
            </a:r>
            <a:r>
              <a:rPr lang="en-US" b="1" dirty="0" err="1"/>
              <a:t>budoucí</a:t>
            </a:r>
            <a:r>
              <a:rPr lang="en-US" b="1" dirty="0"/>
              <a:t> </a:t>
            </a:r>
            <a:r>
              <a:rPr lang="en-US" b="1" dirty="0" err="1"/>
              <a:t>aplikace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F7231-86AF-405F-ABBA-B87E4262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Virtuální</a:t>
            </a:r>
            <a:r>
              <a:rPr lang="en-US" b="1" dirty="0"/>
              <a:t> </a:t>
            </a:r>
            <a:r>
              <a:rPr lang="en-US" b="1" dirty="0" err="1"/>
              <a:t>asistenti</a:t>
            </a:r>
            <a:r>
              <a:rPr lang="en-US" b="1" dirty="0"/>
              <a:t> v </a:t>
            </a:r>
            <a:r>
              <a:rPr lang="en-US" b="1" dirty="0" err="1"/>
              <a:t>medicíně</a:t>
            </a:r>
            <a:r>
              <a:rPr lang="en-US" dirty="0"/>
              <a:t> – AI </a:t>
            </a:r>
            <a:r>
              <a:rPr lang="en-US" dirty="0" err="1"/>
              <a:t>chatboty</a:t>
            </a:r>
            <a:r>
              <a:rPr lang="en-US" dirty="0"/>
              <a:t> </a:t>
            </a:r>
            <a:r>
              <a:rPr lang="en-US" dirty="0" err="1"/>
              <a:t>pomáhají</a:t>
            </a:r>
            <a:r>
              <a:rPr lang="en-US" dirty="0"/>
              <a:t> </a:t>
            </a:r>
            <a:r>
              <a:rPr lang="en-US" dirty="0" err="1"/>
              <a:t>pacientům</a:t>
            </a:r>
            <a:r>
              <a:rPr lang="en-US" dirty="0"/>
              <a:t> s </a:t>
            </a:r>
            <a:r>
              <a:rPr lang="en-US" dirty="0" err="1"/>
              <a:t>diagnostikou</a:t>
            </a:r>
            <a:r>
              <a:rPr lang="en-US" dirty="0"/>
              <a:t> a </a:t>
            </a:r>
            <a:r>
              <a:rPr lang="en-US" dirty="0" err="1"/>
              <a:t>poskytují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rady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Predikce</a:t>
            </a:r>
            <a:r>
              <a:rPr lang="en-US" b="1" dirty="0"/>
              <a:t> </a:t>
            </a:r>
            <a:r>
              <a:rPr lang="en-US" b="1" dirty="0" err="1"/>
              <a:t>nemocí</a:t>
            </a:r>
            <a:r>
              <a:rPr lang="en-US" dirty="0"/>
              <a:t> – </a:t>
            </a:r>
            <a:r>
              <a:rPr lang="en-US" dirty="0" err="1"/>
              <a:t>Umělá</a:t>
            </a:r>
            <a:r>
              <a:rPr lang="en-US" dirty="0"/>
              <a:t> </a:t>
            </a:r>
            <a:r>
              <a:rPr lang="en-US" dirty="0" err="1"/>
              <a:t>inteligence</a:t>
            </a:r>
            <a:r>
              <a:rPr lang="en-US" dirty="0"/>
              <a:t> </a:t>
            </a:r>
            <a:r>
              <a:rPr lang="en-US" dirty="0" err="1"/>
              <a:t>analyzuje</a:t>
            </a:r>
            <a:r>
              <a:rPr lang="en-US" dirty="0"/>
              <a:t> data a </a:t>
            </a:r>
            <a:r>
              <a:rPr lang="en-US" dirty="0" err="1"/>
              <a:t>předpovídá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Biotechnologie</a:t>
            </a:r>
            <a:r>
              <a:rPr lang="en-US" b="1" dirty="0"/>
              <a:t> a AI</a:t>
            </a:r>
            <a:r>
              <a:rPr lang="en-US" dirty="0"/>
              <a:t> – </a:t>
            </a:r>
            <a:r>
              <a:rPr lang="en-US" dirty="0" err="1"/>
              <a:t>Spojení</a:t>
            </a:r>
            <a:r>
              <a:rPr lang="en-US" dirty="0"/>
              <a:t> AI a </a:t>
            </a:r>
            <a:r>
              <a:rPr lang="en-US" dirty="0" err="1"/>
              <a:t>genetiky</a:t>
            </a:r>
            <a:r>
              <a:rPr lang="en-US" dirty="0"/>
              <a:t>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pokročilé</a:t>
            </a:r>
            <a:r>
              <a:rPr lang="en-US" dirty="0"/>
              <a:t> </a:t>
            </a:r>
            <a:r>
              <a:rPr lang="en-US" dirty="0" err="1"/>
              <a:t>úpravy</a:t>
            </a:r>
            <a:r>
              <a:rPr lang="en-US" dirty="0"/>
              <a:t> DNA a </a:t>
            </a:r>
            <a:r>
              <a:rPr lang="en-US" dirty="0" err="1"/>
              <a:t>personalizovanou</a:t>
            </a:r>
            <a:r>
              <a:rPr lang="en-US" dirty="0"/>
              <a:t> </a:t>
            </a:r>
            <a:r>
              <a:rPr lang="en-US" dirty="0" err="1"/>
              <a:t>léčbu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Autonomní</a:t>
            </a:r>
            <a:r>
              <a:rPr lang="en-US" b="1" dirty="0"/>
              <a:t> </a:t>
            </a:r>
            <a:r>
              <a:rPr lang="en-US" b="1" dirty="0" err="1"/>
              <a:t>lékařská</a:t>
            </a:r>
            <a:r>
              <a:rPr lang="en-US" b="1" dirty="0"/>
              <a:t> </a:t>
            </a:r>
            <a:r>
              <a:rPr lang="en-US" b="1" dirty="0" err="1"/>
              <a:t>zařízení</a:t>
            </a:r>
            <a:r>
              <a:rPr lang="en-US" dirty="0"/>
              <a:t> – </a:t>
            </a:r>
            <a:r>
              <a:rPr lang="en-US" dirty="0" err="1"/>
              <a:t>Budoucí</a:t>
            </a:r>
            <a:r>
              <a:rPr lang="en-US" dirty="0"/>
              <a:t> AI </a:t>
            </a:r>
            <a:r>
              <a:rPr lang="en-US" dirty="0" err="1"/>
              <a:t>řízené</a:t>
            </a:r>
            <a:r>
              <a:rPr lang="en-US" dirty="0"/>
              <a:t> </a:t>
            </a:r>
            <a:r>
              <a:rPr lang="en-US" dirty="0" err="1"/>
              <a:t>přístroje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diagnostikovat</a:t>
            </a:r>
            <a:r>
              <a:rPr lang="en-US" dirty="0"/>
              <a:t> a </a:t>
            </a:r>
            <a:r>
              <a:rPr lang="en-US" dirty="0" err="1"/>
              <a:t>léčit</a:t>
            </a:r>
            <a:r>
              <a:rPr lang="en-US" dirty="0"/>
              <a:t> bez </a:t>
            </a:r>
            <a:r>
              <a:rPr lang="en-US" dirty="0" err="1"/>
              <a:t>lidského</a:t>
            </a:r>
            <a:r>
              <a:rPr lang="en-US" dirty="0"/>
              <a:t> </a:t>
            </a:r>
            <a:r>
              <a:rPr lang="en-US" dirty="0" err="1"/>
              <a:t>zásahu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5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01923-596E-4C1E-8284-809538EB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Rizika</a:t>
            </a:r>
            <a:r>
              <a:rPr lang="en-US" b="1" dirty="0"/>
              <a:t> a </a:t>
            </a:r>
            <a:r>
              <a:rPr lang="en-US" b="1" dirty="0" err="1"/>
              <a:t>etické</a:t>
            </a:r>
            <a:r>
              <a:rPr lang="en-US" b="1" dirty="0"/>
              <a:t> </a:t>
            </a:r>
            <a:r>
              <a:rPr lang="en-US" b="1" dirty="0" err="1"/>
              <a:t>otázky</a:t>
            </a:r>
            <a:br>
              <a:rPr lang="en-US" b="1" dirty="0"/>
            </a:br>
            <a:endParaRPr 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779E4C9-4E15-4F3A-8476-0D02D08B1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752" y="2331411"/>
            <a:ext cx="53340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Etika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rozhodování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Kdo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odpovědný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chyby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v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medicíně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Ochrana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soukromí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Jak AI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zpracovává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uchovává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citlivé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zdravotní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údaje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Nerovnost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přístupu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Zajistí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dostupnější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zdravotní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péči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prohloubí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rozdíly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mezi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bohatými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chudými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Lidský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faktor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Nahradí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lékaře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bude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jejich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nástrojem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8C17B6D-8B39-4402-9D02-4047C9047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752" y="3901072"/>
            <a:ext cx="870472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9" name="Picture 11" descr="Using AI to create better, more potent medicines">
            <a:extLst>
              <a:ext uri="{FF2B5EF4-FFF2-40B4-BE49-F238E27FC236}">
                <a16:creationId xmlns:a16="http://schemas.microsoft.com/office/drawing/2014/main" id="{6B3ABAA0-3897-453F-A9EF-6CE2978F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04" y="2331411"/>
            <a:ext cx="3968109" cy="29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6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4C4A9-07A2-4E62-8076-DD9F4D5C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Závěr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9ED570-F63A-47B0-AAF9-0152CB92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953" y="3039413"/>
            <a:ext cx="96385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 přináší revoluci do medicíny, ale současně otevírá mnoho etických a technologických otázek. Je klíčové nalézt rovnováhu mezi využíváním AI pro zlepšení zdravotní péče a prevencí možných rizik.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69473D-CB1D-4379-AB97-840F9C82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953" y="3858737"/>
            <a:ext cx="963852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11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{62906DD3-BDE4-4E1D-AF64-39D598B7F416}tf16401375</Template>
  <TotalTime>6</TotalTime>
  <Words>273</Words>
  <Application>Microsoft Office PowerPoint</Application>
  <PresentationFormat>Širokoúhlá obrazovka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Budoucnost umělé inteligence v medicíně </vt:lpstr>
      <vt:lpstr>Úvod </vt:lpstr>
      <vt:lpstr>Současný stav AI v medicíně </vt:lpstr>
      <vt:lpstr>Možnosti a budoucí aplikace </vt:lpstr>
      <vt:lpstr>Rizika a etické otázky </vt:lpstr>
      <vt:lpstr>Závěr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Budoucnost umělé inteligence v medicíně </dc:title>
  <dc:creator>Táňa Biedina</dc:creator>
  <cp:lastModifiedBy>Táňa Biedina</cp:lastModifiedBy>
  <cp:revision>1</cp:revision>
  <dcterms:created xsi:type="dcterms:W3CDTF">2025-02-04T10:03:14Z</dcterms:created>
  <dcterms:modified xsi:type="dcterms:W3CDTF">2025-02-04T10:10:04Z</dcterms:modified>
</cp:coreProperties>
</file>