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0" r:id="rId4"/>
    <p:sldId id="262" r:id="rId5"/>
    <p:sldId id="265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43879-983F-AAE7-7A6D-49166C2EF43B}" v="472" dt="2024-06-02T18:07:07.511"/>
    <p1510:client id="{DDAEE09E-CFB4-D306-190B-E87831FB695A}" v="26" dt="2024-06-03T18:04:25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B652C-FBCB-4CD1-B16E-8B1DE2B26CC7}" type="datetimeFigureOut">
              <a:t>28.12.2024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37DED-94AD-43B2-8D72-F4DF23539F3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13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dfasfdasf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7DED-94AD-43B2-8D72-F4DF23539F3D}" type="slidenum"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92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o_All_the_Boys_I%27ve_Loved_Before" TargetMode="External"/><Relationship Id="rId7" Type="http://schemas.openxmlformats.org/officeDocument/2006/relationships/hyperlink" Target="https://www.amazon.com/All-Boys-Loved-Before-Collection/dp/1481495364" TargetMode="External"/><Relationship Id="rId2" Type="http://schemas.openxmlformats.org/officeDocument/2006/relationships/hyperlink" Target="https://www.litcharts.com/lit/to-all-the-boys-i-ve-loved-before/charact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ennyhan.com/" TargetMode="External"/><Relationship Id="rId5" Type="http://schemas.openxmlformats.org/officeDocument/2006/relationships/hyperlink" Target="https://en.wikipedia.org/wiki/Jenny_Han" TargetMode="External"/><Relationship Id="rId4" Type="http://schemas.openxmlformats.org/officeDocument/2006/relationships/hyperlink" Target="https://www.goodreads.com/book/show/15749186-to-all-the-boys-i-ve-loved-befo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2195" y="3704950"/>
            <a:ext cx="11152601" cy="769491"/>
          </a:xfrm>
        </p:spPr>
        <p:txBody>
          <a:bodyPr anchor="b">
            <a:normAutofit fontScale="90000"/>
          </a:bodyPr>
          <a:lstStyle/>
          <a:p>
            <a:r>
              <a:rPr lang="cs-CZ" i="1" dirty="0">
                <a:solidFill>
                  <a:schemeClr val="bg1"/>
                </a:solidFill>
              </a:rPr>
              <a:t>JENNY HAN</a:t>
            </a:r>
            <a:br>
              <a:rPr lang="cs-CZ" i="1" dirty="0"/>
            </a:br>
            <a:br>
              <a:rPr lang="cs-CZ" sz="4800" i="1" dirty="0">
                <a:solidFill>
                  <a:schemeClr val="bg1"/>
                </a:solidFill>
              </a:rPr>
            </a:br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72609" y="6328000"/>
            <a:ext cx="10558405" cy="2234485"/>
          </a:xfrm>
        </p:spPr>
        <p:txBody>
          <a:bodyPr anchor="t">
            <a:normAutofit/>
          </a:bodyPr>
          <a:lstStyle/>
          <a:p>
            <a:r>
              <a:rPr lang="cs-CZ" i="1" dirty="0">
                <a:solidFill>
                  <a:schemeClr val="bg1"/>
                </a:solidFill>
                <a:latin typeface="Aptos Display"/>
              </a:rPr>
              <a:t>Zuzana Bařinková, 5.K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41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45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Zástupný obsah 3" descr="Han at BookCon in June 2019">
            <a:extLst>
              <a:ext uri="{FF2B5EF4-FFF2-40B4-BE49-F238E27FC236}">
                <a16:creationId xmlns:a16="http://schemas.microsoft.com/office/drawing/2014/main" id="{8D52E98D-9896-B690-269C-995BC73F82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79" r="16407"/>
          <a:stretch/>
        </p:blipFill>
        <p:spPr>
          <a:xfrm>
            <a:off x="7009178" y="836038"/>
            <a:ext cx="4166151" cy="5185923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FB579FF-B6AA-4BE7-14B6-2008C3D31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40181"/>
            <a:ext cx="5821537" cy="755280"/>
          </a:xfrm>
        </p:spPr>
        <p:txBody>
          <a:bodyPr anchor="b">
            <a:norm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Jenny Han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EEEF250C-DFA5-5F58-C949-83A7B56D8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4" y="1600589"/>
            <a:ext cx="5821537" cy="4417230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* 3. 9. 1980</a:t>
            </a:r>
          </a:p>
          <a:p>
            <a:r>
              <a:rPr lang="en-US" sz="1800" dirty="0">
                <a:solidFill>
                  <a:schemeClr val="bg1"/>
                </a:solidFill>
              </a:rPr>
              <a:t>An American author, screenwriter, showrunner, executive producer</a:t>
            </a:r>
          </a:p>
          <a:p>
            <a:r>
              <a:rPr lang="en-US" sz="1800" dirty="0">
                <a:solidFill>
                  <a:schemeClr val="bg1"/>
                </a:solidFill>
              </a:rPr>
              <a:t>University of North Carolina at Chapel Hill</a:t>
            </a:r>
          </a:p>
          <a:p>
            <a:r>
              <a:rPr lang="en-US" sz="1800" dirty="0">
                <a:solidFill>
                  <a:schemeClr val="bg1"/>
                </a:solidFill>
              </a:rPr>
              <a:t>Young adult fiction</a:t>
            </a:r>
          </a:p>
          <a:p>
            <a:r>
              <a:rPr lang="en-US" sz="1800" dirty="0">
                <a:solidFill>
                  <a:schemeClr val="bg1"/>
                </a:solidFill>
              </a:rPr>
              <a:t>2006</a:t>
            </a:r>
          </a:p>
          <a:p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9EBF13D5-64BB-423E-9E4C-F3911447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EBC7BED-6AA7-4C43-BEE8-A3CB5F8C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1" name="Color Cover">
              <a:extLst>
                <a:ext uri="{FF2B5EF4-FFF2-40B4-BE49-F238E27FC236}">
                  <a16:creationId xmlns:a16="http://schemas.microsoft.com/office/drawing/2014/main" id="{1C89947A-0D9D-4559-A1F6-5F6CD1970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 Cover">
              <a:extLst>
                <a:ext uri="{FF2B5EF4-FFF2-40B4-BE49-F238E27FC236}">
                  <a16:creationId xmlns:a16="http://schemas.microsoft.com/office/drawing/2014/main" id="{E0255540-1F77-4262-B834-1ED14250F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19DEE5-2EE5-445A-B461-7D2879B05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FCA5807F-F210-4970-A34F-3573405B4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E9A8BB80-30A6-41EC-BE13-1B088DC3E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9B6B473-D408-E1CE-32FF-C237D2939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908263"/>
            <a:ext cx="10158984" cy="835663"/>
          </a:xfrm>
        </p:spPr>
        <p:txBody>
          <a:bodyPr anchor="b">
            <a:normAutofit/>
          </a:bodyPr>
          <a:lstStyle/>
          <a:p>
            <a:r>
              <a:rPr lang="cs-CZ" sz="4800" dirty="0" err="1">
                <a:solidFill>
                  <a:schemeClr val="bg1"/>
                </a:solidFill>
              </a:rPr>
              <a:t>Books</a:t>
            </a:r>
            <a:endParaRPr lang="cs-CZ" dirty="0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4F012-3588-43DF-F914-F7C6E0557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4" y="1965257"/>
            <a:ext cx="10158984" cy="4084610"/>
          </a:xfrm>
        </p:spPr>
        <p:txBody>
          <a:bodyPr anchor="t">
            <a:normAutofit/>
          </a:bodyPr>
          <a:lstStyle/>
          <a:p>
            <a:r>
              <a:rPr lang="cs-CZ" sz="1800" dirty="0" err="1">
                <a:solidFill>
                  <a:schemeClr val="bg1"/>
                </a:solidFill>
              </a:rPr>
              <a:t>Triology</a:t>
            </a:r>
            <a:r>
              <a:rPr lang="cs-CZ" sz="1800" dirty="0">
                <a:solidFill>
                  <a:schemeClr val="bg1"/>
                </a:solidFill>
              </a:rPr>
              <a:t>  </a:t>
            </a:r>
            <a:r>
              <a:rPr lang="cs-CZ" sz="1800" dirty="0" err="1">
                <a:solidFill>
                  <a:schemeClr val="bg1"/>
                </a:solidFill>
              </a:rPr>
              <a:t>The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Summer</a:t>
            </a:r>
            <a:r>
              <a:rPr lang="cs-CZ" sz="1800" dirty="0">
                <a:solidFill>
                  <a:schemeClr val="bg1"/>
                </a:solidFill>
              </a:rPr>
              <a:t> I </a:t>
            </a:r>
            <a:r>
              <a:rPr lang="cs-CZ" sz="1800" dirty="0" err="1">
                <a:solidFill>
                  <a:schemeClr val="bg1"/>
                </a:solidFill>
              </a:rPr>
              <a:t>Turned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Pretty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 err="1">
                <a:solidFill>
                  <a:schemeClr val="bg1"/>
                </a:solidFill>
              </a:rPr>
              <a:t>It's</a:t>
            </a:r>
            <a:r>
              <a:rPr lang="cs-CZ" sz="1800" dirty="0">
                <a:solidFill>
                  <a:schemeClr val="bg1"/>
                </a:solidFill>
              </a:rPr>
              <a:t> Not </a:t>
            </a:r>
            <a:r>
              <a:rPr lang="cs-CZ" sz="1800" dirty="0" err="1">
                <a:solidFill>
                  <a:schemeClr val="bg1"/>
                </a:solidFill>
              </a:rPr>
              <a:t>Summer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Without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You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 err="1">
                <a:solidFill>
                  <a:schemeClr val="bg1"/>
                </a:solidFill>
              </a:rPr>
              <a:t>We'll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Always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Have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 err="1">
                <a:solidFill>
                  <a:schemeClr val="bg1"/>
                </a:solidFill>
              </a:rPr>
              <a:t>Summer</a:t>
            </a:r>
          </a:p>
          <a:p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Triology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Burn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for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Burn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Fire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with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Fire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Ashes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to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Ashes</a:t>
            </a:r>
            <a:endParaRPr lang="cs-CZ" sz="18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Triology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 To All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the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Boys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I've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Loved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Before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, P.S. I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Still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Love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You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Always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 and </a:t>
            </a:r>
            <a:r>
              <a:rPr lang="cs-CZ" sz="1800" dirty="0" err="1">
                <a:solidFill>
                  <a:schemeClr val="bg1"/>
                </a:solidFill>
                <a:ea typeface="+mn-lt"/>
                <a:cs typeface="+mn-lt"/>
              </a:rPr>
              <a:t>Forever</a:t>
            </a:r>
            <a:r>
              <a:rPr lang="cs-CZ" sz="1800" dirty="0">
                <a:solidFill>
                  <a:schemeClr val="bg1"/>
                </a:solidFill>
                <a:ea typeface="+mn-lt"/>
                <a:cs typeface="+mn-lt"/>
              </a:rPr>
              <a:t>, Lara Jean</a:t>
            </a:r>
          </a:p>
        </p:txBody>
      </p:sp>
    </p:spTree>
    <p:extLst>
      <p:ext uri="{BB962C8B-B14F-4D97-AF65-F5344CB8AC3E}">
        <p14:creationId xmlns:p14="http://schemas.microsoft.com/office/powerpoint/2010/main" val="161758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4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Zástupný obsah 3" descr="Obsah obrázku text, oblečení, rukopis, Lidská tvář&#10;&#10;Popis se vygeneroval automaticky.">
            <a:extLst>
              <a:ext uri="{FF2B5EF4-FFF2-40B4-BE49-F238E27FC236}">
                <a16:creationId xmlns:a16="http://schemas.microsoft.com/office/drawing/2014/main" id="{9D32F6FC-30A8-AEB5-E218-10FA0D3C8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66"/>
          <a:stretch/>
        </p:blipFill>
        <p:spPr>
          <a:xfrm>
            <a:off x="7082810" y="841663"/>
            <a:ext cx="4166151" cy="518592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5EFC5A3-5366-D18C-DA85-0C0AFF77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31110"/>
            <a:ext cx="5821537" cy="1506696"/>
          </a:xfrm>
        </p:spPr>
        <p:txBody>
          <a:bodyPr anchor="b">
            <a:norm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All </a:t>
            </a:r>
            <a:r>
              <a:rPr lang="cs-CZ" sz="4800" dirty="0" err="1">
                <a:solidFill>
                  <a:schemeClr val="bg1"/>
                </a:solidFill>
              </a:rPr>
              <a:t>the</a:t>
            </a:r>
            <a:r>
              <a:rPr lang="cs-CZ" sz="4800" dirty="0">
                <a:solidFill>
                  <a:schemeClr val="bg1"/>
                </a:solidFill>
              </a:rPr>
              <a:t> </a:t>
            </a:r>
            <a:r>
              <a:rPr lang="cs-CZ" sz="4800" dirty="0" err="1">
                <a:solidFill>
                  <a:schemeClr val="bg1"/>
                </a:solidFill>
              </a:rPr>
              <a:t>Boys</a:t>
            </a:r>
            <a:r>
              <a:rPr lang="cs-CZ" sz="4800" dirty="0">
                <a:solidFill>
                  <a:schemeClr val="bg1"/>
                </a:solidFill>
              </a:rPr>
              <a:t> </a:t>
            </a:r>
            <a:r>
              <a:rPr lang="cs-CZ" sz="4800" dirty="0" err="1">
                <a:solidFill>
                  <a:schemeClr val="bg1"/>
                </a:solidFill>
              </a:rPr>
              <a:t>I've</a:t>
            </a:r>
            <a:r>
              <a:rPr lang="cs-CZ" sz="4800" dirty="0">
                <a:solidFill>
                  <a:schemeClr val="bg1"/>
                </a:solidFill>
              </a:rPr>
              <a:t> </a:t>
            </a:r>
            <a:r>
              <a:rPr lang="cs-CZ" sz="4800" dirty="0" err="1">
                <a:solidFill>
                  <a:schemeClr val="bg1"/>
                </a:solidFill>
              </a:rPr>
              <a:t>Loved</a:t>
            </a:r>
            <a:r>
              <a:rPr lang="cs-CZ" sz="4800" dirty="0">
                <a:solidFill>
                  <a:schemeClr val="bg1"/>
                </a:solidFill>
              </a:rPr>
              <a:t> </a:t>
            </a:r>
            <a:r>
              <a:rPr lang="cs-CZ" sz="4800" dirty="0" err="1">
                <a:solidFill>
                  <a:schemeClr val="bg1"/>
                </a:solidFill>
              </a:rPr>
              <a:t>Before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E48312-95D0-A2E5-F73C-F7B7F4D5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4" y="2571232"/>
            <a:ext cx="5821537" cy="3455658"/>
          </a:xfrm>
        </p:spPr>
        <p:txBody>
          <a:bodyPr anchor="t">
            <a:normAutofit/>
          </a:bodyPr>
          <a:lstStyle/>
          <a:p>
            <a:r>
              <a:rPr lang="cs-CZ" sz="1800" dirty="0">
                <a:solidFill>
                  <a:schemeClr val="bg1"/>
                </a:solidFill>
              </a:rPr>
              <a:t>Romance novel</a:t>
            </a:r>
          </a:p>
          <a:p>
            <a:r>
              <a:rPr lang="cs-CZ" sz="1800" dirty="0">
                <a:solidFill>
                  <a:schemeClr val="bg1"/>
                </a:solidFill>
              </a:rPr>
              <a:t>2014</a:t>
            </a:r>
          </a:p>
          <a:p>
            <a:r>
              <a:rPr lang="cs-CZ" sz="1800" dirty="0">
                <a:solidFill>
                  <a:schemeClr val="bg1"/>
                </a:solidFill>
              </a:rPr>
              <a:t>A film </a:t>
            </a:r>
            <a:r>
              <a:rPr lang="cs-CZ" sz="1800" dirty="0" err="1">
                <a:solidFill>
                  <a:schemeClr val="bg1"/>
                </a:solidFill>
              </a:rPr>
              <a:t>adaptation</a:t>
            </a:r>
            <a:endParaRPr lang="cs-CZ" sz="1800" dirty="0">
              <a:solidFill>
                <a:schemeClr val="bg1"/>
              </a:solidFill>
            </a:endParaRPr>
          </a:p>
          <a:p>
            <a:r>
              <a:rPr lang="cs-CZ" sz="1800" dirty="0">
                <a:solidFill>
                  <a:schemeClr val="bg1"/>
                </a:solidFill>
              </a:rPr>
              <a:t>LOVE LETTERS</a:t>
            </a:r>
          </a:p>
          <a:p>
            <a:r>
              <a:rPr lang="cs-CZ" sz="1800" dirty="0">
                <a:solidFill>
                  <a:schemeClr val="bg1"/>
                </a:solidFill>
              </a:rPr>
              <a:t>Lara Jean</a:t>
            </a:r>
          </a:p>
          <a:p>
            <a:pPr marL="0" indent="0">
              <a:buNone/>
            </a:pPr>
            <a:endParaRPr lang="cs-CZ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7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44D65982-4F00-4330-8DAA-DE6A9E4D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F6A64B7-08F8-451E-AB41-DD048EBB1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1" name="Color Cover">
              <a:extLst>
                <a:ext uri="{FF2B5EF4-FFF2-40B4-BE49-F238E27FC236}">
                  <a16:creationId xmlns:a16="http://schemas.microsoft.com/office/drawing/2014/main" id="{3F014940-3C31-41DA-9462-608F0FE2F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 Cover">
              <a:extLst>
                <a:ext uri="{FF2B5EF4-FFF2-40B4-BE49-F238E27FC236}">
                  <a16:creationId xmlns:a16="http://schemas.microsoft.com/office/drawing/2014/main" id="{64D15CF9-244C-462A-B208-009F99D2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4265DE-717D-44D8-8CC6-CDC0FB7E9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E6A074-4CF6-45A8-9C2F-4CB55B1A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B8308CE3-E1EB-4E6A-AF73-FAA7DCDBA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FC235EF-3528-E645-6CC8-A0F551A2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2" y="762935"/>
            <a:ext cx="10158984" cy="1015816"/>
          </a:xfrm>
        </p:spPr>
        <p:txBody>
          <a:bodyPr anchor="b">
            <a:normAutofit/>
          </a:bodyPr>
          <a:lstStyle/>
          <a:p>
            <a:pPr algn="ctr"/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SOURCES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E821B-C49A-A05F-4AB0-9A10E23C0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12" y="1715250"/>
            <a:ext cx="10963317" cy="4300420"/>
          </a:xfrm>
        </p:spPr>
        <p:txBody>
          <a:bodyPr anchor="t">
            <a:normAutofit/>
          </a:bodyPr>
          <a:lstStyle/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https://www.litcharts.com/lit/to-all-the-boys-i-ve-loved-before/characters</a:t>
            </a: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https://en.wikipedia.org/wiki/To_All_the_Boys_I%27ve_Loved_Before</a:t>
            </a: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https://www.goodreads.com/book/show/15749186-to-all-the-boys-i-ve-loved-before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https://en.wikipedia.org/wiki/Jenny_Han</a:t>
            </a:r>
            <a:endParaRPr lang="cs-CZ" sz="1800">
              <a:solidFill>
                <a:schemeClr val="bg1">
                  <a:lumMod val="50000"/>
                </a:schemeClr>
              </a:solidFill>
              <a:ea typeface="+mn-lt"/>
              <a:cs typeface="+mn-lt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https://www.jennyhan.com/</a:t>
            </a:r>
            <a:endParaRPr lang="cs-CZ" sz="18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800" err="1">
                <a:solidFill>
                  <a:schemeClr val="bg1">
                    <a:lumMod val="50000"/>
                  </a:schemeClr>
                </a:solidFill>
              </a:rPr>
              <a:t>Pictures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: </a:t>
            </a: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https://www.amazon.com/All-Boys-Loved-Before-Collection/dp/1481495364</a:t>
            </a:r>
            <a:endParaRPr lang="cs-CZ" sz="1800">
              <a:solidFill>
                <a:schemeClr val="bg1">
                  <a:lumMod val="50000"/>
                </a:schemeClr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1800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https://time.com/6291824/jenny-han-interview-the-summer-i-turned-pretty-season-2/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1800" dirty="0">
              <a:solidFill>
                <a:schemeClr val="bg1"/>
              </a:solidFill>
            </a:endParaRPr>
          </a:p>
          <a:p>
            <a:endParaRPr lang="cs-CZ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590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celář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JENNY HAN  </vt:lpstr>
      <vt:lpstr>Jenny Han</vt:lpstr>
      <vt:lpstr>Books</vt:lpstr>
      <vt:lpstr>All the Boys I've Loved Before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xBařinková Zuzana</cp:lastModifiedBy>
  <cp:revision>213</cp:revision>
  <dcterms:created xsi:type="dcterms:W3CDTF">2024-03-28T15:08:22Z</dcterms:created>
  <dcterms:modified xsi:type="dcterms:W3CDTF">2024-12-28T19:33:23Z</dcterms:modified>
</cp:coreProperties>
</file>