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15805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017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11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01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287816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406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32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610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04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179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820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88AAA09-6327-41BE-9B58-AB5DF9CDFA3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4CA137A-15BE-4E03-8424-4FE67D3874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7197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96241-3CF8-0EE7-C44C-203AE7AC45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KDO CHYTÁ V ŽITĚ	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C667C-F33F-1447-23E9-02E963F7B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JEROME DAVID SALINGER</a:t>
            </a:r>
          </a:p>
        </p:txBody>
      </p:sp>
    </p:spTree>
    <p:extLst>
      <p:ext uri="{BB962C8B-B14F-4D97-AF65-F5344CB8AC3E}">
        <p14:creationId xmlns:p14="http://schemas.microsoft.com/office/powerpoint/2010/main" val="3900421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B750354-0D93-EBDA-E7BF-087FD9F82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/>
          <a:lstStyle/>
          <a:p>
            <a:r>
              <a:rPr lang="cs-CZ" dirty="0"/>
              <a:t>KONTEXT AUTOROVI TVORBY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E67055F-04BB-075A-C944-BC8A9399F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4037866"/>
          </a:xfrm>
        </p:spPr>
        <p:txBody>
          <a:bodyPr>
            <a:normAutofit/>
          </a:bodyPr>
          <a:lstStyle/>
          <a:p>
            <a:r>
              <a:rPr lang="cs-CZ" dirty="0"/>
              <a:t>*1919 - </a:t>
            </a:r>
            <a:r>
              <a:rPr lang="cs-CZ" b="1" i="0" dirty="0">
                <a:solidFill>
                  <a:srgbClr val="444444"/>
                </a:solidFill>
                <a:effectLst/>
                <a:latin typeface="Ubuntu" panose="020F0502020204030204" pitchFamily="34" charset="0"/>
              </a:rPr>
              <a:t>†</a:t>
            </a:r>
            <a:r>
              <a:rPr lang="cs-CZ" dirty="0"/>
              <a:t>2010</a:t>
            </a:r>
          </a:p>
          <a:p>
            <a:r>
              <a:rPr lang="cs-CZ" dirty="0"/>
              <a:t>román KCHVŽ – stažení do ústraní → tajemný</a:t>
            </a:r>
          </a:p>
          <a:p>
            <a:r>
              <a:rPr lang="cs-CZ" dirty="0"/>
              <a:t>deprese a stres z války (bojoval ve 2. SV) → psaní = forma terapie</a:t>
            </a:r>
          </a:p>
          <a:p>
            <a:r>
              <a:rPr lang="cs-CZ" dirty="0"/>
              <a:t>svět = falešný a krutý</a:t>
            </a:r>
          </a:p>
          <a:p>
            <a:r>
              <a:rPr lang="cs-CZ" dirty="0"/>
              <a:t>inspiroval BEAT GENERATION</a:t>
            </a:r>
          </a:p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445E606-4706-F6EC-5F0B-3D3BC7B93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/>
          <a:lstStyle/>
          <a:p>
            <a:r>
              <a:rPr lang="cs-CZ" dirty="0"/>
              <a:t>LITERÁRNĚ HISTORICKÝ KONTEXT</a:t>
            </a:r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FD4F3E27-D4D6-9841-BA91-7E511F39E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536" y="1329263"/>
            <a:ext cx="4749447" cy="4236649"/>
          </a:xfrm>
        </p:spPr>
        <p:txBody>
          <a:bodyPr>
            <a:normAutofit/>
          </a:bodyPr>
          <a:lstStyle/>
          <a:p>
            <a:r>
              <a:rPr lang="cs-CZ" dirty="0"/>
              <a:t>2.pol. 20. st.</a:t>
            </a:r>
          </a:p>
          <a:p>
            <a:r>
              <a:rPr lang="cs-CZ" dirty="0"/>
              <a:t>poválečné období, individualismus x očekávání společnosti</a:t>
            </a:r>
          </a:p>
          <a:p>
            <a:r>
              <a:rPr lang="cs-CZ" dirty="0"/>
              <a:t>modernizace</a:t>
            </a:r>
          </a:p>
          <a:p>
            <a:r>
              <a:rPr lang="cs-CZ" dirty="0"/>
              <a:t>existenciální otázky – mladá generace, která prošla válkou</a:t>
            </a:r>
          </a:p>
          <a:p>
            <a:r>
              <a:rPr lang="cs-CZ" dirty="0"/>
              <a:t>pokrytectví a konzervatismus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004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98672-9D2B-3590-1138-DB9CE16A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CD558F-DE51-524E-2A1F-18425DAA8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685799"/>
            <a:ext cx="10058400" cy="4592053"/>
          </a:xfrm>
        </p:spPr>
        <p:txBody>
          <a:bodyPr>
            <a:normAutofit/>
          </a:bodyPr>
          <a:lstStyle/>
          <a:p>
            <a:r>
              <a:rPr lang="cs-CZ" dirty="0"/>
              <a:t>lit. Druh – epika</a:t>
            </a:r>
          </a:p>
          <a:p>
            <a:r>
              <a:rPr lang="cs-CZ" dirty="0"/>
              <a:t>lit. Žánr – generační psychologický román</a:t>
            </a:r>
          </a:p>
          <a:p>
            <a:r>
              <a:rPr lang="cs-CZ" dirty="0"/>
              <a:t>cel. Téma – problematické období dospívání a zkaženost společnosti (dospělých)</a:t>
            </a:r>
          </a:p>
          <a:p>
            <a:r>
              <a:rPr lang="cs-CZ" dirty="0"/>
              <a:t>hl. téma – Holdenovo hledání sebe sama</a:t>
            </a:r>
          </a:p>
          <a:p>
            <a:r>
              <a:rPr lang="cs-CZ" dirty="0"/>
              <a:t>motivy – škola, osamělost, dětství x svět dospělých, nespravedlnost, ztráta</a:t>
            </a:r>
          </a:p>
          <a:p>
            <a:r>
              <a:rPr lang="cs-CZ" dirty="0"/>
              <a:t>jazyk – nespisovný jazyk, hovorový jazyk, ironie, vulgarismy</a:t>
            </a:r>
          </a:p>
          <a:p>
            <a:r>
              <a:rPr lang="cs-CZ" dirty="0"/>
              <a:t>forma – ich-forma</a:t>
            </a:r>
          </a:p>
          <a:p>
            <a:r>
              <a:rPr lang="cs-CZ" dirty="0"/>
              <a:t>kompozice – retrospekce – Holden vypráví z psychiatrické léčebny</a:t>
            </a:r>
          </a:p>
          <a:p>
            <a:r>
              <a:rPr lang="cs-CZ" dirty="0"/>
              <a:t>časoprostor – </a:t>
            </a:r>
            <a:r>
              <a:rPr lang="cs-CZ" dirty="0" err="1"/>
              <a:t>Pency</a:t>
            </a:r>
            <a:r>
              <a:rPr lang="cs-CZ" dirty="0"/>
              <a:t> = škola, New York, nespecifikovaný rok před Vánoci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710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CEFDE-E738-789D-96B0-15B586E0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39703A-26B1-5C8F-2B7C-2F9B42E49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Holden </a:t>
            </a:r>
            <a:r>
              <a:rPr lang="cs-CZ" dirty="0" err="1"/>
              <a:t>Caufild</a:t>
            </a:r>
            <a:r>
              <a:rPr lang="cs-CZ" dirty="0"/>
              <a:t> - citlivý a velice vnímavý kluk, který se snaží najít na světě cokoliv dobrého, vidí kolem sebe však jen pokrytectví a hloupost lidí. Na povrchu je Holden cynický, plný ironie, ve skutečnosti je však zranitelný a neví si rady</a:t>
            </a:r>
          </a:p>
          <a:p>
            <a:r>
              <a:rPr lang="cs-CZ" dirty="0" err="1"/>
              <a:t>Phoebe</a:t>
            </a:r>
            <a:r>
              <a:rPr lang="cs-CZ" dirty="0"/>
              <a:t> – mladší sestra, se kterou mají hezký vztah</a:t>
            </a:r>
          </a:p>
          <a:p>
            <a:r>
              <a:rPr lang="cs-CZ" dirty="0" err="1"/>
              <a:t>Stradlater</a:t>
            </a:r>
            <a:r>
              <a:rPr lang="cs-CZ" dirty="0"/>
              <a:t> - spolubydlící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250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13E61-0A3A-6334-CC62-2A9F39D51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261810"/>
            <a:ext cx="9042400" cy="910389"/>
          </a:xfrm>
        </p:spPr>
        <p:txBody>
          <a:bodyPr>
            <a:normAutofit fontScale="90000"/>
          </a:bodyPr>
          <a:lstStyle/>
          <a:p>
            <a:r>
              <a:rPr lang="cs-CZ" dirty="0"/>
              <a:t>DĚJ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32FDB-FAC9-8CB9-1560-FC0CEE03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685800"/>
            <a:ext cx="10058400" cy="4664242"/>
          </a:xfrm>
        </p:spPr>
        <p:txBody>
          <a:bodyPr>
            <a:normAutofit/>
          </a:bodyPr>
          <a:lstStyle/>
          <a:p>
            <a:r>
              <a:rPr lang="cs-CZ" sz="3200" dirty="0"/>
              <a:t>Holden dostává vyhazov ze školy, rvačka se spolubydlícím </a:t>
            </a:r>
            <a:r>
              <a:rPr lang="cs-CZ" sz="3200" dirty="0" err="1"/>
              <a:t>Stradlaterem</a:t>
            </a:r>
            <a:r>
              <a:rPr lang="cs-CZ" sz="3200" dirty="0"/>
              <a:t> → odjezd do NY → setkání s různými lidmi (ženy v baru, bývalý spolužák, prostitutka, Sally) → zavrhuje svět dospělých (povrchní, pokrytecký, …) → deprese → sejde se s </a:t>
            </a:r>
            <a:r>
              <a:rPr lang="cs-CZ" sz="3200" dirty="0" err="1"/>
              <a:t>Phoebe</a:t>
            </a:r>
            <a:r>
              <a:rPr lang="cs-CZ" sz="3200" dirty="0"/>
              <a:t> → co by dělal rád → chytal by děti hrající si v žitě na kraji útesu, aby nespadly (název knihy) → zvažuje útěk → </a:t>
            </a:r>
            <a:r>
              <a:rPr lang="cs-CZ" sz="3200" dirty="0" err="1"/>
              <a:t>Phoebe</a:t>
            </a:r>
            <a:r>
              <a:rPr lang="cs-CZ" sz="3200" dirty="0"/>
              <a:t> chce jít s ním →vrací se domů → … → sanatorium a budoucí nástup do školy</a:t>
            </a:r>
          </a:p>
        </p:txBody>
      </p:sp>
    </p:spTree>
    <p:extLst>
      <p:ext uri="{BB962C8B-B14F-4D97-AF65-F5344CB8AC3E}">
        <p14:creationId xmlns:p14="http://schemas.microsoft.com/office/powerpoint/2010/main" val="3346086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542E6-FBA1-FB8B-3383-7BAE2062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2531" y="2823411"/>
            <a:ext cx="6706938" cy="1011655"/>
          </a:xfrm>
        </p:spPr>
        <p:txBody>
          <a:bodyPr>
            <a:noAutofit/>
          </a:bodyPr>
          <a:lstStyle/>
          <a:p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277899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vinový papír">
  <a:themeElements>
    <a:clrScheme name="Novinový papír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ovinový papír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ovinový papír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Krakatit</Template>
  <TotalTime>96</TotalTime>
  <Words>323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Impact</vt:lpstr>
      <vt:lpstr>Times New Roman</vt:lpstr>
      <vt:lpstr>Ubuntu</vt:lpstr>
      <vt:lpstr>Novinový papír</vt:lpstr>
      <vt:lpstr>KDO CHYTÁ V ŽITĚ  </vt:lpstr>
      <vt:lpstr>Prezentace aplikace PowerPoint</vt:lpstr>
      <vt:lpstr>ZÁKLADNÍ INFORMACE</vt:lpstr>
      <vt:lpstr>POSTAVY</vt:lpstr>
      <vt:lpstr>DĚJ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Darina Pospíchalová</dc:creator>
  <cp:lastModifiedBy>Darina Pospíchalová</cp:lastModifiedBy>
  <cp:revision>3</cp:revision>
  <dcterms:created xsi:type="dcterms:W3CDTF">2024-11-11T15:03:43Z</dcterms:created>
  <dcterms:modified xsi:type="dcterms:W3CDTF">2024-11-19T14:49:24Z</dcterms:modified>
</cp:coreProperties>
</file>