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E5E49-A6EA-4A93-9BA4-A7FC99747C91}" v="92" dt="2024-09-30T15:26:18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144" autoAdjust="0"/>
  </p:normalViewPr>
  <p:slideViewPr>
    <p:cSldViewPr snapToGrid="0">
      <p:cViewPr varScale="1">
        <p:scale>
          <a:sx n="103" d="100"/>
          <a:sy n="103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isslerová, Eliška" userId="193a921a-9757-433c-bf9c-8d06139508dd" providerId="ADAL" clId="{E0CE5E49-A6EA-4A93-9BA4-A7FC99747C91}"/>
    <pc:docChg chg="undo redo custSel addSld delSld modSld modShowInfo">
      <pc:chgData name="Preisslerová, Eliška" userId="193a921a-9757-433c-bf9c-8d06139508dd" providerId="ADAL" clId="{E0CE5E49-A6EA-4A93-9BA4-A7FC99747C91}" dt="2024-09-29T12:40:47.595" v="2537"/>
      <pc:docMkLst>
        <pc:docMk/>
      </pc:docMkLst>
      <pc:sldChg chg="addSp delSp modSp mod modTransition">
        <pc:chgData name="Preisslerová, Eliška" userId="193a921a-9757-433c-bf9c-8d06139508dd" providerId="ADAL" clId="{E0CE5E49-A6EA-4A93-9BA4-A7FC99747C91}" dt="2024-09-29T12:40:47.595" v="2537"/>
        <pc:sldMkLst>
          <pc:docMk/>
          <pc:sldMk cId="560609024" sldId="256"/>
        </pc:sldMkLst>
        <pc:spChg chg="mod">
          <ac:chgData name="Preisslerová, Eliška" userId="193a921a-9757-433c-bf9c-8d06139508dd" providerId="ADAL" clId="{E0CE5E49-A6EA-4A93-9BA4-A7FC99747C91}" dt="2024-09-29T11:35:47.178" v="2413" actId="1076"/>
          <ac:spMkLst>
            <pc:docMk/>
            <pc:sldMk cId="560609024" sldId="256"/>
            <ac:spMk id="2" creationId="{02869B29-9F5B-7D99-3E34-95F30CEAF828}"/>
          </ac:spMkLst>
        </pc:spChg>
        <pc:grpChg chg="mod">
          <ac:chgData name="Preisslerová, Eliška" userId="193a921a-9757-433c-bf9c-8d06139508dd" providerId="ADAL" clId="{E0CE5E49-A6EA-4A93-9BA4-A7FC99747C91}" dt="2024-09-29T11:36:53.523" v="2419"/>
          <ac:grpSpMkLst>
            <pc:docMk/>
            <pc:sldMk cId="560609024" sldId="256"/>
            <ac:grpSpMk id="8" creationId="{99C9CB7A-F98B-DBB8-F750-A9AE0784BFA8}"/>
          </ac:grpSpMkLst>
        </pc:grpChg>
        <pc:grpChg chg="mod">
          <ac:chgData name="Preisslerová, Eliška" userId="193a921a-9757-433c-bf9c-8d06139508dd" providerId="ADAL" clId="{E0CE5E49-A6EA-4A93-9BA4-A7FC99747C91}" dt="2024-09-29T11:37:50.566" v="2445"/>
          <ac:grpSpMkLst>
            <pc:docMk/>
            <pc:sldMk cId="560609024" sldId="256"/>
            <ac:grpSpMk id="22" creationId="{39721683-FC7D-ADD4-C65E-8849B864A17C}"/>
          </ac:grpSpMkLst>
        </pc:grpChg>
        <pc:grpChg chg="mod">
          <ac:chgData name="Preisslerová, Eliška" userId="193a921a-9757-433c-bf9c-8d06139508dd" providerId="ADAL" clId="{E0CE5E49-A6EA-4A93-9BA4-A7FC99747C91}" dt="2024-09-29T11:39:03.137" v="2481"/>
          <ac:grpSpMkLst>
            <pc:docMk/>
            <pc:sldMk cId="560609024" sldId="256"/>
            <ac:grpSpMk id="25" creationId="{C0C8F9C7-29C6-C1D2-C1DB-716297DB5DEB}"/>
          </ac:grpSpMkLst>
        </pc:grpChg>
        <pc:grpChg chg="add del mod">
          <ac:chgData name="Preisslerová, Eliška" userId="193a921a-9757-433c-bf9c-8d06139508dd" providerId="ADAL" clId="{E0CE5E49-A6EA-4A93-9BA4-A7FC99747C91}" dt="2024-09-29T11:39:00.322" v="2468"/>
          <ac:grpSpMkLst>
            <pc:docMk/>
            <pc:sldMk cId="560609024" sldId="256"/>
            <ac:grpSpMk id="38" creationId="{6F4B4693-6410-31F4-5BE1-54A8B0B34997}"/>
          </ac:grpSpMkLst>
        </pc:grpChg>
        <pc:grpChg chg="mod">
          <ac:chgData name="Preisslerová, Eliška" userId="193a921a-9757-433c-bf9c-8d06139508dd" providerId="ADAL" clId="{E0CE5E49-A6EA-4A93-9BA4-A7FC99747C91}" dt="2024-09-29T11:39:00.322" v="2468"/>
          <ac:grpSpMkLst>
            <pc:docMk/>
            <pc:sldMk cId="560609024" sldId="256"/>
            <ac:grpSpMk id="39" creationId="{4AD9B2EE-454B-7AC0-0AAF-69BEC8A1D35D}"/>
          </ac:grpSpMkLst>
        </pc:grpChg>
        <pc:grpChg chg="mod">
          <ac:chgData name="Preisslerová, Eliška" userId="193a921a-9757-433c-bf9c-8d06139508dd" providerId="ADAL" clId="{E0CE5E49-A6EA-4A93-9BA4-A7FC99747C91}" dt="2024-09-29T11:39:00.017" v="2466"/>
          <ac:grpSpMkLst>
            <pc:docMk/>
            <pc:sldMk cId="560609024" sldId="256"/>
            <ac:grpSpMk id="41" creationId="{95754E40-823D-1743-26C8-1A231974010F}"/>
          </ac:grpSpMkLst>
        </pc:grpChg>
        <pc:grpChg chg="add del mod">
          <ac:chgData name="Preisslerová, Eliška" userId="193a921a-9757-433c-bf9c-8d06139508dd" providerId="ADAL" clId="{E0CE5E49-A6EA-4A93-9BA4-A7FC99747C91}" dt="2024-09-29T11:40:57.490" v="2493"/>
          <ac:grpSpMkLst>
            <pc:docMk/>
            <pc:sldMk cId="560609024" sldId="256"/>
            <ac:grpSpMk id="44" creationId="{3BE0B175-5D2E-C6B8-90F5-88AFFA69096E}"/>
          </ac:grpSpMkLst>
        </pc:grpChg>
        <pc:grpChg chg="mod">
          <ac:chgData name="Preisslerová, Eliška" userId="193a921a-9757-433c-bf9c-8d06139508dd" providerId="ADAL" clId="{E0CE5E49-A6EA-4A93-9BA4-A7FC99747C91}" dt="2024-09-29T11:40:56.666" v="2490"/>
          <ac:grpSpMkLst>
            <pc:docMk/>
            <pc:sldMk cId="560609024" sldId="256"/>
            <ac:grpSpMk id="47" creationId="{96A7D390-61DF-869E-25E7-F948663BF77D}"/>
          </ac:grpSpMkLst>
        </pc:grpChg>
        <pc:grpChg chg="add del mod">
          <ac:chgData name="Preisslerová, Eliška" userId="193a921a-9757-433c-bf9c-8d06139508dd" providerId="ADAL" clId="{E0CE5E49-A6EA-4A93-9BA4-A7FC99747C91}" dt="2024-09-29T11:41:49.908" v="2509"/>
          <ac:grpSpMkLst>
            <pc:docMk/>
            <pc:sldMk cId="560609024" sldId="256"/>
            <ac:grpSpMk id="50" creationId="{4D17506E-A9B0-22BA-2591-F7EC6AE7CE14}"/>
          </ac:grpSpMkLst>
        </pc:grpChg>
        <pc:grpChg chg="mod">
          <ac:chgData name="Preisslerová, Eliška" userId="193a921a-9757-433c-bf9c-8d06139508dd" providerId="ADAL" clId="{E0CE5E49-A6EA-4A93-9BA4-A7FC99747C91}" dt="2024-09-29T11:41:48.535" v="2505"/>
          <ac:grpSpMkLst>
            <pc:docMk/>
            <pc:sldMk cId="560609024" sldId="256"/>
            <ac:grpSpMk id="54" creationId="{E68FF484-7BC9-DE7E-4031-D9C0BFB609EF}"/>
          </ac:grpSpMkLst>
        </pc:grpChg>
        <pc:picChg chg="mod">
          <ac:chgData name="Preisslerová, Eliška" userId="193a921a-9757-433c-bf9c-8d06139508dd" providerId="ADAL" clId="{E0CE5E49-A6EA-4A93-9BA4-A7FC99747C91}" dt="2024-09-26T18:13:22.078" v="1" actId="962"/>
          <ac:picMkLst>
            <pc:docMk/>
            <pc:sldMk cId="560609024" sldId="256"/>
            <ac:picMk id="5" creationId="{F8A4ABD1-562D-639E-3D3F-CD98E189D59D}"/>
          </ac:picMkLst>
        </pc:picChg>
        <pc:inkChg chg="add del mod">
          <ac:chgData name="Preisslerová, Eliška" userId="193a921a-9757-433c-bf9c-8d06139508dd" providerId="ADAL" clId="{E0CE5E49-A6EA-4A93-9BA4-A7FC99747C91}" dt="2024-09-29T11:36:56.893" v="2421" actId="9405"/>
          <ac:inkMkLst>
            <pc:docMk/>
            <pc:sldMk cId="560609024" sldId="256"/>
            <ac:inkMk id="4" creationId="{379E7952-6F86-EF60-B581-DCA0116B7755}"/>
          </ac:inkMkLst>
        </pc:inkChg>
        <pc:inkChg chg="add del mod">
          <ac:chgData name="Preisslerová, Eliška" userId="193a921a-9757-433c-bf9c-8d06139508dd" providerId="ADAL" clId="{E0CE5E49-A6EA-4A93-9BA4-A7FC99747C91}" dt="2024-09-29T11:36:55.979" v="2420" actId="9405"/>
          <ac:inkMkLst>
            <pc:docMk/>
            <pc:sldMk cId="560609024" sldId="256"/>
            <ac:inkMk id="6" creationId="{955CF969-B578-3AC2-108A-6FC0C821A31E}"/>
          </ac:inkMkLst>
        </pc:inkChg>
        <pc:inkChg chg="add del mod">
          <ac:chgData name="Preisslerová, Eliška" userId="193a921a-9757-433c-bf9c-8d06139508dd" providerId="ADAL" clId="{E0CE5E49-A6EA-4A93-9BA4-A7FC99747C91}" dt="2024-09-29T11:36:53.523" v="2419"/>
          <ac:inkMkLst>
            <pc:docMk/>
            <pc:sldMk cId="560609024" sldId="256"/>
            <ac:inkMk id="7" creationId="{ABB21C16-4641-0004-AC34-D48E812DE4BA}"/>
          </ac:inkMkLst>
        </pc:inkChg>
        <pc:inkChg chg="add del">
          <ac:chgData name="Preisslerová, Eliška" userId="193a921a-9757-433c-bf9c-8d06139508dd" providerId="ADAL" clId="{E0CE5E49-A6EA-4A93-9BA4-A7FC99747C91}" dt="2024-09-29T11:37:24.456" v="2424" actId="9405"/>
          <ac:inkMkLst>
            <pc:docMk/>
            <pc:sldMk cId="560609024" sldId="256"/>
            <ac:inkMk id="9" creationId="{79081A18-0FE6-2D17-4368-776E83E0EA9E}"/>
          </ac:inkMkLst>
        </pc:inkChg>
        <pc:inkChg chg="add del">
          <ac:chgData name="Preisslerová, Eliška" userId="193a921a-9757-433c-bf9c-8d06139508dd" providerId="ADAL" clId="{E0CE5E49-A6EA-4A93-9BA4-A7FC99747C91}" dt="2024-09-29T11:37:42.595" v="2440" actId="9405"/>
          <ac:inkMkLst>
            <pc:docMk/>
            <pc:sldMk cId="560609024" sldId="256"/>
            <ac:inkMk id="10" creationId="{2C2148F9-7A7F-9EE4-6F37-CCA95FAA68DB}"/>
          </ac:inkMkLst>
        </pc:inkChg>
        <pc:inkChg chg="add del">
          <ac:chgData name="Preisslerová, Eliška" userId="193a921a-9757-433c-bf9c-8d06139508dd" providerId="ADAL" clId="{E0CE5E49-A6EA-4A93-9BA4-A7FC99747C91}" dt="2024-09-29T11:37:42.047" v="2439" actId="9405"/>
          <ac:inkMkLst>
            <pc:docMk/>
            <pc:sldMk cId="560609024" sldId="256"/>
            <ac:inkMk id="11" creationId="{E9D6121E-8F26-9AB5-446C-017B3B175B71}"/>
          </ac:inkMkLst>
        </pc:inkChg>
        <pc:inkChg chg="add del">
          <ac:chgData name="Preisslerová, Eliška" userId="193a921a-9757-433c-bf9c-8d06139508dd" providerId="ADAL" clId="{E0CE5E49-A6EA-4A93-9BA4-A7FC99747C91}" dt="2024-09-29T11:37:41.675" v="2438" actId="9405"/>
          <ac:inkMkLst>
            <pc:docMk/>
            <pc:sldMk cId="560609024" sldId="256"/>
            <ac:inkMk id="12" creationId="{BA0121CF-FBD9-68C0-5DCF-2B40FD7165CC}"/>
          </ac:inkMkLst>
        </pc:inkChg>
        <pc:inkChg chg="add del">
          <ac:chgData name="Preisslerová, Eliška" userId="193a921a-9757-433c-bf9c-8d06139508dd" providerId="ADAL" clId="{E0CE5E49-A6EA-4A93-9BA4-A7FC99747C91}" dt="2024-09-29T11:37:41.315" v="2437" actId="9405"/>
          <ac:inkMkLst>
            <pc:docMk/>
            <pc:sldMk cId="560609024" sldId="256"/>
            <ac:inkMk id="13" creationId="{86CB2FC8-AF21-9A13-9E5E-4081D9984238}"/>
          </ac:inkMkLst>
        </pc:inkChg>
        <pc:inkChg chg="add del">
          <ac:chgData name="Preisslerová, Eliška" userId="193a921a-9757-433c-bf9c-8d06139508dd" providerId="ADAL" clId="{E0CE5E49-A6EA-4A93-9BA4-A7FC99747C91}" dt="2024-09-29T11:37:40.915" v="2436" actId="9405"/>
          <ac:inkMkLst>
            <pc:docMk/>
            <pc:sldMk cId="560609024" sldId="256"/>
            <ac:inkMk id="14" creationId="{E4517C35-2258-A36D-0DD0-D2464D41ABEB}"/>
          </ac:inkMkLst>
        </pc:inkChg>
        <pc:inkChg chg="add del">
          <ac:chgData name="Preisslerová, Eliška" userId="193a921a-9757-433c-bf9c-8d06139508dd" providerId="ADAL" clId="{E0CE5E49-A6EA-4A93-9BA4-A7FC99747C91}" dt="2024-09-29T11:37:40.559" v="2435" actId="9405"/>
          <ac:inkMkLst>
            <pc:docMk/>
            <pc:sldMk cId="560609024" sldId="256"/>
            <ac:inkMk id="15" creationId="{3D7AF8B8-F743-F186-05C1-1AB470CCAC1B}"/>
          </ac:inkMkLst>
        </pc:inkChg>
        <pc:inkChg chg="add del">
          <ac:chgData name="Preisslerová, Eliška" userId="193a921a-9757-433c-bf9c-8d06139508dd" providerId="ADAL" clId="{E0CE5E49-A6EA-4A93-9BA4-A7FC99747C91}" dt="2024-09-29T11:37:40.183" v="2434" actId="9405"/>
          <ac:inkMkLst>
            <pc:docMk/>
            <pc:sldMk cId="560609024" sldId="256"/>
            <ac:inkMk id="16" creationId="{E630F8DD-9678-1F80-8CC4-D03BE4B27AC9}"/>
          </ac:inkMkLst>
        </pc:inkChg>
        <pc:inkChg chg="add del">
          <ac:chgData name="Preisslerová, Eliška" userId="193a921a-9757-433c-bf9c-8d06139508dd" providerId="ADAL" clId="{E0CE5E49-A6EA-4A93-9BA4-A7FC99747C91}" dt="2024-09-29T11:37:39.747" v="2433" actId="9405"/>
          <ac:inkMkLst>
            <pc:docMk/>
            <pc:sldMk cId="560609024" sldId="256"/>
            <ac:inkMk id="19" creationId="{3D316922-FDF8-3AA2-7553-D76BAE1C2FFD}"/>
          </ac:inkMkLst>
        </pc:inkChg>
        <pc:inkChg chg="add del mod">
          <ac:chgData name="Preisslerová, Eliška" userId="193a921a-9757-433c-bf9c-8d06139508dd" providerId="ADAL" clId="{E0CE5E49-A6EA-4A93-9BA4-A7FC99747C91}" dt="2024-09-29T11:37:51.153" v="2446" actId="9405"/>
          <ac:inkMkLst>
            <pc:docMk/>
            <pc:sldMk cId="560609024" sldId="256"/>
            <ac:inkMk id="20" creationId="{E7BC03E2-1EBF-64E4-C058-EF3AA45465C0}"/>
          </ac:inkMkLst>
        </pc:inkChg>
        <pc:inkChg chg="add del mod">
          <ac:chgData name="Preisslerová, Eliška" userId="193a921a-9757-433c-bf9c-8d06139508dd" providerId="ADAL" clId="{E0CE5E49-A6EA-4A93-9BA4-A7FC99747C91}" dt="2024-09-29T11:37:50.566" v="2445"/>
          <ac:inkMkLst>
            <pc:docMk/>
            <pc:sldMk cId="560609024" sldId="256"/>
            <ac:inkMk id="21" creationId="{9B3027B7-E094-13A9-7891-FEDF94235D79}"/>
          </ac:inkMkLst>
        </pc:inkChg>
        <pc:inkChg chg="add del mod">
          <ac:chgData name="Preisslerová, Eliška" userId="193a921a-9757-433c-bf9c-8d06139508dd" providerId="ADAL" clId="{E0CE5E49-A6EA-4A93-9BA4-A7FC99747C91}" dt="2024-09-29T11:39:03.387" v="2482" actId="9405"/>
          <ac:inkMkLst>
            <pc:docMk/>
            <pc:sldMk cId="560609024" sldId="256"/>
            <ac:inkMk id="23" creationId="{2A24EF5C-C2BE-16C8-B282-5F7ED7498DFA}"/>
          </ac:inkMkLst>
        </pc:inkChg>
        <pc:inkChg chg="add del mod">
          <ac:chgData name="Preisslerová, Eliška" userId="193a921a-9757-433c-bf9c-8d06139508dd" providerId="ADAL" clId="{E0CE5E49-A6EA-4A93-9BA4-A7FC99747C91}" dt="2024-09-29T11:39:03.137" v="2481"/>
          <ac:inkMkLst>
            <pc:docMk/>
            <pc:sldMk cId="560609024" sldId="256"/>
            <ac:inkMk id="24" creationId="{41E28D39-5EDC-B00D-7DDD-165ECCB092DC}"/>
          </ac:inkMkLst>
        </pc:inkChg>
        <pc:inkChg chg="add del mod">
          <ac:chgData name="Preisslerová, Eliška" userId="193a921a-9757-433c-bf9c-8d06139508dd" providerId="ADAL" clId="{E0CE5E49-A6EA-4A93-9BA4-A7FC99747C91}" dt="2024-09-29T11:39:02.863" v="2479" actId="9405"/>
          <ac:inkMkLst>
            <pc:docMk/>
            <pc:sldMk cId="560609024" sldId="256"/>
            <ac:inkMk id="26" creationId="{11A4B730-1C4E-73A7-6C62-1C848EA0E9E9}"/>
          </ac:inkMkLst>
        </pc:inkChg>
        <pc:inkChg chg="add del mod">
          <ac:chgData name="Preisslerová, Eliška" userId="193a921a-9757-433c-bf9c-8d06139508dd" providerId="ADAL" clId="{E0CE5E49-A6EA-4A93-9BA4-A7FC99747C91}" dt="2024-09-29T11:39:02.591" v="2478" actId="9405"/>
          <ac:inkMkLst>
            <pc:docMk/>
            <pc:sldMk cId="560609024" sldId="256"/>
            <ac:inkMk id="27" creationId="{56E21E16-55A5-5C1E-5773-9EED70002DBC}"/>
          </ac:inkMkLst>
        </pc:inkChg>
        <pc:inkChg chg="add del mod">
          <ac:chgData name="Preisslerová, Eliška" userId="193a921a-9757-433c-bf9c-8d06139508dd" providerId="ADAL" clId="{E0CE5E49-A6EA-4A93-9BA4-A7FC99747C91}" dt="2024-09-29T11:39:02.331" v="2477" actId="9405"/>
          <ac:inkMkLst>
            <pc:docMk/>
            <pc:sldMk cId="560609024" sldId="256"/>
            <ac:inkMk id="28" creationId="{6689E5A9-65CA-74F9-B803-39B2B4AC0979}"/>
          </ac:inkMkLst>
        </pc:inkChg>
        <pc:inkChg chg="add del mod">
          <ac:chgData name="Preisslerová, Eliška" userId="193a921a-9757-433c-bf9c-8d06139508dd" providerId="ADAL" clId="{E0CE5E49-A6EA-4A93-9BA4-A7FC99747C91}" dt="2024-09-29T11:39:02.080" v="2476" actId="9405"/>
          <ac:inkMkLst>
            <pc:docMk/>
            <pc:sldMk cId="560609024" sldId="256"/>
            <ac:inkMk id="29" creationId="{6A23D3BE-4C90-3890-9559-29EE584599B1}"/>
          </ac:inkMkLst>
        </pc:inkChg>
        <pc:inkChg chg="add del mod">
          <ac:chgData name="Preisslerová, Eliška" userId="193a921a-9757-433c-bf9c-8d06139508dd" providerId="ADAL" clId="{E0CE5E49-A6EA-4A93-9BA4-A7FC99747C91}" dt="2024-09-29T11:39:01.857" v="2475" actId="9405"/>
          <ac:inkMkLst>
            <pc:docMk/>
            <pc:sldMk cId="560609024" sldId="256"/>
            <ac:inkMk id="30" creationId="{F032B92E-C8B1-79D5-FBBE-2B6E79E1D864}"/>
          </ac:inkMkLst>
        </pc:inkChg>
        <pc:inkChg chg="add del mod">
          <ac:chgData name="Preisslerová, Eliška" userId="193a921a-9757-433c-bf9c-8d06139508dd" providerId="ADAL" clId="{E0CE5E49-A6EA-4A93-9BA4-A7FC99747C91}" dt="2024-09-29T11:39:01.629" v="2474" actId="9405"/>
          <ac:inkMkLst>
            <pc:docMk/>
            <pc:sldMk cId="560609024" sldId="256"/>
            <ac:inkMk id="31" creationId="{F6B90C3A-9016-E280-0DF3-C21B8FF0412B}"/>
          </ac:inkMkLst>
        </pc:inkChg>
        <pc:inkChg chg="add del mod">
          <ac:chgData name="Preisslerová, Eliška" userId="193a921a-9757-433c-bf9c-8d06139508dd" providerId="ADAL" clId="{E0CE5E49-A6EA-4A93-9BA4-A7FC99747C91}" dt="2024-09-29T11:39:01.400" v="2473" actId="9405"/>
          <ac:inkMkLst>
            <pc:docMk/>
            <pc:sldMk cId="560609024" sldId="256"/>
            <ac:inkMk id="32" creationId="{412F3004-2AF9-6B17-B335-4DFE85BF1289}"/>
          </ac:inkMkLst>
        </pc:inkChg>
        <pc:inkChg chg="add del mod">
          <ac:chgData name="Preisslerová, Eliška" userId="193a921a-9757-433c-bf9c-8d06139508dd" providerId="ADAL" clId="{E0CE5E49-A6EA-4A93-9BA4-A7FC99747C91}" dt="2024-09-29T11:39:01.168" v="2472" actId="9405"/>
          <ac:inkMkLst>
            <pc:docMk/>
            <pc:sldMk cId="560609024" sldId="256"/>
            <ac:inkMk id="33" creationId="{0BC88E9A-FBAE-67F6-80FD-473F9758E31C}"/>
          </ac:inkMkLst>
        </pc:inkChg>
        <pc:inkChg chg="add del mod">
          <ac:chgData name="Preisslerová, Eliška" userId="193a921a-9757-433c-bf9c-8d06139508dd" providerId="ADAL" clId="{E0CE5E49-A6EA-4A93-9BA4-A7FC99747C91}" dt="2024-09-29T11:39:00.959" v="2471" actId="9405"/>
          <ac:inkMkLst>
            <pc:docMk/>
            <pc:sldMk cId="560609024" sldId="256"/>
            <ac:inkMk id="34" creationId="{77CB6F5F-3319-BB1A-26BA-477A2B09017D}"/>
          </ac:inkMkLst>
        </pc:inkChg>
        <pc:inkChg chg="add del mod">
          <ac:chgData name="Preisslerová, Eliška" userId="193a921a-9757-433c-bf9c-8d06139508dd" providerId="ADAL" clId="{E0CE5E49-A6EA-4A93-9BA4-A7FC99747C91}" dt="2024-09-29T11:39:00.768" v="2470" actId="9405"/>
          <ac:inkMkLst>
            <pc:docMk/>
            <pc:sldMk cId="560609024" sldId="256"/>
            <ac:inkMk id="35" creationId="{A3430DAE-9048-AAD7-402C-B84D0E2FCFD1}"/>
          </ac:inkMkLst>
        </pc:inkChg>
        <pc:inkChg chg="add del mod">
          <ac:chgData name="Preisslerová, Eliška" userId="193a921a-9757-433c-bf9c-8d06139508dd" providerId="ADAL" clId="{E0CE5E49-A6EA-4A93-9BA4-A7FC99747C91}" dt="2024-09-29T11:39:00.536" v="2469" actId="9405"/>
          <ac:inkMkLst>
            <pc:docMk/>
            <pc:sldMk cId="560609024" sldId="256"/>
            <ac:inkMk id="36" creationId="{430FBE7C-4942-E85D-7E1E-D71BB02E69CC}"/>
          </ac:inkMkLst>
        </pc:inkChg>
        <pc:inkChg chg="add del">
          <ac:chgData name="Preisslerová, Eliška" userId="193a921a-9757-433c-bf9c-8d06139508dd" providerId="ADAL" clId="{E0CE5E49-A6EA-4A93-9BA4-A7FC99747C91}" dt="2024-09-29T11:39:00.322" v="2468"/>
          <ac:inkMkLst>
            <pc:docMk/>
            <pc:sldMk cId="560609024" sldId="256"/>
            <ac:inkMk id="37" creationId="{DA1FE5B6-3DE0-9986-C960-9FBFBD6FF16B}"/>
          </ac:inkMkLst>
        </pc:inkChg>
        <pc:inkChg chg="add del mod">
          <ac:chgData name="Preisslerová, Eliška" userId="193a921a-9757-433c-bf9c-8d06139508dd" providerId="ADAL" clId="{E0CE5E49-A6EA-4A93-9BA4-A7FC99747C91}" dt="2024-09-29T11:39:00.017" v="2466"/>
          <ac:inkMkLst>
            <pc:docMk/>
            <pc:sldMk cId="560609024" sldId="256"/>
            <ac:inkMk id="40" creationId="{3B627AEE-4250-FBF8-FA59-3CC2808EEA69}"/>
          </ac:inkMkLst>
        </pc:inkChg>
        <pc:inkChg chg="add del mod">
          <ac:chgData name="Preisslerová, Eliška" userId="193a921a-9757-433c-bf9c-8d06139508dd" providerId="ADAL" clId="{E0CE5E49-A6EA-4A93-9BA4-A7FC99747C91}" dt="2024-09-29T11:40:57.900" v="2494" actId="9405"/>
          <ac:inkMkLst>
            <pc:docMk/>
            <pc:sldMk cId="560609024" sldId="256"/>
            <ac:inkMk id="42" creationId="{FDA37741-110A-D29E-3638-7EEE39522F6F}"/>
          </ac:inkMkLst>
        </pc:inkChg>
        <pc:inkChg chg="add del mod">
          <ac:chgData name="Preisslerová, Eliška" userId="193a921a-9757-433c-bf9c-8d06139508dd" providerId="ADAL" clId="{E0CE5E49-A6EA-4A93-9BA4-A7FC99747C91}" dt="2024-09-29T11:40:57.490" v="2493"/>
          <ac:inkMkLst>
            <pc:docMk/>
            <pc:sldMk cId="560609024" sldId="256"/>
            <ac:inkMk id="43" creationId="{A57C5D91-D015-BCAA-67BC-B4E833C0CF65}"/>
          </ac:inkMkLst>
        </pc:inkChg>
        <pc:inkChg chg="add del mod">
          <ac:chgData name="Preisslerová, Eliška" userId="193a921a-9757-433c-bf9c-8d06139508dd" providerId="ADAL" clId="{E0CE5E49-A6EA-4A93-9BA4-A7FC99747C91}" dt="2024-09-29T11:40:57.115" v="2491" actId="9405"/>
          <ac:inkMkLst>
            <pc:docMk/>
            <pc:sldMk cId="560609024" sldId="256"/>
            <ac:inkMk id="45" creationId="{01B4CAE9-E3CD-EC73-83F1-055DAE3459DD}"/>
          </ac:inkMkLst>
        </pc:inkChg>
        <pc:inkChg chg="add del mod">
          <ac:chgData name="Preisslerová, Eliška" userId="193a921a-9757-433c-bf9c-8d06139508dd" providerId="ADAL" clId="{E0CE5E49-A6EA-4A93-9BA4-A7FC99747C91}" dt="2024-09-29T11:40:56.666" v="2490"/>
          <ac:inkMkLst>
            <pc:docMk/>
            <pc:sldMk cId="560609024" sldId="256"/>
            <ac:inkMk id="46" creationId="{8DCB452E-CF15-29E3-4E3C-8FC1CF1C3F5A}"/>
          </ac:inkMkLst>
        </pc:inkChg>
        <pc:inkChg chg="add del mod">
          <ac:chgData name="Preisslerová, Eliška" userId="193a921a-9757-433c-bf9c-8d06139508dd" providerId="ADAL" clId="{E0CE5E49-A6EA-4A93-9BA4-A7FC99747C91}" dt="2024-09-29T11:41:50.219" v="2510" actId="9405"/>
          <ac:inkMkLst>
            <pc:docMk/>
            <pc:sldMk cId="560609024" sldId="256"/>
            <ac:inkMk id="48" creationId="{4E0B7D89-8E89-9B1A-1051-8479FFF49D34}"/>
          </ac:inkMkLst>
        </pc:inkChg>
        <pc:inkChg chg="add del mod">
          <ac:chgData name="Preisslerová, Eliška" userId="193a921a-9757-433c-bf9c-8d06139508dd" providerId="ADAL" clId="{E0CE5E49-A6EA-4A93-9BA4-A7FC99747C91}" dt="2024-09-29T11:41:49.908" v="2509"/>
          <ac:inkMkLst>
            <pc:docMk/>
            <pc:sldMk cId="560609024" sldId="256"/>
            <ac:inkMk id="49" creationId="{26707A6A-808E-560E-52A8-BEE05CB14A63}"/>
          </ac:inkMkLst>
        </pc:inkChg>
        <pc:inkChg chg="add del mod">
          <ac:chgData name="Preisslerová, Eliška" userId="193a921a-9757-433c-bf9c-8d06139508dd" providerId="ADAL" clId="{E0CE5E49-A6EA-4A93-9BA4-A7FC99747C91}" dt="2024-09-29T11:41:49.543" v="2507" actId="9405"/>
          <ac:inkMkLst>
            <pc:docMk/>
            <pc:sldMk cId="560609024" sldId="256"/>
            <ac:inkMk id="51" creationId="{5BD2A6F6-7937-653D-3E8B-5F4D398F4A13}"/>
          </ac:inkMkLst>
        </pc:inkChg>
        <pc:inkChg chg="add del mod">
          <ac:chgData name="Preisslerová, Eliška" userId="193a921a-9757-433c-bf9c-8d06139508dd" providerId="ADAL" clId="{E0CE5E49-A6EA-4A93-9BA4-A7FC99747C91}" dt="2024-09-29T11:41:49.124" v="2506" actId="9405"/>
          <ac:inkMkLst>
            <pc:docMk/>
            <pc:sldMk cId="560609024" sldId="256"/>
            <ac:inkMk id="52" creationId="{AECD69F0-B298-2B16-43D3-A3907618881C}"/>
          </ac:inkMkLst>
        </pc:inkChg>
        <pc:inkChg chg="add del mod">
          <ac:chgData name="Preisslerová, Eliška" userId="193a921a-9757-433c-bf9c-8d06139508dd" providerId="ADAL" clId="{E0CE5E49-A6EA-4A93-9BA4-A7FC99747C91}" dt="2024-09-29T11:41:48.535" v="2505"/>
          <ac:inkMkLst>
            <pc:docMk/>
            <pc:sldMk cId="560609024" sldId="256"/>
            <ac:inkMk id="53" creationId="{D80675EC-E4B3-AF41-56BF-D7A3AC8D51DB}"/>
          </ac:inkMkLst>
        </pc:inkChg>
      </pc:sldChg>
      <pc:sldChg chg="del">
        <pc:chgData name="Preisslerová, Eliška" userId="193a921a-9757-433c-bf9c-8d06139508dd" providerId="ADAL" clId="{E0CE5E49-A6EA-4A93-9BA4-A7FC99747C91}" dt="2024-09-26T18:56:02.113" v="975" actId="2696"/>
        <pc:sldMkLst>
          <pc:docMk/>
          <pc:sldMk cId="2775720728" sldId="257"/>
        </pc:sldMkLst>
      </pc:sldChg>
      <pc:sldChg chg="addSp delSp modSp mod setBg delDesignElem chgLayout">
        <pc:chgData name="Preisslerová, Eliška" userId="193a921a-9757-433c-bf9c-8d06139508dd" providerId="ADAL" clId="{E0CE5E49-A6EA-4A93-9BA4-A7FC99747C91}" dt="2024-09-26T18:54:29.727" v="957"/>
        <pc:sldMkLst>
          <pc:docMk/>
          <pc:sldMk cId="2624210221" sldId="258"/>
        </pc:sldMkLst>
        <pc:spChg chg="mod ord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2" creationId="{22AD64CD-A4B6-4953-8890-4564BF06007F}"/>
          </ac:spMkLst>
        </pc:spChg>
        <pc:spChg chg="mod ord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3" creationId="{A7217D26-B86F-85BD-933A-97D25A9CF2F2}"/>
          </ac:spMkLst>
        </pc:spChg>
        <pc:spChg chg="del mod">
          <ac:chgData name="Preisslerová, Eliška" userId="193a921a-9757-433c-bf9c-8d06139508dd" providerId="ADAL" clId="{E0CE5E49-A6EA-4A93-9BA4-A7FC99747C91}" dt="2024-09-26T18:46:35.722" v="269"/>
          <ac:spMkLst>
            <pc:docMk/>
            <pc:sldMk cId="2624210221" sldId="258"/>
            <ac:spMk id="4" creationId="{815F64A9-7672-6375-0860-07E76425B239}"/>
          </ac:spMkLst>
        </pc:spChg>
        <pc:spChg chg="add del mod">
          <ac:chgData name="Preisslerová, Eliška" userId="193a921a-9757-433c-bf9c-8d06139508dd" providerId="ADAL" clId="{E0CE5E49-A6EA-4A93-9BA4-A7FC99747C91}" dt="2024-09-26T18:52:07.427" v="336" actId="478"/>
          <ac:spMkLst>
            <pc:docMk/>
            <pc:sldMk cId="2624210221" sldId="258"/>
            <ac:spMk id="5" creationId="{42B24EE0-E3FD-9C56-1082-8C5A3205CE44}"/>
          </ac:spMkLst>
        </pc:spChg>
        <pc:spChg chg="add del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9" creationId="{B36F400F-DF28-43BC-8D8E-4929793B392A}"/>
          </ac:spMkLst>
        </pc:spChg>
        <pc:spChg chg="add del">
          <ac:chgData name="Preisslerová, Eliška" userId="193a921a-9757-433c-bf9c-8d06139508dd" providerId="ADAL" clId="{E0CE5E49-A6EA-4A93-9BA4-A7FC99747C91}" dt="2024-09-26T18:46:55.564" v="275" actId="26606"/>
          <ac:spMkLst>
            <pc:docMk/>
            <pc:sldMk cId="2624210221" sldId="258"/>
            <ac:spMk id="3079" creationId="{B6FACB3C-9069-4791-BC5C-0DB7CD19B853}"/>
          </ac:spMkLst>
        </pc:spChg>
        <pc:spChg chg="add del">
          <ac:chgData name="Preisslerová, Eliška" userId="193a921a-9757-433c-bf9c-8d06139508dd" providerId="ADAL" clId="{E0CE5E49-A6EA-4A93-9BA4-A7FC99747C91}" dt="2024-09-26T18:46:55.564" v="275" actId="26606"/>
          <ac:spMkLst>
            <pc:docMk/>
            <pc:sldMk cId="2624210221" sldId="258"/>
            <ac:spMk id="3081" creationId="{71F2038E-D777-4B76-81DD-DD13EE91B9DD}"/>
          </ac:spMkLst>
        </pc:spChg>
        <pc:spChg chg="add del">
          <ac:chgData name="Preisslerová, Eliška" userId="193a921a-9757-433c-bf9c-8d06139508dd" providerId="ADAL" clId="{E0CE5E49-A6EA-4A93-9BA4-A7FC99747C91}" dt="2024-09-26T18:47:03.265" v="279" actId="26606"/>
          <ac:spMkLst>
            <pc:docMk/>
            <pc:sldMk cId="2624210221" sldId="258"/>
            <ac:spMk id="3085" creationId="{768EB4DD-3704-43AD-92B3-C4E0C6EA92CB}"/>
          </ac:spMkLst>
        </pc:spChg>
        <pc:spChg chg="add del">
          <ac:chgData name="Preisslerová, Eliška" userId="193a921a-9757-433c-bf9c-8d06139508dd" providerId="ADAL" clId="{E0CE5E49-A6EA-4A93-9BA4-A7FC99747C91}" dt="2024-09-26T18:47:26.913" v="295" actId="26606"/>
          <ac:spMkLst>
            <pc:docMk/>
            <pc:sldMk cId="2624210221" sldId="258"/>
            <ac:spMk id="3087" creationId="{1382A32C-5B0C-4B1C-A074-76C6DBCC9F87}"/>
          </ac:spMkLst>
        </pc:spChg>
        <pc:spChg chg="add del">
          <ac:chgData name="Preisslerová, Eliška" userId="193a921a-9757-433c-bf9c-8d06139508dd" providerId="ADAL" clId="{E0CE5E49-A6EA-4A93-9BA4-A7FC99747C91}" dt="2024-09-26T18:46:59.578" v="277" actId="26606"/>
          <ac:spMkLst>
            <pc:docMk/>
            <pc:sldMk cId="2624210221" sldId="258"/>
            <ac:spMk id="3089" creationId="{45D37F4E-DDB4-456B-97E0-9937730A039F}"/>
          </ac:spMkLst>
        </pc:spChg>
        <pc:spChg chg="add del">
          <ac:chgData name="Preisslerová, Eliška" userId="193a921a-9757-433c-bf9c-8d06139508dd" providerId="ADAL" clId="{E0CE5E49-A6EA-4A93-9BA4-A7FC99747C91}" dt="2024-09-26T18:46:59.578" v="277" actId="26606"/>
          <ac:spMkLst>
            <pc:docMk/>
            <pc:sldMk cId="2624210221" sldId="258"/>
            <ac:spMk id="3090" creationId="{B2DD41CD-8F47-4F56-AD12-4E2FF7696987}"/>
          </ac:spMkLst>
        </pc:spChg>
        <pc:spChg chg="add del">
          <ac:chgData name="Preisslerová, Eliška" userId="193a921a-9757-433c-bf9c-8d06139508dd" providerId="ADAL" clId="{E0CE5E49-A6EA-4A93-9BA4-A7FC99747C91}" dt="2024-09-26T18:47:03.265" v="279" actId="26606"/>
          <ac:spMkLst>
            <pc:docMk/>
            <pc:sldMk cId="2624210221" sldId="258"/>
            <ac:spMk id="3092" creationId="{84ECDE7A-6944-466D-8FFE-149A29BA6BAE}"/>
          </ac:spMkLst>
        </pc:spChg>
        <pc:spChg chg="add del">
          <ac:chgData name="Preisslerová, Eliška" userId="193a921a-9757-433c-bf9c-8d06139508dd" providerId="ADAL" clId="{E0CE5E49-A6EA-4A93-9BA4-A7FC99747C91}" dt="2024-09-26T18:47:03.265" v="279" actId="26606"/>
          <ac:spMkLst>
            <pc:docMk/>
            <pc:sldMk cId="2624210221" sldId="258"/>
            <ac:spMk id="3093" creationId="{B3420082-9415-44EC-802E-C77D71D59C57}"/>
          </ac:spMkLst>
        </pc:spChg>
        <pc:spChg chg="add del">
          <ac:chgData name="Preisslerová, Eliška" userId="193a921a-9757-433c-bf9c-8d06139508dd" providerId="ADAL" clId="{E0CE5E49-A6EA-4A93-9BA4-A7FC99747C91}" dt="2024-09-26T18:47:03.265" v="279" actId="26606"/>
          <ac:spMkLst>
            <pc:docMk/>
            <pc:sldMk cId="2624210221" sldId="258"/>
            <ac:spMk id="3094" creationId="{55A52C45-1FCB-4636-A80F-2849B8226C01}"/>
          </ac:spMkLst>
        </pc:spChg>
        <pc:spChg chg="add del">
          <ac:chgData name="Preisslerová, Eliška" userId="193a921a-9757-433c-bf9c-8d06139508dd" providerId="ADAL" clId="{E0CE5E49-A6EA-4A93-9BA4-A7FC99747C91}" dt="2024-09-26T18:47:08.896" v="283" actId="26606"/>
          <ac:spMkLst>
            <pc:docMk/>
            <pc:sldMk cId="2624210221" sldId="258"/>
            <ac:spMk id="3098" creationId="{7FF47CB7-972F-479F-A36D-9E72D26EC8DA}"/>
          </ac:spMkLst>
        </pc:spChg>
        <pc:spChg chg="add del">
          <ac:chgData name="Preisslerová, Eliška" userId="193a921a-9757-433c-bf9c-8d06139508dd" providerId="ADAL" clId="{E0CE5E49-A6EA-4A93-9BA4-A7FC99747C91}" dt="2024-09-26T18:47:08.896" v="283" actId="26606"/>
          <ac:spMkLst>
            <pc:docMk/>
            <pc:sldMk cId="2624210221" sldId="258"/>
            <ac:spMk id="3099" creationId="{0D153B68-5844-490D-8E67-F616D6D721CA}"/>
          </ac:spMkLst>
        </pc:spChg>
        <pc:spChg chg="add del">
          <ac:chgData name="Preisslerová, Eliška" userId="193a921a-9757-433c-bf9c-8d06139508dd" providerId="ADAL" clId="{E0CE5E49-A6EA-4A93-9BA4-A7FC99747C91}" dt="2024-09-26T18:47:08.896" v="283" actId="26606"/>
          <ac:spMkLst>
            <pc:docMk/>
            <pc:sldMk cId="2624210221" sldId="258"/>
            <ac:spMk id="3100" creationId="{9A0D773F-7A7D-4DBB-9DEA-86BB8B8F4BC8}"/>
          </ac:spMkLst>
        </pc:spChg>
        <pc:spChg chg="add del">
          <ac:chgData name="Preisslerová, Eliška" userId="193a921a-9757-433c-bf9c-8d06139508dd" providerId="ADAL" clId="{E0CE5E49-A6EA-4A93-9BA4-A7FC99747C91}" dt="2024-09-26T18:47:21.632" v="289" actId="26606"/>
          <ac:spMkLst>
            <pc:docMk/>
            <pc:sldMk cId="2624210221" sldId="258"/>
            <ac:spMk id="3110" creationId="{7FF47CB7-972F-479F-A36D-9E72D26EC8DA}"/>
          </ac:spMkLst>
        </pc:spChg>
        <pc:spChg chg="add del">
          <ac:chgData name="Preisslerová, Eliška" userId="193a921a-9757-433c-bf9c-8d06139508dd" providerId="ADAL" clId="{E0CE5E49-A6EA-4A93-9BA4-A7FC99747C91}" dt="2024-09-26T18:47:21.632" v="289" actId="26606"/>
          <ac:spMkLst>
            <pc:docMk/>
            <pc:sldMk cId="2624210221" sldId="258"/>
            <ac:spMk id="3111" creationId="{0D153B68-5844-490D-8E67-F616D6D721CA}"/>
          </ac:spMkLst>
        </pc:spChg>
        <pc:spChg chg="add del">
          <ac:chgData name="Preisslerová, Eliška" userId="193a921a-9757-433c-bf9c-8d06139508dd" providerId="ADAL" clId="{E0CE5E49-A6EA-4A93-9BA4-A7FC99747C91}" dt="2024-09-26T18:47:21.632" v="289" actId="26606"/>
          <ac:spMkLst>
            <pc:docMk/>
            <pc:sldMk cId="2624210221" sldId="258"/>
            <ac:spMk id="3112" creationId="{9A0D773F-7A7D-4DBB-9DEA-86BB8B8F4BC8}"/>
          </ac:spMkLst>
        </pc:spChg>
        <pc:spChg chg="add del">
          <ac:chgData name="Preisslerová, Eliška" userId="193a921a-9757-433c-bf9c-8d06139508dd" providerId="ADAL" clId="{E0CE5E49-A6EA-4A93-9BA4-A7FC99747C91}" dt="2024-09-26T18:47:25.361" v="293" actId="26606"/>
          <ac:spMkLst>
            <pc:docMk/>
            <pc:sldMk cId="2624210221" sldId="258"/>
            <ac:spMk id="3116" creationId="{A8908DB7-C3A6-4FCB-9820-CEE02B398C4A}"/>
          </ac:spMkLst>
        </pc:spChg>
        <pc:spChg chg="add del">
          <ac:chgData name="Preisslerová, Eliška" userId="193a921a-9757-433c-bf9c-8d06139508dd" providerId="ADAL" clId="{E0CE5E49-A6EA-4A93-9BA4-A7FC99747C91}" dt="2024-09-26T18:47:25.361" v="293" actId="26606"/>
          <ac:spMkLst>
            <pc:docMk/>
            <pc:sldMk cId="2624210221" sldId="258"/>
            <ac:spMk id="3117" creationId="{535742DD-1B16-4E9D-B715-0D74B4574A68}"/>
          </ac:spMkLst>
        </pc:spChg>
        <pc:spChg chg="add del">
          <ac:chgData name="Preisslerová, Eliška" userId="193a921a-9757-433c-bf9c-8d06139508dd" providerId="ADAL" clId="{E0CE5E49-A6EA-4A93-9BA4-A7FC99747C91}" dt="2024-09-26T18:47:26.913" v="295" actId="26606"/>
          <ac:spMkLst>
            <pc:docMk/>
            <pc:sldMk cId="2624210221" sldId="258"/>
            <ac:spMk id="3119" creationId="{6EFC920F-B85A-4068-BD93-41064EDE93D3}"/>
          </ac:spMkLst>
        </pc:spChg>
        <pc:spChg chg="add del">
          <ac:chgData name="Preisslerová, Eliška" userId="193a921a-9757-433c-bf9c-8d06139508dd" providerId="ADAL" clId="{E0CE5E49-A6EA-4A93-9BA4-A7FC99747C91}" dt="2024-09-26T18:47:26.913" v="295" actId="26606"/>
          <ac:spMkLst>
            <pc:docMk/>
            <pc:sldMk cId="2624210221" sldId="258"/>
            <ac:spMk id="3122" creationId="{CBC4F608-B4B8-48C3-9572-C0F061B1CD99}"/>
          </ac:spMkLst>
        </pc:spChg>
        <pc:spChg chg="add del">
          <ac:chgData name="Preisslerová, Eliška" userId="193a921a-9757-433c-bf9c-8d06139508dd" providerId="ADAL" clId="{E0CE5E49-A6EA-4A93-9BA4-A7FC99747C91}" dt="2024-09-26T18:47:33.731" v="297" actId="26606"/>
          <ac:spMkLst>
            <pc:docMk/>
            <pc:sldMk cId="2624210221" sldId="258"/>
            <ac:spMk id="3124" creationId="{637B2035-1FCB-439A-B421-095E136C7E07}"/>
          </ac:spMkLst>
        </pc:spChg>
        <pc:spChg chg="add del">
          <ac:chgData name="Preisslerová, Eliška" userId="193a921a-9757-433c-bf9c-8d06139508dd" providerId="ADAL" clId="{E0CE5E49-A6EA-4A93-9BA4-A7FC99747C91}" dt="2024-09-26T18:47:33.731" v="297" actId="26606"/>
          <ac:spMkLst>
            <pc:docMk/>
            <pc:sldMk cId="2624210221" sldId="258"/>
            <ac:spMk id="3125" creationId="{676D6CDF-C512-4739-B158-55EE955EFA39}"/>
          </ac:spMkLst>
        </pc:spChg>
        <pc:spChg chg="add del">
          <ac:chgData name="Preisslerová, Eliška" userId="193a921a-9757-433c-bf9c-8d06139508dd" providerId="ADAL" clId="{E0CE5E49-A6EA-4A93-9BA4-A7FC99747C91}" dt="2024-09-26T18:47:35.100" v="299" actId="26606"/>
          <ac:spMkLst>
            <pc:docMk/>
            <pc:sldMk cId="2624210221" sldId="258"/>
            <ac:spMk id="3127" creationId="{DBC6133C-0615-4CE4-9132-37E609A9BDFA}"/>
          </ac:spMkLst>
        </pc:spChg>
        <pc:spChg chg="add del">
          <ac:chgData name="Preisslerová, Eliška" userId="193a921a-9757-433c-bf9c-8d06139508dd" providerId="ADAL" clId="{E0CE5E49-A6EA-4A93-9BA4-A7FC99747C91}" dt="2024-09-26T18:47:35.100" v="299" actId="26606"/>
          <ac:spMkLst>
            <pc:docMk/>
            <pc:sldMk cId="2624210221" sldId="258"/>
            <ac:spMk id="3128" creationId="{169CC832-2974-4E8D-90ED-3E2941BA7336}"/>
          </ac:spMkLst>
        </pc:spChg>
        <pc:spChg chg="add del">
          <ac:chgData name="Preisslerová, Eliška" userId="193a921a-9757-433c-bf9c-8d06139508dd" providerId="ADAL" clId="{E0CE5E49-A6EA-4A93-9BA4-A7FC99747C91}" dt="2024-09-26T18:47:35.100" v="299" actId="26606"/>
          <ac:spMkLst>
            <pc:docMk/>
            <pc:sldMk cId="2624210221" sldId="258"/>
            <ac:spMk id="3129" creationId="{55222F96-971A-4F90-B841-6BAB416C7AC1}"/>
          </ac:spMkLst>
        </pc:spChg>
        <pc:spChg chg="add del">
          <ac:chgData name="Preisslerová, Eliška" userId="193a921a-9757-433c-bf9c-8d06139508dd" providerId="ADAL" clId="{E0CE5E49-A6EA-4A93-9BA4-A7FC99747C91}" dt="2024-09-26T18:47:35.100" v="299" actId="26606"/>
          <ac:spMkLst>
            <pc:docMk/>
            <pc:sldMk cId="2624210221" sldId="258"/>
            <ac:spMk id="3130" creationId="{08980754-6F4B-43C9-B9BE-127B6BED6586}"/>
          </ac:spMkLst>
        </pc:spChg>
        <pc:spChg chg="add del">
          <ac:chgData name="Preisslerová, Eliška" userId="193a921a-9757-433c-bf9c-8d06139508dd" providerId="ADAL" clId="{E0CE5E49-A6EA-4A93-9BA4-A7FC99747C91}" dt="2024-09-26T18:47:35.100" v="299" actId="26606"/>
          <ac:spMkLst>
            <pc:docMk/>
            <pc:sldMk cId="2624210221" sldId="258"/>
            <ac:spMk id="3131" creationId="{2C1BBA94-3F40-40AA-8BB9-E69E25E537C1}"/>
          </ac:spMkLst>
        </pc:spChg>
        <pc:spChg chg="add del">
          <ac:chgData name="Preisslerová, Eliška" userId="193a921a-9757-433c-bf9c-8d06139508dd" providerId="ADAL" clId="{E0CE5E49-A6EA-4A93-9BA4-A7FC99747C91}" dt="2024-09-26T18:47:43.393" v="301" actId="26606"/>
          <ac:spMkLst>
            <pc:docMk/>
            <pc:sldMk cId="2624210221" sldId="258"/>
            <ac:spMk id="3133" creationId="{058A14AF-9FB5-4CC7-BA35-E8E85D3EDF0E}"/>
          </ac:spMkLst>
        </pc:spChg>
        <pc:spChg chg="add del">
          <ac:chgData name="Preisslerová, Eliška" userId="193a921a-9757-433c-bf9c-8d06139508dd" providerId="ADAL" clId="{E0CE5E49-A6EA-4A93-9BA4-A7FC99747C91}" dt="2024-09-26T18:47:43.393" v="301" actId="26606"/>
          <ac:spMkLst>
            <pc:docMk/>
            <pc:sldMk cId="2624210221" sldId="258"/>
            <ac:spMk id="3134" creationId="{3A9A4357-BD1D-4622-A4FE-766E6AB8DE84}"/>
          </ac:spMkLst>
        </pc:spChg>
        <pc:spChg chg="add del">
          <ac:chgData name="Preisslerová, Eliška" userId="193a921a-9757-433c-bf9c-8d06139508dd" providerId="ADAL" clId="{E0CE5E49-A6EA-4A93-9BA4-A7FC99747C91}" dt="2024-09-26T18:47:43.393" v="301" actId="26606"/>
          <ac:spMkLst>
            <pc:docMk/>
            <pc:sldMk cId="2624210221" sldId="258"/>
            <ac:spMk id="3135" creationId="{E659831F-0D9A-4C63-9EBB-8435B85A440F}"/>
          </ac:spMkLst>
        </pc:spChg>
        <pc:spChg chg="add del">
          <ac:chgData name="Preisslerová, Eliška" userId="193a921a-9757-433c-bf9c-8d06139508dd" providerId="ADAL" clId="{E0CE5E49-A6EA-4A93-9BA4-A7FC99747C91}" dt="2024-09-26T18:47:43.393" v="301" actId="26606"/>
          <ac:spMkLst>
            <pc:docMk/>
            <pc:sldMk cId="2624210221" sldId="258"/>
            <ac:spMk id="3136" creationId="{E6995CE5-F890-4ABA-82A2-26507CE8D2A3}"/>
          </ac:spMkLst>
        </pc:spChg>
        <pc:spChg chg="add del">
          <ac:chgData name="Preisslerová, Eliška" userId="193a921a-9757-433c-bf9c-8d06139508dd" providerId="ADAL" clId="{E0CE5E49-A6EA-4A93-9BA4-A7FC99747C91}" dt="2024-09-26T18:48:14.033" v="317" actId="26606"/>
          <ac:spMkLst>
            <pc:docMk/>
            <pc:sldMk cId="2624210221" sldId="258"/>
            <ac:spMk id="3160" creationId="{9427AF5F-9A0E-42B7-A252-FD64C9885F9C}"/>
          </ac:spMkLst>
        </pc:spChg>
        <pc:spChg chg="add del">
          <ac:chgData name="Preisslerová, Eliška" userId="193a921a-9757-433c-bf9c-8d06139508dd" providerId="ADAL" clId="{E0CE5E49-A6EA-4A93-9BA4-A7FC99747C91}" dt="2024-09-26T18:48:21.011" v="319" actId="26606"/>
          <ac:spMkLst>
            <pc:docMk/>
            <pc:sldMk cId="2624210221" sldId="258"/>
            <ac:spMk id="3162" creationId="{B95B9BA8-1D69-4796-85F5-B6D0BD52354B}"/>
          </ac:spMkLst>
        </pc:spChg>
        <pc:spChg chg="add del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3166" creationId="{0D7B6173-1D58-48E2-83CF-37350F315F75}"/>
          </ac:spMkLst>
        </pc:spChg>
        <pc:spChg chg="add del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3167" creationId="{02EBFA83-D4DB-4CA0-B229-9E44634D7FE9}"/>
          </ac:spMkLst>
        </pc:spChg>
        <pc:spChg chg="add del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3169" creationId="{21BDEC81-16A7-4451-B893-C15000083B77}"/>
          </ac:spMkLst>
        </pc:spChg>
        <pc:spChg chg="add del">
          <ac:chgData name="Preisslerová, Eliška" userId="193a921a-9757-433c-bf9c-8d06139508dd" providerId="ADAL" clId="{E0CE5E49-A6EA-4A93-9BA4-A7FC99747C91}" dt="2024-09-26T18:48:47.645" v="327" actId="26606"/>
          <ac:spMkLst>
            <pc:docMk/>
            <pc:sldMk cId="2624210221" sldId="258"/>
            <ac:spMk id="3170" creationId="{26A515A1-4D80-430E-BE0A-71A290516A82}"/>
          </ac:spMkLst>
        </pc:spChg>
        <pc:spChg chg="add del">
          <ac:chgData name="Preisslerová, Eliška" userId="193a921a-9757-433c-bf9c-8d06139508dd" providerId="ADAL" clId="{E0CE5E49-A6EA-4A93-9BA4-A7FC99747C91}" dt="2024-09-26T18:48:33.468" v="322" actId="26606"/>
          <ac:spMkLst>
            <pc:docMk/>
            <pc:sldMk cId="2624210221" sldId="258"/>
            <ac:spMk id="3175" creationId="{0D7B6173-1D58-48E2-83CF-37350F315F75}"/>
          </ac:spMkLst>
        </pc:spChg>
        <pc:spChg chg="add del">
          <ac:chgData name="Preisslerová, Eliška" userId="193a921a-9757-433c-bf9c-8d06139508dd" providerId="ADAL" clId="{E0CE5E49-A6EA-4A93-9BA4-A7FC99747C91}" dt="2024-09-26T18:48:33.468" v="322" actId="26606"/>
          <ac:spMkLst>
            <pc:docMk/>
            <pc:sldMk cId="2624210221" sldId="258"/>
            <ac:spMk id="3177" creationId="{02EBFA83-D4DB-4CA0-B229-9E44634D7FE9}"/>
          </ac:spMkLst>
        </pc:spChg>
        <pc:spChg chg="add del">
          <ac:chgData name="Preisslerová, Eliška" userId="193a921a-9757-433c-bf9c-8d06139508dd" providerId="ADAL" clId="{E0CE5E49-A6EA-4A93-9BA4-A7FC99747C91}" dt="2024-09-26T18:48:33.468" v="322" actId="26606"/>
          <ac:spMkLst>
            <pc:docMk/>
            <pc:sldMk cId="2624210221" sldId="258"/>
            <ac:spMk id="3181" creationId="{21BDEC81-16A7-4451-B893-C15000083B77}"/>
          </ac:spMkLst>
        </pc:spChg>
        <pc:spChg chg="add del">
          <ac:chgData name="Preisslerová, Eliška" userId="193a921a-9757-433c-bf9c-8d06139508dd" providerId="ADAL" clId="{E0CE5E49-A6EA-4A93-9BA4-A7FC99747C91}" dt="2024-09-26T18:48:33.468" v="322" actId="26606"/>
          <ac:spMkLst>
            <pc:docMk/>
            <pc:sldMk cId="2624210221" sldId="258"/>
            <ac:spMk id="3183" creationId="{26A515A1-4D80-430E-BE0A-71A290516A82}"/>
          </ac:spMkLst>
        </pc:spChg>
        <pc:grpChg chg="add del">
          <ac:chgData name="Preisslerová, Eliška" userId="193a921a-9757-433c-bf9c-8d06139508dd" providerId="ADAL" clId="{E0CE5E49-A6EA-4A93-9BA4-A7FC99747C91}" dt="2024-09-26T18:46:55.564" v="275" actId="26606"/>
          <ac:grpSpMkLst>
            <pc:docMk/>
            <pc:sldMk cId="2624210221" sldId="258"/>
            <ac:grpSpMk id="3083" creationId="{DD354807-230F-4402-B1B9-F733A8F1F190}"/>
          </ac:grpSpMkLst>
        </pc:grpChg>
        <pc:grpChg chg="add del">
          <ac:chgData name="Preisslerová, Eliška" userId="193a921a-9757-433c-bf9c-8d06139508dd" providerId="ADAL" clId="{E0CE5E49-A6EA-4A93-9BA4-A7FC99747C91}" dt="2024-09-26T18:47:18.005" v="285" actId="26606"/>
          <ac:grpSpMkLst>
            <pc:docMk/>
            <pc:sldMk cId="2624210221" sldId="258"/>
            <ac:grpSpMk id="3102" creationId="{114ED94A-C85D-4CD3-4205-438D21CE6B38}"/>
          </ac:grpSpMkLst>
        </pc:grpChg>
        <pc:grpChg chg="add del">
          <ac:chgData name="Preisslerová, Eliška" userId="193a921a-9757-433c-bf9c-8d06139508dd" providerId="ADAL" clId="{E0CE5E49-A6EA-4A93-9BA4-A7FC99747C91}" dt="2024-09-26T18:47:20.221" v="287" actId="26606"/>
          <ac:grpSpMkLst>
            <pc:docMk/>
            <pc:sldMk cId="2624210221" sldId="258"/>
            <ac:grpSpMk id="3106" creationId="{3AFCAD34-1AFC-BC1A-F6B2-C34C63912EAB}"/>
          </ac:grpSpMkLst>
        </pc:grpChg>
        <pc:grpChg chg="add del">
          <ac:chgData name="Preisslerová, Eliška" userId="193a921a-9757-433c-bf9c-8d06139508dd" providerId="ADAL" clId="{E0CE5E49-A6EA-4A93-9BA4-A7FC99747C91}" dt="2024-09-26T18:47:26.913" v="295" actId="26606"/>
          <ac:grpSpMkLst>
            <pc:docMk/>
            <pc:sldMk cId="2624210221" sldId="258"/>
            <ac:grpSpMk id="3120" creationId="{1C559108-BBAE-426C-8564-051D2BA6DDC8}"/>
          </ac:grpSpMkLst>
        </pc:grpChg>
        <pc:grpChg chg="add del">
          <ac:chgData name="Preisslerová, Eliška" userId="193a921a-9757-433c-bf9c-8d06139508dd" providerId="ADAL" clId="{E0CE5E49-A6EA-4A93-9BA4-A7FC99747C91}" dt="2024-09-26T18:47:56.849" v="303" actId="26606"/>
          <ac:grpSpMkLst>
            <pc:docMk/>
            <pc:sldMk cId="2624210221" sldId="258"/>
            <ac:grpSpMk id="3138" creationId="{1FD67D68-9B83-C338-8342-3348D8F22347}"/>
          </ac:grpSpMkLst>
        </pc:grpChg>
        <pc:grpChg chg="add del">
          <ac:chgData name="Preisslerová, Eliška" userId="193a921a-9757-433c-bf9c-8d06139508dd" providerId="ADAL" clId="{E0CE5E49-A6EA-4A93-9BA4-A7FC99747C91}" dt="2024-09-26T18:48:00.613" v="307" actId="26606"/>
          <ac:grpSpMkLst>
            <pc:docMk/>
            <pc:sldMk cId="2624210221" sldId="258"/>
            <ac:grpSpMk id="3143" creationId="{31C49F18-8757-4E87-5C2E-9D6D7B82BA3B}"/>
          </ac:grpSpMkLst>
        </pc:grpChg>
        <pc:grpChg chg="add del">
          <ac:chgData name="Preisslerová, Eliška" userId="193a921a-9757-433c-bf9c-8d06139508dd" providerId="ADAL" clId="{E0CE5E49-A6EA-4A93-9BA4-A7FC99747C91}" dt="2024-09-26T18:48:03.702" v="309" actId="26606"/>
          <ac:grpSpMkLst>
            <pc:docMk/>
            <pc:sldMk cId="2624210221" sldId="258"/>
            <ac:grpSpMk id="3146" creationId="{442598CC-934A-7BCD-C691-B2FE74CEDE6E}"/>
          </ac:grpSpMkLst>
        </pc:grpChg>
        <pc:grpChg chg="add del">
          <ac:chgData name="Preisslerová, Eliška" userId="193a921a-9757-433c-bf9c-8d06139508dd" providerId="ADAL" clId="{E0CE5E49-A6EA-4A93-9BA4-A7FC99747C91}" dt="2024-09-26T18:48:05.565" v="311" actId="26606"/>
          <ac:grpSpMkLst>
            <pc:docMk/>
            <pc:sldMk cId="2624210221" sldId="258"/>
            <ac:grpSpMk id="3150" creationId="{BE589684-54CA-64D8-C963-5F19FF75BF72}"/>
          </ac:grpSpMkLst>
        </pc:grpChg>
        <pc:grpChg chg="add del">
          <ac:chgData name="Preisslerová, Eliška" userId="193a921a-9757-433c-bf9c-8d06139508dd" providerId="ADAL" clId="{E0CE5E49-A6EA-4A93-9BA4-A7FC99747C91}" dt="2024-09-26T18:48:08.751" v="313" actId="26606"/>
          <ac:grpSpMkLst>
            <pc:docMk/>
            <pc:sldMk cId="2624210221" sldId="258"/>
            <ac:grpSpMk id="3153" creationId="{C54A2A4D-19EF-3552-F383-6AD9587C8AFC}"/>
          </ac:grpSpMkLst>
        </pc:grpChg>
        <pc:grpChg chg="add del">
          <ac:chgData name="Preisslerová, Eliška" userId="193a921a-9757-433c-bf9c-8d06139508dd" providerId="ADAL" clId="{E0CE5E49-A6EA-4A93-9BA4-A7FC99747C91}" dt="2024-09-26T18:48:10.583" v="315" actId="26606"/>
          <ac:grpSpMkLst>
            <pc:docMk/>
            <pc:sldMk cId="2624210221" sldId="258"/>
            <ac:grpSpMk id="3157" creationId="{16C73AF9-0D33-5C66-5D79-0D0129904B31}"/>
          </ac:grpSpMkLst>
        </pc:grpChg>
        <pc:grpChg chg="add del">
          <ac:chgData name="Preisslerová, Eliška" userId="193a921a-9757-433c-bf9c-8d06139508dd" providerId="ADAL" clId="{E0CE5E49-A6EA-4A93-9BA4-A7FC99747C91}" dt="2024-09-26T18:48:21.011" v="319" actId="26606"/>
          <ac:grpSpMkLst>
            <pc:docMk/>
            <pc:sldMk cId="2624210221" sldId="258"/>
            <ac:grpSpMk id="3163" creationId="{0EAC7AFE-68C0-41EB-A1C7-108E60D7C338}"/>
          </ac:grpSpMkLst>
        </pc:grpChg>
        <pc:grpChg chg="add del">
          <ac:chgData name="Preisslerová, Eliška" userId="193a921a-9757-433c-bf9c-8d06139508dd" providerId="ADAL" clId="{E0CE5E49-A6EA-4A93-9BA4-A7FC99747C91}" dt="2024-09-26T18:48:47.026" v="326" actId="26606"/>
          <ac:grpSpMkLst>
            <pc:docMk/>
            <pc:sldMk cId="2624210221" sldId="258"/>
            <ac:grpSpMk id="3185" creationId="{3AFCAD34-1AFC-BC1A-F6B2-C34C63912EAB}"/>
          </ac:grpSpMkLst>
        </pc:grpChg>
        <pc:picChg chg="add mod ord">
          <ac:chgData name="Preisslerová, Eliška" userId="193a921a-9757-433c-bf9c-8d06139508dd" providerId="ADAL" clId="{E0CE5E49-A6EA-4A93-9BA4-A7FC99747C91}" dt="2024-09-26T18:53:56.249" v="950" actId="14861"/>
          <ac:picMkLst>
            <pc:docMk/>
            <pc:sldMk cId="2624210221" sldId="258"/>
            <ac:picMk id="3074" creationId="{2F38195E-1522-7113-C4FE-76F1C6085453}"/>
          </ac:picMkLst>
        </pc:picChg>
        <pc:picChg chg="add del">
          <ac:chgData name="Preisslerová, Eliška" userId="193a921a-9757-433c-bf9c-8d06139508dd" providerId="ADAL" clId="{E0CE5E49-A6EA-4A93-9BA4-A7FC99747C91}" dt="2024-09-26T18:48:47.645" v="327" actId="26606"/>
          <ac:picMkLst>
            <pc:docMk/>
            <pc:sldMk cId="2624210221" sldId="258"/>
            <ac:picMk id="3168" creationId="{B0DAC8FB-A162-44E3-A606-C855A03A5B09}"/>
          </ac:picMkLst>
        </pc:picChg>
        <pc:picChg chg="add del">
          <ac:chgData name="Preisslerová, Eliška" userId="193a921a-9757-433c-bf9c-8d06139508dd" providerId="ADAL" clId="{E0CE5E49-A6EA-4A93-9BA4-A7FC99747C91}" dt="2024-09-26T18:48:33.468" v="322" actId="26606"/>
          <ac:picMkLst>
            <pc:docMk/>
            <pc:sldMk cId="2624210221" sldId="258"/>
            <ac:picMk id="3179" creationId="{B0DAC8FB-A162-44E3-A606-C855A03A5B09}"/>
          </ac:picMkLst>
        </pc:picChg>
        <pc:cxnChg chg="add del">
          <ac:chgData name="Preisslerová, Eliška" userId="193a921a-9757-433c-bf9c-8d06139508dd" providerId="ADAL" clId="{E0CE5E49-A6EA-4A93-9BA4-A7FC99747C91}" dt="2024-09-26T18:47:05.178" v="281" actId="26606"/>
          <ac:cxnSpMkLst>
            <pc:docMk/>
            <pc:sldMk cId="2624210221" sldId="258"/>
            <ac:cxnSpMk id="3096" creationId="{FC23E3B9-5ABF-58B3-E2B0-E9A5DAA90037}"/>
          </ac:cxnSpMkLst>
        </pc:cxnChg>
        <pc:cxnChg chg="add del">
          <ac:chgData name="Preisslerová, Eliška" userId="193a921a-9757-433c-bf9c-8d06139508dd" providerId="ADAL" clId="{E0CE5E49-A6EA-4A93-9BA4-A7FC99747C91}" dt="2024-09-26T18:47:24.081" v="291" actId="26606"/>
          <ac:cxnSpMkLst>
            <pc:docMk/>
            <pc:sldMk cId="2624210221" sldId="258"/>
            <ac:cxnSpMk id="3114" creationId="{FC23E3B9-5ABF-58B3-E2B0-E9A5DAA90037}"/>
          </ac:cxnSpMkLst>
        </pc:cxnChg>
        <pc:cxnChg chg="add del">
          <ac:chgData name="Preisslerová, Eliška" userId="193a921a-9757-433c-bf9c-8d06139508dd" providerId="ADAL" clId="{E0CE5E49-A6EA-4A93-9BA4-A7FC99747C91}" dt="2024-09-26T18:47:58.537" v="305" actId="26606"/>
          <ac:cxnSpMkLst>
            <pc:docMk/>
            <pc:sldMk cId="2624210221" sldId="258"/>
            <ac:cxnSpMk id="3141" creationId="{FC23E3B9-5ABF-58B3-E2B0-E9A5DAA90037}"/>
          </ac:cxnSpMkLst>
        </pc:cxnChg>
      </pc:sldChg>
      <pc:sldChg chg="modSp new del mod">
        <pc:chgData name="Preisslerová, Eliška" userId="193a921a-9757-433c-bf9c-8d06139508dd" providerId="ADAL" clId="{E0CE5E49-A6EA-4A93-9BA4-A7FC99747C91}" dt="2024-09-26T19:49:56.551" v="2029" actId="2696"/>
        <pc:sldMkLst>
          <pc:docMk/>
          <pc:sldMk cId="359401067" sldId="259"/>
        </pc:sldMkLst>
        <pc:spChg chg="mod">
          <ac:chgData name="Preisslerová, Eliška" userId="193a921a-9757-433c-bf9c-8d06139508dd" providerId="ADAL" clId="{E0CE5E49-A6EA-4A93-9BA4-A7FC99747C91}" dt="2024-09-26T19:43:41.380" v="1909" actId="20577"/>
          <ac:spMkLst>
            <pc:docMk/>
            <pc:sldMk cId="359401067" sldId="259"/>
            <ac:spMk id="3" creationId="{E26D0AEC-AF65-E99E-5568-BD9E98C7708F}"/>
          </ac:spMkLst>
        </pc:spChg>
      </pc:sldChg>
      <pc:sldChg chg="addSp delSp modSp add mod modNotesTx">
        <pc:chgData name="Preisslerová, Eliška" userId="193a921a-9757-433c-bf9c-8d06139508dd" providerId="ADAL" clId="{E0CE5E49-A6EA-4A93-9BA4-A7FC99747C91}" dt="2024-09-26T19:11:54.159" v="1157" actId="478"/>
        <pc:sldMkLst>
          <pc:docMk/>
          <pc:sldMk cId="1915714263" sldId="260"/>
        </pc:sldMkLst>
        <pc:spChg chg="mod">
          <ac:chgData name="Preisslerová, Eliška" userId="193a921a-9757-433c-bf9c-8d06139508dd" providerId="ADAL" clId="{E0CE5E49-A6EA-4A93-9BA4-A7FC99747C91}" dt="2024-09-26T18:55:38.812" v="973" actId="20577"/>
          <ac:spMkLst>
            <pc:docMk/>
            <pc:sldMk cId="1915714263" sldId="260"/>
            <ac:spMk id="2" creationId="{22AD64CD-A4B6-4953-8890-4564BF06007F}"/>
          </ac:spMkLst>
        </pc:spChg>
        <pc:spChg chg="mod">
          <ac:chgData name="Preisslerová, Eliška" userId="193a921a-9757-433c-bf9c-8d06139508dd" providerId="ADAL" clId="{E0CE5E49-A6EA-4A93-9BA4-A7FC99747C91}" dt="2024-09-26T19:07:28.438" v="1144" actId="20577"/>
          <ac:spMkLst>
            <pc:docMk/>
            <pc:sldMk cId="1915714263" sldId="260"/>
            <ac:spMk id="3" creationId="{A7217D26-B86F-85BD-933A-97D25A9CF2F2}"/>
          </ac:spMkLst>
        </pc:spChg>
        <pc:picChg chg="add del mod">
          <ac:chgData name="Preisslerová, Eliška" userId="193a921a-9757-433c-bf9c-8d06139508dd" providerId="ADAL" clId="{E0CE5E49-A6EA-4A93-9BA4-A7FC99747C91}" dt="2024-09-26T19:11:54.159" v="1157" actId="478"/>
          <ac:picMkLst>
            <pc:docMk/>
            <pc:sldMk cId="1915714263" sldId="260"/>
            <ac:picMk id="5" creationId="{1ECE0E0F-6A62-4659-8A8A-441909B0E232}"/>
          </ac:picMkLst>
        </pc:picChg>
        <pc:picChg chg="mod">
          <ac:chgData name="Preisslerová, Eliška" userId="193a921a-9757-433c-bf9c-8d06139508dd" providerId="ADAL" clId="{E0CE5E49-A6EA-4A93-9BA4-A7FC99747C91}" dt="2024-09-26T19:11:50.299" v="1156" actId="14826"/>
          <ac:picMkLst>
            <pc:docMk/>
            <pc:sldMk cId="1915714263" sldId="260"/>
            <ac:picMk id="3074" creationId="{2F38195E-1522-7113-C4FE-76F1C6085453}"/>
          </ac:picMkLst>
        </pc:picChg>
      </pc:sldChg>
      <pc:sldChg chg="addSp delSp modSp add mod">
        <pc:chgData name="Preisslerová, Eliška" userId="193a921a-9757-433c-bf9c-8d06139508dd" providerId="ADAL" clId="{E0CE5E49-A6EA-4A93-9BA4-A7FC99747C91}" dt="2024-09-26T19:27:09.167" v="1530" actId="14826"/>
        <pc:sldMkLst>
          <pc:docMk/>
          <pc:sldMk cId="2941631761" sldId="261"/>
        </pc:sldMkLst>
        <pc:spChg chg="mod">
          <ac:chgData name="Preisslerová, Eliška" userId="193a921a-9757-433c-bf9c-8d06139508dd" providerId="ADAL" clId="{E0CE5E49-A6EA-4A93-9BA4-A7FC99747C91}" dt="2024-09-26T19:13:08.655" v="1198" actId="20577"/>
          <ac:spMkLst>
            <pc:docMk/>
            <pc:sldMk cId="2941631761" sldId="261"/>
            <ac:spMk id="2" creationId="{22AD64CD-A4B6-4953-8890-4564BF06007F}"/>
          </ac:spMkLst>
        </pc:spChg>
        <pc:spChg chg="mod">
          <ac:chgData name="Preisslerová, Eliška" userId="193a921a-9757-433c-bf9c-8d06139508dd" providerId="ADAL" clId="{E0CE5E49-A6EA-4A93-9BA4-A7FC99747C91}" dt="2024-09-26T19:19:35.864" v="1453" actId="14"/>
          <ac:spMkLst>
            <pc:docMk/>
            <pc:sldMk cId="2941631761" sldId="261"/>
            <ac:spMk id="3" creationId="{A7217D26-B86F-85BD-933A-97D25A9CF2F2}"/>
          </ac:spMkLst>
        </pc:spChg>
        <pc:picChg chg="add del">
          <ac:chgData name="Preisslerová, Eliška" userId="193a921a-9757-433c-bf9c-8d06139508dd" providerId="ADAL" clId="{E0CE5E49-A6EA-4A93-9BA4-A7FC99747C91}" dt="2024-09-26T19:16:19.421" v="1320" actId="478"/>
          <ac:picMkLst>
            <pc:docMk/>
            <pc:sldMk cId="2941631761" sldId="261"/>
            <ac:picMk id="5" creationId="{557C82BA-BEE4-4FB2-5CBF-81B9AE9CB37D}"/>
          </ac:picMkLst>
        </pc:picChg>
        <pc:picChg chg="mod">
          <ac:chgData name="Preisslerová, Eliška" userId="193a921a-9757-433c-bf9c-8d06139508dd" providerId="ADAL" clId="{E0CE5E49-A6EA-4A93-9BA4-A7FC99747C91}" dt="2024-09-26T19:27:09.167" v="1530" actId="14826"/>
          <ac:picMkLst>
            <pc:docMk/>
            <pc:sldMk cId="2941631761" sldId="261"/>
            <ac:picMk id="3074" creationId="{2F38195E-1522-7113-C4FE-76F1C6085453}"/>
          </ac:picMkLst>
        </pc:picChg>
      </pc:sldChg>
      <pc:sldChg chg="new del">
        <pc:chgData name="Preisslerová, Eliška" userId="193a921a-9757-433c-bf9c-8d06139508dd" providerId="ADAL" clId="{E0CE5E49-A6EA-4A93-9BA4-A7FC99747C91}" dt="2024-09-26T19:27:26.894" v="1532" actId="2696"/>
        <pc:sldMkLst>
          <pc:docMk/>
          <pc:sldMk cId="150134973" sldId="262"/>
        </pc:sldMkLst>
      </pc:sldChg>
      <pc:sldChg chg="modSp add mod modNotesTx">
        <pc:chgData name="Preisslerová, Eliška" userId="193a921a-9757-433c-bf9c-8d06139508dd" providerId="ADAL" clId="{E0CE5E49-A6EA-4A93-9BA4-A7FC99747C91}" dt="2024-09-26T19:44:08.001" v="1918" actId="1076"/>
        <pc:sldMkLst>
          <pc:docMk/>
          <pc:sldMk cId="4221241192" sldId="262"/>
        </pc:sldMkLst>
        <pc:spChg chg="mod">
          <ac:chgData name="Preisslerová, Eliška" userId="193a921a-9757-433c-bf9c-8d06139508dd" providerId="ADAL" clId="{E0CE5E49-A6EA-4A93-9BA4-A7FC99747C91}" dt="2024-09-26T19:28:00.492" v="1545" actId="20577"/>
          <ac:spMkLst>
            <pc:docMk/>
            <pc:sldMk cId="4221241192" sldId="262"/>
            <ac:spMk id="2" creationId="{22AD64CD-A4B6-4953-8890-4564BF06007F}"/>
          </ac:spMkLst>
        </pc:spChg>
        <pc:spChg chg="mod">
          <ac:chgData name="Preisslerová, Eliška" userId="193a921a-9757-433c-bf9c-8d06139508dd" providerId="ADAL" clId="{E0CE5E49-A6EA-4A93-9BA4-A7FC99747C91}" dt="2024-09-26T19:44:08.001" v="1918" actId="1076"/>
          <ac:spMkLst>
            <pc:docMk/>
            <pc:sldMk cId="4221241192" sldId="262"/>
            <ac:spMk id="3" creationId="{A7217D26-B86F-85BD-933A-97D25A9CF2F2}"/>
          </ac:spMkLst>
        </pc:spChg>
        <pc:picChg chg="mod">
          <ac:chgData name="Preisslerová, Eliška" userId="193a921a-9757-433c-bf9c-8d06139508dd" providerId="ADAL" clId="{E0CE5E49-A6EA-4A93-9BA4-A7FC99747C91}" dt="2024-09-26T19:39:05.278" v="1876" actId="14826"/>
          <ac:picMkLst>
            <pc:docMk/>
            <pc:sldMk cId="4221241192" sldId="262"/>
            <ac:picMk id="3074" creationId="{2F38195E-1522-7113-C4FE-76F1C6085453}"/>
          </ac:picMkLst>
        </pc:picChg>
      </pc:sldChg>
      <pc:sldChg chg="modSp add del mod modNotesTx">
        <pc:chgData name="Preisslerová, Eliška" userId="193a921a-9757-433c-bf9c-8d06139508dd" providerId="ADAL" clId="{E0CE5E49-A6EA-4A93-9BA4-A7FC99747C91}" dt="2024-09-26T19:44:16.866" v="1919" actId="2696"/>
        <pc:sldMkLst>
          <pc:docMk/>
          <pc:sldMk cId="1585406317" sldId="263"/>
        </pc:sldMkLst>
        <pc:spChg chg="mod">
          <ac:chgData name="Preisslerová, Eliška" userId="193a921a-9757-433c-bf9c-8d06139508dd" providerId="ADAL" clId="{E0CE5E49-A6EA-4A93-9BA4-A7FC99747C91}" dt="2024-09-26T19:43:52.473" v="1916" actId="20577"/>
          <ac:spMkLst>
            <pc:docMk/>
            <pc:sldMk cId="1585406317" sldId="263"/>
            <ac:spMk id="2" creationId="{22AD64CD-A4B6-4953-8890-4564BF06007F}"/>
          </ac:spMkLst>
        </pc:spChg>
        <pc:spChg chg="mod">
          <ac:chgData name="Preisslerová, Eliška" userId="193a921a-9757-433c-bf9c-8d06139508dd" providerId="ADAL" clId="{E0CE5E49-A6EA-4A93-9BA4-A7FC99747C91}" dt="2024-09-26T19:43:35.349" v="1908" actId="20577"/>
          <ac:spMkLst>
            <pc:docMk/>
            <pc:sldMk cId="1585406317" sldId="263"/>
            <ac:spMk id="3" creationId="{A7217D26-B86F-85BD-933A-97D25A9CF2F2}"/>
          </ac:spMkLst>
        </pc:spChg>
      </pc:sldChg>
      <pc:sldChg chg="addSp delSp modSp add mod modNotesTx">
        <pc:chgData name="Preisslerová, Eliška" userId="193a921a-9757-433c-bf9c-8d06139508dd" providerId="ADAL" clId="{E0CE5E49-A6EA-4A93-9BA4-A7FC99747C91}" dt="2024-09-26T20:12:35.793" v="2405" actId="14826"/>
        <pc:sldMkLst>
          <pc:docMk/>
          <pc:sldMk cId="4262455745" sldId="263"/>
        </pc:sldMkLst>
        <pc:spChg chg="mod">
          <ac:chgData name="Preisslerová, Eliška" userId="193a921a-9757-433c-bf9c-8d06139508dd" providerId="ADAL" clId="{E0CE5E49-A6EA-4A93-9BA4-A7FC99747C91}" dt="2024-09-26T19:44:26.757" v="1926" actId="20577"/>
          <ac:spMkLst>
            <pc:docMk/>
            <pc:sldMk cId="4262455745" sldId="263"/>
            <ac:spMk id="2" creationId="{22AD64CD-A4B6-4953-8890-4564BF06007F}"/>
          </ac:spMkLst>
        </pc:spChg>
        <pc:spChg chg="mod">
          <ac:chgData name="Preisslerová, Eliška" userId="193a921a-9757-433c-bf9c-8d06139508dd" providerId="ADAL" clId="{E0CE5E49-A6EA-4A93-9BA4-A7FC99747C91}" dt="2024-09-26T19:44:30.153" v="1927" actId="20577"/>
          <ac:spMkLst>
            <pc:docMk/>
            <pc:sldMk cId="4262455745" sldId="263"/>
            <ac:spMk id="3" creationId="{A7217D26-B86F-85BD-933A-97D25A9CF2F2}"/>
          </ac:spMkLst>
        </pc:spChg>
        <pc:spChg chg="add mod">
          <ac:chgData name="Preisslerová, Eliška" userId="193a921a-9757-433c-bf9c-8d06139508dd" providerId="ADAL" clId="{E0CE5E49-A6EA-4A93-9BA4-A7FC99747C91}" dt="2024-09-26T19:53:24.058" v="2104" actId="20577"/>
          <ac:spMkLst>
            <pc:docMk/>
            <pc:sldMk cId="4262455745" sldId="263"/>
            <ac:spMk id="5" creationId="{A2C715DC-298A-F7A3-F8CF-F26CCC8103CF}"/>
          </ac:spMkLst>
        </pc:spChg>
        <pc:picChg chg="add del mod">
          <ac:chgData name="Preisslerová, Eliška" userId="193a921a-9757-433c-bf9c-8d06139508dd" providerId="ADAL" clId="{E0CE5E49-A6EA-4A93-9BA4-A7FC99747C91}" dt="2024-09-26T19:45:26.377" v="1930" actId="478"/>
          <ac:picMkLst>
            <pc:docMk/>
            <pc:sldMk cId="4262455745" sldId="263"/>
            <ac:picMk id="4" creationId="{DF3B477E-AC6C-27C2-5C8E-E2C3FE6DB91C}"/>
          </ac:picMkLst>
        </pc:picChg>
        <pc:picChg chg="mod">
          <ac:chgData name="Preisslerová, Eliška" userId="193a921a-9757-433c-bf9c-8d06139508dd" providerId="ADAL" clId="{E0CE5E49-A6EA-4A93-9BA4-A7FC99747C91}" dt="2024-09-26T20:12:35.793" v="2405" actId="14826"/>
          <ac:picMkLst>
            <pc:docMk/>
            <pc:sldMk cId="4262455745" sldId="263"/>
            <ac:picMk id="3074" creationId="{2F38195E-1522-7113-C4FE-76F1C6085453}"/>
          </ac:picMkLst>
        </pc:picChg>
      </pc:sldChg>
      <pc:sldChg chg="addSp delSp modSp add mod modClrScheme delDesignElem chgLayout modNotesTx">
        <pc:chgData name="Preisslerová, Eliška" userId="193a921a-9757-433c-bf9c-8d06139508dd" providerId="ADAL" clId="{E0CE5E49-A6EA-4A93-9BA4-A7FC99747C91}" dt="2024-09-26T20:15:37.255" v="2410" actId="14826"/>
        <pc:sldMkLst>
          <pc:docMk/>
          <pc:sldMk cId="1731728934" sldId="264"/>
        </pc:sldMkLst>
        <pc:spChg chg="add del mod ord">
          <ac:chgData name="Preisslerová, Eliška" userId="193a921a-9757-433c-bf9c-8d06139508dd" providerId="ADAL" clId="{E0CE5E49-A6EA-4A93-9BA4-A7FC99747C91}" dt="2024-09-26T19:50:32.885" v="2070" actId="20577"/>
          <ac:spMkLst>
            <pc:docMk/>
            <pc:sldMk cId="1731728934" sldId="264"/>
            <ac:spMk id="2" creationId="{22AD64CD-A4B6-4953-8890-4564BF06007F}"/>
          </ac:spMkLst>
        </pc:spChg>
        <pc:spChg chg="mod ord">
          <ac:chgData name="Preisslerová, Eliška" userId="193a921a-9757-433c-bf9c-8d06139508dd" providerId="ADAL" clId="{E0CE5E49-A6EA-4A93-9BA4-A7FC99747C91}" dt="2024-09-26T19:50:29.338" v="2059" actId="700"/>
          <ac:spMkLst>
            <pc:docMk/>
            <pc:sldMk cId="1731728934" sldId="264"/>
            <ac:spMk id="3" creationId="{A7217D26-B86F-85BD-933A-97D25A9CF2F2}"/>
          </ac:spMkLst>
        </pc:spChg>
        <pc:spChg chg="add del mod ord">
          <ac:chgData name="Preisslerová, Eliška" userId="193a921a-9757-433c-bf9c-8d06139508dd" providerId="ADAL" clId="{E0CE5E49-A6EA-4A93-9BA4-A7FC99747C91}" dt="2024-09-26T19:50:29.338" v="2059" actId="700"/>
          <ac:spMkLst>
            <pc:docMk/>
            <pc:sldMk cId="1731728934" sldId="264"/>
            <ac:spMk id="4" creationId="{E1EBA57F-F11D-9ACE-28F6-BE43CAD585EC}"/>
          </ac:spMkLst>
        </pc:spChg>
        <pc:spChg chg="mod">
          <ac:chgData name="Preisslerová, Eliška" userId="193a921a-9757-433c-bf9c-8d06139508dd" providerId="ADAL" clId="{E0CE5E49-A6EA-4A93-9BA4-A7FC99747C91}" dt="2024-09-26T19:58:47.951" v="2116" actId="12"/>
          <ac:spMkLst>
            <pc:docMk/>
            <pc:sldMk cId="1731728934" sldId="264"/>
            <ac:spMk id="5" creationId="{A2C715DC-298A-F7A3-F8CF-F26CCC8103CF}"/>
          </ac:spMkLst>
        </pc:spChg>
        <pc:spChg chg="add del mod">
          <ac:chgData name="Preisslerová, Eliška" userId="193a921a-9757-433c-bf9c-8d06139508dd" providerId="ADAL" clId="{E0CE5E49-A6EA-4A93-9BA4-A7FC99747C91}" dt="2024-09-26T19:58:24.129" v="2108" actId="478"/>
          <ac:spMkLst>
            <pc:docMk/>
            <pc:sldMk cId="1731728934" sldId="264"/>
            <ac:spMk id="7" creationId="{0668A955-252A-54A3-D69D-C4CE7904FC0B}"/>
          </ac:spMkLst>
        </pc:spChg>
        <pc:spChg chg="add mod">
          <ac:chgData name="Preisslerová, Eliška" userId="193a921a-9757-433c-bf9c-8d06139508dd" providerId="ADAL" clId="{E0CE5E49-A6EA-4A93-9BA4-A7FC99747C91}" dt="2024-09-26T19:58:37.278" v="2113" actId="20577"/>
          <ac:spMkLst>
            <pc:docMk/>
            <pc:sldMk cId="1731728934" sldId="264"/>
            <ac:spMk id="8" creationId="{9CF047E6-3D99-357C-61F5-3605D9E89C16}"/>
          </ac:spMkLst>
        </pc:spChg>
        <pc:spChg chg="add del">
          <ac:chgData name="Preisslerová, Eliška" userId="193a921a-9757-433c-bf9c-8d06139508dd" providerId="ADAL" clId="{E0CE5E49-A6EA-4A93-9BA4-A7FC99747C91}" dt="2024-09-26T19:50:29.338" v="2059" actId="700"/>
          <ac:spMkLst>
            <pc:docMk/>
            <pc:sldMk cId="1731728934" sldId="264"/>
            <ac:spMk id="9" creationId="{B36F400F-DF28-43BC-8D8E-4929793B392A}"/>
          </ac:spMkLst>
        </pc:spChg>
        <pc:spChg chg="add del">
          <ac:chgData name="Preisslerová, Eliška" userId="193a921a-9757-433c-bf9c-8d06139508dd" providerId="ADAL" clId="{E0CE5E49-A6EA-4A93-9BA4-A7FC99747C91}" dt="2024-09-26T19:59:01.752" v="2118" actId="478"/>
          <ac:spMkLst>
            <pc:docMk/>
            <pc:sldMk cId="1731728934" sldId="264"/>
            <ac:spMk id="11" creationId="{F0D394C3-0B1D-CE25-6C09-69BB8477E47D}"/>
          </ac:spMkLst>
        </pc:spChg>
        <pc:spChg chg="add mod">
          <ac:chgData name="Preisslerová, Eliška" userId="193a921a-9757-433c-bf9c-8d06139508dd" providerId="ADAL" clId="{E0CE5E49-A6EA-4A93-9BA4-A7FC99747C91}" dt="2024-09-26T20:14:48.102" v="2409" actId="20577"/>
          <ac:spMkLst>
            <pc:docMk/>
            <pc:sldMk cId="1731728934" sldId="264"/>
            <ac:spMk id="12" creationId="{E40120C4-E6D7-F04F-DD51-9A1D2AA01709}"/>
          </ac:spMkLst>
        </pc:spChg>
        <pc:picChg chg="add del mod ord">
          <ac:chgData name="Preisslerová, Eliška" userId="193a921a-9757-433c-bf9c-8d06139508dd" providerId="ADAL" clId="{E0CE5E49-A6EA-4A93-9BA4-A7FC99747C91}" dt="2024-09-26T20:15:37.255" v="2410" actId="14826"/>
          <ac:picMkLst>
            <pc:docMk/>
            <pc:sldMk cId="1731728934" sldId="264"/>
            <ac:picMk id="3074" creationId="{2F38195E-1522-7113-C4FE-76F1C6085453}"/>
          </ac:picMkLst>
        </pc:picChg>
      </pc:sldChg>
      <pc:sldChg chg="addSp delSp modSp add mod modNotesTx">
        <pc:chgData name="Preisslerová, Eliška" userId="193a921a-9757-433c-bf9c-8d06139508dd" providerId="ADAL" clId="{E0CE5E49-A6EA-4A93-9BA4-A7FC99747C91}" dt="2024-09-26T20:14:42.104" v="2406"/>
        <pc:sldMkLst>
          <pc:docMk/>
          <pc:sldMk cId="2296838079" sldId="265"/>
        </pc:sldMkLst>
        <pc:spChg chg="mod">
          <ac:chgData name="Preisslerová, Eliška" userId="193a921a-9757-433c-bf9c-8d06139508dd" providerId="ADAL" clId="{E0CE5E49-A6EA-4A93-9BA4-A7FC99747C91}" dt="2024-09-26T20:06:32.854" v="2392" actId="20577"/>
          <ac:spMkLst>
            <pc:docMk/>
            <pc:sldMk cId="2296838079" sldId="265"/>
            <ac:spMk id="2" creationId="{22AD64CD-A4B6-4953-8890-4564BF06007F}"/>
          </ac:spMkLst>
        </pc:spChg>
        <pc:spChg chg="mod">
          <ac:chgData name="Preisslerová, Eliška" userId="193a921a-9757-433c-bf9c-8d06139508dd" providerId="ADAL" clId="{E0CE5E49-A6EA-4A93-9BA4-A7FC99747C91}" dt="2024-09-26T20:14:42.104" v="2406"/>
          <ac:spMkLst>
            <pc:docMk/>
            <pc:sldMk cId="2296838079" sldId="265"/>
            <ac:spMk id="3" creationId="{A7217D26-B86F-85BD-933A-97D25A9CF2F2}"/>
          </ac:spMkLst>
        </pc:spChg>
        <pc:spChg chg="add del mod">
          <ac:chgData name="Preisslerová, Eliška" userId="193a921a-9757-433c-bf9c-8d06139508dd" providerId="ADAL" clId="{E0CE5E49-A6EA-4A93-9BA4-A7FC99747C91}" dt="2024-09-26T20:04:54.771" v="2332" actId="21"/>
          <ac:spMkLst>
            <pc:docMk/>
            <pc:sldMk cId="2296838079" sldId="265"/>
            <ac:spMk id="4" creationId="{8801C680-396E-3521-5D92-61BC66619C73}"/>
          </ac:spMkLst>
        </pc:spChg>
        <pc:spChg chg="add del mod">
          <ac:chgData name="Preisslerová, Eliška" userId="193a921a-9757-433c-bf9c-8d06139508dd" providerId="ADAL" clId="{E0CE5E49-A6EA-4A93-9BA4-A7FC99747C91}" dt="2024-09-26T20:05:02.095" v="2335" actId="478"/>
          <ac:spMkLst>
            <pc:docMk/>
            <pc:sldMk cId="2296838079" sldId="265"/>
            <ac:spMk id="6" creationId="{8801C680-396E-3521-5D92-61BC66619C73}"/>
          </ac:spMkLst>
        </pc:spChg>
        <pc:spChg chg="add del mod">
          <ac:chgData name="Preisslerová, Eliška" userId="193a921a-9757-433c-bf9c-8d06139508dd" providerId="ADAL" clId="{E0CE5E49-A6EA-4A93-9BA4-A7FC99747C91}" dt="2024-09-26T20:06:40.084" v="2394" actId="478"/>
          <ac:spMkLst>
            <pc:docMk/>
            <pc:sldMk cId="2296838079" sldId="265"/>
            <ac:spMk id="10" creationId="{2255F3CE-D8E4-9B5E-1EBA-248435CEE868}"/>
          </ac:spMkLst>
        </pc:spChg>
        <pc:spChg chg="mod">
          <ac:chgData name="Preisslerová, Eliška" userId="193a921a-9757-433c-bf9c-8d06139508dd" providerId="ADAL" clId="{E0CE5E49-A6EA-4A93-9BA4-A7FC99747C91}" dt="2024-09-26T20:05:21.250" v="2340" actId="20577"/>
          <ac:spMkLst>
            <pc:docMk/>
            <pc:sldMk cId="2296838079" sldId="265"/>
            <ac:spMk id="12" creationId="{E40120C4-E6D7-F04F-DD51-9A1D2AA01709}"/>
          </ac:spMkLst>
        </pc:spChg>
        <pc:picChg chg="del">
          <ac:chgData name="Preisslerová, Eliška" userId="193a921a-9757-433c-bf9c-8d06139508dd" providerId="ADAL" clId="{E0CE5E49-A6EA-4A93-9BA4-A7FC99747C91}" dt="2024-09-26T20:06:36.276" v="2393" actId="478"/>
          <ac:picMkLst>
            <pc:docMk/>
            <pc:sldMk cId="2296838079" sldId="265"/>
            <ac:picMk id="3074" creationId="{2F38195E-1522-7113-C4FE-76F1C60854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A861-BCF6-42B9-B09D-30948C1EEC9A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C13B-34AA-4F8C-83C5-89AE8D93E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Rodina se roku 1859 přestěhovala do Vídně. zkoumal i kokain a jeho účinky na nervovou soustavu. Vliv Charlese Darwina a zájem o filozofii. Původně používal hypnózu. Vytvořil specifické prostředí pro léčbu: Freudova pohovka.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AC13B-34AA-4F8C-83C5-89AE8D93E0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2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Rodina se roku 1859 přestěhovala do Vídně. zkoumal i kokain a jeho účinky na nervovou soustavu. Vliv Charlese Darwina a zájem o filozofii. Původně používal hypnózu. Vytvořil specifické prostředí pro léčbu: Freudova pohovka.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AC13B-34AA-4F8C-83C5-89AE8D93E0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4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Rodina se roku 1859 přestěhovala do Vídně. zkoumal i kokain a jeho účinky na nervovou soustavu. Vliv Charlese Darwina a zájem o filozofii. Původně používal hypnózu. Vytvořil specifické prostředí pro léčbu: Freudova pohovka. Následkem kouření doutníků musel podstoupit několik operací a ozařování. - Nemohl mluvit ani jíst. Byl odtažitý od politiky a nezajímal se o umění. Pacient sdílí myšlenky spojené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jednotlivými prvky snu. - **Symboly ve snech voda= potlačené emoce nebo sexuální touhy, dům= Symbolizuje samotného snícího, cenzura a transformace= Sny používají symboliku, aby skryté obsahy vyšly na povrch přijatelnější formou. </a:t>
            </a:r>
          </a:p>
          <a:p>
            <a:r>
              <a:rPr lang="cs-CZ" sz="120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AC13B-34AA-4F8C-83C5-89AE8D93E0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78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Rodina se roku 1859 přestěhovala do Vídně. zkoumal i kokain a jeho účinky na nervovou soustavu. Vliv Charlese Darwina a zájem o filozofii. Původně používal hypnózu. Vytvořil specifické prostředí pro léčbu: Freudova pohovka. Následkem kouření doutníků musel podstoupit několik operací a ozařování. - Nemohl mluvit ani jíst. Byl odtažitý od politiky a nezajímal se o umění. Pacient sdílí myšlenky spojené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jednotlivými prvky snu. - **Symboly ve snech voda= potlačené emoce nebo sexuální touhy, dům= Symbolizuje samotného snícího, cenzura a transformace= Sny používají symboliku, aby skryté obsahy vyšly na povrch přijatelnější formou.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 snaha přijít na </a:t>
            </a:r>
            <a:r>
              <a:rPr lang="cs-CZ" sz="1200" dirty="0" err="1"/>
              <a:t>přičinu</a:t>
            </a:r>
            <a:r>
              <a:rPr lang="cs-CZ" sz="1200" dirty="0"/>
              <a:t> hysterie → neurózy, trauma v </a:t>
            </a:r>
            <a:r>
              <a:rPr lang="cs-CZ" sz="1200" dirty="0" err="1"/>
              <a:t>dětsví</a:t>
            </a:r>
            <a:r>
              <a:rPr lang="cs-CZ" sz="1200" dirty="0"/>
              <a:t>, psychosociální vývoj osobnosti snaha o léčbu hysterie → metoda volných asociací, obranné mechanismy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AC13B-34AA-4F8C-83C5-89AE8D93E03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96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Rodina se roku 1859 přestěhovala do Vídně. zkoumal i kokain a jeho účinky na nervovou soustavu. Vliv Charlese Darwina a zájem o filozofii. Původně používal hypnózu. Vytvořil specifické prostředí pro léčbu: Freudova pohovka. Následkem kouření doutníků musel podstoupit několik operací a ozařování. - Nemohl mluvit ani jíst. Byl odtažitý od politiky a nezajímal se o umění. Pacient sdílí myšlenky spojené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jednotlivými prvky snu. - **Symboly ve snech voda= potlačené emoce nebo sexuální touhy, dům= Symbolizuje samotného snícího, cenzura a transformace= Sny používají symboliku, aby skryté obsahy vyšly na povrch přijatelnější formou.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 snaha přijít na </a:t>
            </a:r>
            <a:r>
              <a:rPr lang="cs-CZ" sz="1200" dirty="0" err="1"/>
              <a:t>přičinu</a:t>
            </a:r>
            <a:r>
              <a:rPr lang="cs-CZ" sz="1200" dirty="0"/>
              <a:t> hysterie → neurózy, trauma v </a:t>
            </a:r>
            <a:r>
              <a:rPr lang="cs-CZ" sz="1200" dirty="0" err="1"/>
              <a:t>dětsví</a:t>
            </a:r>
            <a:r>
              <a:rPr lang="cs-CZ" sz="1200" dirty="0"/>
              <a:t>, psychosociální vývoj osobnosti snaha o léčbu hysterie → metoda volných asociací, obranné mechanismy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Struktura osobnosti</a:t>
            </a:r>
            <a:r>
              <a:rPr lang="cs-CZ" dirty="0"/>
              <a:t>: Id (instinkty), Ego (racionální část), Superego (morální zásady). Freud měl hluboký zájem o literaturu a často čerpal inspiraci z děl Sofokla nebo Shakespeara, zejména pro své pojetí Oidipova </a:t>
            </a:r>
            <a:r>
              <a:rPr lang="cs-CZ" dirty="0" err="1"/>
              <a:t>komplexu.Freud</a:t>
            </a:r>
            <a:r>
              <a:rPr lang="cs-CZ" dirty="0"/>
              <a:t> byl jedním z prvních vědců, kteří zkoumali vliv dětství na dospělý život, čímž položil základy moderní vývojové </a:t>
            </a:r>
            <a:r>
              <a:rPr lang="cs-CZ" dirty="0" err="1"/>
              <a:t>psychologie.Přestože</a:t>
            </a:r>
            <a:r>
              <a:rPr lang="cs-CZ" dirty="0"/>
              <a:t> byl Freud kuřák, odmítal přestat kouřit i poté, co mu byla diagnostikována rakovina čelisti. Nakonec zemřel na předávkování morfiem, které mu bylo podáno na jeho žádost, aby zmírnil utrpení.</a:t>
            </a: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AC13B-34AA-4F8C-83C5-89AE8D93E0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18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Rodina se roku 1859 přestěhovala do Vídně.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zkoumal i kokain a jeho účinky na nervovou soustavu. Vliv Charlese Darwina a zájem o filozofii. Původně používal hypnózu. Vytvořil specifické prostředí pro léčbu: Freudova pohovka.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 Následkem kouření doutníků musel podstoupit několik operací a ozařování. - Nemohl mluvit ani jíst.. Pacient sdílí myšlenky spojené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jednotlivými prvky snu. - **Symboly ve snech voda= potlačené emoce nebo sexuální touhy, dům= Symbolizuje samotného snícího, cenzura a transformace= Sny používají symboliku, aby skryté obsahy vyšly na povrch přijatelnější formou.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 snaha přijít na </a:t>
            </a:r>
            <a:r>
              <a:rPr lang="cs-CZ" sz="1200" dirty="0" err="1"/>
              <a:t>přičinu</a:t>
            </a:r>
            <a:r>
              <a:rPr lang="cs-CZ" sz="1200" dirty="0"/>
              <a:t> hysterie → neurózy, trauma v </a:t>
            </a:r>
            <a:r>
              <a:rPr lang="cs-CZ" sz="1200" dirty="0" err="1"/>
              <a:t>dětsví</a:t>
            </a:r>
            <a:r>
              <a:rPr lang="cs-CZ" sz="1200" dirty="0"/>
              <a:t>, psychosociální vývoj osobnosti snaha o léčbu hysterie → metoda volných asociací, obranné mechanismy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Struktura osobnosti</a:t>
            </a:r>
            <a:r>
              <a:rPr lang="cs-CZ" dirty="0"/>
              <a:t>: Id (instinkty), Ego (racionální část), Superego (morální zásady).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Přestože žil v 19. století, Freudovy myšlenky pronikly hluboko do popkultury. Ve filmech, knihách a seriálech se často objevuje motiv „Freudovské analýzy“ postav – odkládání masek, odhalování pravdy o sobě samých.</a:t>
            </a:r>
          </a:p>
          <a:p>
            <a:r>
              <a:rPr lang="cs-CZ" sz="1200" dirty="0"/>
              <a:t>Byl odtažitý od politiky a nezajímal se o umění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AC13B-34AA-4F8C-83C5-89AE8D93E03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E423F-6884-D65D-6023-455F92A70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3C82F1-9921-0A94-8222-1CC1CC64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9CE7F7-2F19-18DE-DCAB-EFAFFEAA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6515B-4D06-DAE4-6F3F-5AAA80EF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4C80C5-DAAC-CF4A-97ED-7B8BD48D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1F4AE-8900-351E-1FD0-98D3BC97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A969B4-8FDB-3D8F-8AF7-C2C901AFA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0E4D6-6786-2FFC-EBC0-D7C024F5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414AE4-091D-2041-3AAE-F38BA3E5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E76F5E-3825-B89F-48C9-9E2D6042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99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DEA4AD4-4DDA-CD13-A417-7733B5B62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7976ED-547B-4AC8-5BCF-E448DBB1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812883-B1C5-4D76-8986-1E96CC25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AA8470-AC7F-7142-9DDD-DC9A36F2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62755-A3A8-D362-F911-44CC0474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7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DF3BA-A935-92FE-8FBE-EC5AA25A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51A20-8B07-6253-4E0E-69AEB6AD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362C7E-5D92-ABFD-13D8-59CB8118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0745B1-4BC1-F97D-BAF1-4EFAE70C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E9B95-DB5F-EA6F-D2E7-77D91EA1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61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0F262-6A30-645A-C75F-2B6BF3CD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0A6C81-CE9D-2AD3-EDDB-CFE706F3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F16372-D777-1A1F-309D-B5FCE10B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CFC81-8CDF-1D81-7CEB-93DA735B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E6A240-6568-98D6-A4C0-DEF36A53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36B7F-0693-09C8-3ACA-7646AACE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14C231-8564-E983-138E-64D2B09C5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EB4701-5371-DB52-B9E1-48CE28255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25C52F-D458-4A44-6674-78459993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DBAD2F-247D-A6D1-884D-0124EF36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2263DC-9B07-354D-7785-4321E58D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56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349BB-80C3-2D7E-4E86-F3D38EF9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4DCFCF-E4BF-2E4B-D553-4AB3D5FF5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172DC7-02D0-54FA-D484-2E6DD9C87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8B005A0-A60F-F838-EB1D-94F492E86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3D9797-C980-A800-1DE8-45449C8B4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7E1EE9-B95A-5CCD-F5CE-190483F6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3C1B1F9-1879-7B04-AE44-6783F921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7E6068-F5D6-6F45-178C-329A0661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7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E0C3A-315A-3C55-444C-1EB0F89B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FF3D13-6491-F3BC-C7FD-ADBC72FD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04353E-CA34-0626-094F-A0F4EDB4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F00021-16B6-73A5-C6B2-B7028A38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9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D8EBEE-0D6D-B20E-98F0-BC4D8317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AB292C-213C-98BB-7378-FB0E7AF0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20CEE7-E391-1287-9339-344285E0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2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0BE6-34D8-42D3-EEF0-2E763713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13171-09EF-CAF5-2F91-AE99C448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2F98EA-D355-D00D-58DA-B2E5E899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9DFD37-9175-08A0-DA33-F8A2F415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DC8075-FA69-B2CF-8119-016B166B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80F05F-9F07-B2DE-8C0B-DC9310AB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57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21CDA4-08B8-0355-7B1A-640C3C87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2E8EC8-4F4C-4AF9-8ED5-6073CFC45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3087EB-13D3-9844-FBAD-20B35B451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512ED8-32C0-20B5-1C16-718A9F4B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305176-BF25-AC75-35B0-123F2ABA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F20544-1C07-F8CA-22A2-A89F298E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5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E4B503-2333-4D1E-3F51-4AFB92E4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B3B6FE-7BE3-E616-855B-2AC90A562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A78CD4-6B4F-2CA3-0C55-3907DD714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51840-4C83-490C-8149-D529FACE1826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84440-575D-0473-378C-DD2335FC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7E34CA-AF54-18CD-9FF8-DA448F573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FAA67-885F-484E-8CC8-81E0935EA4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Sigmund_Freu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psychology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A4ABD1-562D-639E-3D3F-CD98E189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154" b="33654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69B29-9F5B-7D99-3E34-95F30CEA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 dirty="0"/>
              <a:t>Sigmund Freud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85439B-B1F7-4C77-E88C-885D5EBF3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Eliška Preisslerová</a:t>
            </a:r>
          </a:p>
        </p:txBody>
      </p:sp>
    </p:spTree>
    <p:extLst>
      <p:ext uri="{BB962C8B-B14F-4D97-AF65-F5344CB8AC3E}">
        <p14:creationId xmlns:p14="http://schemas.microsoft.com/office/powerpoint/2010/main" val="56060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cs-CZ" sz="2400" dirty="0"/>
              <a:t>6. května 1856, Příbram - 23. září 1939, Londýn</a:t>
            </a:r>
          </a:p>
          <a:p>
            <a:r>
              <a:rPr lang="cs-CZ" sz="2400" dirty="0"/>
              <a:t>rakouský lékař, neurolog, psycholog, zakladatel psychoanalýzy</a:t>
            </a:r>
          </a:p>
          <a:p>
            <a:pPr lvl="1"/>
            <a:endParaRPr lang="cs-CZ" sz="1200" dirty="0"/>
          </a:p>
          <a:p>
            <a:r>
              <a:rPr lang="cs-CZ" sz="2400" dirty="0"/>
              <a:t>narodil se v židovské rodině v </a:t>
            </a:r>
            <a:r>
              <a:rPr lang="cs-CZ" sz="2400" dirty="0" err="1"/>
              <a:t>Příboře</a:t>
            </a:r>
            <a:r>
              <a:rPr lang="cs-CZ" sz="2400" dirty="0"/>
              <a:t>, na Moravě</a:t>
            </a:r>
          </a:p>
        </p:txBody>
      </p:sp>
      <p:pic>
        <p:nvPicPr>
          <p:cNvPr id="3074" name="Picture 2" descr="Sigmund Freud se narodil v Příboře. Navštívili jsme jeho rodný dům -  Médium.cz">
            <a:extLst>
              <a:ext uri="{FF2B5EF4-FFF2-40B4-BE49-F238E27FC236}">
                <a16:creationId xmlns:a16="http://schemas.microsoft.com/office/drawing/2014/main" id="{2F38195E-1522-7113-C4FE-76F1C60854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47" y="1553153"/>
            <a:ext cx="5971971" cy="3344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676E48"/>
            </a:solidFill>
          </a:ln>
          <a:effectLst>
            <a:outerShdw blurRad="342900" dir="5520000" sx="98000" sy="98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1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Život a kariéra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cs-CZ" sz="2400" dirty="0"/>
              <a:t>absolvoval Vídeňskou univerzitu 1881</a:t>
            </a:r>
          </a:p>
          <a:p>
            <a:r>
              <a:rPr lang="cs-CZ" sz="2400" dirty="0"/>
              <a:t>specializoval se na neurologii</a:t>
            </a:r>
          </a:p>
          <a:p>
            <a:r>
              <a:rPr lang="cs-CZ" sz="2400" dirty="0"/>
              <a:t>zabýval se neurózami a hysterií</a:t>
            </a:r>
          </a:p>
          <a:p>
            <a:pPr marL="0" indent="0">
              <a:buNone/>
            </a:pPr>
            <a:r>
              <a:rPr lang="cs-CZ" sz="2400" dirty="0"/>
              <a:t> =&gt;</a:t>
            </a:r>
            <a:r>
              <a:rPr lang="cs-CZ" sz="2000" dirty="0"/>
              <a:t>poté vyvinul metodu volných asociací</a:t>
            </a:r>
          </a:p>
          <a:p>
            <a:r>
              <a:rPr lang="cs-CZ" sz="2000" dirty="0"/>
              <a:t>Freudova pohovka</a:t>
            </a:r>
          </a:p>
          <a:p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38195E-1522-7113-C4FE-76F1C60854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0147" y="1553153"/>
            <a:ext cx="5971971" cy="3344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676E48"/>
            </a:solidFill>
          </a:ln>
          <a:effectLst>
            <a:outerShdw blurRad="342900" dir="5520000" sx="98000" sy="98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71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Klíčové koncepty</a:t>
            </a:r>
            <a:br>
              <a:rPr lang="cs-CZ" dirty="0"/>
            </a:br>
            <a:r>
              <a:rPr lang="cs-CZ" dirty="0"/>
              <a:t> psychoanalýzy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cs-CZ" sz="2000" dirty="0"/>
              <a:t>Nevědomí</a:t>
            </a:r>
          </a:p>
          <a:p>
            <a:pPr marL="0" indent="0">
              <a:buNone/>
            </a:pPr>
            <a:r>
              <a:rPr lang="cs-CZ" sz="2000" dirty="0"/>
              <a:t>         = myšlenky oddělené od vědomí</a:t>
            </a:r>
          </a:p>
          <a:p>
            <a:r>
              <a:rPr lang="cs-CZ" sz="2000" dirty="0"/>
              <a:t>interpretace snů:</a:t>
            </a:r>
          </a:p>
          <a:p>
            <a:pPr lvl="1"/>
            <a:r>
              <a:rPr lang="cs-CZ" sz="1600" dirty="0"/>
              <a:t>manifestní obsah- povrchový příběh snu</a:t>
            </a:r>
          </a:p>
          <a:p>
            <a:pPr lvl="1"/>
            <a:r>
              <a:rPr lang="cs-CZ" sz="1600" dirty="0"/>
              <a:t>latentní obsah- skrytý význam spojený s                            potlačenými pocity</a:t>
            </a:r>
          </a:p>
          <a:p>
            <a:r>
              <a:rPr lang="cs-CZ" sz="2000" dirty="0"/>
              <a:t>Nutkavá neuróza a náboženství</a:t>
            </a:r>
          </a:p>
          <a:p>
            <a:pPr lvl="1"/>
            <a:r>
              <a:rPr lang="cs-CZ" sz="1600" dirty="0"/>
              <a:t>Kolektivní nutkavá neuróza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38195E-1522-7113-C4FE-76F1C60854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0147" y="1553153"/>
            <a:ext cx="5971971" cy="3344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676E48"/>
            </a:solidFill>
          </a:ln>
          <a:effectLst>
            <a:outerShdw blurRad="342900" dir="5520000" sx="98000" sy="98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63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Osobní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883"/>
            <a:ext cx="5097780" cy="3795748"/>
          </a:xfrm>
        </p:spPr>
        <p:txBody>
          <a:bodyPr>
            <a:normAutofit/>
          </a:bodyPr>
          <a:lstStyle/>
          <a:p>
            <a:r>
              <a:rPr lang="cs-CZ" sz="2000" dirty="0"/>
              <a:t>rakovina ústní dutiny</a:t>
            </a:r>
          </a:p>
          <a:p>
            <a:r>
              <a:rPr lang="cs-CZ" sz="2000" dirty="0"/>
              <a:t>Freudova analýza snů</a:t>
            </a:r>
          </a:p>
          <a:p>
            <a:pPr lvl="1"/>
            <a:r>
              <a:rPr lang="cs-CZ" sz="1600" dirty="0"/>
              <a:t>volné asociace</a:t>
            </a:r>
          </a:p>
          <a:p>
            <a:r>
              <a:rPr lang="cs-CZ" sz="2000" dirty="0"/>
              <a:t>Symboly ve snech:</a:t>
            </a:r>
          </a:p>
          <a:p>
            <a:pPr lvl="1"/>
            <a:r>
              <a:rPr lang="cs-CZ" sz="1600" dirty="0"/>
              <a:t>voda</a:t>
            </a:r>
          </a:p>
          <a:p>
            <a:pPr lvl="1"/>
            <a:r>
              <a:rPr lang="cs-CZ" sz="1600" dirty="0"/>
              <a:t>dům</a:t>
            </a:r>
          </a:p>
          <a:p>
            <a:pPr lvl="1"/>
            <a:r>
              <a:rPr lang="cs-CZ" sz="1600" dirty="0"/>
              <a:t>cenzura a transformace</a:t>
            </a:r>
          </a:p>
          <a:p>
            <a:endParaRPr lang="cs-CZ" sz="16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38195E-1522-7113-C4FE-76F1C60854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0147" y="1553153"/>
            <a:ext cx="5971971" cy="3344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676E48"/>
            </a:solidFill>
          </a:ln>
          <a:effectLst>
            <a:outerShdw blurRad="342900" dir="5520000" sx="98000" sy="98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24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883"/>
            <a:ext cx="5097780" cy="3795748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38195E-1522-7113-C4FE-76F1C60854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0147" y="1553153"/>
            <a:ext cx="5971971" cy="3344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676E48"/>
            </a:solidFill>
          </a:ln>
          <a:effectLst>
            <a:outerShdw blurRad="342900" dir="5520000" sx="98000" sy="98000" algn="ctr" rotWithShape="0">
              <a:srgbClr val="000000">
                <a:alpha val="87000"/>
              </a:srgbClr>
            </a:outerShdw>
          </a:effec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2C715DC-298A-F7A3-F8CF-F26CCC8103CF}"/>
              </a:ext>
            </a:extLst>
          </p:cNvPr>
          <p:cNvSpPr txBox="1">
            <a:spLocks/>
          </p:cNvSpPr>
          <p:nvPr/>
        </p:nvSpPr>
        <p:spPr>
          <a:xfrm>
            <a:off x="990600" y="2339283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hluboce ovlivnil způsob, jakým rozumíme</a:t>
            </a:r>
          </a:p>
          <a:p>
            <a:pPr marL="0" indent="0">
              <a:buNone/>
            </a:pPr>
            <a:r>
              <a:rPr lang="cs-CZ" sz="1600" dirty="0"/>
              <a:t>     lidské mysli</a:t>
            </a:r>
          </a:p>
          <a:p>
            <a:r>
              <a:rPr lang="cs-CZ" sz="1600" dirty="0"/>
              <a:t>Události vedoucí ke vzniku psychoanalýzy:</a:t>
            </a:r>
          </a:p>
          <a:p>
            <a:r>
              <a:rPr lang="cs-CZ" sz="1600" dirty="0"/>
              <a:t>reakce na psychologii jako vědě o vědomí =&gt; </a:t>
            </a:r>
          </a:p>
          <a:p>
            <a:pPr marL="0" indent="0">
              <a:buNone/>
            </a:pPr>
            <a:r>
              <a:rPr lang="cs-CZ" sz="1600" dirty="0"/>
              <a:t>	→ JÁ (ego)</a:t>
            </a:r>
          </a:p>
          <a:p>
            <a:pPr marL="0" indent="0">
              <a:buNone/>
            </a:pPr>
            <a:r>
              <a:rPr lang="cs-CZ" sz="1600" dirty="0"/>
              <a:t>	→ Id (ono)</a:t>
            </a:r>
          </a:p>
          <a:p>
            <a:pPr marL="0" indent="0">
              <a:buNone/>
            </a:pPr>
            <a:r>
              <a:rPr lang="cs-CZ" sz="1600" dirty="0"/>
              <a:t>	→ NADJÁ (superego)</a:t>
            </a:r>
          </a:p>
        </p:txBody>
      </p:sp>
    </p:spTree>
    <p:extLst>
      <p:ext uri="{BB962C8B-B14F-4D97-AF65-F5344CB8AC3E}">
        <p14:creationId xmlns:p14="http://schemas.microsoft.com/office/powerpoint/2010/main" val="426245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883"/>
            <a:ext cx="5097780" cy="3795748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38195E-1522-7113-C4FE-76F1C60854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0147" y="1553153"/>
            <a:ext cx="5971971" cy="33443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676E48"/>
            </a:solidFill>
          </a:ln>
          <a:effectLst>
            <a:outerShdw blurRad="342900" dir="5520000" sx="98000" sy="98000" algn="ctr" rotWithShape="0">
              <a:srgbClr val="000000">
                <a:alpha val="87000"/>
              </a:srgbClr>
            </a:outerShdw>
          </a:effec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2C715DC-298A-F7A3-F8CF-F26CCC8103CF}"/>
              </a:ext>
            </a:extLst>
          </p:cNvPr>
          <p:cNvSpPr txBox="1">
            <a:spLocks/>
          </p:cNvSpPr>
          <p:nvPr/>
        </p:nvSpPr>
        <p:spPr>
          <a:xfrm>
            <a:off x="990600" y="2339283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CF047E6-3D99-357C-61F5-3605D9E89C16}"/>
              </a:ext>
            </a:extLst>
          </p:cNvPr>
          <p:cNvSpPr txBox="1">
            <a:spLocks/>
          </p:cNvSpPr>
          <p:nvPr/>
        </p:nvSpPr>
        <p:spPr>
          <a:xfrm>
            <a:off x="1143000" y="2491683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40120C4-E6D7-F04F-DD51-9A1D2AA01709}"/>
              </a:ext>
            </a:extLst>
          </p:cNvPr>
          <p:cNvSpPr txBox="1">
            <a:spLocks/>
          </p:cNvSpPr>
          <p:nvPr/>
        </p:nvSpPr>
        <p:spPr>
          <a:xfrm>
            <a:off x="838200" y="2296097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patřil k nejvýznamnějším představitelům </a:t>
            </a:r>
            <a:r>
              <a:rPr lang="cs-CZ" sz="1600" dirty="0" err="1"/>
              <a:t>aitesmu</a:t>
            </a:r>
            <a:r>
              <a:rPr lang="cs-CZ" sz="1600" dirty="0"/>
              <a:t> v naší historii</a:t>
            </a:r>
          </a:p>
          <a:p>
            <a:r>
              <a:rPr lang="cs-CZ" sz="1600" dirty="0"/>
              <a:t>několik let užíval kokain</a:t>
            </a:r>
          </a:p>
          <a:p>
            <a:r>
              <a:rPr lang="cs-CZ" sz="1600" dirty="0"/>
              <a:t>v politice se neorientuje</a:t>
            </a:r>
          </a:p>
          <a:p>
            <a:r>
              <a:rPr lang="cs-CZ" sz="1600" dirty="0"/>
              <a:t>dodnes jeho myšlenky ovlivňují psychologii a popkulturu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172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D64CD-A4B6-4953-8890-4564BF06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17D26-B86F-85BD-933A-97D25A9CF2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883"/>
            <a:ext cx="5097780" cy="3795748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r>
              <a:rPr lang="cs-CZ" sz="1600" dirty="0"/>
              <a:t>Peter Gay: „Sigmund Freud: Život a dílo“.</a:t>
            </a:r>
          </a:p>
          <a:p>
            <a:r>
              <a:rPr lang="cs-CZ" sz="1600" dirty="0"/>
              <a:t>Eric R. Kandel: „Freud a psychoanalýza“.</a:t>
            </a:r>
          </a:p>
          <a:p>
            <a:r>
              <a:rPr lang="cs-CZ" sz="1600" dirty="0"/>
              <a:t>Freud: „Výklad snů“.</a:t>
            </a:r>
          </a:p>
          <a:p>
            <a:r>
              <a:rPr lang="cs-CZ" sz="1600" dirty="0"/>
              <a:t>wikipedie</a:t>
            </a:r>
          </a:p>
          <a:p>
            <a:r>
              <a:rPr lang="cs-CZ" sz="1600" dirty="0" err="1"/>
              <a:t>Chatgpt</a:t>
            </a:r>
            <a:endParaRPr lang="cs-CZ" sz="1600" dirty="0"/>
          </a:p>
          <a:p>
            <a:r>
              <a:rPr lang="cs-CZ" sz="1600" dirty="0"/>
              <a:t>Google obrázky</a:t>
            </a:r>
          </a:p>
          <a:p>
            <a:r>
              <a:rPr lang="cs-CZ" sz="2000" dirty="0">
                <a:hlinkClick r:id="rId3"/>
              </a:rPr>
              <a:t>www.simplypsychology.org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2C715DC-298A-F7A3-F8CF-F26CCC8103CF}"/>
              </a:ext>
            </a:extLst>
          </p:cNvPr>
          <p:cNvSpPr txBox="1">
            <a:spLocks/>
          </p:cNvSpPr>
          <p:nvPr/>
        </p:nvSpPr>
        <p:spPr>
          <a:xfrm>
            <a:off x="990600" y="2339283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CF047E6-3D99-357C-61F5-3605D9E89C16}"/>
              </a:ext>
            </a:extLst>
          </p:cNvPr>
          <p:cNvSpPr txBox="1">
            <a:spLocks/>
          </p:cNvSpPr>
          <p:nvPr/>
        </p:nvSpPr>
        <p:spPr>
          <a:xfrm>
            <a:off x="1143000" y="2491683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E40120C4-E6D7-F04F-DD51-9A1D2AA01709}"/>
              </a:ext>
            </a:extLst>
          </p:cNvPr>
          <p:cNvSpPr txBox="1">
            <a:spLocks/>
          </p:cNvSpPr>
          <p:nvPr/>
        </p:nvSpPr>
        <p:spPr>
          <a:xfrm>
            <a:off x="838200" y="2296097"/>
            <a:ext cx="5097780" cy="379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96838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979</Words>
  <Application>Microsoft Office PowerPoint</Application>
  <PresentationFormat>Širokoúhlá obrazovka</PresentationFormat>
  <Paragraphs>88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Motiv Office</vt:lpstr>
      <vt:lpstr>Sigmund Freud</vt:lpstr>
      <vt:lpstr>Úvod</vt:lpstr>
      <vt:lpstr>Život a kariéra</vt:lpstr>
      <vt:lpstr>Klíčové koncepty  psychoanalýzy</vt:lpstr>
      <vt:lpstr>Osobní život</vt:lpstr>
      <vt:lpstr>Závěr</vt:lpstr>
      <vt:lpstr>Zajímavosti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Preisslerová, Eliška</dc:creator>
  <cp:lastModifiedBy>Preisslerová, Eliška</cp:lastModifiedBy>
  <cp:revision>1</cp:revision>
  <dcterms:created xsi:type="dcterms:W3CDTF">2024-09-26T17:09:04Z</dcterms:created>
  <dcterms:modified xsi:type="dcterms:W3CDTF">2024-09-30T15:26:29Z</dcterms:modified>
</cp:coreProperties>
</file>