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C7FED2-D3F8-4388-8637-D2CC8A44E15E}" v="572" dt="2022-06-06T21:56:29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Hans" userId="4aa9d64e6d6867d0" providerId="LiveId" clId="{8CC7FED2-D3F8-4388-8637-D2CC8A44E15E}"/>
    <pc:docChg chg="undo redo custSel addSld modSld">
      <pc:chgData name="Karel Hans" userId="4aa9d64e6d6867d0" providerId="LiveId" clId="{8CC7FED2-D3F8-4388-8637-D2CC8A44E15E}" dt="2022-06-06T21:56:44.544" v="1944" actId="403"/>
      <pc:docMkLst>
        <pc:docMk/>
      </pc:docMkLst>
      <pc:sldChg chg="modSp mod">
        <pc:chgData name="Karel Hans" userId="4aa9d64e6d6867d0" providerId="LiveId" clId="{8CC7FED2-D3F8-4388-8637-D2CC8A44E15E}" dt="2022-06-06T21:01:08.300" v="40" actId="20577"/>
        <pc:sldMkLst>
          <pc:docMk/>
          <pc:sldMk cId="3223892962" sldId="257"/>
        </pc:sldMkLst>
        <pc:spChg chg="mod">
          <ac:chgData name="Karel Hans" userId="4aa9d64e6d6867d0" providerId="LiveId" clId="{8CC7FED2-D3F8-4388-8637-D2CC8A44E15E}" dt="2022-06-06T21:01:08.300" v="40" actId="20577"/>
          <ac:spMkLst>
            <pc:docMk/>
            <pc:sldMk cId="3223892962" sldId="257"/>
            <ac:spMk id="5" creationId="{3CDFC55B-C313-FC07-8AFC-76BA29433B55}"/>
          </ac:spMkLst>
        </pc:spChg>
      </pc:sldChg>
      <pc:sldChg chg="modSp mod">
        <pc:chgData name="Karel Hans" userId="4aa9d64e6d6867d0" providerId="LiveId" clId="{8CC7FED2-D3F8-4388-8637-D2CC8A44E15E}" dt="2022-06-06T21:03:20.758" v="199" actId="20577"/>
        <pc:sldMkLst>
          <pc:docMk/>
          <pc:sldMk cId="1498893110" sldId="258"/>
        </pc:sldMkLst>
        <pc:spChg chg="mod">
          <ac:chgData name="Karel Hans" userId="4aa9d64e6d6867d0" providerId="LiveId" clId="{8CC7FED2-D3F8-4388-8637-D2CC8A44E15E}" dt="2022-06-06T21:03:20.758" v="199" actId="20577"/>
          <ac:spMkLst>
            <pc:docMk/>
            <pc:sldMk cId="1498893110" sldId="258"/>
            <ac:spMk id="5" creationId="{BF476A17-7210-0AE1-509C-C55E10A70A4D}"/>
          </ac:spMkLst>
        </pc:spChg>
      </pc:sldChg>
      <pc:sldChg chg="modSp mod">
        <pc:chgData name="Karel Hans" userId="4aa9d64e6d6867d0" providerId="LiveId" clId="{8CC7FED2-D3F8-4388-8637-D2CC8A44E15E}" dt="2022-06-06T21:16:25.966" v="812" actId="14100"/>
        <pc:sldMkLst>
          <pc:docMk/>
          <pc:sldMk cId="3463544706" sldId="260"/>
        </pc:sldMkLst>
        <pc:graphicFrameChg chg="mod modGraphic">
          <ac:chgData name="Karel Hans" userId="4aa9d64e6d6867d0" providerId="LiveId" clId="{8CC7FED2-D3F8-4388-8637-D2CC8A44E15E}" dt="2022-06-06T21:16:25.966" v="812" actId="14100"/>
          <ac:graphicFrameMkLst>
            <pc:docMk/>
            <pc:sldMk cId="3463544706" sldId="260"/>
            <ac:graphicFrameMk id="12" creationId="{D48F879D-3B36-99AA-16A0-288CA880605C}"/>
          </ac:graphicFrameMkLst>
        </pc:graphicFrameChg>
      </pc:sldChg>
      <pc:sldChg chg="addSp modSp modAnim">
        <pc:chgData name="Karel Hans" userId="4aa9d64e6d6867d0" providerId="LiveId" clId="{8CC7FED2-D3F8-4388-8637-D2CC8A44E15E}" dt="2022-06-06T21:06:45.427" v="457"/>
        <pc:sldMkLst>
          <pc:docMk/>
          <pc:sldMk cId="2185340110" sldId="266"/>
        </pc:sldMkLst>
        <pc:picChg chg="add mod">
          <ac:chgData name="Karel Hans" userId="4aa9d64e6d6867d0" providerId="LiveId" clId="{8CC7FED2-D3F8-4388-8637-D2CC8A44E15E}" dt="2022-06-06T21:05:08.454" v="310" actId="1076"/>
          <ac:picMkLst>
            <pc:docMk/>
            <pc:sldMk cId="2185340110" sldId="266"/>
            <ac:picMk id="5132" creationId="{1B374C1A-3D2D-BE88-25C8-62A0ACF35356}"/>
          </ac:picMkLst>
        </pc:picChg>
      </pc:sldChg>
      <pc:sldChg chg="addSp delSp modSp mod">
        <pc:chgData name="Karel Hans" userId="4aa9d64e6d6867d0" providerId="LiveId" clId="{8CC7FED2-D3F8-4388-8637-D2CC8A44E15E}" dt="2022-06-06T20:59:55.356" v="17" actId="1076"/>
        <pc:sldMkLst>
          <pc:docMk/>
          <pc:sldMk cId="2733637857" sldId="271"/>
        </pc:sldMkLst>
        <pc:spChg chg="mod">
          <ac:chgData name="Karel Hans" userId="4aa9d64e6d6867d0" providerId="LiveId" clId="{8CC7FED2-D3F8-4388-8637-D2CC8A44E15E}" dt="2022-06-06T20:59:33.406" v="9" actId="20577"/>
          <ac:spMkLst>
            <pc:docMk/>
            <pc:sldMk cId="2733637857" sldId="271"/>
            <ac:spMk id="7" creationId="{19F3DFB9-9A47-F60B-4529-58EDB1E6F426}"/>
          </ac:spMkLst>
        </pc:spChg>
        <pc:picChg chg="add mod">
          <ac:chgData name="Karel Hans" userId="4aa9d64e6d6867d0" providerId="LiveId" clId="{8CC7FED2-D3F8-4388-8637-D2CC8A44E15E}" dt="2022-06-06T20:59:48.922" v="14" actId="1076"/>
          <ac:picMkLst>
            <pc:docMk/>
            <pc:sldMk cId="2733637857" sldId="271"/>
            <ac:picMk id="9224" creationId="{18874610-6661-F5FB-34BB-1753B91D5D73}"/>
          </ac:picMkLst>
        </pc:picChg>
        <pc:picChg chg="add del mod">
          <ac:chgData name="Karel Hans" userId="4aa9d64e6d6867d0" providerId="LiveId" clId="{8CC7FED2-D3F8-4388-8637-D2CC8A44E15E}" dt="2022-06-06T20:59:49.618" v="15"/>
          <ac:picMkLst>
            <pc:docMk/>
            <pc:sldMk cId="2733637857" sldId="271"/>
            <ac:picMk id="9226" creationId="{FB92F09D-7DA7-34C6-CDF0-89C1831390AB}"/>
          </ac:picMkLst>
        </pc:picChg>
        <pc:picChg chg="add mod">
          <ac:chgData name="Karel Hans" userId="4aa9d64e6d6867d0" providerId="LiveId" clId="{8CC7FED2-D3F8-4388-8637-D2CC8A44E15E}" dt="2022-06-06T20:59:55.356" v="17" actId="1076"/>
          <ac:picMkLst>
            <pc:docMk/>
            <pc:sldMk cId="2733637857" sldId="271"/>
            <ac:picMk id="9228" creationId="{25BE3C7A-AF26-A84C-8523-1E87442B7E62}"/>
          </ac:picMkLst>
        </pc:picChg>
      </pc:sldChg>
      <pc:sldChg chg="addSp delSp modSp new mod modClrScheme chgLayout">
        <pc:chgData name="Karel Hans" userId="4aa9d64e6d6867d0" providerId="LiveId" clId="{8CC7FED2-D3F8-4388-8637-D2CC8A44E15E}" dt="2022-06-06T21:07:58.267" v="528" actId="207"/>
        <pc:sldMkLst>
          <pc:docMk/>
          <pc:sldMk cId="1151929596" sldId="272"/>
        </pc:sldMkLst>
        <pc:spChg chg="del mod ord">
          <ac:chgData name="Karel Hans" userId="4aa9d64e6d6867d0" providerId="LiveId" clId="{8CC7FED2-D3F8-4388-8637-D2CC8A44E15E}" dt="2022-06-06T21:01:22.490" v="41" actId="700"/>
          <ac:spMkLst>
            <pc:docMk/>
            <pc:sldMk cId="1151929596" sldId="272"/>
            <ac:spMk id="2" creationId="{BEF1E971-3C3F-64B5-81AC-8C9D4EB89D18}"/>
          </ac:spMkLst>
        </pc:spChg>
        <pc:spChg chg="del">
          <ac:chgData name="Karel Hans" userId="4aa9d64e6d6867d0" providerId="LiveId" clId="{8CC7FED2-D3F8-4388-8637-D2CC8A44E15E}" dt="2022-06-06T21:01:22.490" v="41" actId="700"/>
          <ac:spMkLst>
            <pc:docMk/>
            <pc:sldMk cId="1151929596" sldId="272"/>
            <ac:spMk id="3" creationId="{072F0F61-C010-05A0-257C-365CBBEE6664}"/>
          </ac:spMkLst>
        </pc:spChg>
        <pc:spChg chg="del mod ord">
          <ac:chgData name="Karel Hans" userId="4aa9d64e6d6867d0" providerId="LiveId" clId="{8CC7FED2-D3F8-4388-8637-D2CC8A44E15E}" dt="2022-06-06T21:01:22.490" v="41" actId="700"/>
          <ac:spMkLst>
            <pc:docMk/>
            <pc:sldMk cId="1151929596" sldId="272"/>
            <ac:spMk id="4" creationId="{85E9DB3F-DB97-6BA9-A7E2-9279AAF31B61}"/>
          </ac:spMkLst>
        </pc:spChg>
        <pc:spChg chg="del">
          <ac:chgData name="Karel Hans" userId="4aa9d64e6d6867d0" providerId="LiveId" clId="{8CC7FED2-D3F8-4388-8637-D2CC8A44E15E}" dt="2022-06-06T21:01:22.490" v="41" actId="700"/>
          <ac:spMkLst>
            <pc:docMk/>
            <pc:sldMk cId="1151929596" sldId="272"/>
            <ac:spMk id="5" creationId="{48DFE8DD-F459-51F6-EBF3-D42F86F45DEF}"/>
          </ac:spMkLst>
        </pc:spChg>
        <pc:spChg chg="del">
          <ac:chgData name="Karel Hans" userId="4aa9d64e6d6867d0" providerId="LiveId" clId="{8CC7FED2-D3F8-4388-8637-D2CC8A44E15E}" dt="2022-06-06T21:01:22.490" v="41" actId="700"/>
          <ac:spMkLst>
            <pc:docMk/>
            <pc:sldMk cId="1151929596" sldId="272"/>
            <ac:spMk id="6" creationId="{2D336A4F-BB74-3F47-B85B-916A4236B0B4}"/>
          </ac:spMkLst>
        </pc:spChg>
        <pc:spChg chg="add del mod ord">
          <ac:chgData name="Karel Hans" userId="4aa9d64e6d6867d0" providerId="LiveId" clId="{8CC7FED2-D3F8-4388-8637-D2CC8A44E15E}" dt="2022-06-06T21:01:28.086" v="42" actId="700"/>
          <ac:spMkLst>
            <pc:docMk/>
            <pc:sldMk cId="1151929596" sldId="272"/>
            <ac:spMk id="7" creationId="{81F8A61E-B29B-A5C0-8C2D-E508B9B7FC7F}"/>
          </ac:spMkLst>
        </pc:spChg>
        <pc:spChg chg="add del mod ord">
          <ac:chgData name="Karel Hans" userId="4aa9d64e6d6867d0" providerId="LiveId" clId="{8CC7FED2-D3F8-4388-8637-D2CC8A44E15E}" dt="2022-06-06T21:01:28.086" v="42" actId="700"/>
          <ac:spMkLst>
            <pc:docMk/>
            <pc:sldMk cId="1151929596" sldId="272"/>
            <ac:spMk id="8" creationId="{C6CD315B-F7FC-B734-2FC5-703584EAF9D7}"/>
          </ac:spMkLst>
        </pc:spChg>
        <pc:spChg chg="add del mod ord">
          <ac:chgData name="Karel Hans" userId="4aa9d64e6d6867d0" providerId="LiveId" clId="{8CC7FED2-D3F8-4388-8637-D2CC8A44E15E}" dt="2022-06-06T21:01:40.572" v="49" actId="700"/>
          <ac:spMkLst>
            <pc:docMk/>
            <pc:sldMk cId="1151929596" sldId="272"/>
            <ac:spMk id="9" creationId="{B237804A-EA83-7A12-0063-F1E4D84CD2DD}"/>
          </ac:spMkLst>
        </pc:spChg>
        <pc:spChg chg="add del mod ord">
          <ac:chgData name="Karel Hans" userId="4aa9d64e6d6867d0" providerId="LiveId" clId="{8CC7FED2-D3F8-4388-8637-D2CC8A44E15E}" dt="2022-06-06T21:01:40.572" v="49" actId="700"/>
          <ac:spMkLst>
            <pc:docMk/>
            <pc:sldMk cId="1151929596" sldId="272"/>
            <ac:spMk id="10" creationId="{5BBEA4AF-F97F-8786-09F0-9D906AF30BE5}"/>
          </ac:spMkLst>
        </pc:spChg>
        <pc:spChg chg="add mod ord">
          <ac:chgData name="Karel Hans" userId="4aa9d64e6d6867d0" providerId="LiveId" clId="{8CC7FED2-D3F8-4388-8637-D2CC8A44E15E}" dt="2022-06-06T21:07:55.848" v="515" actId="207"/>
          <ac:spMkLst>
            <pc:docMk/>
            <pc:sldMk cId="1151929596" sldId="272"/>
            <ac:spMk id="11" creationId="{CA938374-CC3C-37D9-C21A-34B9C657FD88}"/>
          </ac:spMkLst>
        </pc:spChg>
        <pc:spChg chg="add del mod ord">
          <ac:chgData name="Karel Hans" userId="4aa9d64e6d6867d0" providerId="LiveId" clId="{8CC7FED2-D3F8-4388-8637-D2CC8A44E15E}" dt="2022-06-06T21:01:40.572" v="49" actId="700"/>
          <ac:spMkLst>
            <pc:docMk/>
            <pc:sldMk cId="1151929596" sldId="272"/>
            <ac:spMk id="12" creationId="{0F77C2A0-A92C-3D42-A8F6-774906541019}"/>
          </ac:spMkLst>
        </pc:spChg>
        <pc:spChg chg="add del mod ord">
          <ac:chgData name="Karel Hans" userId="4aa9d64e6d6867d0" providerId="LiveId" clId="{8CC7FED2-D3F8-4388-8637-D2CC8A44E15E}" dt="2022-06-06T21:01:40.572" v="49" actId="700"/>
          <ac:spMkLst>
            <pc:docMk/>
            <pc:sldMk cId="1151929596" sldId="272"/>
            <ac:spMk id="13" creationId="{C4294DBC-1D4B-8D79-ED9A-347811AB3B6A}"/>
          </ac:spMkLst>
        </pc:spChg>
        <pc:spChg chg="add mod ord">
          <ac:chgData name="Karel Hans" userId="4aa9d64e6d6867d0" providerId="LiveId" clId="{8CC7FED2-D3F8-4388-8637-D2CC8A44E15E}" dt="2022-06-06T21:01:50.836" v="71" actId="20577"/>
          <ac:spMkLst>
            <pc:docMk/>
            <pc:sldMk cId="1151929596" sldId="272"/>
            <ac:spMk id="14" creationId="{F8D030CD-1B37-73DA-4E51-26082E3BBEDE}"/>
          </ac:spMkLst>
        </pc:spChg>
        <pc:spChg chg="add mod ord">
          <ac:chgData name="Karel Hans" userId="4aa9d64e6d6867d0" providerId="LiveId" clId="{8CC7FED2-D3F8-4388-8637-D2CC8A44E15E}" dt="2022-06-06T21:07:58.267" v="528" actId="207"/>
          <ac:spMkLst>
            <pc:docMk/>
            <pc:sldMk cId="1151929596" sldId="272"/>
            <ac:spMk id="15" creationId="{2D0F7B98-1BB9-41DC-5D33-497CED0BEF9E}"/>
          </ac:spMkLst>
        </pc:spChg>
      </pc:sldChg>
      <pc:sldChg chg="addSp delSp modSp new mod setBg modClrScheme addAnim chgLayout">
        <pc:chgData name="Karel Hans" userId="4aa9d64e6d6867d0" providerId="LiveId" clId="{8CC7FED2-D3F8-4388-8637-D2CC8A44E15E}" dt="2022-06-06T21:13:12.969" v="733"/>
        <pc:sldMkLst>
          <pc:docMk/>
          <pc:sldMk cId="703208740" sldId="273"/>
        </pc:sldMkLst>
        <pc:spChg chg="mod ord">
          <ac:chgData name="Karel Hans" userId="4aa9d64e6d6867d0" providerId="LiveId" clId="{8CC7FED2-D3F8-4388-8637-D2CC8A44E15E}" dt="2022-06-06T21:08:30.202" v="547" actId="1076"/>
          <ac:spMkLst>
            <pc:docMk/>
            <pc:sldMk cId="703208740" sldId="273"/>
            <ac:spMk id="2" creationId="{0F89E888-5908-B5F7-5BA6-E2667EDFFABC}"/>
          </ac:spMkLst>
        </pc:spChg>
        <pc:spChg chg="del mod ord">
          <ac:chgData name="Karel Hans" userId="4aa9d64e6d6867d0" providerId="LiveId" clId="{8CC7FED2-D3F8-4388-8637-D2CC8A44E15E}" dt="2022-06-06T21:08:07.425" v="536" actId="700"/>
          <ac:spMkLst>
            <pc:docMk/>
            <pc:sldMk cId="703208740" sldId="273"/>
            <ac:spMk id="3" creationId="{A6A4E14A-9A0C-3FFE-EB00-6400AE38CB77}"/>
          </ac:spMkLst>
        </pc:spChg>
        <pc:spChg chg="del">
          <ac:chgData name="Karel Hans" userId="4aa9d64e6d6867d0" providerId="LiveId" clId="{8CC7FED2-D3F8-4388-8637-D2CC8A44E15E}" dt="2022-06-06T21:08:07.425" v="536" actId="700"/>
          <ac:spMkLst>
            <pc:docMk/>
            <pc:sldMk cId="703208740" sldId="273"/>
            <ac:spMk id="4" creationId="{12A1FCC6-DD5C-AB9E-3407-C4D999697157}"/>
          </ac:spMkLst>
        </pc:spChg>
        <pc:spChg chg="add del mod ord">
          <ac:chgData name="Karel Hans" userId="4aa9d64e6d6867d0" providerId="LiveId" clId="{8CC7FED2-D3F8-4388-8637-D2CC8A44E15E}" dt="2022-06-06T21:08:09.786" v="537" actId="478"/>
          <ac:spMkLst>
            <pc:docMk/>
            <pc:sldMk cId="703208740" sldId="273"/>
            <ac:spMk id="5" creationId="{424610F4-77E8-64CD-C35B-95E9D1DD7F56}"/>
          </ac:spMkLst>
        </pc:spChg>
        <pc:spChg chg="add">
          <ac:chgData name="Karel Hans" userId="4aa9d64e6d6867d0" providerId="LiveId" clId="{8CC7FED2-D3F8-4388-8637-D2CC8A44E15E}" dt="2022-06-06T21:08:18.607" v="538" actId="26606"/>
          <ac:spMkLst>
            <pc:docMk/>
            <pc:sldMk cId="703208740" sldId="273"/>
            <ac:spMk id="8" creationId="{7A18C9FB-EC4C-4DAE-8F7D-C6E5AF607958}"/>
          </ac:spMkLst>
        </pc:spChg>
        <pc:spChg chg="add">
          <ac:chgData name="Karel Hans" userId="4aa9d64e6d6867d0" providerId="LiveId" clId="{8CC7FED2-D3F8-4388-8637-D2CC8A44E15E}" dt="2022-06-06T21:08:18.607" v="538" actId="26606"/>
          <ac:spMkLst>
            <pc:docMk/>
            <pc:sldMk cId="703208740" sldId="273"/>
            <ac:spMk id="10" creationId="{0ED8FC7E-742C-4B53-B6FF-F19F8EDA28B3}"/>
          </ac:spMkLst>
        </pc:spChg>
        <pc:picChg chg="add">
          <ac:chgData name="Karel Hans" userId="4aa9d64e6d6867d0" providerId="LiveId" clId="{8CC7FED2-D3F8-4388-8637-D2CC8A44E15E}" dt="2022-06-06T21:08:18.607" v="538" actId="26606"/>
          <ac:picMkLst>
            <pc:docMk/>
            <pc:sldMk cId="703208740" sldId="273"/>
            <ac:picMk id="6" creationId="{96584F18-6362-3413-F9FC-B0F15D004E66}"/>
          </ac:picMkLst>
        </pc:picChg>
      </pc:sldChg>
      <pc:sldChg chg="addSp delSp modSp new mod setBg modAnim">
        <pc:chgData name="Karel Hans" userId="4aa9d64e6d6867d0" providerId="LiveId" clId="{8CC7FED2-D3F8-4388-8637-D2CC8A44E15E}" dt="2022-06-06T21:29:57.699" v="1220" actId="20577"/>
        <pc:sldMkLst>
          <pc:docMk/>
          <pc:sldMk cId="853860829" sldId="274"/>
        </pc:sldMkLst>
        <pc:spChg chg="del">
          <ac:chgData name="Karel Hans" userId="4aa9d64e6d6867d0" providerId="LiveId" clId="{8CC7FED2-D3F8-4388-8637-D2CC8A44E15E}" dt="2022-06-06T21:08:53.395" v="549" actId="21"/>
          <ac:spMkLst>
            <pc:docMk/>
            <pc:sldMk cId="853860829" sldId="274"/>
            <ac:spMk id="2" creationId="{EE9D4420-0E5D-B889-2617-B7DA0DA30693}"/>
          </ac:spMkLst>
        </pc:spChg>
        <pc:spChg chg="mod ord">
          <ac:chgData name="Karel Hans" userId="4aa9d64e6d6867d0" providerId="LiveId" clId="{8CC7FED2-D3F8-4388-8637-D2CC8A44E15E}" dt="2022-06-06T21:29:57.699" v="1220" actId="20577"/>
          <ac:spMkLst>
            <pc:docMk/>
            <pc:sldMk cId="853860829" sldId="274"/>
            <ac:spMk id="3" creationId="{0DC9D7CE-9595-E5D3-C685-850703E1FCD0}"/>
          </ac:spMkLst>
        </pc:spChg>
        <pc:spChg chg="add del">
          <ac:chgData name="Karel Hans" userId="4aa9d64e6d6867d0" providerId="LiveId" clId="{8CC7FED2-D3F8-4388-8637-D2CC8A44E15E}" dt="2022-06-06T21:12:37.332" v="715" actId="26606"/>
          <ac:spMkLst>
            <pc:docMk/>
            <pc:sldMk cId="853860829" sldId="274"/>
            <ac:spMk id="10249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13:06.264" v="729" actId="26606"/>
          <ac:spMkLst>
            <pc:docMk/>
            <pc:sldMk cId="853860829" sldId="274"/>
            <ac:spMk id="10250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12:37.332" v="715" actId="26606"/>
          <ac:spMkLst>
            <pc:docMk/>
            <pc:sldMk cId="853860829" sldId="274"/>
            <ac:spMk id="10251" creationId="{B4E82C7F-8602-4A38-A43F-2CC20AB9D887}"/>
          </ac:spMkLst>
        </pc:spChg>
        <pc:spChg chg="add del">
          <ac:chgData name="Karel Hans" userId="4aa9d64e6d6867d0" providerId="LiveId" clId="{8CC7FED2-D3F8-4388-8637-D2CC8A44E15E}" dt="2022-06-06T21:12:42.319" v="719" actId="26606"/>
          <ac:spMkLst>
            <pc:docMk/>
            <pc:sldMk cId="853860829" sldId="274"/>
            <ac:spMk id="10253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12:42.319" v="719" actId="26606"/>
          <ac:spMkLst>
            <pc:docMk/>
            <pc:sldMk cId="853860829" sldId="274"/>
            <ac:spMk id="10254" creationId="{ED624FE3-5369-40F2-A004-87E5887D10D3}"/>
          </ac:spMkLst>
        </pc:spChg>
        <pc:spChg chg="add del">
          <ac:chgData name="Karel Hans" userId="4aa9d64e6d6867d0" providerId="LiveId" clId="{8CC7FED2-D3F8-4388-8637-D2CC8A44E15E}" dt="2022-06-06T21:13:06.264" v="729" actId="26606"/>
          <ac:spMkLst>
            <pc:docMk/>
            <pc:sldMk cId="853860829" sldId="274"/>
            <ac:spMk id="10255" creationId="{6072F1F1-F5A7-41C5-8CFF-9B42383FF5CB}"/>
          </ac:spMkLst>
        </pc:spChg>
        <pc:spChg chg="add del">
          <ac:chgData name="Karel Hans" userId="4aa9d64e6d6867d0" providerId="LiveId" clId="{8CC7FED2-D3F8-4388-8637-D2CC8A44E15E}" dt="2022-06-06T21:13:07.233" v="731" actId="26606"/>
          <ac:spMkLst>
            <pc:docMk/>
            <pc:sldMk cId="853860829" sldId="274"/>
            <ac:spMk id="10257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13:07.233" v="731" actId="26606"/>
          <ac:spMkLst>
            <pc:docMk/>
            <pc:sldMk cId="853860829" sldId="274"/>
            <ac:spMk id="10258" creationId="{5B9FDD9A-B8B3-4AED-A2C3-A862F0A109ED}"/>
          </ac:spMkLst>
        </pc:spChg>
        <pc:spChg chg="add">
          <ac:chgData name="Karel Hans" userId="4aa9d64e6d6867d0" providerId="LiveId" clId="{8CC7FED2-D3F8-4388-8637-D2CC8A44E15E}" dt="2022-06-06T21:13:07.242" v="732" actId="26606"/>
          <ac:spMkLst>
            <pc:docMk/>
            <pc:sldMk cId="853860829" sldId="274"/>
            <ac:spMk id="10260" creationId="{075615F8-B807-416B-8DBB-536E4371AA51}"/>
          </ac:spMkLst>
        </pc:spChg>
        <pc:spChg chg="add">
          <ac:chgData name="Karel Hans" userId="4aa9d64e6d6867d0" providerId="LiveId" clId="{8CC7FED2-D3F8-4388-8637-D2CC8A44E15E}" dt="2022-06-06T21:13:07.242" v="732" actId="26606"/>
          <ac:spMkLst>
            <pc:docMk/>
            <pc:sldMk cId="853860829" sldId="274"/>
            <ac:spMk id="10261" creationId="{6072F1F1-F5A7-41C5-8CFF-9B42383FF5CB}"/>
          </ac:spMkLst>
        </pc:spChg>
        <pc:picChg chg="add del mod ord">
          <ac:chgData name="Karel Hans" userId="4aa9d64e6d6867d0" providerId="LiveId" clId="{8CC7FED2-D3F8-4388-8637-D2CC8A44E15E}" dt="2022-06-06T21:12:46.985" v="724"/>
          <ac:picMkLst>
            <pc:docMk/>
            <pc:sldMk cId="853860829" sldId="274"/>
            <ac:picMk id="10242" creationId="{5D7A49C8-F975-BD2F-FC22-2426DFB104FE}"/>
          </ac:picMkLst>
        </pc:picChg>
        <pc:picChg chg="add del mod">
          <ac:chgData name="Karel Hans" userId="4aa9d64e6d6867d0" providerId="LiveId" clId="{8CC7FED2-D3F8-4388-8637-D2CC8A44E15E}" dt="2022-06-06T21:12:43.705" v="721"/>
          <ac:picMkLst>
            <pc:docMk/>
            <pc:sldMk cId="853860829" sldId="274"/>
            <ac:picMk id="10244" creationId="{AB627099-058B-03CD-9D11-55FCCAAC2471}"/>
          </ac:picMkLst>
        </pc:picChg>
        <pc:picChg chg="add mod ord">
          <ac:chgData name="Karel Hans" userId="4aa9d64e6d6867d0" providerId="LiveId" clId="{8CC7FED2-D3F8-4388-8637-D2CC8A44E15E}" dt="2022-06-06T21:13:21.553" v="736" actId="14100"/>
          <ac:picMkLst>
            <pc:docMk/>
            <pc:sldMk cId="853860829" sldId="274"/>
            <ac:picMk id="10246" creationId="{DCE7C7CB-2009-BD00-D10C-72CB91CBA8EF}"/>
          </ac:picMkLst>
        </pc:picChg>
        <pc:picChg chg="add mod">
          <ac:chgData name="Karel Hans" userId="4aa9d64e6d6867d0" providerId="LiveId" clId="{8CC7FED2-D3F8-4388-8637-D2CC8A44E15E}" dt="2022-06-06T21:13:26.173" v="738" actId="1076"/>
          <ac:picMkLst>
            <pc:docMk/>
            <pc:sldMk cId="853860829" sldId="274"/>
            <ac:picMk id="10248" creationId="{A7EB5EBA-7F9C-D3CC-FFF5-412F979663C1}"/>
          </ac:picMkLst>
        </pc:picChg>
      </pc:sldChg>
      <pc:sldChg chg="addSp delSp modSp new mod setBg modAnim">
        <pc:chgData name="Karel Hans" userId="4aa9d64e6d6867d0" providerId="LiveId" clId="{8CC7FED2-D3F8-4388-8637-D2CC8A44E15E}" dt="2022-06-06T21:32:45.671" v="1276" actId="1076"/>
        <pc:sldMkLst>
          <pc:docMk/>
          <pc:sldMk cId="3923761007" sldId="275"/>
        </pc:sldMkLst>
        <pc:spChg chg="del mod">
          <ac:chgData name="Karel Hans" userId="4aa9d64e6d6867d0" providerId="LiveId" clId="{8CC7FED2-D3F8-4388-8637-D2CC8A44E15E}" dt="2022-06-06T21:14:49.545" v="787" actId="21"/>
          <ac:spMkLst>
            <pc:docMk/>
            <pc:sldMk cId="3923761007" sldId="275"/>
            <ac:spMk id="2" creationId="{7115BF19-3A52-7F53-9295-8558D937A529}"/>
          </ac:spMkLst>
        </pc:spChg>
        <pc:spChg chg="mod ord">
          <ac:chgData name="Karel Hans" userId="4aa9d64e6d6867d0" providerId="LiveId" clId="{8CC7FED2-D3F8-4388-8637-D2CC8A44E15E}" dt="2022-06-06T21:32:45.671" v="1276" actId="1076"/>
          <ac:spMkLst>
            <pc:docMk/>
            <pc:sldMk cId="3923761007" sldId="275"/>
            <ac:spMk id="3" creationId="{BAA02CC4-06C9-9512-F50D-E48530F9DFD9}"/>
          </ac:spMkLst>
        </pc:spChg>
        <pc:spChg chg="add del">
          <ac:chgData name="Karel Hans" userId="4aa9d64e6d6867d0" providerId="LiveId" clId="{8CC7FED2-D3F8-4388-8637-D2CC8A44E15E}" dt="2022-06-06T21:31:30.498" v="1236" actId="26606"/>
          <ac:spMkLst>
            <pc:docMk/>
            <pc:sldMk cId="3923761007" sldId="275"/>
            <ac:spMk id="11271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30.498" v="1236" actId="26606"/>
          <ac:spMkLst>
            <pc:docMk/>
            <pc:sldMk cId="3923761007" sldId="275"/>
            <ac:spMk id="11273" creationId="{3362A0EA-3E81-4464-94B8-70BE5870EDC0}"/>
          </ac:spMkLst>
        </pc:spChg>
        <pc:spChg chg="add del">
          <ac:chgData name="Karel Hans" userId="4aa9d64e6d6867d0" providerId="LiveId" clId="{8CC7FED2-D3F8-4388-8637-D2CC8A44E15E}" dt="2022-06-06T21:31:25.146" v="1229" actId="26606"/>
          <ac:spMkLst>
            <pc:docMk/>
            <pc:sldMk cId="3923761007" sldId="275"/>
            <ac:spMk id="11278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25.146" v="1229" actId="26606"/>
          <ac:spMkLst>
            <pc:docMk/>
            <pc:sldMk cId="3923761007" sldId="275"/>
            <ac:spMk id="11280" creationId="{3362A0EA-3E81-4464-94B8-70BE5870EDC0}"/>
          </ac:spMkLst>
        </pc:spChg>
        <pc:spChg chg="add del">
          <ac:chgData name="Karel Hans" userId="4aa9d64e6d6867d0" providerId="LiveId" clId="{8CC7FED2-D3F8-4388-8637-D2CC8A44E15E}" dt="2022-06-06T21:31:27.637" v="1231" actId="26606"/>
          <ac:spMkLst>
            <pc:docMk/>
            <pc:sldMk cId="3923761007" sldId="275"/>
            <ac:spMk id="11282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27.637" v="1231" actId="26606"/>
          <ac:spMkLst>
            <pc:docMk/>
            <pc:sldMk cId="3923761007" sldId="275"/>
            <ac:spMk id="11283" creationId="{E633B38B-B87A-4288-A20F-0223A6C27A5A}"/>
          </ac:spMkLst>
        </pc:spChg>
        <pc:spChg chg="add del">
          <ac:chgData name="Karel Hans" userId="4aa9d64e6d6867d0" providerId="LiveId" clId="{8CC7FED2-D3F8-4388-8637-D2CC8A44E15E}" dt="2022-06-06T21:31:28.931" v="1233" actId="26606"/>
          <ac:spMkLst>
            <pc:docMk/>
            <pc:sldMk cId="3923761007" sldId="275"/>
            <ac:spMk id="11285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28.931" v="1233" actId="26606"/>
          <ac:spMkLst>
            <pc:docMk/>
            <pc:sldMk cId="3923761007" sldId="275"/>
            <ac:spMk id="11286" creationId="{B423BB46-9386-40B6-B6A8-70CDDE73419B}"/>
          </ac:spMkLst>
        </pc:spChg>
        <pc:spChg chg="add del">
          <ac:chgData name="Karel Hans" userId="4aa9d64e6d6867d0" providerId="LiveId" clId="{8CC7FED2-D3F8-4388-8637-D2CC8A44E15E}" dt="2022-06-06T21:31:30.490" v="1235" actId="26606"/>
          <ac:spMkLst>
            <pc:docMk/>
            <pc:sldMk cId="3923761007" sldId="275"/>
            <ac:spMk id="11288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30.490" v="1235" actId="26606"/>
          <ac:spMkLst>
            <pc:docMk/>
            <pc:sldMk cId="3923761007" sldId="275"/>
            <ac:spMk id="11289" creationId="{A3BFB3E6-2D9E-4A5C-826F-44A91F59778D}"/>
          </ac:spMkLst>
        </pc:spChg>
        <pc:spChg chg="add del">
          <ac:chgData name="Karel Hans" userId="4aa9d64e6d6867d0" providerId="LiveId" clId="{8CC7FED2-D3F8-4388-8637-D2CC8A44E15E}" dt="2022-06-06T21:31:38.235" v="1240" actId="26606"/>
          <ac:spMkLst>
            <pc:docMk/>
            <pc:sldMk cId="3923761007" sldId="275"/>
            <ac:spMk id="11291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31:38.235" v="1240" actId="26606"/>
          <ac:spMkLst>
            <pc:docMk/>
            <pc:sldMk cId="3923761007" sldId="275"/>
            <ac:spMk id="11292" creationId="{B423BB46-9386-40B6-B6A8-70CDDE73419B}"/>
          </ac:spMkLst>
        </pc:spChg>
        <pc:spChg chg="add del">
          <ac:chgData name="Karel Hans" userId="4aa9d64e6d6867d0" providerId="LiveId" clId="{8CC7FED2-D3F8-4388-8637-D2CC8A44E15E}" dt="2022-06-06T21:31:50.173" v="1243" actId="26606"/>
          <ac:spMkLst>
            <pc:docMk/>
            <pc:sldMk cId="3923761007" sldId="275"/>
            <ac:spMk id="11297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31:50.173" v="1243" actId="26606"/>
          <ac:spMkLst>
            <pc:docMk/>
            <pc:sldMk cId="3923761007" sldId="275"/>
            <ac:spMk id="11299" creationId="{804C1F5E-6CC3-453F-A027-17CBE2DDA09A}"/>
          </ac:spMkLst>
        </pc:spChg>
        <pc:spChg chg="add del">
          <ac:chgData name="Karel Hans" userId="4aa9d64e6d6867d0" providerId="LiveId" clId="{8CC7FED2-D3F8-4388-8637-D2CC8A44E15E}" dt="2022-06-06T21:31:50.173" v="1243" actId="26606"/>
          <ac:spMkLst>
            <pc:docMk/>
            <pc:sldMk cId="3923761007" sldId="275"/>
            <ac:spMk id="11301" creationId="{6FB98D75-FCBF-4337-916E-3D5EE529DA1E}"/>
          </ac:spMkLst>
        </pc:spChg>
        <pc:spChg chg="add del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06" creationId="{075615F8-B807-416B-8DBB-536E4371AA51}"/>
          </ac:spMkLst>
        </pc:spChg>
        <pc:spChg chg="add del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08" creationId="{66C9DB45-BD3C-4747-BBA7-0E122670AB26}"/>
          </ac:spMkLst>
        </pc:spChg>
        <pc:spChg chg="add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13" creationId="{73C423DB-7749-4DF8-8419-C7C2F0EF54E8}"/>
          </ac:spMkLst>
        </pc:spChg>
        <pc:spChg chg="add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15" creationId="{9ECF3A00-8E24-4374-B120-4B4F16593C73}"/>
          </ac:spMkLst>
        </pc:spChg>
        <pc:spChg chg="add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17" creationId="{3DE583E0-5EB5-4515-8B05-E0EE6FF4FA6F}"/>
          </ac:spMkLst>
        </pc:spChg>
        <pc:spChg chg="add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19" creationId="{067251C0-DFA8-485A-8729-1031C9C977B0}"/>
          </ac:spMkLst>
        </pc:spChg>
        <pc:spChg chg="add">
          <ac:chgData name="Karel Hans" userId="4aa9d64e6d6867d0" providerId="LiveId" clId="{8CC7FED2-D3F8-4388-8637-D2CC8A44E15E}" dt="2022-06-06T21:32:03.632" v="1246" actId="26606"/>
          <ac:spMkLst>
            <pc:docMk/>
            <pc:sldMk cId="3923761007" sldId="275"/>
            <ac:spMk id="11321" creationId="{D44AF0E4-2C79-437A-B557-914EE69D522A}"/>
          </ac:spMkLst>
        </pc:spChg>
        <pc:picChg chg="add del mod">
          <ac:chgData name="Karel Hans" userId="4aa9d64e6d6867d0" providerId="LiveId" clId="{8CC7FED2-D3F8-4388-8637-D2CC8A44E15E}" dt="2022-06-06T21:31:15.505" v="1226" actId="21"/>
          <ac:picMkLst>
            <pc:docMk/>
            <pc:sldMk cId="3923761007" sldId="275"/>
            <ac:picMk id="5" creationId="{8C0541E9-9812-C39D-0E9B-09060704346E}"/>
          </ac:picMkLst>
        </pc:picChg>
        <pc:picChg chg="add del mod">
          <ac:chgData name="Karel Hans" userId="4aa9d64e6d6867d0" providerId="LiveId" clId="{8CC7FED2-D3F8-4388-8637-D2CC8A44E15E}" dt="2022-06-06T21:30:53.350" v="1223" actId="21"/>
          <ac:picMkLst>
            <pc:docMk/>
            <pc:sldMk cId="3923761007" sldId="275"/>
            <ac:picMk id="7" creationId="{C30E49E5-43BD-CECE-8780-C7AAC997CCCD}"/>
          </ac:picMkLst>
        </pc:picChg>
        <pc:picChg chg="add mod">
          <ac:chgData name="Karel Hans" userId="4aa9d64e6d6867d0" providerId="LiveId" clId="{8CC7FED2-D3F8-4388-8637-D2CC8A44E15E}" dt="2022-06-06T21:32:03.632" v="1246" actId="26606"/>
          <ac:picMkLst>
            <pc:docMk/>
            <pc:sldMk cId="3923761007" sldId="275"/>
            <ac:picMk id="28" creationId="{964F2546-209B-1417-F83A-CA4241864B8F}"/>
          </ac:picMkLst>
        </pc:picChg>
        <pc:picChg chg="add del mod">
          <ac:chgData name="Karel Hans" userId="4aa9d64e6d6867d0" providerId="LiveId" clId="{8CC7FED2-D3F8-4388-8637-D2CC8A44E15E}" dt="2022-06-06T21:32:14.252" v="1248" actId="478"/>
          <ac:picMkLst>
            <pc:docMk/>
            <pc:sldMk cId="3923761007" sldId="275"/>
            <ac:picMk id="34" creationId="{60E77821-9EB4-CE62-0BC7-A62704BA9B4A}"/>
          </ac:picMkLst>
        </pc:picChg>
        <pc:picChg chg="add del mod">
          <ac:chgData name="Karel Hans" userId="4aa9d64e6d6867d0" providerId="LiveId" clId="{8CC7FED2-D3F8-4388-8637-D2CC8A44E15E}" dt="2022-06-06T21:30:47.566" v="1221" actId="21"/>
          <ac:picMkLst>
            <pc:docMk/>
            <pc:sldMk cId="3923761007" sldId="275"/>
            <ac:picMk id="11266" creationId="{92913FE3-36FC-2282-8F69-F9579052BA6A}"/>
          </ac:picMkLst>
        </pc:picChg>
        <pc:picChg chg="add mod">
          <ac:chgData name="Karel Hans" userId="4aa9d64e6d6867d0" providerId="LiveId" clId="{8CC7FED2-D3F8-4388-8637-D2CC8A44E15E}" dt="2022-06-06T21:32:03.632" v="1246" actId="26606"/>
          <ac:picMkLst>
            <pc:docMk/>
            <pc:sldMk cId="3923761007" sldId="275"/>
            <ac:picMk id="11268" creationId="{265558D3-A4CF-DE57-399C-179FF8953C0C}"/>
          </ac:picMkLst>
        </pc:picChg>
        <pc:picChg chg="add mod ord">
          <ac:chgData name="Karel Hans" userId="4aa9d64e6d6867d0" providerId="LiveId" clId="{8CC7FED2-D3F8-4388-8637-D2CC8A44E15E}" dt="2022-06-06T21:32:03.632" v="1246" actId="26606"/>
          <ac:picMkLst>
            <pc:docMk/>
            <pc:sldMk cId="3923761007" sldId="275"/>
            <ac:picMk id="11270" creationId="{8D4BD8DB-0311-7656-5D5F-1B6019B86B0D}"/>
          </ac:picMkLst>
        </pc:picChg>
        <pc:picChg chg="add mod ord">
          <ac:chgData name="Karel Hans" userId="4aa9d64e6d6867d0" providerId="LiveId" clId="{8CC7FED2-D3F8-4388-8637-D2CC8A44E15E}" dt="2022-06-06T21:32:03.632" v="1246" actId="26606"/>
          <ac:picMkLst>
            <pc:docMk/>
            <pc:sldMk cId="3923761007" sldId="275"/>
            <ac:picMk id="11272" creationId="{D08066AC-5C65-581C-278C-AA05A9134ACF}"/>
          </ac:picMkLst>
        </pc:picChg>
      </pc:sldChg>
      <pc:sldChg chg="addSp delSp modSp new mod setBg modAnim">
        <pc:chgData name="Karel Hans" userId="4aa9d64e6d6867d0" providerId="LiveId" clId="{8CC7FED2-D3F8-4388-8637-D2CC8A44E15E}" dt="2022-06-06T21:26:44.929" v="1107" actId="207"/>
        <pc:sldMkLst>
          <pc:docMk/>
          <pc:sldMk cId="1435226418" sldId="276"/>
        </pc:sldMkLst>
        <pc:spChg chg="del">
          <ac:chgData name="Karel Hans" userId="4aa9d64e6d6867d0" providerId="LiveId" clId="{8CC7FED2-D3F8-4388-8637-D2CC8A44E15E}" dt="2022-06-06T21:21:46.895" v="884" actId="21"/>
          <ac:spMkLst>
            <pc:docMk/>
            <pc:sldMk cId="1435226418" sldId="276"/>
            <ac:spMk id="2" creationId="{99D3D605-92B0-EDAF-3099-B9E4CB74C8B9}"/>
          </ac:spMkLst>
        </pc:spChg>
        <pc:spChg chg="mod ord">
          <ac:chgData name="Karel Hans" userId="4aa9d64e6d6867d0" providerId="LiveId" clId="{8CC7FED2-D3F8-4388-8637-D2CC8A44E15E}" dt="2022-06-06T21:26:44.929" v="1107" actId="207"/>
          <ac:spMkLst>
            <pc:docMk/>
            <pc:sldMk cId="1435226418" sldId="276"/>
            <ac:spMk id="3" creationId="{F0B3DEE5-3FC0-9878-6E8F-98FEAA83160E}"/>
          </ac:spMkLst>
        </pc:spChg>
        <pc:spChg chg="add">
          <ac:chgData name="Karel Hans" userId="4aa9d64e6d6867d0" providerId="LiveId" clId="{8CC7FED2-D3F8-4388-8637-D2CC8A44E15E}" dt="2022-06-06T21:25:14.555" v="1049" actId="26606"/>
          <ac:spMkLst>
            <pc:docMk/>
            <pc:sldMk cId="1435226418" sldId="276"/>
            <ac:spMk id="12296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25.303" v="1032" actId="26606"/>
          <ac:spMkLst>
            <pc:docMk/>
            <pc:sldMk cId="1435226418" sldId="276"/>
            <ac:spMk id="12297" creationId="{987A0FBA-CC04-4256-A8EB-BB3C543E989C}"/>
          </ac:spMkLst>
        </pc:spChg>
        <pc:spChg chg="add">
          <ac:chgData name="Karel Hans" userId="4aa9d64e6d6867d0" providerId="LiveId" clId="{8CC7FED2-D3F8-4388-8637-D2CC8A44E15E}" dt="2022-06-06T21:25:14.555" v="1049" actId="26606"/>
          <ac:spMkLst>
            <pc:docMk/>
            <pc:sldMk cId="1435226418" sldId="276"/>
            <ac:spMk id="12298" creationId="{424ECFA8-BE37-446C-B1BD-88D2981B6F47}"/>
          </ac:spMkLst>
        </pc:spChg>
        <pc:spChg chg="add del">
          <ac:chgData name="Karel Hans" userId="4aa9d64e6d6867d0" providerId="LiveId" clId="{8CC7FED2-D3F8-4388-8637-D2CC8A44E15E}" dt="2022-06-06T21:24:25.303" v="1032" actId="26606"/>
          <ac:spMkLst>
            <pc:docMk/>
            <pc:sldMk cId="1435226418" sldId="276"/>
            <ac:spMk id="12299" creationId="{87733DA8-1BFC-4737-831B-54DCFE42D60A}"/>
          </ac:spMkLst>
        </pc:spChg>
        <pc:spChg chg="add del">
          <ac:chgData name="Karel Hans" userId="4aa9d64e6d6867d0" providerId="LiveId" clId="{8CC7FED2-D3F8-4388-8637-D2CC8A44E15E}" dt="2022-06-06T21:24:25.303" v="1032" actId="26606"/>
          <ac:spMkLst>
            <pc:docMk/>
            <pc:sldMk cId="1435226418" sldId="276"/>
            <ac:spMk id="12301" creationId="{63165769-7A47-4E0F-825D-AF1179DF680B}"/>
          </ac:spMkLst>
        </pc:spChg>
        <pc:spChg chg="add del">
          <ac:chgData name="Karel Hans" userId="4aa9d64e6d6867d0" providerId="LiveId" clId="{8CC7FED2-D3F8-4388-8637-D2CC8A44E15E}" dt="2022-06-06T21:24:26.959" v="1034" actId="26606"/>
          <ac:spMkLst>
            <pc:docMk/>
            <pc:sldMk cId="1435226418" sldId="276"/>
            <ac:spMk id="12303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26.959" v="1034" actId="26606"/>
          <ac:spMkLst>
            <pc:docMk/>
            <pc:sldMk cId="1435226418" sldId="276"/>
            <ac:spMk id="12304" creationId="{A3BFB3E6-2D9E-4A5C-826F-44A91F59778D}"/>
          </ac:spMkLst>
        </pc:spChg>
        <pc:spChg chg="add del">
          <ac:chgData name="Karel Hans" userId="4aa9d64e6d6867d0" providerId="LiveId" clId="{8CC7FED2-D3F8-4388-8637-D2CC8A44E15E}" dt="2022-06-06T21:24:28.056" v="1036" actId="26606"/>
          <ac:spMkLst>
            <pc:docMk/>
            <pc:sldMk cId="1435226418" sldId="276"/>
            <ac:spMk id="12306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28.056" v="1036" actId="26606"/>
          <ac:spMkLst>
            <pc:docMk/>
            <pc:sldMk cId="1435226418" sldId="276"/>
            <ac:spMk id="12307" creationId="{5F2C5A5A-694B-4287-8BA1-25CE3A342088}"/>
          </ac:spMkLst>
        </pc:spChg>
        <pc:spChg chg="add del">
          <ac:chgData name="Karel Hans" userId="4aa9d64e6d6867d0" providerId="LiveId" clId="{8CC7FED2-D3F8-4388-8637-D2CC8A44E15E}" dt="2022-06-06T21:24:28.056" v="1036" actId="26606"/>
          <ac:spMkLst>
            <pc:docMk/>
            <pc:sldMk cId="1435226418" sldId="276"/>
            <ac:spMk id="12308" creationId="{B423BB46-9386-40B6-B6A8-70CDDE73419B}"/>
          </ac:spMkLst>
        </pc:spChg>
        <pc:spChg chg="add del">
          <ac:chgData name="Karel Hans" userId="4aa9d64e6d6867d0" providerId="LiveId" clId="{8CC7FED2-D3F8-4388-8637-D2CC8A44E15E}" dt="2022-06-06T21:24:32.543" v="1038" actId="26606"/>
          <ac:spMkLst>
            <pc:docMk/>
            <pc:sldMk cId="1435226418" sldId="276"/>
            <ac:spMk id="12310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32.543" v="1038" actId="26606"/>
          <ac:spMkLst>
            <pc:docMk/>
            <pc:sldMk cId="1435226418" sldId="276"/>
            <ac:spMk id="12311" creationId="{B423BB46-9386-40B6-B6A8-70CDDE73419B}"/>
          </ac:spMkLst>
        </pc:spChg>
        <pc:spChg chg="add del">
          <ac:chgData name="Karel Hans" userId="4aa9d64e6d6867d0" providerId="LiveId" clId="{8CC7FED2-D3F8-4388-8637-D2CC8A44E15E}" dt="2022-06-06T21:24:33.819" v="1040" actId="26606"/>
          <ac:spMkLst>
            <pc:docMk/>
            <pc:sldMk cId="1435226418" sldId="276"/>
            <ac:spMk id="12313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33.819" v="1040" actId="26606"/>
          <ac:spMkLst>
            <pc:docMk/>
            <pc:sldMk cId="1435226418" sldId="276"/>
            <ac:spMk id="12314" creationId="{E3588014-99E8-44C1-BB9D-26C13B241D05}"/>
          </ac:spMkLst>
        </pc:spChg>
        <pc:spChg chg="add del">
          <ac:chgData name="Karel Hans" userId="4aa9d64e6d6867d0" providerId="LiveId" clId="{8CC7FED2-D3F8-4388-8637-D2CC8A44E15E}" dt="2022-06-06T21:24:37.313" v="1042" actId="26606"/>
          <ac:spMkLst>
            <pc:docMk/>
            <pc:sldMk cId="1435226418" sldId="276"/>
            <ac:spMk id="12316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37.313" v="1042" actId="26606"/>
          <ac:spMkLst>
            <pc:docMk/>
            <pc:sldMk cId="1435226418" sldId="276"/>
            <ac:spMk id="12317" creationId="{87733DA8-1BFC-4737-831B-54DCFE42D60A}"/>
          </ac:spMkLst>
        </pc:spChg>
        <pc:spChg chg="add del">
          <ac:chgData name="Karel Hans" userId="4aa9d64e6d6867d0" providerId="LiveId" clId="{8CC7FED2-D3F8-4388-8637-D2CC8A44E15E}" dt="2022-06-06T21:24:37.313" v="1042" actId="26606"/>
          <ac:spMkLst>
            <pc:docMk/>
            <pc:sldMk cId="1435226418" sldId="276"/>
            <ac:spMk id="12318" creationId="{63165769-7A47-4E0F-825D-AF1179DF680B}"/>
          </ac:spMkLst>
        </pc:spChg>
        <pc:spChg chg="add del">
          <ac:chgData name="Karel Hans" userId="4aa9d64e6d6867d0" providerId="LiveId" clId="{8CC7FED2-D3F8-4388-8637-D2CC8A44E15E}" dt="2022-06-06T21:24:43.654" v="1044" actId="26606"/>
          <ac:spMkLst>
            <pc:docMk/>
            <pc:sldMk cId="1435226418" sldId="276"/>
            <ac:spMk id="12320" creationId="{987A0FBA-CC04-4256-A8EB-BB3C543E989C}"/>
          </ac:spMkLst>
        </pc:spChg>
        <pc:spChg chg="add del">
          <ac:chgData name="Karel Hans" userId="4aa9d64e6d6867d0" providerId="LiveId" clId="{8CC7FED2-D3F8-4388-8637-D2CC8A44E15E}" dt="2022-06-06T21:24:43.654" v="1044" actId="26606"/>
          <ac:spMkLst>
            <pc:docMk/>
            <pc:sldMk cId="1435226418" sldId="276"/>
            <ac:spMk id="12321" creationId="{87733DA8-1BFC-4737-831B-54DCFE42D60A}"/>
          </ac:spMkLst>
        </pc:spChg>
        <pc:spChg chg="add del">
          <ac:chgData name="Karel Hans" userId="4aa9d64e6d6867d0" providerId="LiveId" clId="{8CC7FED2-D3F8-4388-8637-D2CC8A44E15E}" dt="2022-06-06T21:24:43.654" v="1044" actId="26606"/>
          <ac:spMkLst>
            <pc:docMk/>
            <pc:sldMk cId="1435226418" sldId="276"/>
            <ac:spMk id="12322" creationId="{63165769-7A47-4E0F-825D-AF1179DF680B}"/>
          </ac:spMkLst>
        </pc:spChg>
        <pc:picChg chg="add del mod">
          <ac:chgData name="Karel Hans" userId="4aa9d64e6d6867d0" providerId="LiveId" clId="{8CC7FED2-D3F8-4388-8637-D2CC8A44E15E}" dt="2022-06-06T21:24:06.641" v="1027"/>
          <ac:picMkLst>
            <pc:docMk/>
            <pc:sldMk cId="1435226418" sldId="276"/>
            <ac:picMk id="12290" creationId="{CEF788EF-AC40-93A9-AD79-D2DFAEE266BB}"/>
          </ac:picMkLst>
        </pc:picChg>
        <pc:picChg chg="add del mod">
          <ac:chgData name="Karel Hans" userId="4aa9d64e6d6867d0" providerId="LiveId" clId="{8CC7FED2-D3F8-4388-8637-D2CC8A44E15E}" dt="2022-06-06T21:24:44.141" v="1045"/>
          <ac:picMkLst>
            <pc:docMk/>
            <pc:sldMk cId="1435226418" sldId="276"/>
            <ac:picMk id="12292" creationId="{9A703B33-1052-8206-F036-7D866ADAD9BC}"/>
          </ac:picMkLst>
        </pc:picChg>
        <pc:picChg chg="add mod">
          <ac:chgData name="Karel Hans" userId="4aa9d64e6d6867d0" providerId="LiveId" clId="{8CC7FED2-D3F8-4388-8637-D2CC8A44E15E}" dt="2022-06-06T21:25:14.555" v="1049" actId="26606"/>
          <ac:picMkLst>
            <pc:docMk/>
            <pc:sldMk cId="1435226418" sldId="276"/>
            <ac:picMk id="12294" creationId="{577CC1FB-D6E8-EAA3-9F27-429A31226058}"/>
          </ac:picMkLst>
        </pc:picChg>
      </pc:sldChg>
      <pc:sldChg chg="addSp delSp modSp new mod setBg">
        <pc:chgData name="Karel Hans" userId="4aa9d64e6d6867d0" providerId="LiveId" clId="{8CC7FED2-D3F8-4388-8637-D2CC8A44E15E}" dt="2022-06-06T21:39:20.366" v="1454" actId="1076"/>
        <pc:sldMkLst>
          <pc:docMk/>
          <pc:sldMk cId="1499692029" sldId="277"/>
        </pc:sldMkLst>
        <pc:spChg chg="del">
          <ac:chgData name="Karel Hans" userId="4aa9d64e6d6867d0" providerId="LiveId" clId="{8CC7FED2-D3F8-4388-8637-D2CC8A44E15E}" dt="2022-06-06T21:27:36.785" v="1109" actId="21"/>
          <ac:spMkLst>
            <pc:docMk/>
            <pc:sldMk cId="1499692029" sldId="277"/>
            <ac:spMk id="2" creationId="{2FC991E9-943F-4B69-603A-EBD4960B2C92}"/>
          </ac:spMkLst>
        </pc:spChg>
        <pc:spChg chg="mod ord">
          <ac:chgData name="Karel Hans" userId="4aa9d64e6d6867d0" providerId="LiveId" clId="{8CC7FED2-D3F8-4388-8637-D2CC8A44E15E}" dt="2022-06-06T21:34:20.973" v="1310" actId="27636"/>
          <ac:spMkLst>
            <pc:docMk/>
            <pc:sldMk cId="1499692029" sldId="277"/>
            <ac:spMk id="3" creationId="{9D777D36-429B-1AE7-D352-4FD8B64E5257}"/>
          </ac:spMkLst>
        </pc:spChg>
        <pc:spChg chg="add">
          <ac:chgData name="Karel Hans" userId="4aa9d64e6d6867d0" providerId="LiveId" clId="{8CC7FED2-D3F8-4388-8637-D2CC8A44E15E}" dt="2022-06-06T21:33:19.544" v="1280" actId="26606"/>
          <ac:spMkLst>
            <pc:docMk/>
            <pc:sldMk cId="1499692029" sldId="277"/>
            <ac:spMk id="13319" creationId="{987A0FBA-CC04-4256-A8EB-BB3C543E989C}"/>
          </ac:spMkLst>
        </pc:spChg>
        <pc:spChg chg="add">
          <ac:chgData name="Karel Hans" userId="4aa9d64e6d6867d0" providerId="LiveId" clId="{8CC7FED2-D3F8-4388-8637-D2CC8A44E15E}" dt="2022-06-06T21:33:19.544" v="1280" actId="26606"/>
          <ac:spMkLst>
            <pc:docMk/>
            <pc:sldMk cId="1499692029" sldId="277"/>
            <ac:spMk id="13321" creationId="{E3588014-99E8-44C1-BB9D-26C13B241D05}"/>
          </ac:spMkLst>
        </pc:spChg>
        <pc:picChg chg="add del mod">
          <ac:chgData name="Karel Hans" userId="4aa9d64e6d6867d0" providerId="LiveId" clId="{8CC7FED2-D3F8-4388-8637-D2CC8A44E15E}" dt="2022-06-06T21:38:40.657" v="1448" actId="478"/>
          <ac:picMkLst>
            <pc:docMk/>
            <pc:sldMk cId="1499692029" sldId="277"/>
            <ac:picMk id="13314" creationId="{F97391CE-8E44-A02C-79A2-2B0ED7A6FE6E}"/>
          </ac:picMkLst>
        </pc:picChg>
        <pc:picChg chg="add del">
          <ac:chgData name="Karel Hans" userId="4aa9d64e6d6867d0" providerId="LiveId" clId="{8CC7FED2-D3F8-4388-8637-D2CC8A44E15E}" dt="2022-06-06T21:38:47.053" v="1450" actId="478"/>
          <ac:picMkLst>
            <pc:docMk/>
            <pc:sldMk cId="1499692029" sldId="277"/>
            <ac:picMk id="13316" creationId="{0CBF409C-0966-00F7-D697-BEAA67D0EE0D}"/>
          </ac:picMkLst>
        </pc:picChg>
        <pc:picChg chg="add mod">
          <ac:chgData name="Karel Hans" userId="4aa9d64e6d6867d0" providerId="LiveId" clId="{8CC7FED2-D3F8-4388-8637-D2CC8A44E15E}" dt="2022-06-06T21:39:20.366" v="1454" actId="1076"/>
          <ac:picMkLst>
            <pc:docMk/>
            <pc:sldMk cId="1499692029" sldId="277"/>
            <ac:picMk id="13318" creationId="{6A202BE0-3C1C-782C-6440-8C72C0683C82}"/>
          </ac:picMkLst>
        </pc:picChg>
      </pc:sldChg>
      <pc:sldChg chg="addSp delSp modSp new mod setBg modAnim">
        <pc:chgData name="Karel Hans" userId="4aa9d64e6d6867d0" providerId="LiveId" clId="{8CC7FED2-D3F8-4388-8637-D2CC8A44E15E}" dt="2022-06-06T21:54:49.466" v="1762"/>
        <pc:sldMkLst>
          <pc:docMk/>
          <pc:sldMk cId="176628070" sldId="278"/>
        </pc:sldMkLst>
        <pc:spChg chg="del">
          <ac:chgData name="Karel Hans" userId="4aa9d64e6d6867d0" providerId="LiveId" clId="{8CC7FED2-D3F8-4388-8637-D2CC8A44E15E}" dt="2022-06-06T21:35:01.637" v="1311" actId="478"/>
          <ac:spMkLst>
            <pc:docMk/>
            <pc:sldMk cId="176628070" sldId="278"/>
            <ac:spMk id="2" creationId="{3D9C0A16-5D83-6685-2729-97BAA649F245}"/>
          </ac:spMkLst>
        </pc:spChg>
        <pc:spChg chg="add del mod">
          <ac:chgData name="Karel Hans" userId="4aa9d64e6d6867d0" providerId="LiveId" clId="{8CC7FED2-D3F8-4388-8637-D2CC8A44E15E}" dt="2022-06-06T21:54:40.334" v="1761" actId="26606"/>
          <ac:spMkLst>
            <pc:docMk/>
            <pc:sldMk cId="176628070" sldId="278"/>
            <ac:spMk id="3" creationId="{83D83406-C928-973B-56AF-7BC51CEB5A82}"/>
          </ac:spMkLst>
        </pc:spChg>
        <pc:spChg chg="add">
          <ac:chgData name="Karel Hans" userId="4aa9d64e6d6867d0" providerId="LiveId" clId="{8CC7FED2-D3F8-4388-8637-D2CC8A44E15E}" dt="2022-06-06T21:35:48.615" v="1422"/>
          <ac:spMkLst>
            <pc:docMk/>
            <pc:sldMk cId="176628070" sldId="278"/>
            <ac:spMk id="4" creationId="{39812CA4-2D03-52FA-9267-5CD85E40B066}"/>
          </ac:spMkLst>
        </pc:spChg>
        <pc:spChg chg="add">
          <ac:chgData name="Karel Hans" userId="4aa9d64e6d6867d0" providerId="LiveId" clId="{8CC7FED2-D3F8-4388-8637-D2CC8A44E15E}" dt="2022-06-06T21:35:48.615" v="1422"/>
          <ac:spMkLst>
            <pc:docMk/>
            <pc:sldMk cId="176628070" sldId="278"/>
            <ac:spMk id="5" creationId="{C257E944-7032-1312-DBCB-C451A53AC914}"/>
          </ac:spMkLst>
        </pc:spChg>
        <pc:spChg chg="add del mod">
          <ac:chgData name="Karel Hans" userId="4aa9d64e6d6867d0" providerId="LiveId" clId="{8CC7FED2-D3F8-4388-8637-D2CC8A44E15E}" dt="2022-06-06T21:36:08.705" v="1427" actId="478"/>
          <ac:spMkLst>
            <pc:docMk/>
            <pc:sldMk cId="176628070" sldId="278"/>
            <ac:spMk id="6" creationId="{F392D4C8-8271-FAC0-4DEE-4EFA3D444F8B}"/>
          </ac:spMkLst>
        </pc:spChg>
        <pc:spChg chg="add del mod">
          <ac:chgData name="Karel Hans" userId="4aa9d64e6d6867d0" providerId="LiveId" clId="{8CC7FED2-D3F8-4388-8637-D2CC8A44E15E}" dt="2022-06-06T21:36:07.858" v="1426" actId="478"/>
          <ac:spMkLst>
            <pc:docMk/>
            <pc:sldMk cId="176628070" sldId="278"/>
            <ac:spMk id="7" creationId="{3CDCB515-F144-EBC1-836D-3827FD1D5177}"/>
          </ac:spMkLst>
        </pc:spChg>
        <pc:spChg chg="add del mod">
          <ac:chgData name="Karel Hans" userId="4aa9d64e6d6867d0" providerId="LiveId" clId="{8CC7FED2-D3F8-4388-8637-D2CC8A44E15E}" dt="2022-06-06T21:36:05.432" v="1425" actId="478"/>
          <ac:spMkLst>
            <pc:docMk/>
            <pc:sldMk cId="176628070" sldId="278"/>
            <ac:spMk id="8" creationId="{DD416094-F9A8-D15F-8F6F-088687C57B81}"/>
          </ac:spMkLst>
        </pc:spChg>
        <pc:spChg chg="add">
          <ac:chgData name="Karel Hans" userId="4aa9d64e6d6867d0" providerId="LiveId" clId="{8CC7FED2-D3F8-4388-8637-D2CC8A44E15E}" dt="2022-06-06T21:54:40.334" v="1761" actId="26606"/>
          <ac:spMkLst>
            <pc:docMk/>
            <pc:sldMk cId="176628070" sldId="278"/>
            <ac:spMk id="14349" creationId="{987A0FBA-CC04-4256-A8EB-BB3C543E989C}"/>
          </ac:spMkLst>
        </pc:spChg>
        <pc:spChg chg="add">
          <ac:chgData name="Karel Hans" userId="4aa9d64e6d6867d0" providerId="LiveId" clId="{8CC7FED2-D3F8-4388-8637-D2CC8A44E15E}" dt="2022-06-06T21:54:40.334" v="1761" actId="26606"/>
          <ac:spMkLst>
            <pc:docMk/>
            <pc:sldMk cId="176628070" sldId="278"/>
            <ac:spMk id="14351" creationId="{3362A0EA-3E81-4464-94B8-70BE5870EDC0}"/>
          </ac:spMkLst>
        </pc:spChg>
        <pc:picChg chg="add mod ord">
          <ac:chgData name="Karel Hans" userId="4aa9d64e6d6867d0" providerId="LiveId" clId="{8CC7FED2-D3F8-4388-8637-D2CC8A44E15E}" dt="2022-06-06T21:54:40.334" v="1761" actId="26606"/>
          <ac:picMkLst>
            <pc:docMk/>
            <pc:sldMk cId="176628070" sldId="278"/>
            <ac:picMk id="14344" creationId="{9BBB540A-6F31-F085-5595-88E5C2ABBA26}"/>
          </ac:picMkLst>
        </pc:picChg>
      </pc:sldChg>
      <pc:sldChg chg="addSp delSp modSp new mod modAnim">
        <pc:chgData name="Karel Hans" userId="4aa9d64e6d6867d0" providerId="LiveId" clId="{8CC7FED2-D3F8-4388-8637-D2CC8A44E15E}" dt="2022-06-06T21:53:56.176" v="1757"/>
        <pc:sldMkLst>
          <pc:docMk/>
          <pc:sldMk cId="1339667403" sldId="279"/>
        </pc:sldMkLst>
        <pc:spChg chg="del">
          <ac:chgData name="Karel Hans" userId="4aa9d64e6d6867d0" providerId="LiveId" clId="{8CC7FED2-D3F8-4388-8637-D2CC8A44E15E}" dt="2022-06-06T21:39:56.286" v="1456" actId="21"/>
          <ac:spMkLst>
            <pc:docMk/>
            <pc:sldMk cId="1339667403" sldId="279"/>
            <ac:spMk id="2" creationId="{DA098B03-A111-A6B8-3082-0C910F7A792E}"/>
          </ac:spMkLst>
        </pc:spChg>
        <pc:spChg chg="add del mod">
          <ac:chgData name="Karel Hans" userId="4aa9d64e6d6867d0" providerId="LiveId" clId="{8CC7FED2-D3F8-4388-8637-D2CC8A44E15E}" dt="2022-06-06T21:43:55.172" v="1549" actId="1076"/>
          <ac:spMkLst>
            <pc:docMk/>
            <pc:sldMk cId="1339667403" sldId="279"/>
            <ac:spMk id="3" creationId="{63ECEADB-578B-A92B-FE44-35009346580C}"/>
          </ac:spMkLst>
        </pc:spChg>
        <pc:spChg chg="add del mod">
          <ac:chgData name="Karel Hans" userId="4aa9d64e6d6867d0" providerId="LiveId" clId="{8CC7FED2-D3F8-4388-8637-D2CC8A44E15E}" dt="2022-06-06T21:42:39.692" v="1535" actId="478"/>
          <ac:spMkLst>
            <pc:docMk/>
            <pc:sldMk cId="1339667403" sldId="279"/>
            <ac:spMk id="4" creationId="{7F762170-F91D-1805-E3B3-629E4A84232B}"/>
          </ac:spMkLst>
        </pc:spChg>
        <pc:picChg chg="add del mod">
          <ac:chgData name="Karel Hans" userId="4aa9d64e6d6867d0" providerId="LiveId" clId="{8CC7FED2-D3F8-4388-8637-D2CC8A44E15E}" dt="2022-06-06T21:42:47.243" v="1538"/>
          <ac:picMkLst>
            <pc:docMk/>
            <pc:sldMk cId="1339667403" sldId="279"/>
            <ac:picMk id="15362" creationId="{5B1CB436-3AD0-06E5-5D55-22EF1D9797A4}"/>
          </ac:picMkLst>
        </pc:picChg>
        <pc:picChg chg="add del mod">
          <ac:chgData name="Karel Hans" userId="4aa9d64e6d6867d0" providerId="LiveId" clId="{8CC7FED2-D3F8-4388-8637-D2CC8A44E15E}" dt="2022-06-06T21:43:45.871" v="1546"/>
          <ac:picMkLst>
            <pc:docMk/>
            <pc:sldMk cId="1339667403" sldId="279"/>
            <ac:picMk id="15364" creationId="{BD990D14-5E5C-2587-C294-C5B1DF6DFEC2}"/>
          </ac:picMkLst>
        </pc:picChg>
        <pc:picChg chg="add mod">
          <ac:chgData name="Karel Hans" userId="4aa9d64e6d6867d0" providerId="LiveId" clId="{8CC7FED2-D3F8-4388-8637-D2CC8A44E15E}" dt="2022-06-06T21:44:45.720" v="1593" actId="14100"/>
          <ac:picMkLst>
            <pc:docMk/>
            <pc:sldMk cId="1339667403" sldId="279"/>
            <ac:picMk id="15366" creationId="{655B2358-A7F5-A2F6-F71F-9803E4000263}"/>
          </ac:picMkLst>
        </pc:picChg>
        <pc:picChg chg="add del mod">
          <ac:chgData name="Karel Hans" userId="4aa9d64e6d6867d0" providerId="LiveId" clId="{8CC7FED2-D3F8-4388-8637-D2CC8A44E15E}" dt="2022-06-06T21:46:23.075" v="1632" actId="478"/>
          <ac:picMkLst>
            <pc:docMk/>
            <pc:sldMk cId="1339667403" sldId="279"/>
            <ac:picMk id="15368" creationId="{EB22D438-CF83-8B27-F64C-7F6B46886640}"/>
          </ac:picMkLst>
        </pc:picChg>
        <pc:picChg chg="add del mod">
          <ac:chgData name="Karel Hans" userId="4aa9d64e6d6867d0" providerId="LiveId" clId="{8CC7FED2-D3F8-4388-8637-D2CC8A44E15E}" dt="2022-06-06T21:46:44.835" v="1636" actId="478"/>
          <ac:picMkLst>
            <pc:docMk/>
            <pc:sldMk cId="1339667403" sldId="279"/>
            <ac:picMk id="15370" creationId="{5B017ED0-6B49-713C-8A7B-95A2CE7B55A0}"/>
          </ac:picMkLst>
        </pc:picChg>
        <pc:picChg chg="add del">
          <ac:chgData name="Karel Hans" userId="4aa9d64e6d6867d0" providerId="LiveId" clId="{8CC7FED2-D3F8-4388-8637-D2CC8A44E15E}" dt="2022-06-06T21:47:00.276" v="1638" actId="478"/>
          <ac:picMkLst>
            <pc:docMk/>
            <pc:sldMk cId="1339667403" sldId="279"/>
            <ac:picMk id="15372" creationId="{10E9ED02-C0A2-76FD-6BF6-450C9D4DDA85}"/>
          </ac:picMkLst>
        </pc:picChg>
        <pc:picChg chg="add del">
          <ac:chgData name="Karel Hans" userId="4aa9d64e6d6867d0" providerId="LiveId" clId="{8CC7FED2-D3F8-4388-8637-D2CC8A44E15E}" dt="2022-06-06T21:47:50.993" v="1640" actId="478"/>
          <ac:picMkLst>
            <pc:docMk/>
            <pc:sldMk cId="1339667403" sldId="279"/>
            <ac:picMk id="15374" creationId="{787AA778-2619-415F-DE49-39109F667BE0}"/>
          </ac:picMkLst>
        </pc:picChg>
        <pc:picChg chg="add del mod">
          <ac:chgData name="Karel Hans" userId="4aa9d64e6d6867d0" providerId="LiveId" clId="{8CC7FED2-D3F8-4388-8637-D2CC8A44E15E}" dt="2022-06-06T21:49:38.989" v="1651" actId="478"/>
          <ac:picMkLst>
            <pc:docMk/>
            <pc:sldMk cId="1339667403" sldId="279"/>
            <ac:picMk id="15376" creationId="{6BF5F5A7-3465-53AF-F250-663AA8C21E6E}"/>
          </ac:picMkLst>
        </pc:picChg>
        <pc:picChg chg="add mod">
          <ac:chgData name="Karel Hans" userId="4aa9d64e6d6867d0" providerId="LiveId" clId="{8CC7FED2-D3F8-4388-8637-D2CC8A44E15E}" dt="2022-06-06T21:50:55.264" v="1658" actId="1076"/>
          <ac:picMkLst>
            <pc:docMk/>
            <pc:sldMk cId="1339667403" sldId="279"/>
            <ac:picMk id="15378" creationId="{40FF995B-35D8-A411-ACEC-15DE812E6A6B}"/>
          </ac:picMkLst>
        </pc:picChg>
        <pc:picChg chg="add mod">
          <ac:chgData name="Karel Hans" userId="4aa9d64e6d6867d0" providerId="LiveId" clId="{8CC7FED2-D3F8-4388-8637-D2CC8A44E15E}" dt="2022-06-06T21:51:43.656" v="1681" actId="14100"/>
          <ac:picMkLst>
            <pc:docMk/>
            <pc:sldMk cId="1339667403" sldId="279"/>
            <ac:picMk id="15380" creationId="{8A124273-52F6-1DE4-CF05-BB6CE27139F5}"/>
          </ac:picMkLst>
        </pc:picChg>
        <pc:picChg chg="add mod">
          <ac:chgData name="Karel Hans" userId="4aa9d64e6d6867d0" providerId="LiveId" clId="{8CC7FED2-D3F8-4388-8637-D2CC8A44E15E}" dt="2022-06-06T21:52:17.869" v="1708" actId="1076"/>
          <ac:picMkLst>
            <pc:docMk/>
            <pc:sldMk cId="1339667403" sldId="279"/>
            <ac:picMk id="15382" creationId="{20637445-F51E-3797-696B-3EBFBD7724C0}"/>
          </ac:picMkLst>
        </pc:picChg>
        <pc:picChg chg="add mod">
          <ac:chgData name="Karel Hans" userId="4aa9d64e6d6867d0" providerId="LiveId" clId="{8CC7FED2-D3F8-4388-8637-D2CC8A44E15E}" dt="2022-06-06T21:53:08.995" v="1734" actId="1076"/>
          <ac:picMkLst>
            <pc:docMk/>
            <pc:sldMk cId="1339667403" sldId="279"/>
            <ac:picMk id="15384" creationId="{15BC421B-F786-7B2E-98B5-B72C62567BAB}"/>
          </ac:picMkLst>
        </pc:picChg>
      </pc:sldChg>
      <pc:sldChg chg="addSp delSp modSp new mod setBg modClrScheme chgLayout">
        <pc:chgData name="Karel Hans" userId="4aa9d64e6d6867d0" providerId="LiveId" clId="{8CC7FED2-D3F8-4388-8637-D2CC8A44E15E}" dt="2022-06-06T21:56:44.544" v="1944" actId="403"/>
        <pc:sldMkLst>
          <pc:docMk/>
          <pc:sldMk cId="1201877729" sldId="280"/>
        </pc:sldMkLst>
        <pc:spChg chg="del mod ord">
          <ac:chgData name="Karel Hans" userId="4aa9d64e6d6867d0" providerId="LiveId" clId="{8CC7FED2-D3F8-4388-8637-D2CC8A44E15E}" dt="2022-06-06T21:54:56.876" v="1764" actId="700"/>
          <ac:spMkLst>
            <pc:docMk/>
            <pc:sldMk cId="1201877729" sldId="280"/>
            <ac:spMk id="2" creationId="{5122C772-D2F9-3F85-75B7-2A7A6052544B}"/>
          </ac:spMkLst>
        </pc:spChg>
        <pc:spChg chg="del mod ord">
          <ac:chgData name="Karel Hans" userId="4aa9d64e6d6867d0" providerId="LiveId" clId="{8CC7FED2-D3F8-4388-8637-D2CC8A44E15E}" dt="2022-06-06T21:54:56.876" v="1764" actId="700"/>
          <ac:spMkLst>
            <pc:docMk/>
            <pc:sldMk cId="1201877729" sldId="280"/>
            <ac:spMk id="3" creationId="{9BDA9938-0192-13AB-CD0A-8CE4E6AA0CB2}"/>
          </ac:spMkLst>
        </pc:spChg>
        <pc:spChg chg="add mod ord">
          <ac:chgData name="Karel Hans" userId="4aa9d64e6d6867d0" providerId="LiveId" clId="{8CC7FED2-D3F8-4388-8637-D2CC8A44E15E}" dt="2022-06-06T21:56:44.544" v="1944" actId="403"/>
          <ac:spMkLst>
            <pc:docMk/>
            <pc:sldMk cId="1201877729" sldId="280"/>
            <ac:spMk id="4" creationId="{6CC7AA31-E5C6-935A-D5FE-650DD1EEDAC2}"/>
          </ac:spMkLst>
        </pc:spChg>
        <pc:spChg chg="add mod ord">
          <ac:chgData name="Karel Hans" userId="4aa9d64e6d6867d0" providerId="LiveId" clId="{8CC7FED2-D3F8-4388-8637-D2CC8A44E15E}" dt="2022-06-06T21:56:40.888" v="1937" actId="27636"/>
          <ac:spMkLst>
            <pc:docMk/>
            <pc:sldMk cId="1201877729" sldId="280"/>
            <ac:spMk id="5" creationId="{209CB23F-334F-6A09-8396-FAB897EBC86D}"/>
          </ac:spMkLst>
        </pc:spChg>
        <pc:spChg chg="add">
          <ac:chgData name="Karel Hans" userId="4aa9d64e6d6867d0" providerId="LiveId" clId="{8CC7FED2-D3F8-4388-8637-D2CC8A44E15E}" dt="2022-06-06T21:56:18.854" v="1912" actId="26606"/>
          <ac:spMkLst>
            <pc:docMk/>
            <pc:sldMk cId="1201877729" sldId="280"/>
            <ac:spMk id="12" creationId="{7A18C9FB-EC4C-4DAE-8F7D-C6E5AF607958}"/>
          </ac:spMkLst>
        </pc:spChg>
        <pc:spChg chg="add">
          <ac:chgData name="Karel Hans" userId="4aa9d64e6d6867d0" providerId="LiveId" clId="{8CC7FED2-D3F8-4388-8637-D2CC8A44E15E}" dt="2022-06-06T21:56:18.854" v="1912" actId="26606"/>
          <ac:spMkLst>
            <pc:docMk/>
            <pc:sldMk cId="1201877729" sldId="280"/>
            <ac:spMk id="14" creationId="{BFC5A2D8-56E8-47FB-975D-D777AFEA4F18}"/>
          </ac:spMkLst>
        </pc:spChg>
        <pc:spChg chg="add">
          <ac:chgData name="Karel Hans" userId="4aa9d64e6d6867d0" providerId="LiveId" clId="{8CC7FED2-D3F8-4388-8637-D2CC8A44E15E}" dt="2022-06-06T21:56:18.854" v="1912" actId="26606"/>
          <ac:spMkLst>
            <pc:docMk/>
            <pc:sldMk cId="1201877729" sldId="280"/>
            <ac:spMk id="16" creationId="{A9896C11-F8DF-437A-B349-8AFD602DC0CA}"/>
          </ac:spMkLst>
        </pc:spChg>
        <pc:picChg chg="add">
          <ac:chgData name="Karel Hans" userId="4aa9d64e6d6867d0" providerId="LiveId" clId="{8CC7FED2-D3F8-4388-8637-D2CC8A44E15E}" dt="2022-06-06T21:56:18.854" v="1912" actId="26606"/>
          <ac:picMkLst>
            <pc:docMk/>
            <pc:sldMk cId="1201877729" sldId="280"/>
            <ac:picMk id="9" creationId="{8C9E016A-CBD6-89E0-5C59-E16DCB7619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6-401B-9136-728EEC08ECB4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25-4E6A-97A3-8F73E26C857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25-4E6A-97A3-8F73E26C857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25-4E6A-97A3-8F73E26C8573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4B6-401B-9136-728EEC08ECB4}"/>
              </c:ext>
            </c:extLst>
          </c:dPt>
          <c:cat>
            <c:strRef>
              <c:f>List1!$A$2:$A$6</c:f>
              <c:strCache>
                <c:ptCount val="5"/>
                <c:pt idx="0">
                  <c:v>Čína</c:v>
                </c:pt>
                <c:pt idx="1">
                  <c:v>USA</c:v>
                </c:pt>
                <c:pt idx="2">
                  <c:v>Indie</c:v>
                </c:pt>
                <c:pt idx="3">
                  <c:v>Austrálie</c:v>
                </c:pt>
                <c:pt idx="4">
                  <c:v>Rusko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39.200000000000003</c:v>
                </c:pt>
                <c:pt idx="1">
                  <c:v>16.100000000000001</c:v>
                </c:pt>
                <c:pt idx="2">
                  <c:v>7.8</c:v>
                </c:pt>
                <c:pt idx="3">
                  <c:v>6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6-401B-9136-728EEC08E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45110711900622E-2"/>
          <c:y val="0.94358454402446867"/>
          <c:w val="0.96762034894426185"/>
          <c:h val="4.35815123842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CCBE7-01FB-4D44-B307-A32768A5FDF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3BD2AC9-DA1C-4310-A332-306ED3F8EF6B}">
      <dgm:prSet custT="1"/>
      <dgm:spPr/>
      <dgm:t>
        <a:bodyPr/>
        <a:lstStyle/>
        <a:p>
          <a:r>
            <a:rPr lang="cs-CZ" sz="1200" dirty="0"/>
            <a:t>Získává se dolováním z povrchových nebo hlubinných dolů.</a:t>
          </a:r>
          <a:endParaRPr lang="en-US" sz="1200" dirty="0"/>
        </a:p>
      </dgm:t>
    </dgm:pt>
    <dgm:pt modelId="{8A5CF0B6-1035-43AC-9F5B-822A9D5B71FF}" type="parTrans" cxnId="{9610354D-0D06-4AFB-807E-0530822A01C8}">
      <dgm:prSet/>
      <dgm:spPr/>
      <dgm:t>
        <a:bodyPr/>
        <a:lstStyle/>
        <a:p>
          <a:endParaRPr lang="en-US"/>
        </a:p>
      </dgm:t>
    </dgm:pt>
    <dgm:pt modelId="{F120CE4D-50FD-4B43-8A76-E1B2BA709409}" type="sibTrans" cxnId="{9610354D-0D06-4AFB-807E-0530822A01C8}">
      <dgm:prSet/>
      <dgm:spPr/>
      <dgm:t>
        <a:bodyPr/>
        <a:lstStyle/>
        <a:p>
          <a:endParaRPr lang="en-US"/>
        </a:p>
      </dgm:t>
    </dgm:pt>
    <dgm:pt modelId="{10371E4D-9553-441B-AE6F-21164F15AB7B}">
      <dgm:prSet/>
      <dgm:spPr/>
      <dgm:t>
        <a:bodyPr/>
        <a:lstStyle/>
        <a:p>
          <a:r>
            <a:rPr lang="cs-CZ" dirty="0"/>
            <a:t>Velká část světové výroby elektřiny využívá spalování uhlí = 40%</a:t>
          </a:r>
          <a:endParaRPr lang="en-US" dirty="0"/>
        </a:p>
      </dgm:t>
    </dgm:pt>
    <dgm:pt modelId="{3D13EB7E-F4C3-4FE4-BBEE-03E1A752CAC8}" type="parTrans" cxnId="{6AE97900-B397-4E61-9AF4-D84089694B54}">
      <dgm:prSet/>
      <dgm:spPr/>
      <dgm:t>
        <a:bodyPr/>
        <a:lstStyle/>
        <a:p>
          <a:endParaRPr lang="en-US"/>
        </a:p>
      </dgm:t>
    </dgm:pt>
    <dgm:pt modelId="{4FA34826-2064-4A8E-8E9C-D92FE65F0D67}" type="sibTrans" cxnId="{6AE97900-B397-4E61-9AF4-D84089694B54}">
      <dgm:prSet/>
      <dgm:spPr/>
      <dgm:t>
        <a:bodyPr/>
        <a:lstStyle/>
        <a:p>
          <a:endParaRPr lang="en-US"/>
        </a:p>
      </dgm:t>
    </dgm:pt>
    <dgm:pt modelId="{DC25DDD1-0A4A-44D3-A7D2-A519D89C5BA9}">
      <dgm:prSet/>
      <dgm:spPr/>
      <dgm:t>
        <a:bodyPr/>
        <a:lstStyle/>
        <a:p>
          <a:r>
            <a:rPr lang="cs-CZ" dirty="0"/>
            <a:t>Typy:</a:t>
          </a:r>
          <a:endParaRPr lang="en-US" dirty="0"/>
        </a:p>
      </dgm:t>
    </dgm:pt>
    <dgm:pt modelId="{C55125CE-9B0A-4986-9B05-B0F0EE5F2178}" type="parTrans" cxnId="{0BCF4526-E4C1-4DDF-BF61-753EF6B05582}">
      <dgm:prSet/>
      <dgm:spPr/>
      <dgm:t>
        <a:bodyPr/>
        <a:lstStyle/>
        <a:p>
          <a:endParaRPr lang="cs-CZ"/>
        </a:p>
      </dgm:t>
    </dgm:pt>
    <dgm:pt modelId="{38B70A00-6F89-448A-8B39-2D14F49DB355}" type="sibTrans" cxnId="{0BCF4526-E4C1-4DDF-BF61-753EF6B05582}">
      <dgm:prSet/>
      <dgm:spPr/>
      <dgm:t>
        <a:bodyPr/>
        <a:lstStyle/>
        <a:p>
          <a:endParaRPr lang="cs-CZ"/>
        </a:p>
      </dgm:t>
    </dgm:pt>
    <dgm:pt modelId="{271A92B0-513F-4D00-A6BB-B5B56CE46842}">
      <dgm:prSet/>
      <dgm:spPr/>
      <dgm:t>
        <a:bodyPr/>
        <a:lstStyle/>
        <a:p>
          <a:r>
            <a:rPr lang="cs-CZ" dirty="0"/>
            <a:t>Černé uhlí -  Vzniká rozkladem vyhynulých stromových plavuní</a:t>
          </a:r>
          <a:endParaRPr lang="en-US" dirty="0"/>
        </a:p>
      </dgm:t>
    </dgm:pt>
    <dgm:pt modelId="{1E7B7AD1-226F-4B68-879F-62189B6A8D5A}" type="parTrans" cxnId="{0FCC93A9-BEBD-42CE-A9AF-2AFB2A0C7598}">
      <dgm:prSet/>
      <dgm:spPr/>
      <dgm:t>
        <a:bodyPr/>
        <a:lstStyle/>
        <a:p>
          <a:endParaRPr lang="cs-CZ"/>
        </a:p>
      </dgm:t>
    </dgm:pt>
    <dgm:pt modelId="{463DA9DF-3D3D-48BD-B442-0CC3FED2EAB9}" type="sibTrans" cxnId="{0FCC93A9-BEBD-42CE-A9AF-2AFB2A0C7598}">
      <dgm:prSet/>
      <dgm:spPr/>
      <dgm:t>
        <a:bodyPr/>
        <a:lstStyle/>
        <a:p>
          <a:endParaRPr lang="cs-CZ"/>
        </a:p>
      </dgm:t>
    </dgm:pt>
    <dgm:pt modelId="{9C923463-8AE5-4536-B51B-B2EA5826277C}">
      <dgm:prSet/>
      <dgm:spPr/>
      <dgm:t>
        <a:bodyPr/>
        <a:lstStyle/>
        <a:p>
          <a:r>
            <a:rPr lang="cs-CZ" dirty="0"/>
            <a:t>Antracit – Nejkvalitnější uhlí, používá se k výrobě chemikálií</a:t>
          </a:r>
          <a:endParaRPr lang="en-US" dirty="0"/>
        </a:p>
      </dgm:t>
    </dgm:pt>
    <dgm:pt modelId="{6B71FF5D-7788-468C-887E-84A8745B313C}" type="parTrans" cxnId="{244091F0-80EC-4FDC-9166-EBAE620DDE3F}">
      <dgm:prSet/>
      <dgm:spPr/>
      <dgm:t>
        <a:bodyPr/>
        <a:lstStyle/>
        <a:p>
          <a:endParaRPr lang="cs-CZ"/>
        </a:p>
      </dgm:t>
    </dgm:pt>
    <dgm:pt modelId="{751C827C-9A1A-4396-8764-C84EE87D0B09}" type="sibTrans" cxnId="{244091F0-80EC-4FDC-9166-EBAE620DDE3F}">
      <dgm:prSet/>
      <dgm:spPr/>
      <dgm:t>
        <a:bodyPr/>
        <a:lstStyle/>
        <a:p>
          <a:endParaRPr lang="cs-CZ"/>
        </a:p>
      </dgm:t>
    </dgm:pt>
    <dgm:pt modelId="{90557D70-1F84-433E-8130-2D1F0BEC4815}">
      <dgm:prSet/>
      <dgm:spPr/>
      <dgm:t>
        <a:bodyPr/>
        <a:lstStyle/>
        <a:p>
          <a:r>
            <a:rPr lang="cs-CZ"/>
            <a:t>Lignit (Hnědé uhlí) - nejméně kvalitní druh uhlí</a:t>
          </a:r>
          <a:endParaRPr lang="en-US" dirty="0"/>
        </a:p>
      </dgm:t>
    </dgm:pt>
    <dgm:pt modelId="{B0E4A416-A26D-4349-957D-DF0061683191}" type="parTrans" cxnId="{EFD57D16-5836-4ED2-AA8A-611DA378F7BE}">
      <dgm:prSet/>
      <dgm:spPr/>
      <dgm:t>
        <a:bodyPr/>
        <a:lstStyle/>
        <a:p>
          <a:endParaRPr lang="cs-CZ"/>
        </a:p>
      </dgm:t>
    </dgm:pt>
    <dgm:pt modelId="{D47B1A67-9D04-4734-96CB-1F5F00259D98}" type="sibTrans" cxnId="{EFD57D16-5836-4ED2-AA8A-611DA378F7BE}">
      <dgm:prSet/>
      <dgm:spPr/>
      <dgm:t>
        <a:bodyPr/>
        <a:lstStyle/>
        <a:p>
          <a:endParaRPr lang="cs-CZ"/>
        </a:p>
      </dgm:t>
    </dgm:pt>
    <dgm:pt modelId="{A11B2CC0-4F97-424D-B224-7F9F687B2B1F}">
      <dgm:prSet/>
      <dgm:spPr/>
      <dgm:t>
        <a:bodyPr/>
        <a:lstStyle/>
        <a:p>
          <a:r>
            <a:rPr lang="cs-CZ" dirty="0"/>
            <a:t>Dřevěné uhlí – Vzniká při zahřívání dřeva bez přístupu vzduchu pří 275</a:t>
          </a:r>
          <a:r>
            <a:rPr lang="cs-CZ" b="0" i="0" dirty="0"/>
            <a:t>°C</a:t>
          </a:r>
          <a:endParaRPr lang="en-US" dirty="0"/>
        </a:p>
      </dgm:t>
    </dgm:pt>
    <dgm:pt modelId="{F600A6DA-87D3-41BC-904E-280C7E8721AE}" type="parTrans" cxnId="{880F1ACE-B4B9-4889-8C0F-407A7D820C71}">
      <dgm:prSet/>
      <dgm:spPr/>
      <dgm:t>
        <a:bodyPr/>
        <a:lstStyle/>
        <a:p>
          <a:endParaRPr lang="cs-CZ"/>
        </a:p>
      </dgm:t>
    </dgm:pt>
    <dgm:pt modelId="{3312EE8B-5942-46B9-A8A0-C909746CEC0A}" type="sibTrans" cxnId="{880F1ACE-B4B9-4889-8C0F-407A7D820C71}">
      <dgm:prSet/>
      <dgm:spPr/>
      <dgm:t>
        <a:bodyPr/>
        <a:lstStyle/>
        <a:p>
          <a:endParaRPr lang="cs-CZ"/>
        </a:p>
      </dgm:t>
    </dgm:pt>
    <dgm:pt modelId="{B23AAA07-165A-4809-9A21-5615D9F9F1C9}" type="pres">
      <dgm:prSet presAssocID="{B9BCCBE7-01FB-4D44-B307-A32768A5FDF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2B465E6-6D71-441D-B7EE-2D13440D7DB5}" type="pres">
      <dgm:prSet presAssocID="{B3BD2AC9-DA1C-4310-A332-306ED3F8EF6B}" presName="hierRoot1" presStyleCnt="0"/>
      <dgm:spPr/>
    </dgm:pt>
    <dgm:pt modelId="{8C685FA1-1A36-4FFA-815A-D6485DA4C676}" type="pres">
      <dgm:prSet presAssocID="{B3BD2AC9-DA1C-4310-A332-306ED3F8EF6B}" presName="composite" presStyleCnt="0"/>
      <dgm:spPr/>
    </dgm:pt>
    <dgm:pt modelId="{795C359A-484E-4589-B7B4-EAABCE29A6A7}" type="pres">
      <dgm:prSet presAssocID="{B3BD2AC9-DA1C-4310-A332-306ED3F8EF6B}" presName="background" presStyleLbl="node0" presStyleIdx="0" presStyleCnt="3"/>
      <dgm:spPr/>
    </dgm:pt>
    <dgm:pt modelId="{A7FD0C66-F8B0-46D8-9340-9CE2ADB9383B}" type="pres">
      <dgm:prSet presAssocID="{B3BD2AC9-DA1C-4310-A332-306ED3F8EF6B}" presName="text" presStyleLbl="fgAcc0" presStyleIdx="0" presStyleCnt="3">
        <dgm:presLayoutVars>
          <dgm:chPref val="3"/>
        </dgm:presLayoutVars>
      </dgm:prSet>
      <dgm:spPr/>
    </dgm:pt>
    <dgm:pt modelId="{BC0D56A5-71E7-417E-A192-627A7FBA88D2}" type="pres">
      <dgm:prSet presAssocID="{B3BD2AC9-DA1C-4310-A332-306ED3F8EF6B}" presName="hierChild2" presStyleCnt="0"/>
      <dgm:spPr/>
    </dgm:pt>
    <dgm:pt modelId="{066C8EE3-242F-4271-957E-EAD8C62C183E}" type="pres">
      <dgm:prSet presAssocID="{10371E4D-9553-441B-AE6F-21164F15AB7B}" presName="hierRoot1" presStyleCnt="0"/>
      <dgm:spPr/>
    </dgm:pt>
    <dgm:pt modelId="{D18FB288-802D-48A8-80E0-E2D7F1F67E4C}" type="pres">
      <dgm:prSet presAssocID="{10371E4D-9553-441B-AE6F-21164F15AB7B}" presName="composite" presStyleCnt="0"/>
      <dgm:spPr/>
    </dgm:pt>
    <dgm:pt modelId="{E45FA043-AB65-4D8D-A673-04C18FC68840}" type="pres">
      <dgm:prSet presAssocID="{10371E4D-9553-441B-AE6F-21164F15AB7B}" presName="background" presStyleLbl="node0" presStyleIdx="1" presStyleCnt="3"/>
      <dgm:spPr/>
    </dgm:pt>
    <dgm:pt modelId="{63218F2F-0CB5-4C3E-B230-22F5E5734E31}" type="pres">
      <dgm:prSet presAssocID="{10371E4D-9553-441B-AE6F-21164F15AB7B}" presName="text" presStyleLbl="fgAcc0" presStyleIdx="1" presStyleCnt="3">
        <dgm:presLayoutVars>
          <dgm:chPref val="3"/>
        </dgm:presLayoutVars>
      </dgm:prSet>
      <dgm:spPr/>
    </dgm:pt>
    <dgm:pt modelId="{B28F6A90-AAE5-4B37-B40F-D87CA516DF49}" type="pres">
      <dgm:prSet presAssocID="{10371E4D-9553-441B-AE6F-21164F15AB7B}" presName="hierChild2" presStyleCnt="0"/>
      <dgm:spPr/>
    </dgm:pt>
    <dgm:pt modelId="{EB4B2691-8708-4586-A619-3150702365FE}" type="pres">
      <dgm:prSet presAssocID="{DC25DDD1-0A4A-44D3-A7D2-A519D89C5BA9}" presName="hierRoot1" presStyleCnt="0"/>
      <dgm:spPr/>
    </dgm:pt>
    <dgm:pt modelId="{83768C63-6D17-4AC8-BE20-C1EFC2A35F83}" type="pres">
      <dgm:prSet presAssocID="{DC25DDD1-0A4A-44D3-A7D2-A519D89C5BA9}" presName="composite" presStyleCnt="0"/>
      <dgm:spPr/>
    </dgm:pt>
    <dgm:pt modelId="{E8E6406F-B4F6-40A8-A2D5-4ECCE8870881}" type="pres">
      <dgm:prSet presAssocID="{DC25DDD1-0A4A-44D3-A7D2-A519D89C5BA9}" presName="background" presStyleLbl="node0" presStyleIdx="2" presStyleCnt="3"/>
      <dgm:spPr/>
    </dgm:pt>
    <dgm:pt modelId="{E6B7CD42-3E1A-454A-883F-504B61E3F072}" type="pres">
      <dgm:prSet presAssocID="{DC25DDD1-0A4A-44D3-A7D2-A519D89C5BA9}" presName="text" presStyleLbl="fgAcc0" presStyleIdx="2" presStyleCnt="3">
        <dgm:presLayoutVars>
          <dgm:chPref val="3"/>
        </dgm:presLayoutVars>
      </dgm:prSet>
      <dgm:spPr/>
    </dgm:pt>
    <dgm:pt modelId="{5029074A-B1BC-4249-A879-F41AFEDF20B4}" type="pres">
      <dgm:prSet presAssocID="{DC25DDD1-0A4A-44D3-A7D2-A519D89C5BA9}" presName="hierChild2" presStyleCnt="0"/>
      <dgm:spPr/>
    </dgm:pt>
    <dgm:pt modelId="{993D8397-783C-41CF-AB60-78B4953D4D3E}" type="pres">
      <dgm:prSet presAssocID="{1E7B7AD1-226F-4B68-879F-62189B6A8D5A}" presName="Name10" presStyleLbl="parChTrans1D2" presStyleIdx="0" presStyleCnt="4"/>
      <dgm:spPr/>
    </dgm:pt>
    <dgm:pt modelId="{FAC13EE1-5D36-4136-929F-7334D78A9D29}" type="pres">
      <dgm:prSet presAssocID="{271A92B0-513F-4D00-A6BB-B5B56CE46842}" presName="hierRoot2" presStyleCnt="0"/>
      <dgm:spPr/>
    </dgm:pt>
    <dgm:pt modelId="{327A1468-F22F-4E39-95C2-18033DE21E74}" type="pres">
      <dgm:prSet presAssocID="{271A92B0-513F-4D00-A6BB-B5B56CE46842}" presName="composite2" presStyleCnt="0"/>
      <dgm:spPr/>
    </dgm:pt>
    <dgm:pt modelId="{229F53E2-E87F-444F-8966-C1D83A1E729C}" type="pres">
      <dgm:prSet presAssocID="{271A92B0-513F-4D00-A6BB-B5B56CE46842}" presName="background2" presStyleLbl="node2" presStyleIdx="0" presStyleCnt="4"/>
      <dgm:spPr/>
    </dgm:pt>
    <dgm:pt modelId="{5721504B-350D-4DD1-B712-6B23BD7D410B}" type="pres">
      <dgm:prSet presAssocID="{271A92B0-513F-4D00-A6BB-B5B56CE46842}" presName="text2" presStyleLbl="fgAcc2" presStyleIdx="0" presStyleCnt="4">
        <dgm:presLayoutVars>
          <dgm:chPref val="3"/>
        </dgm:presLayoutVars>
      </dgm:prSet>
      <dgm:spPr/>
    </dgm:pt>
    <dgm:pt modelId="{83FAD6BC-0E76-400E-89AA-1BAE2B84EF90}" type="pres">
      <dgm:prSet presAssocID="{271A92B0-513F-4D00-A6BB-B5B56CE46842}" presName="hierChild3" presStyleCnt="0"/>
      <dgm:spPr/>
    </dgm:pt>
    <dgm:pt modelId="{2C768E19-1179-4092-A351-EF36F9231EA1}" type="pres">
      <dgm:prSet presAssocID="{6B71FF5D-7788-468C-887E-84A8745B313C}" presName="Name10" presStyleLbl="parChTrans1D2" presStyleIdx="1" presStyleCnt="4"/>
      <dgm:spPr/>
    </dgm:pt>
    <dgm:pt modelId="{AA9C5130-80BA-47C8-998B-6745D7385F69}" type="pres">
      <dgm:prSet presAssocID="{9C923463-8AE5-4536-B51B-B2EA5826277C}" presName="hierRoot2" presStyleCnt="0"/>
      <dgm:spPr/>
    </dgm:pt>
    <dgm:pt modelId="{06B53E91-550B-45A1-940A-9764EB4379E4}" type="pres">
      <dgm:prSet presAssocID="{9C923463-8AE5-4536-B51B-B2EA5826277C}" presName="composite2" presStyleCnt="0"/>
      <dgm:spPr/>
    </dgm:pt>
    <dgm:pt modelId="{EE4A85FB-5F46-49D6-91F8-A22D3EFEF91D}" type="pres">
      <dgm:prSet presAssocID="{9C923463-8AE5-4536-B51B-B2EA5826277C}" presName="background2" presStyleLbl="node2" presStyleIdx="1" presStyleCnt="4"/>
      <dgm:spPr/>
    </dgm:pt>
    <dgm:pt modelId="{EBA87801-BCFF-4470-B09F-F509D30C9F30}" type="pres">
      <dgm:prSet presAssocID="{9C923463-8AE5-4536-B51B-B2EA5826277C}" presName="text2" presStyleLbl="fgAcc2" presStyleIdx="1" presStyleCnt="4">
        <dgm:presLayoutVars>
          <dgm:chPref val="3"/>
        </dgm:presLayoutVars>
      </dgm:prSet>
      <dgm:spPr/>
    </dgm:pt>
    <dgm:pt modelId="{08E69461-CCF3-4C78-904F-F1C7DC548E19}" type="pres">
      <dgm:prSet presAssocID="{9C923463-8AE5-4536-B51B-B2EA5826277C}" presName="hierChild3" presStyleCnt="0"/>
      <dgm:spPr/>
    </dgm:pt>
    <dgm:pt modelId="{F72BF494-6BE3-4979-B5E4-68593EAC9BFE}" type="pres">
      <dgm:prSet presAssocID="{B0E4A416-A26D-4349-957D-DF0061683191}" presName="Name10" presStyleLbl="parChTrans1D2" presStyleIdx="2" presStyleCnt="4"/>
      <dgm:spPr/>
    </dgm:pt>
    <dgm:pt modelId="{D568D0A5-EDF1-42C6-B945-7CF0C207924C}" type="pres">
      <dgm:prSet presAssocID="{90557D70-1F84-433E-8130-2D1F0BEC4815}" presName="hierRoot2" presStyleCnt="0"/>
      <dgm:spPr/>
    </dgm:pt>
    <dgm:pt modelId="{AB40DE3D-E17A-41A4-BC3D-7A24632F296E}" type="pres">
      <dgm:prSet presAssocID="{90557D70-1F84-433E-8130-2D1F0BEC4815}" presName="composite2" presStyleCnt="0"/>
      <dgm:spPr/>
    </dgm:pt>
    <dgm:pt modelId="{91AA7209-6E7D-4DD9-8FE7-D85E74CC19DD}" type="pres">
      <dgm:prSet presAssocID="{90557D70-1F84-433E-8130-2D1F0BEC4815}" presName="background2" presStyleLbl="node2" presStyleIdx="2" presStyleCnt="4"/>
      <dgm:spPr/>
    </dgm:pt>
    <dgm:pt modelId="{53734F96-676F-4C3D-ACD7-0D7936A71279}" type="pres">
      <dgm:prSet presAssocID="{90557D70-1F84-433E-8130-2D1F0BEC4815}" presName="text2" presStyleLbl="fgAcc2" presStyleIdx="2" presStyleCnt="4">
        <dgm:presLayoutVars>
          <dgm:chPref val="3"/>
        </dgm:presLayoutVars>
      </dgm:prSet>
      <dgm:spPr/>
    </dgm:pt>
    <dgm:pt modelId="{89813424-3CDF-4D92-9C72-2C6CED9C5354}" type="pres">
      <dgm:prSet presAssocID="{90557D70-1F84-433E-8130-2D1F0BEC4815}" presName="hierChild3" presStyleCnt="0"/>
      <dgm:spPr/>
    </dgm:pt>
    <dgm:pt modelId="{9191BF6A-9B2A-4116-9A1C-F8A3AC13C819}" type="pres">
      <dgm:prSet presAssocID="{F600A6DA-87D3-41BC-904E-280C7E8721AE}" presName="Name10" presStyleLbl="parChTrans1D2" presStyleIdx="3" presStyleCnt="4"/>
      <dgm:spPr/>
    </dgm:pt>
    <dgm:pt modelId="{71B5A30F-EAD4-4191-AD86-740EDC47F3C5}" type="pres">
      <dgm:prSet presAssocID="{A11B2CC0-4F97-424D-B224-7F9F687B2B1F}" presName="hierRoot2" presStyleCnt="0"/>
      <dgm:spPr/>
    </dgm:pt>
    <dgm:pt modelId="{157389B9-777C-4FD5-887B-788D14EB545F}" type="pres">
      <dgm:prSet presAssocID="{A11B2CC0-4F97-424D-B224-7F9F687B2B1F}" presName="composite2" presStyleCnt="0"/>
      <dgm:spPr/>
    </dgm:pt>
    <dgm:pt modelId="{DB40BB70-94A1-462E-9E0F-66209252614F}" type="pres">
      <dgm:prSet presAssocID="{A11B2CC0-4F97-424D-B224-7F9F687B2B1F}" presName="background2" presStyleLbl="node2" presStyleIdx="3" presStyleCnt="4"/>
      <dgm:spPr/>
    </dgm:pt>
    <dgm:pt modelId="{B0C4FC9F-4F83-4453-83B2-C66F66C61385}" type="pres">
      <dgm:prSet presAssocID="{A11B2CC0-4F97-424D-B224-7F9F687B2B1F}" presName="text2" presStyleLbl="fgAcc2" presStyleIdx="3" presStyleCnt="4">
        <dgm:presLayoutVars>
          <dgm:chPref val="3"/>
        </dgm:presLayoutVars>
      </dgm:prSet>
      <dgm:spPr/>
    </dgm:pt>
    <dgm:pt modelId="{BB76113D-6921-4F94-9286-37F828D2A6F3}" type="pres">
      <dgm:prSet presAssocID="{A11B2CC0-4F97-424D-B224-7F9F687B2B1F}" presName="hierChild3" presStyleCnt="0"/>
      <dgm:spPr/>
    </dgm:pt>
  </dgm:ptLst>
  <dgm:cxnLst>
    <dgm:cxn modelId="{6AE97900-B397-4E61-9AF4-D84089694B54}" srcId="{B9BCCBE7-01FB-4D44-B307-A32768A5FDFC}" destId="{10371E4D-9553-441B-AE6F-21164F15AB7B}" srcOrd="1" destOrd="0" parTransId="{3D13EB7E-F4C3-4FE4-BBEE-03E1A752CAC8}" sibTransId="{4FA34826-2064-4A8E-8E9C-D92FE65F0D67}"/>
    <dgm:cxn modelId="{EFD57D16-5836-4ED2-AA8A-611DA378F7BE}" srcId="{DC25DDD1-0A4A-44D3-A7D2-A519D89C5BA9}" destId="{90557D70-1F84-433E-8130-2D1F0BEC4815}" srcOrd="2" destOrd="0" parTransId="{B0E4A416-A26D-4349-957D-DF0061683191}" sibTransId="{D47B1A67-9D04-4734-96CB-1F5F00259D98}"/>
    <dgm:cxn modelId="{C0374324-AC58-44CA-9406-5ED82797266B}" type="presOf" srcId="{B9BCCBE7-01FB-4D44-B307-A32768A5FDFC}" destId="{B23AAA07-165A-4809-9A21-5615D9F9F1C9}" srcOrd="0" destOrd="0" presId="urn:microsoft.com/office/officeart/2005/8/layout/hierarchy1"/>
    <dgm:cxn modelId="{0BCF4526-E4C1-4DDF-BF61-753EF6B05582}" srcId="{B9BCCBE7-01FB-4D44-B307-A32768A5FDFC}" destId="{DC25DDD1-0A4A-44D3-A7D2-A519D89C5BA9}" srcOrd="2" destOrd="0" parTransId="{C55125CE-9B0A-4986-9B05-B0F0EE5F2178}" sibTransId="{38B70A00-6F89-448A-8B39-2D14F49DB355}"/>
    <dgm:cxn modelId="{FC5B0630-2166-4BD1-8B8A-5F46B56665BD}" type="presOf" srcId="{B3BD2AC9-DA1C-4310-A332-306ED3F8EF6B}" destId="{A7FD0C66-F8B0-46D8-9340-9CE2ADB9383B}" srcOrd="0" destOrd="0" presId="urn:microsoft.com/office/officeart/2005/8/layout/hierarchy1"/>
    <dgm:cxn modelId="{DF070F32-5AF5-407C-BAAD-7232BA99415D}" type="presOf" srcId="{271A92B0-513F-4D00-A6BB-B5B56CE46842}" destId="{5721504B-350D-4DD1-B712-6B23BD7D410B}" srcOrd="0" destOrd="0" presId="urn:microsoft.com/office/officeart/2005/8/layout/hierarchy1"/>
    <dgm:cxn modelId="{538CDB5F-0390-4F95-B691-7299DD9C355F}" type="presOf" srcId="{9C923463-8AE5-4536-B51B-B2EA5826277C}" destId="{EBA87801-BCFF-4470-B09F-F509D30C9F30}" srcOrd="0" destOrd="0" presId="urn:microsoft.com/office/officeart/2005/8/layout/hierarchy1"/>
    <dgm:cxn modelId="{0BCF256A-E744-444B-A80A-5208AFBF0D41}" type="presOf" srcId="{6B71FF5D-7788-468C-887E-84A8745B313C}" destId="{2C768E19-1179-4092-A351-EF36F9231EA1}" srcOrd="0" destOrd="0" presId="urn:microsoft.com/office/officeart/2005/8/layout/hierarchy1"/>
    <dgm:cxn modelId="{9610354D-0D06-4AFB-807E-0530822A01C8}" srcId="{B9BCCBE7-01FB-4D44-B307-A32768A5FDFC}" destId="{B3BD2AC9-DA1C-4310-A332-306ED3F8EF6B}" srcOrd="0" destOrd="0" parTransId="{8A5CF0B6-1035-43AC-9F5B-822A9D5B71FF}" sibTransId="{F120CE4D-50FD-4B43-8A76-E1B2BA709409}"/>
    <dgm:cxn modelId="{A19E7078-5EAB-4B5C-B3A5-55792F14D840}" type="presOf" srcId="{1E7B7AD1-226F-4B68-879F-62189B6A8D5A}" destId="{993D8397-783C-41CF-AB60-78B4953D4D3E}" srcOrd="0" destOrd="0" presId="urn:microsoft.com/office/officeart/2005/8/layout/hierarchy1"/>
    <dgm:cxn modelId="{21351086-B0A6-4924-B8FE-F8B812F70F1F}" type="presOf" srcId="{10371E4D-9553-441B-AE6F-21164F15AB7B}" destId="{63218F2F-0CB5-4C3E-B230-22F5E5734E31}" srcOrd="0" destOrd="0" presId="urn:microsoft.com/office/officeart/2005/8/layout/hierarchy1"/>
    <dgm:cxn modelId="{C6AE2D8F-915E-4C75-A5C8-45F89B93B59A}" type="presOf" srcId="{F600A6DA-87D3-41BC-904E-280C7E8721AE}" destId="{9191BF6A-9B2A-4116-9A1C-F8A3AC13C819}" srcOrd="0" destOrd="0" presId="urn:microsoft.com/office/officeart/2005/8/layout/hierarchy1"/>
    <dgm:cxn modelId="{405727A5-2233-42EA-A4BB-969B1D927D2F}" type="presOf" srcId="{A11B2CC0-4F97-424D-B224-7F9F687B2B1F}" destId="{B0C4FC9F-4F83-4453-83B2-C66F66C61385}" srcOrd="0" destOrd="0" presId="urn:microsoft.com/office/officeart/2005/8/layout/hierarchy1"/>
    <dgm:cxn modelId="{D05209A8-E726-4927-A801-284FE78CABD6}" type="presOf" srcId="{DC25DDD1-0A4A-44D3-A7D2-A519D89C5BA9}" destId="{E6B7CD42-3E1A-454A-883F-504B61E3F072}" srcOrd="0" destOrd="0" presId="urn:microsoft.com/office/officeart/2005/8/layout/hierarchy1"/>
    <dgm:cxn modelId="{0FCC93A9-BEBD-42CE-A9AF-2AFB2A0C7598}" srcId="{DC25DDD1-0A4A-44D3-A7D2-A519D89C5BA9}" destId="{271A92B0-513F-4D00-A6BB-B5B56CE46842}" srcOrd="0" destOrd="0" parTransId="{1E7B7AD1-226F-4B68-879F-62189B6A8D5A}" sibTransId="{463DA9DF-3D3D-48BD-B442-0CC3FED2EAB9}"/>
    <dgm:cxn modelId="{36CC8ACA-9DA1-4AA0-AC6B-DC7A095F21B6}" type="presOf" srcId="{90557D70-1F84-433E-8130-2D1F0BEC4815}" destId="{53734F96-676F-4C3D-ACD7-0D7936A71279}" srcOrd="0" destOrd="0" presId="urn:microsoft.com/office/officeart/2005/8/layout/hierarchy1"/>
    <dgm:cxn modelId="{880F1ACE-B4B9-4889-8C0F-407A7D820C71}" srcId="{DC25DDD1-0A4A-44D3-A7D2-A519D89C5BA9}" destId="{A11B2CC0-4F97-424D-B224-7F9F687B2B1F}" srcOrd="3" destOrd="0" parTransId="{F600A6DA-87D3-41BC-904E-280C7E8721AE}" sibTransId="{3312EE8B-5942-46B9-A8A0-C909746CEC0A}"/>
    <dgm:cxn modelId="{126619EC-E495-4B89-AE6F-74D9C0E78204}" type="presOf" srcId="{B0E4A416-A26D-4349-957D-DF0061683191}" destId="{F72BF494-6BE3-4979-B5E4-68593EAC9BFE}" srcOrd="0" destOrd="0" presId="urn:microsoft.com/office/officeart/2005/8/layout/hierarchy1"/>
    <dgm:cxn modelId="{244091F0-80EC-4FDC-9166-EBAE620DDE3F}" srcId="{DC25DDD1-0A4A-44D3-A7D2-A519D89C5BA9}" destId="{9C923463-8AE5-4536-B51B-B2EA5826277C}" srcOrd="1" destOrd="0" parTransId="{6B71FF5D-7788-468C-887E-84A8745B313C}" sibTransId="{751C827C-9A1A-4396-8764-C84EE87D0B09}"/>
    <dgm:cxn modelId="{0DFC5E63-7927-4ACF-915B-840820AD9864}" type="presParOf" srcId="{B23AAA07-165A-4809-9A21-5615D9F9F1C9}" destId="{E2B465E6-6D71-441D-B7EE-2D13440D7DB5}" srcOrd="0" destOrd="0" presId="urn:microsoft.com/office/officeart/2005/8/layout/hierarchy1"/>
    <dgm:cxn modelId="{2153314D-BED8-444B-8E30-5BA67298E597}" type="presParOf" srcId="{E2B465E6-6D71-441D-B7EE-2D13440D7DB5}" destId="{8C685FA1-1A36-4FFA-815A-D6485DA4C676}" srcOrd="0" destOrd="0" presId="urn:microsoft.com/office/officeart/2005/8/layout/hierarchy1"/>
    <dgm:cxn modelId="{DD19B7B7-D727-474C-AE86-DC10FDDF725D}" type="presParOf" srcId="{8C685FA1-1A36-4FFA-815A-D6485DA4C676}" destId="{795C359A-484E-4589-B7B4-EAABCE29A6A7}" srcOrd="0" destOrd="0" presId="urn:microsoft.com/office/officeart/2005/8/layout/hierarchy1"/>
    <dgm:cxn modelId="{B22529BD-60B6-4F1C-9DB5-3C1E03BEB749}" type="presParOf" srcId="{8C685FA1-1A36-4FFA-815A-D6485DA4C676}" destId="{A7FD0C66-F8B0-46D8-9340-9CE2ADB9383B}" srcOrd="1" destOrd="0" presId="urn:microsoft.com/office/officeart/2005/8/layout/hierarchy1"/>
    <dgm:cxn modelId="{25763F8E-2173-4A90-8635-48901ACCC942}" type="presParOf" srcId="{E2B465E6-6D71-441D-B7EE-2D13440D7DB5}" destId="{BC0D56A5-71E7-417E-A192-627A7FBA88D2}" srcOrd="1" destOrd="0" presId="urn:microsoft.com/office/officeart/2005/8/layout/hierarchy1"/>
    <dgm:cxn modelId="{168D88A4-5307-4165-BF58-190D3D1613CE}" type="presParOf" srcId="{B23AAA07-165A-4809-9A21-5615D9F9F1C9}" destId="{066C8EE3-242F-4271-957E-EAD8C62C183E}" srcOrd="1" destOrd="0" presId="urn:microsoft.com/office/officeart/2005/8/layout/hierarchy1"/>
    <dgm:cxn modelId="{589464C6-326E-4F0A-8AD8-D3530C76DBA4}" type="presParOf" srcId="{066C8EE3-242F-4271-957E-EAD8C62C183E}" destId="{D18FB288-802D-48A8-80E0-E2D7F1F67E4C}" srcOrd="0" destOrd="0" presId="urn:microsoft.com/office/officeart/2005/8/layout/hierarchy1"/>
    <dgm:cxn modelId="{A03C3A58-A8D0-41E3-9073-5027998EA353}" type="presParOf" srcId="{D18FB288-802D-48A8-80E0-E2D7F1F67E4C}" destId="{E45FA043-AB65-4D8D-A673-04C18FC68840}" srcOrd="0" destOrd="0" presId="urn:microsoft.com/office/officeart/2005/8/layout/hierarchy1"/>
    <dgm:cxn modelId="{76513868-8CAF-4E12-8AFF-55C3D8D18BDA}" type="presParOf" srcId="{D18FB288-802D-48A8-80E0-E2D7F1F67E4C}" destId="{63218F2F-0CB5-4C3E-B230-22F5E5734E31}" srcOrd="1" destOrd="0" presId="urn:microsoft.com/office/officeart/2005/8/layout/hierarchy1"/>
    <dgm:cxn modelId="{D6068726-8146-409B-944E-56860DCCE90A}" type="presParOf" srcId="{066C8EE3-242F-4271-957E-EAD8C62C183E}" destId="{B28F6A90-AAE5-4B37-B40F-D87CA516DF49}" srcOrd="1" destOrd="0" presId="urn:microsoft.com/office/officeart/2005/8/layout/hierarchy1"/>
    <dgm:cxn modelId="{0F3C3337-C26D-4269-8301-CC2EEE75BB62}" type="presParOf" srcId="{B23AAA07-165A-4809-9A21-5615D9F9F1C9}" destId="{EB4B2691-8708-4586-A619-3150702365FE}" srcOrd="2" destOrd="0" presId="urn:microsoft.com/office/officeart/2005/8/layout/hierarchy1"/>
    <dgm:cxn modelId="{C30A349A-8693-44C9-BCFE-C4FE279374D6}" type="presParOf" srcId="{EB4B2691-8708-4586-A619-3150702365FE}" destId="{83768C63-6D17-4AC8-BE20-C1EFC2A35F83}" srcOrd="0" destOrd="0" presId="urn:microsoft.com/office/officeart/2005/8/layout/hierarchy1"/>
    <dgm:cxn modelId="{341BC405-A9A0-485E-A2C3-6CE0D3A3C60D}" type="presParOf" srcId="{83768C63-6D17-4AC8-BE20-C1EFC2A35F83}" destId="{E8E6406F-B4F6-40A8-A2D5-4ECCE8870881}" srcOrd="0" destOrd="0" presId="urn:microsoft.com/office/officeart/2005/8/layout/hierarchy1"/>
    <dgm:cxn modelId="{906B3223-A0A4-4966-9A0C-8883C89A2029}" type="presParOf" srcId="{83768C63-6D17-4AC8-BE20-C1EFC2A35F83}" destId="{E6B7CD42-3E1A-454A-883F-504B61E3F072}" srcOrd="1" destOrd="0" presId="urn:microsoft.com/office/officeart/2005/8/layout/hierarchy1"/>
    <dgm:cxn modelId="{297E4DC0-6AAC-44D5-9D1F-B3AAF787CE72}" type="presParOf" srcId="{EB4B2691-8708-4586-A619-3150702365FE}" destId="{5029074A-B1BC-4249-A879-F41AFEDF20B4}" srcOrd="1" destOrd="0" presId="urn:microsoft.com/office/officeart/2005/8/layout/hierarchy1"/>
    <dgm:cxn modelId="{A86A3C4A-DB7E-4F35-80BE-1BDCB0828870}" type="presParOf" srcId="{5029074A-B1BC-4249-A879-F41AFEDF20B4}" destId="{993D8397-783C-41CF-AB60-78B4953D4D3E}" srcOrd="0" destOrd="0" presId="urn:microsoft.com/office/officeart/2005/8/layout/hierarchy1"/>
    <dgm:cxn modelId="{EACA2B48-E895-484C-89FC-EB1A8D5FB580}" type="presParOf" srcId="{5029074A-B1BC-4249-A879-F41AFEDF20B4}" destId="{FAC13EE1-5D36-4136-929F-7334D78A9D29}" srcOrd="1" destOrd="0" presId="urn:microsoft.com/office/officeart/2005/8/layout/hierarchy1"/>
    <dgm:cxn modelId="{6B20639B-7418-4E12-8632-E7F1F90E5528}" type="presParOf" srcId="{FAC13EE1-5D36-4136-929F-7334D78A9D29}" destId="{327A1468-F22F-4E39-95C2-18033DE21E74}" srcOrd="0" destOrd="0" presId="urn:microsoft.com/office/officeart/2005/8/layout/hierarchy1"/>
    <dgm:cxn modelId="{6C06851E-11CD-4C98-A351-03012EB27B65}" type="presParOf" srcId="{327A1468-F22F-4E39-95C2-18033DE21E74}" destId="{229F53E2-E87F-444F-8966-C1D83A1E729C}" srcOrd="0" destOrd="0" presId="urn:microsoft.com/office/officeart/2005/8/layout/hierarchy1"/>
    <dgm:cxn modelId="{78EED0CD-A8D6-4D5A-9391-8F6BD230A860}" type="presParOf" srcId="{327A1468-F22F-4E39-95C2-18033DE21E74}" destId="{5721504B-350D-4DD1-B712-6B23BD7D410B}" srcOrd="1" destOrd="0" presId="urn:microsoft.com/office/officeart/2005/8/layout/hierarchy1"/>
    <dgm:cxn modelId="{CF651BE0-35E1-4096-BC14-3EE4FC80929B}" type="presParOf" srcId="{FAC13EE1-5D36-4136-929F-7334D78A9D29}" destId="{83FAD6BC-0E76-400E-89AA-1BAE2B84EF90}" srcOrd="1" destOrd="0" presId="urn:microsoft.com/office/officeart/2005/8/layout/hierarchy1"/>
    <dgm:cxn modelId="{30FCBEEC-609C-4FDF-919F-3B03089C5744}" type="presParOf" srcId="{5029074A-B1BC-4249-A879-F41AFEDF20B4}" destId="{2C768E19-1179-4092-A351-EF36F9231EA1}" srcOrd="2" destOrd="0" presId="urn:microsoft.com/office/officeart/2005/8/layout/hierarchy1"/>
    <dgm:cxn modelId="{EFE7EA73-703C-4045-8907-1C4CC82A8134}" type="presParOf" srcId="{5029074A-B1BC-4249-A879-F41AFEDF20B4}" destId="{AA9C5130-80BA-47C8-998B-6745D7385F69}" srcOrd="3" destOrd="0" presId="urn:microsoft.com/office/officeart/2005/8/layout/hierarchy1"/>
    <dgm:cxn modelId="{53023BF5-29CE-4201-B47F-8FB426EA3881}" type="presParOf" srcId="{AA9C5130-80BA-47C8-998B-6745D7385F69}" destId="{06B53E91-550B-45A1-940A-9764EB4379E4}" srcOrd="0" destOrd="0" presId="urn:microsoft.com/office/officeart/2005/8/layout/hierarchy1"/>
    <dgm:cxn modelId="{425F9299-85E2-4D9E-B1C8-F016D78A2BC9}" type="presParOf" srcId="{06B53E91-550B-45A1-940A-9764EB4379E4}" destId="{EE4A85FB-5F46-49D6-91F8-A22D3EFEF91D}" srcOrd="0" destOrd="0" presId="urn:microsoft.com/office/officeart/2005/8/layout/hierarchy1"/>
    <dgm:cxn modelId="{A43F94DB-9252-41A9-AC89-DED294890D58}" type="presParOf" srcId="{06B53E91-550B-45A1-940A-9764EB4379E4}" destId="{EBA87801-BCFF-4470-B09F-F509D30C9F30}" srcOrd="1" destOrd="0" presId="urn:microsoft.com/office/officeart/2005/8/layout/hierarchy1"/>
    <dgm:cxn modelId="{A60FF78C-03A3-4DA1-B19A-8FFA79DDE3E4}" type="presParOf" srcId="{AA9C5130-80BA-47C8-998B-6745D7385F69}" destId="{08E69461-CCF3-4C78-904F-F1C7DC548E19}" srcOrd="1" destOrd="0" presId="urn:microsoft.com/office/officeart/2005/8/layout/hierarchy1"/>
    <dgm:cxn modelId="{75733D79-546B-4A41-B007-833DBE75535C}" type="presParOf" srcId="{5029074A-B1BC-4249-A879-F41AFEDF20B4}" destId="{F72BF494-6BE3-4979-B5E4-68593EAC9BFE}" srcOrd="4" destOrd="0" presId="urn:microsoft.com/office/officeart/2005/8/layout/hierarchy1"/>
    <dgm:cxn modelId="{EDB0CAEC-72C3-4F12-9EE5-B8765323102E}" type="presParOf" srcId="{5029074A-B1BC-4249-A879-F41AFEDF20B4}" destId="{D568D0A5-EDF1-42C6-B945-7CF0C207924C}" srcOrd="5" destOrd="0" presId="urn:microsoft.com/office/officeart/2005/8/layout/hierarchy1"/>
    <dgm:cxn modelId="{1673895A-06A4-4855-9C6B-63F7BC61624A}" type="presParOf" srcId="{D568D0A5-EDF1-42C6-B945-7CF0C207924C}" destId="{AB40DE3D-E17A-41A4-BC3D-7A24632F296E}" srcOrd="0" destOrd="0" presId="urn:microsoft.com/office/officeart/2005/8/layout/hierarchy1"/>
    <dgm:cxn modelId="{54E0C43A-1B62-4CC3-A81F-DCAD27DA5128}" type="presParOf" srcId="{AB40DE3D-E17A-41A4-BC3D-7A24632F296E}" destId="{91AA7209-6E7D-4DD9-8FE7-D85E74CC19DD}" srcOrd="0" destOrd="0" presId="urn:microsoft.com/office/officeart/2005/8/layout/hierarchy1"/>
    <dgm:cxn modelId="{A4B9E9CA-8E75-45BC-999B-7D04903D45FF}" type="presParOf" srcId="{AB40DE3D-E17A-41A4-BC3D-7A24632F296E}" destId="{53734F96-676F-4C3D-ACD7-0D7936A71279}" srcOrd="1" destOrd="0" presId="urn:microsoft.com/office/officeart/2005/8/layout/hierarchy1"/>
    <dgm:cxn modelId="{82891921-7A30-4B2F-B0E6-7F5A3183BB6F}" type="presParOf" srcId="{D568D0A5-EDF1-42C6-B945-7CF0C207924C}" destId="{89813424-3CDF-4D92-9C72-2C6CED9C5354}" srcOrd="1" destOrd="0" presId="urn:microsoft.com/office/officeart/2005/8/layout/hierarchy1"/>
    <dgm:cxn modelId="{7C7E3C7E-045F-454B-B6A8-AC1390351E14}" type="presParOf" srcId="{5029074A-B1BC-4249-A879-F41AFEDF20B4}" destId="{9191BF6A-9B2A-4116-9A1C-F8A3AC13C819}" srcOrd="6" destOrd="0" presId="urn:microsoft.com/office/officeart/2005/8/layout/hierarchy1"/>
    <dgm:cxn modelId="{7F8582D1-70E6-475C-959C-9E9CBA883655}" type="presParOf" srcId="{5029074A-B1BC-4249-A879-F41AFEDF20B4}" destId="{71B5A30F-EAD4-4191-AD86-740EDC47F3C5}" srcOrd="7" destOrd="0" presId="urn:microsoft.com/office/officeart/2005/8/layout/hierarchy1"/>
    <dgm:cxn modelId="{29284375-5247-4923-A593-70AE99953951}" type="presParOf" srcId="{71B5A30F-EAD4-4191-AD86-740EDC47F3C5}" destId="{157389B9-777C-4FD5-887B-788D14EB545F}" srcOrd="0" destOrd="0" presId="urn:microsoft.com/office/officeart/2005/8/layout/hierarchy1"/>
    <dgm:cxn modelId="{9F0013B5-D700-45E8-94D4-E2C09A5D9A6B}" type="presParOf" srcId="{157389B9-777C-4FD5-887B-788D14EB545F}" destId="{DB40BB70-94A1-462E-9E0F-66209252614F}" srcOrd="0" destOrd="0" presId="urn:microsoft.com/office/officeart/2005/8/layout/hierarchy1"/>
    <dgm:cxn modelId="{117A1892-E134-4107-8D33-6B7D62CD771D}" type="presParOf" srcId="{157389B9-777C-4FD5-887B-788D14EB545F}" destId="{B0C4FC9F-4F83-4453-83B2-C66F66C61385}" srcOrd="1" destOrd="0" presId="urn:microsoft.com/office/officeart/2005/8/layout/hierarchy1"/>
    <dgm:cxn modelId="{C40A8F65-0093-4C62-877B-EE4C564D3F45}" type="presParOf" srcId="{71B5A30F-EAD4-4191-AD86-740EDC47F3C5}" destId="{BB76113D-6921-4F94-9286-37F828D2A6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1BF6A-9B2A-4116-9A1C-F8A3AC13C819}">
      <dsp:nvSpPr>
        <dsp:cNvPr id="0" name=""/>
        <dsp:cNvSpPr/>
      </dsp:nvSpPr>
      <dsp:spPr>
        <a:xfrm>
          <a:off x="5284817" y="2379832"/>
          <a:ext cx="3288635" cy="5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21"/>
              </a:lnTo>
              <a:lnTo>
                <a:pt x="3288635" y="355521"/>
              </a:lnTo>
              <a:lnTo>
                <a:pt x="3288635" y="5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BF494-6BE3-4979-B5E4-68593EAC9BFE}">
      <dsp:nvSpPr>
        <dsp:cNvPr id="0" name=""/>
        <dsp:cNvSpPr/>
      </dsp:nvSpPr>
      <dsp:spPr>
        <a:xfrm>
          <a:off x="5284817" y="2379832"/>
          <a:ext cx="1096211" cy="5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21"/>
              </a:lnTo>
              <a:lnTo>
                <a:pt x="1096211" y="355521"/>
              </a:lnTo>
              <a:lnTo>
                <a:pt x="1096211" y="5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68E19-1179-4092-A351-EF36F9231EA1}">
      <dsp:nvSpPr>
        <dsp:cNvPr id="0" name=""/>
        <dsp:cNvSpPr/>
      </dsp:nvSpPr>
      <dsp:spPr>
        <a:xfrm>
          <a:off x="4188605" y="2379832"/>
          <a:ext cx="1096211" cy="521697"/>
        </a:xfrm>
        <a:custGeom>
          <a:avLst/>
          <a:gdLst/>
          <a:ahLst/>
          <a:cxnLst/>
          <a:rect l="0" t="0" r="0" b="0"/>
          <a:pathLst>
            <a:path>
              <a:moveTo>
                <a:pt x="1096211" y="0"/>
              </a:moveTo>
              <a:lnTo>
                <a:pt x="1096211" y="355521"/>
              </a:lnTo>
              <a:lnTo>
                <a:pt x="0" y="355521"/>
              </a:lnTo>
              <a:lnTo>
                <a:pt x="0" y="5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D8397-783C-41CF-AB60-78B4953D4D3E}">
      <dsp:nvSpPr>
        <dsp:cNvPr id="0" name=""/>
        <dsp:cNvSpPr/>
      </dsp:nvSpPr>
      <dsp:spPr>
        <a:xfrm>
          <a:off x="1996182" y="2379832"/>
          <a:ext cx="3288635" cy="521697"/>
        </a:xfrm>
        <a:custGeom>
          <a:avLst/>
          <a:gdLst/>
          <a:ahLst/>
          <a:cxnLst/>
          <a:rect l="0" t="0" r="0" b="0"/>
          <a:pathLst>
            <a:path>
              <a:moveTo>
                <a:pt x="3288635" y="0"/>
              </a:moveTo>
              <a:lnTo>
                <a:pt x="3288635" y="355521"/>
              </a:lnTo>
              <a:lnTo>
                <a:pt x="0" y="355521"/>
              </a:lnTo>
              <a:lnTo>
                <a:pt x="0" y="5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C359A-484E-4589-B7B4-EAABCE29A6A7}">
      <dsp:nvSpPr>
        <dsp:cNvPr id="0" name=""/>
        <dsp:cNvSpPr/>
      </dsp:nvSpPr>
      <dsp:spPr>
        <a:xfrm>
          <a:off x="3069" y="1240768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D0C66-F8B0-46D8-9340-9CE2ADB9383B}">
      <dsp:nvSpPr>
        <dsp:cNvPr id="0" name=""/>
        <dsp:cNvSpPr/>
      </dsp:nvSpPr>
      <dsp:spPr>
        <a:xfrm>
          <a:off x="202381" y="143011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Získává se dolováním z povrchových nebo hlubinných dolů.</a:t>
          </a:r>
          <a:endParaRPr lang="en-US" sz="1200" kern="1200" dirty="0"/>
        </a:p>
      </dsp:txBody>
      <dsp:txXfrm>
        <a:off x="235743" y="1463476"/>
        <a:ext cx="1727077" cy="1072339"/>
      </dsp:txXfrm>
    </dsp:sp>
    <dsp:sp modelId="{E45FA043-AB65-4D8D-A673-04C18FC68840}">
      <dsp:nvSpPr>
        <dsp:cNvPr id="0" name=""/>
        <dsp:cNvSpPr/>
      </dsp:nvSpPr>
      <dsp:spPr>
        <a:xfrm>
          <a:off x="2195493" y="1240768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18F2F-0CB5-4C3E-B230-22F5E5734E31}">
      <dsp:nvSpPr>
        <dsp:cNvPr id="0" name=""/>
        <dsp:cNvSpPr/>
      </dsp:nvSpPr>
      <dsp:spPr>
        <a:xfrm>
          <a:off x="2394804" y="143011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Velká část světové výroby elektřiny využívá spalování uhlí = 40%</a:t>
          </a:r>
          <a:endParaRPr lang="en-US" sz="1400" kern="1200" dirty="0"/>
        </a:p>
      </dsp:txBody>
      <dsp:txXfrm>
        <a:off x="2428166" y="1463476"/>
        <a:ext cx="1727077" cy="1072339"/>
      </dsp:txXfrm>
    </dsp:sp>
    <dsp:sp modelId="{E8E6406F-B4F6-40A8-A2D5-4ECCE8870881}">
      <dsp:nvSpPr>
        <dsp:cNvPr id="0" name=""/>
        <dsp:cNvSpPr/>
      </dsp:nvSpPr>
      <dsp:spPr>
        <a:xfrm>
          <a:off x="4387917" y="1240768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7CD42-3E1A-454A-883F-504B61E3F072}">
      <dsp:nvSpPr>
        <dsp:cNvPr id="0" name=""/>
        <dsp:cNvSpPr/>
      </dsp:nvSpPr>
      <dsp:spPr>
        <a:xfrm>
          <a:off x="4587228" y="143011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Typy:</a:t>
          </a:r>
          <a:endParaRPr lang="en-US" sz="1400" kern="1200" dirty="0"/>
        </a:p>
      </dsp:txBody>
      <dsp:txXfrm>
        <a:off x="4620590" y="1463476"/>
        <a:ext cx="1727077" cy="1072339"/>
      </dsp:txXfrm>
    </dsp:sp>
    <dsp:sp modelId="{229F53E2-E87F-444F-8966-C1D83A1E729C}">
      <dsp:nvSpPr>
        <dsp:cNvPr id="0" name=""/>
        <dsp:cNvSpPr/>
      </dsp:nvSpPr>
      <dsp:spPr>
        <a:xfrm>
          <a:off x="1099281" y="2901529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1504B-350D-4DD1-B712-6B23BD7D410B}">
      <dsp:nvSpPr>
        <dsp:cNvPr id="0" name=""/>
        <dsp:cNvSpPr/>
      </dsp:nvSpPr>
      <dsp:spPr>
        <a:xfrm>
          <a:off x="1298593" y="309087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Černé uhlí -  Vzniká rozkladem vyhynulých stromových plavuní</a:t>
          </a:r>
          <a:endParaRPr lang="en-US" sz="1400" kern="1200" dirty="0"/>
        </a:p>
      </dsp:txBody>
      <dsp:txXfrm>
        <a:off x="1331955" y="3124236"/>
        <a:ext cx="1727077" cy="1072339"/>
      </dsp:txXfrm>
    </dsp:sp>
    <dsp:sp modelId="{EE4A85FB-5F46-49D6-91F8-A22D3EFEF91D}">
      <dsp:nvSpPr>
        <dsp:cNvPr id="0" name=""/>
        <dsp:cNvSpPr/>
      </dsp:nvSpPr>
      <dsp:spPr>
        <a:xfrm>
          <a:off x="3291705" y="2901529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87801-BCFF-4470-B09F-F509D30C9F30}">
      <dsp:nvSpPr>
        <dsp:cNvPr id="0" name=""/>
        <dsp:cNvSpPr/>
      </dsp:nvSpPr>
      <dsp:spPr>
        <a:xfrm>
          <a:off x="3491016" y="309087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Antracit – Nejkvalitnější uhlí, používá se k výrobě chemikálií</a:t>
          </a:r>
          <a:endParaRPr lang="en-US" sz="1400" kern="1200" dirty="0"/>
        </a:p>
      </dsp:txBody>
      <dsp:txXfrm>
        <a:off x="3524378" y="3124236"/>
        <a:ext cx="1727077" cy="1072339"/>
      </dsp:txXfrm>
    </dsp:sp>
    <dsp:sp modelId="{91AA7209-6E7D-4DD9-8FE7-D85E74CC19DD}">
      <dsp:nvSpPr>
        <dsp:cNvPr id="0" name=""/>
        <dsp:cNvSpPr/>
      </dsp:nvSpPr>
      <dsp:spPr>
        <a:xfrm>
          <a:off x="5484129" y="2901529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34F96-676F-4C3D-ACD7-0D7936A71279}">
      <dsp:nvSpPr>
        <dsp:cNvPr id="0" name=""/>
        <dsp:cNvSpPr/>
      </dsp:nvSpPr>
      <dsp:spPr>
        <a:xfrm>
          <a:off x="5683440" y="309087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Lignit (Hnědé uhlí) - nejméně kvalitní druh uhlí</a:t>
          </a:r>
          <a:endParaRPr lang="en-US" sz="1400" kern="1200" dirty="0"/>
        </a:p>
      </dsp:txBody>
      <dsp:txXfrm>
        <a:off x="5716802" y="3124236"/>
        <a:ext cx="1727077" cy="1072339"/>
      </dsp:txXfrm>
    </dsp:sp>
    <dsp:sp modelId="{DB40BB70-94A1-462E-9E0F-66209252614F}">
      <dsp:nvSpPr>
        <dsp:cNvPr id="0" name=""/>
        <dsp:cNvSpPr/>
      </dsp:nvSpPr>
      <dsp:spPr>
        <a:xfrm>
          <a:off x="7676552" y="2901529"/>
          <a:ext cx="1793801" cy="11390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4FC9F-4F83-4453-83B2-C66F66C61385}">
      <dsp:nvSpPr>
        <dsp:cNvPr id="0" name=""/>
        <dsp:cNvSpPr/>
      </dsp:nvSpPr>
      <dsp:spPr>
        <a:xfrm>
          <a:off x="7875863" y="3090874"/>
          <a:ext cx="1793801" cy="113906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Dřevěné uhlí – Vzniká při zahřívání dřeva bez přístupu vzduchu pří 275</a:t>
          </a:r>
          <a:r>
            <a:rPr lang="cs-CZ" sz="1400" b="0" i="0" kern="1200" dirty="0"/>
            <a:t>°C</a:t>
          </a:r>
          <a:endParaRPr lang="en-US" sz="1400" kern="1200" dirty="0"/>
        </a:p>
      </dsp:txBody>
      <dsp:txXfrm>
        <a:off x="7909225" y="3124236"/>
        <a:ext cx="1727077" cy="107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0.19505</cdr:x>
      <cdr:y>0.5605</cdr:y>
    </cdr:from>
    <cdr:to>
      <cdr:x>0.39775</cdr:x>
      <cdr:y>0.70822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25FFD72E-5C35-4DE3-867B-19F4CF075E68}"/>
            </a:ext>
          </a:extLst>
        </cdr:cNvPr>
        <cdr:cNvSpPr txBox="1"/>
      </cdr:nvSpPr>
      <cdr:spPr>
        <a:xfrm xmlns:a="http://schemas.openxmlformats.org/drawingml/2006/main">
          <a:off x="1243604" y="3327919"/>
          <a:ext cx="1292387" cy="877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dirty="0"/>
            <a:t>USA</a:t>
          </a:r>
        </a:p>
        <a:p xmlns:a="http://schemas.openxmlformats.org/drawingml/2006/main">
          <a:pPr algn="ctr"/>
          <a:r>
            <a:rPr lang="cs-CZ" sz="2000" dirty="0"/>
            <a:t>16,1%</a:t>
          </a:r>
        </a:p>
      </cdr:txBody>
    </cdr:sp>
  </cdr:relSizeAnchor>
  <cdr:relSizeAnchor xmlns:cdr="http://schemas.openxmlformats.org/drawingml/2006/chartDrawing">
    <cdr:from>
      <cdr:x>0.55212</cdr:x>
      <cdr:y>0.43558</cdr:y>
    </cdr:from>
    <cdr:to>
      <cdr:x>0.84031</cdr:x>
      <cdr:y>0.76559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2230F79F-DEDE-A6B9-C0AD-B8518FE29119}"/>
            </a:ext>
          </a:extLst>
        </cdr:cNvPr>
        <cdr:cNvSpPr txBox="1"/>
      </cdr:nvSpPr>
      <cdr:spPr>
        <a:xfrm xmlns:a="http://schemas.openxmlformats.org/drawingml/2006/main">
          <a:off x="3520290" y="2586181"/>
          <a:ext cx="1837484" cy="1959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dirty="0"/>
            <a:t>Čína</a:t>
          </a:r>
        </a:p>
        <a:p xmlns:a="http://schemas.openxmlformats.org/drawingml/2006/main">
          <a:pPr algn="ctr"/>
          <a:r>
            <a:rPr lang="cs-CZ" sz="2000" dirty="0"/>
            <a:t>39,2%</a:t>
          </a:r>
        </a:p>
      </cdr:txBody>
    </cdr:sp>
  </cdr:relSizeAnchor>
  <cdr:relSizeAnchor xmlns:cdr="http://schemas.openxmlformats.org/drawingml/2006/chartDrawing">
    <cdr:from>
      <cdr:x>0.35241</cdr:x>
      <cdr:y>0.05666</cdr:y>
    </cdr:from>
    <cdr:to>
      <cdr:x>0.537</cdr:x>
      <cdr:y>0.22134</cdr:y>
    </cdr:to>
    <cdr:sp macro="" textlink="">
      <cdr:nvSpPr>
        <cdr:cNvPr id="5" name="TextovéPole 4">
          <a:extLst xmlns:a="http://schemas.openxmlformats.org/drawingml/2006/main">
            <a:ext uri="{FF2B5EF4-FFF2-40B4-BE49-F238E27FC236}">
              <a16:creationId xmlns:a16="http://schemas.microsoft.com/office/drawing/2014/main" id="{900C3141-1D39-C32E-1E52-999BB2438171}"/>
            </a:ext>
          </a:extLst>
        </cdr:cNvPr>
        <cdr:cNvSpPr txBox="1"/>
      </cdr:nvSpPr>
      <cdr:spPr>
        <a:xfrm xmlns:a="http://schemas.openxmlformats.org/drawingml/2006/main">
          <a:off x="2246912" y="336396"/>
          <a:ext cx="1176950" cy="977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dirty="0"/>
            <a:t>Rusko</a:t>
          </a:r>
        </a:p>
        <a:p xmlns:a="http://schemas.openxmlformats.org/drawingml/2006/main">
          <a:pPr algn="ctr"/>
          <a:r>
            <a:rPr lang="cs-CZ" sz="2000" dirty="0"/>
            <a:t>4,9%</a:t>
          </a:r>
        </a:p>
      </cdr:txBody>
    </cdr:sp>
  </cdr:relSizeAnchor>
  <cdr:relSizeAnchor xmlns:cdr="http://schemas.openxmlformats.org/drawingml/2006/chartDrawing">
    <cdr:from>
      <cdr:x>0.20136</cdr:x>
      <cdr:y>0.15272</cdr:y>
    </cdr:from>
    <cdr:to>
      <cdr:x>0.38454</cdr:x>
      <cdr:y>0.27471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id="{A98DA216-B68A-A6ED-3F96-D92F70E71FD7}"/>
            </a:ext>
          </a:extLst>
        </cdr:cNvPr>
        <cdr:cNvSpPr txBox="1"/>
      </cdr:nvSpPr>
      <cdr:spPr>
        <a:xfrm xmlns:a="http://schemas.openxmlformats.org/drawingml/2006/main">
          <a:off x="1283876" y="906763"/>
          <a:ext cx="1167897" cy="724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800" dirty="0"/>
            <a:t>Austrálie 6%</a:t>
          </a:r>
        </a:p>
      </cdr:txBody>
    </cdr:sp>
  </cdr:relSizeAnchor>
  <cdr:relSizeAnchor xmlns:cdr="http://schemas.openxmlformats.org/drawingml/2006/chartDrawing">
    <cdr:from>
      <cdr:x>0.13466</cdr:x>
      <cdr:y>0.32655</cdr:y>
    </cdr:from>
    <cdr:to>
      <cdr:x>0.32351</cdr:x>
      <cdr:y>0.46074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D266C742-0994-5DF4-04B2-D0CDF3D94222}"/>
            </a:ext>
          </a:extLst>
        </cdr:cNvPr>
        <cdr:cNvSpPr txBox="1"/>
      </cdr:nvSpPr>
      <cdr:spPr>
        <a:xfrm xmlns:a="http://schemas.openxmlformats.org/drawingml/2006/main">
          <a:off x="858570" y="1938858"/>
          <a:ext cx="1204111" cy="796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2000" dirty="0"/>
            <a:t>Indie</a:t>
          </a:r>
        </a:p>
        <a:p xmlns:a="http://schemas.openxmlformats.org/drawingml/2006/main">
          <a:pPr algn="ctr"/>
          <a:r>
            <a:rPr lang="cs-CZ" sz="2000" dirty="0"/>
            <a:t>7,8%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8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2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bg1">
              <a:lumMod val="85000"/>
              <a:lumOff val="1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48" r:id="rId6"/>
    <p:sldLayoutId id="2147483944" r:id="rId7"/>
    <p:sldLayoutId id="2147483945" r:id="rId8"/>
    <p:sldLayoutId id="2147483946" r:id="rId9"/>
    <p:sldLayoutId id="2147483947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kresba z 3D kostky je černobílá.">
            <a:extLst>
              <a:ext uri="{FF2B5EF4-FFF2-40B4-BE49-F238E27FC236}">
                <a16:creationId xmlns:a16="http://schemas.microsoft.com/office/drawing/2014/main" id="{42448742-2165-FDC1-7478-FE437162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6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278E79-A6E6-9414-ED26-59B38773A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427" y="1454111"/>
            <a:ext cx="8009146" cy="2212848"/>
          </a:xfrm>
        </p:spPr>
        <p:txBody>
          <a:bodyPr>
            <a:normAutofit/>
          </a:bodyPr>
          <a:lstStyle/>
          <a:p>
            <a:r>
              <a:rPr lang="cs-CZ" sz="4600"/>
              <a:t>Neobnovitelné</a:t>
            </a:r>
            <a:br>
              <a:rPr lang="cs-CZ" sz="4600"/>
            </a:br>
            <a:r>
              <a:rPr lang="cs-CZ" sz="4600"/>
              <a:t>Přírodní</a:t>
            </a:r>
            <a:br>
              <a:rPr lang="cs-CZ" sz="4600"/>
            </a:br>
            <a:r>
              <a:rPr lang="cs-CZ" sz="4600"/>
              <a:t>Zdroje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6CFC37-E172-645D-7FF8-8D05A6B27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020" y="3749255"/>
            <a:ext cx="6409960" cy="118872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>
                    <a:alpha val="80000"/>
                  </a:schemeClr>
                </a:solidFill>
              </a:rPr>
              <a:t>Hansová Viktorie</a:t>
            </a:r>
          </a:p>
        </p:txBody>
      </p:sp>
    </p:spTree>
    <p:extLst>
      <p:ext uri="{BB962C8B-B14F-4D97-AF65-F5344CB8AC3E}">
        <p14:creationId xmlns:p14="http://schemas.microsoft.com/office/powerpoint/2010/main" val="38403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E7F9EDD-170C-E428-6C3F-00C89418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Rašelina (Bažiny, močály…)</a:t>
            </a:r>
            <a:br>
              <a:rPr lang="cs-CZ" dirty="0"/>
            </a:b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A84722D9-BEE6-3554-ADEE-4F492623A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Nahromaděný, částečně rozložený rostlinný materiál</a:t>
            </a:r>
          </a:p>
          <a:p>
            <a:r>
              <a:rPr lang="cs-CZ" dirty="0">
                <a:solidFill>
                  <a:schemeClr val="tx1"/>
                </a:solidFill>
              </a:rPr>
              <a:t>Slatinná Rašelina – minerálně bohatá</a:t>
            </a:r>
          </a:p>
          <a:p>
            <a:r>
              <a:rPr lang="cs-CZ" dirty="0">
                <a:solidFill>
                  <a:schemeClr val="tx1"/>
                </a:solidFill>
              </a:rPr>
              <a:t>Vrchovištní – kyselá chudá na minerály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AEEDCEBC-7BCB-D80D-24AE-69D5CF3CE0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Použítí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r>
              <a:rPr lang="cs-CZ" dirty="0">
                <a:solidFill>
                  <a:schemeClr val="tx1"/>
                </a:solidFill>
              </a:rPr>
              <a:t>Stelivo pro dobytek</a:t>
            </a:r>
          </a:p>
          <a:p>
            <a:r>
              <a:rPr lang="cs-CZ" dirty="0">
                <a:solidFill>
                  <a:schemeClr val="tx1"/>
                </a:solidFill>
              </a:rPr>
              <a:t>Akvaristika</a:t>
            </a:r>
          </a:p>
          <a:p>
            <a:r>
              <a:rPr lang="cs-CZ" dirty="0">
                <a:solidFill>
                  <a:schemeClr val="tx1"/>
                </a:solidFill>
              </a:rPr>
              <a:t>Bahenní zábaly</a:t>
            </a:r>
          </a:p>
          <a:p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28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5" name="Rectangle 5134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Kudy z nudy - Perninské rašeliniště">
            <a:extLst>
              <a:ext uri="{FF2B5EF4-FFF2-40B4-BE49-F238E27FC236}">
                <a16:creationId xmlns:a16="http://schemas.microsoft.com/office/drawing/2014/main" id="{17CD4D01-8AB1-CCF0-F72F-9538B50C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2" r="-2" b="24706"/>
          <a:stretch/>
        </p:blipFill>
        <p:spPr bwMode="auto">
          <a:xfrm>
            <a:off x="-2" y="16663"/>
            <a:ext cx="6736770" cy="2427957"/>
          </a:xfrm>
          <a:custGeom>
            <a:avLst/>
            <a:gdLst/>
            <a:ahLst/>
            <a:cxnLst/>
            <a:rect l="l" t="t" r="r" b="b"/>
            <a:pathLst>
              <a:path w="4200872" h="1514020">
                <a:moveTo>
                  <a:pt x="0" y="0"/>
                </a:moveTo>
                <a:lnTo>
                  <a:pt x="4200872" y="0"/>
                </a:lnTo>
                <a:lnTo>
                  <a:pt x="4142607" y="38563"/>
                </a:lnTo>
                <a:cubicBezTo>
                  <a:pt x="3737231" y="337805"/>
                  <a:pt x="3393114" y="765216"/>
                  <a:pt x="3008795" y="1083181"/>
                </a:cubicBezTo>
                <a:cubicBezTo>
                  <a:pt x="2488592" y="1512793"/>
                  <a:pt x="1827783" y="1891699"/>
                  <a:pt x="709479" y="810018"/>
                </a:cubicBezTo>
                <a:cubicBezTo>
                  <a:pt x="545095" y="651095"/>
                  <a:pt x="379790" y="468539"/>
                  <a:pt x="214372" y="2689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804C1F5E-6CC3-453F-A027-17CBE2DD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440" y="-9980"/>
            <a:ext cx="4226559" cy="1650095"/>
          </a:xfrm>
          <a:custGeom>
            <a:avLst/>
            <a:gdLst>
              <a:gd name="connsiteX0" fmla="*/ 0 w 4200872"/>
              <a:gd name="connsiteY0" fmla="*/ 0 h 1514020"/>
              <a:gd name="connsiteX1" fmla="*/ 4200872 w 4200872"/>
              <a:gd name="connsiteY1" fmla="*/ 0 h 1514020"/>
              <a:gd name="connsiteX2" fmla="*/ 4142607 w 4200872"/>
              <a:gd name="connsiteY2" fmla="*/ 38563 h 1514020"/>
              <a:gd name="connsiteX3" fmla="*/ 3008795 w 4200872"/>
              <a:gd name="connsiteY3" fmla="*/ 1083181 h 1514020"/>
              <a:gd name="connsiteX4" fmla="*/ 709479 w 4200872"/>
              <a:gd name="connsiteY4" fmla="*/ 810018 h 1514020"/>
              <a:gd name="connsiteX5" fmla="*/ 214372 w 4200872"/>
              <a:gd name="connsiteY5" fmla="*/ 268967 h 1514020"/>
              <a:gd name="connsiteX0" fmla="*/ 4111158 w 4111158"/>
              <a:gd name="connsiteY0" fmla="*/ 0 h 1514020"/>
              <a:gd name="connsiteX1" fmla="*/ 4052893 w 4111158"/>
              <a:gd name="connsiteY1" fmla="*/ 38563 h 1514020"/>
              <a:gd name="connsiteX2" fmla="*/ 2919081 w 4111158"/>
              <a:gd name="connsiteY2" fmla="*/ 1083181 h 1514020"/>
              <a:gd name="connsiteX3" fmla="*/ 619765 w 4111158"/>
              <a:gd name="connsiteY3" fmla="*/ 810018 h 1514020"/>
              <a:gd name="connsiteX4" fmla="*/ 124658 w 4111158"/>
              <a:gd name="connsiteY4" fmla="*/ 268967 h 1514020"/>
              <a:gd name="connsiteX5" fmla="*/ 0 w 4111158"/>
              <a:gd name="connsiteY5" fmla="*/ 83899 h 1514020"/>
              <a:gd name="connsiteX0" fmla="*/ 4146758 w 4146758"/>
              <a:gd name="connsiteY0" fmla="*/ 0 h 1514020"/>
              <a:gd name="connsiteX1" fmla="*/ 4088493 w 4146758"/>
              <a:gd name="connsiteY1" fmla="*/ 38563 h 1514020"/>
              <a:gd name="connsiteX2" fmla="*/ 2954681 w 4146758"/>
              <a:gd name="connsiteY2" fmla="*/ 1083181 h 1514020"/>
              <a:gd name="connsiteX3" fmla="*/ 655365 w 4146758"/>
              <a:gd name="connsiteY3" fmla="*/ 810018 h 1514020"/>
              <a:gd name="connsiteX4" fmla="*/ 160258 w 4146758"/>
              <a:gd name="connsiteY4" fmla="*/ 268967 h 1514020"/>
              <a:gd name="connsiteX5" fmla="*/ 0 w 4146758"/>
              <a:gd name="connsiteY5" fmla="*/ 10654 h 15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6758" h="1514020">
                <a:moveTo>
                  <a:pt x="4146758" y="0"/>
                </a:moveTo>
                <a:lnTo>
                  <a:pt x="4088493" y="38563"/>
                </a:lnTo>
                <a:cubicBezTo>
                  <a:pt x="3683117" y="337805"/>
                  <a:pt x="3339000" y="765216"/>
                  <a:pt x="2954681" y="1083181"/>
                </a:cubicBezTo>
                <a:cubicBezTo>
                  <a:pt x="2434478" y="1512793"/>
                  <a:pt x="1773669" y="1891699"/>
                  <a:pt x="655365" y="810018"/>
                </a:cubicBezTo>
                <a:cubicBezTo>
                  <a:pt x="490981" y="651095"/>
                  <a:pt x="325676" y="468539"/>
                  <a:pt x="160258" y="268967"/>
                </a:cubicBezTo>
                <a:cubicBezTo>
                  <a:pt x="88801" y="179311"/>
                  <a:pt x="0" y="10654"/>
                  <a:pt x="0" y="10654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5130" name="Picture 10" descr="Connemara 12y 0,7l 40% - Alkohol-shop.cz">
            <a:extLst>
              <a:ext uri="{FF2B5EF4-FFF2-40B4-BE49-F238E27FC236}">
                <a16:creationId xmlns:a16="http://schemas.microsoft.com/office/drawing/2014/main" id="{1229786E-0C38-1C6D-0209-AF016F91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22467" b="-1"/>
          <a:stretch/>
        </p:blipFill>
        <p:spPr bwMode="auto">
          <a:xfrm>
            <a:off x="7608055" y="-9979"/>
            <a:ext cx="4583947" cy="6141651"/>
          </a:xfrm>
          <a:custGeom>
            <a:avLst/>
            <a:gdLst/>
            <a:ahLst/>
            <a:cxnLst/>
            <a:rect l="l" t="t" r="r" b="b"/>
            <a:pathLst>
              <a:path w="4583947" h="6141651">
                <a:moveTo>
                  <a:pt x="1310966" y="0"/>
                </a:moveTo>
                <a:lnTo>
                  <a:pt x="4583947" y="0"/>
                </a:lnTo>
                <a:lnTo>
                  <a:pt x="4583947" y="4238291"/>
                </a:lnTo>
                <a:lnTo>
                  <a:pt x="4541880" y="4268837"/>
                </a:lnTo>
                <a:cubicBezTo>
                  <a:pt x="4395640" y="4371082"/>
                  <a:pt x="4254236" y="4463820"/>
                  <a:pt x="4128523" y="4550523"/>
                </a:cubicBezTo>
                <a:cubicBezTo>
                  <a:pt x="3416510" y="5042390"/>
                  <a:pt x="2702940" y="5533242"/>
                  <a:pt x="1946719" y="5943410"/>
                </a:cubicBezTo>
                <a:cubicBezTo>
                  <a:pt x="1506382" y="6182505"/>
                  <a:pt x="872113" y="6320608"/>
                  <a:pt x="393090" y="5663210"/>
                </a:cubicBezTo>
                <a:cubicBezTo>
                  <a:pt x="73281" y="5224009"/>
                  <a:pt x="-2478" y="4638736"/>
                  <a:pt x="62" y="4156575"/>
                </a:cubicBezTo>
                <a:cubicBezTo>
                  <a:pt x="8670" y="2528953"/>
                  <a:pt x="544344" y="1025333"/>
                  <a:pt x="1277882" y="4203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6FB98D75-FCBF-4337-916E-3D5EE529D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9075" y="16663"/>
            <a:ext cx="4352924" cy="6092804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4128523 w 4496214"/>
              <a:gd name="connsiteY2" fmla="*/ 3104141 h 4650427"/>
              <a:gd name="connsiteX3" fmla="*/ 3578025 w 4496214"/>
              <a:gd name="connsiteY3" fmla="*/ 3466740 h 4650427"/>
              <a:gd name="connsiteX4" fmla="*/ 1946719 w 4496214"/>
              <a:gd name="connsiteY4" fmla="*/ 4497028 h 4650427"/>
              <a:gd name="connsiteX5" fmla="*/ 393090 w 4496214"/>
              <a:gd name="connsiteY5" fmla="*/ 4216828 h 4650427"/>
              <a:gd name="connsiteX6" fmla="*/ 62 w 4496214"/>
              <a:gd name="connsiteY6" fmla="*/ 2710193 h 4650427"/>
              <a:gd name="connsiteX7" fmla="*/ 513680 w 4496214"/>
              <a:gd name="connsiteY7" fmla="*/ 0 h 4650427"/>
              <a:gd name="connsiteX0" fmla="*/ 4496214 w 4496214"/>
              <a:gd name="connsiteY0" fmla="*/ 2853699 h 4650427"/>
              <a:gd name="connsiteX1" fmla="*/ 4327504 w 4496214"/>
              <a:gd name="connsiteY1" fmla="*/ 2969126 h 4650427"/>
              <a:gd name="connsiteX2" fmla="*/ 3578025 w 4496214"/>
              <a:gd name="connsiteY2" fmla="*/ 3466740 h 4650427"/>
              <a:gd name="connsiteX3" fmla="*/ 1946719 w 4496214"/>
              <a:gd name="connsiteY3" fmla="*/ 4497028 h 4650427"/>
              <a:gd name="connsiteX4" fmla="*/ 393090 w 4496214"/>
              <a:gd name="connsiteY4" fmla="*/ 4216828 h 4650427"/>
              <a:gd name="connsiteX5" fmla="*/ 62 w 4496214"/>
              <a:gd name="connsiteY5" fmla="*/ 2710193 h 4650427"/>
              <a:gd name="connsiteX6" fmla="*/ 513680 w 4496214"/>
              <a:gd name="connsiteY6" fmla="*/ 0 h 4650427"/>
              <a:gd name="connsiteX0" fmla="*/ 4496214 w 4496214"/>
              <a:gd name="connsiteY0" fmla="*/ 2853699 h 4650427"/>
              <a:gd name="connsiteX1" fmla="*/ 3578025 w 4496214"/>
              <a:gd name="connsiteY1" fmla="*/ 3466740 h 4650427"/>
              <a:gd name="connsiteX2" fmla="*/ 1946719 w 4496214"/>
              <a:gd name="connsiteY2" fmla="*/ 4497028 h 4650427"/>
              <a:gd name="connsiteX3" fmla="*/ 393090 w 4496214"/>
              <a:gd name="connsiteY3" fmla="*/ 4216828 h 4650427"/>
              <a:gd name="connsiteX4" fmla="*/ 62 w 4496214"/>
              <a:gd name="connsiteY4" fmla="*/ 2710193 h 4650427"/>
              <a:gd name="connsiteX5" fmla="*/ 513680 w 4496214"/>
              <a:gd name="connsiteY5" fmla="*/ 0 h 4650427"/>
              <a:gd name="connsiteX0" fmla="*/ 3578025 w 3578025"/>
              <a:gd name="connsiteY0" fmla="*/ 3466740 h 4650427"/>
              <a:gd name="connsiteX1" fmla="*/ 1946719 w 3578025"/>
              <a:gd name="connsiteY1" fmla="*/ 4497028 h 4650427"/>
              <a:gd name="connsiteX2" fmla="*/ 393090 w 3578025"/>
              <a:gd name="connsiteY2" fmla="*/ 4216828 h 4650427"/>
              <a:gd name="connsiteX3" fmla="*/ 62 w 3578025"/>
              <a:gd name="connsiteY3" fmla="*/ 2710193 h 4650427"/>
              <a:gd name="connsiteX4" fmla="*/ 513680 w 3578025"/>
              <a:gd name="connsiteY4" fmla="*/ 0 h 4650427"/>
              <a:gd name="connsiteX0" fmla="*/ 3578025 w 3578025"/>
              <a:gd name="connsiteY0" fmla="*/ 3466740 h 4705670"/>
              <a:gd name="connsiteX1" fmla="*/ 1946719 w 3578025"/>
              <a:gd name="connsiteY1" fmla="*/ 4497028 h 4705670"/>
              <a:gd name="connsiteX2" fmla="*/ 393090 w 3578025"/>
              <a:gd name="connsiteY2" fmla="*/ 4216828 h 4705670"/>
              <a:gd name="connsiteX3" fmla="*/ 62 w 3578025"/>
              <a:gd name="connsiteY3" fmla="*/ 2710193 h 4705670"/>
              <a:gd name="connsiteX4" fmla="*/ 513680 w 3578025"/>
              <a:gd name="connsiteY4" fmla="*/ 0 h 470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8025" h="4705670">
                <a:moveTo>
                  <a:pt x="3578025" y="3466740"/>
                </a:moveTo>
                <a:cubicBezTo>
                  <a:pt x="3034256" y="3810169"/>
                  <a:pt x="2520630" y="4206761"/>
                  <a:pt x="1946719" y="4497028"/>
                </a:cubicBezTo>
                <a:cubicBezTo>
                  <a:pt x="1423184" y="4761816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553A310-7932-54BB-6EEB-AC164E8F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2444620"/>
            <a:ext cx="6204857" cy="3921966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Perninské</a:t>
            </a:r>
            <a:r>
              <a:rPr lang="cs-CZ" dirty="0">
                <a:solidFill>
                  <a:schemeClr val="tx1"/>
                </a:solidFill>
              </a:rPr>
              <a:t> Rašeliniště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Irský Alkohol s trochou rašeliny</a:t>
            </a:r>
          </a:p>
        </p:txBody>
      </p:sp>
    </p:spTree>
    <p:extLst>
      <p:ext uri="{BB962C8B-B14F-4D97-AF65-F5344CB8AC3E}">
        <p14:creationId xmlns:p14="http://schemas.microsoft.com/office/powerpoint/2010/main" val="218534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9D9425E-1243-0150-990D-634689E3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/>
              <a:t>Rudy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A01966-ECF4-3C61-E11D-2D24B14CE1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Označení pro minerál nebo horninu, který obsahuje významný podíl chemických prvků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420CF5D-A80C-0D4A-9761-E21BC3A7F3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Dělí se na :</a:t>
            </a:r>
          </a:p>
          <a:p>
            <a:r>
              <a:rPr lang="cs-CZ" dirty="0" err="1">
                <a:solidFill>
                  <a:schemeClr val="tx1"/>
                </a:solidFill>
              </a:rPr>
              <a:t>Monometalické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(obsahující jeden kov)</a:t>
            </a:r>
          </a:p>
          <a:p>
            <a:r>
              <a:rPr lang="cs-CZ" dirty="0">
                <a:solidFill>
                  <a:schemeClr val="tx1"/>
                </a:solidFill>
              </a:rPr>
              <a:t>Polymetalické </a:t>
            </a:r>
          </a:p>
          <a:p>
            <a:r>
              <a:rPr lang="cs-CZ" dirty="0">
                <a:solidFill>
                  <a:schemeClr val="tx1"/>
                </a:solidFill>
              </a:rPr>
              <a:t>(obsahující více kovů)</a:t>
            </a:r>
          </a:p>
          <a:p>
            <a:r>
              <a:rPr lang="cs-CZ" dirty="0">
                <a:solidFill>
                  <a:schemeClr val="tx1"/>
                </a:solidFill>
              </a:rPr>
              <a:t>Rudy barevných kovů</a:t>
            </a:r>
          </a:p>
        </p:txBody>
      </p:sp>
    </p:spTree>
    <p:extLst>
      <p:ext uri="{BB962C8B-B14F-4D97-AF65-F5344CB8AC3E}">
        <p14:creationId xmlns:p14="http://schemas.microsoft.com/office/powerpoint/2010/main" val="291525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6E1E751-4767-138C-1D26-EFE9D9FC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/>
              <a:t>Ukázka některých Rud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C6DD678-50C1-6913-6184-33F3101FD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Chromit</a:t>
            </a:r>
            <a:r>
              <a:rPr lang="cs-CZ" dirty="0">
                <a:solidFill>
                  <a:schemeClr val="tx1"/>
                </a:solidFill>
              </a:rPr>
              <a:t>	         Wolframit</a:t>
            </a:r>
            <a:r>
              <a:rPr lang="cs-CZ" dirty="0"/>
              <a:t>	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41FEE30-078E-1ED0-C691-EB5E97243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5998"/>
            <a:ext cx="5151122" cy="7619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Bornit		Cinabarit</a:t>
            </a:r>
          </a:p>
        </p:txBody>
      </p:sp>
      <p:pic>
        <p:nvPicPr>
          <p:cNvPr id="6148" name="Picture 4" descr="Wolframit – Wikipedie">
            <a:extLst>
              <a:ext uri="{FF2B5EF4-FFF2-40B4-BE49-F238E27FC236}">
                <a16:creationId xmlns:a16="http://schemas.microsoft.com/office/drawing/2014/main" id="{7C907FA9-799E-F9BB-9226-DA544055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63" y="3104713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inabarit">
            <a:extLst>
              <a:ext uri="{FF2B5EF4-FFF2-40B4-BE49-F238E27FC236}">
                <a16:creationId xmlns:a16="http://schemas.microsoft.com/office/drawing/2014/main" id="{563B35FB-CFFD-F4C5-87DF-6DA0C305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068" y="312021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ornit, paví ruda">
            <a:extLst>
              <a:ext uri="{FF2B5EF4-FFF2-40B4-BE49-F238E27FC236}">
                <a16:creationId xmlns:a16="http://schemas.microsoft.com/office/drawing/2014/main" id="{CC59AD50-B135-C87E-0FE0-7C002A9F58A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62" y="3104713"/>
            <a:ext cx="2146535" cy="16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inerály , Bornit z lokality Krupka, štola Barbora, Česká republika">
            <a:extLst>
              <a:ext uri="{FF2B5EF4-FFF2-40B4-BE49-F238E27FC236}">
                <a16:creationId xmlns:a16="http://schemas.microsoft.com/office/drawing/2014/main" id="{2F7A834A-309B-6C10-487D-FFFB26D5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62" y="4879911"/>
            <a:ext cx="237066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hromit">
            <a:extLst>
              <a:ext uri="{FF2B5EF4-FFF2-40B4-BE49-F238E27FC236}">
                <a16:creationId xmlns:a16="http://schemas.microsoft.com/office/drawing/2014/main" id="{78D7CEB4-B502-D882-72CF-5AA7B9D614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4" y="31047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81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1A280C63-F064-ADBE-C611-6D7B1AB1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498" y="1482400"/>
            <a:ext cx="5151119" cy="7619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Chalkopyrit			Zlato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52E34108-F3A2-93F8-B6E5-64851939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1387153"/>
            <a:ext cx="5151122" cy="8988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Hematit			Ilmenit</a:t>
            </a:r>
          </a:p>
        </p:txBody>
      </p:sp>
      <p:pic>
        <p:nvPicPr>
          <p:cNvPr id="7170" name="Picture 2" descr="Chalkopyrit – Wikipedie">
            <a:extLst>
              <a:ext uri="{FF2B5EF4-FFF2-40B4-BE49-F238E27FC236}">
                <a16:creationId xmlns:a16="http://schemas.microsoft.com/office/drawing/2014/main" id="{36266C47-8C4F-9E35-F83A-97E7040BA6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9" y="228600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alkopyrit surový 4 - 6 cm TOP kvalita - Magieprirody.cz">
            <a:extLst>
              <a:ext uri="{FF2B5EF4-FFF2-40B4-BE49-F238E27FC236}">
                <a16:creationId xmlns:a16="http://schemas.microsoft.com/office/drawing/2014/main" id="{C59ADB34-72F9-11DF-B7AB-3748DE0D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8" y="4404050"/>
            <a:ext cx="2352675" cy="172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lato – jakou cenu má nevědomost? | FXstreet.cz">
            <a:extLst>
              <a:ext uri="{FF2B5EF4-FFF2-40B4-BE49-F238E27FC236}">
                <a16:creationId xmlns:a16="http://schemas.microsoft.com/office/drawing/2014/main" id="{5A2C9ADB-15C3-CB3A-E145-A04372831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33187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ematit – kámen krve | Svět minerálů">
            <a:extLst>
              <a:ext uri="{FF2B5EF4-FFF2-40B4-BE49-F238E27FC236}">
                <a16:creationId xmlns:a16="http://schemas.microsoft.com/office/drawing/2014/main" id="{0B591377-D6FD-586A-82EC-FD993980B20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8" y="233187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lmenit – Wikipedie">
            <a:extLst>
              <a:ext uri="{FF2B5EF4-FFF2-40B4-BE49-F238E27FC236}">
                <a16:creationId xmlns:a16="http://schemas.microsoft.com/office/drawing/2014/main" id="{EDCF4C85-0815-5BAA-91CA-F095A7FC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711" y="2331874"/>
            <a:ext cx="1742289" cy="17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lmenit">
            <a:extLst>
              <a:ext uri="{FF2B5EF4-FFF2-40B4-BE49-F238E27FC236}">
                <a16:creationId xmlns:a16="http://schemas.microsoft.com/office/drawing/2014/main" id="{88E2A89B-86AB-DC68-A5B2-8E9823D5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289" y="4179130"/>
            <a:ext cx="1859132" cy="185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5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07B3068-FBE9-C371-DF63-5C8E63D3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Nerudy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A46500F-FE4C-4655-A4E2-773ECCA50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Jsou třída nerostů zpravidla definována v souvislosti s těžbou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28A0F7A0-C60A-4FED-1DFF-AAA74E5D1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Dělí se podle:</a:t>
            </a:r>
          </a:p>
          <a:p>
            <a:r>
              <a:rPr lang="cs-CZ" dirty="0">
                <a:solidFill>
                  <a:schemeClr val="tx1"/>
                </a:solidFill>
              </a:rPr>
              <a:t>Vlastností</a:t>
            </a:r>
          </a:p>
          <a:p>
            <a:r>
              <a:rPr lang="cs-CZ" dirty="0">
                <a:solidFill>
                  <a:schemeClr val="tx1"/>
                </a:solidFill>
              </a:rPr>
              <a:t>Použití</a:t>
            </a:r>
          </a:p>
          <a:p>
            <a:r>
              <a:rPr lang="cs-CZ" dirty="0">
                <a:solidFill>
                  <a:schemeClr val="tx1"/>
                </a:solidFill>
              </a:rPr>
              <a:t>Drahé, technické, keramické, žáruvzdorné, sklářské a chemické kameny</a:t>
            </a:r>
          </a:p>
        </p:txBody>
      </p:sp>
    </p:spTree>
    <p:extLst>
      <p:ext uri="{BB962C8B-B14F-4D97-AF65-F5344CB8AC3E}">
        <p14:creationId xmlns:p14="http://schemas.microsoft.com/office/powerpoint/2010/main" val="158234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67D03-2307-A5E1-B501-5AB96330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Ukázka Některých </a:t>
            </a:r>
            <a:r>
              <a:rPr lang="cs-CZ" dirty="0" err="1"/>
              <a:t>Nerud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C2C7B5-E73B-E64C-05BB-FA33E3B8A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Síra				Pyrit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9F3DFB9-9A47-F60B-4529-58EDB1E6F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Kyanit			</a:t>
            </a:r>
            <a:r>
              <a:rPr lang="cs-CZ" dirty="0" err="1"/>
              <a:t>Fayalit</a:t>
            </a:r>
            <a:endParaRPr lang="cs-CZ" dirty="0"/>
          </a:p>
        </p:txBody>
      </p:sp>
      <p:pic>
        <p:nvPicPr>
          <p:cNvPr id="9218" name="Picture 2" descr="Síra (minerál) – Wikipedie">
            <a:extLst>
              <a:ext uri="{FF2B5EF4-FFF2-40B4-BE49-F238E27FC236}">
                <a16:creationId xmlns:a16="http://schemas.microsoft.com/office/drawing/2014/main" id="{00E07820-1299-0DE2-DA73-6C457EB868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1" y="3147818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yrit - význam, účinky, vlastnosti | Milujeme Kameny">
            <a:extLst>
              <a:ext uri="{FF2B5EF4-FFF2-40B4-BE49-F238E27FC236}">
                <a16:creationId xmlns:a16="http://schemas.microsoft.com/office/drawing/2014/main" id="{DCF0FBE6-0A1F-1A0B-0B53-5B82434F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80" y="309776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yanit – Wikipedie">
            <a:extLst>
              <a:ext uri="{FF2B5EF4-FFF2-40B4-BE49-F238E27FC236}">
                <a16:creationId xmlns:a16="http://schemas.microsoft.com/office/drawing/2014/main" id="{BA76EC55-B2A9-F7A5-6EEA-EDB8D44DEC3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78" y="304799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ayalite - Wikipedia">
            <a:extLst>
              <a:ext uri="{FF2B5EF4-FFF2-40B4-BE49-F238E27FC236}">
                <a16:creationId xmlns:a16="http://schemas.microsoft.com/office/drawing/2014/main" id="{18874610-6661-F5FB-34BB-1753B91D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584" y="304799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Mineralienatlas Lexikon - Fayalit (english Version)">
            <a:extLst>
              <a:ext uri="{FF2B5EF4-FFF2-40B4-BE49-F238E27FC236}">
                <a16:creationId xmlns:a16="http://schemas.microsoft.com/office/drawing/2014/main" id="{25BE3C7A-AF26-A84C-8523-1E87442B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83" y="50114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3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>
            <a:extLst>
              <a:ext uri="{FF2B5EF4-FFF2-40B4-BE49-F238E27FC236}">
                <a16:creationId xmlns:a16="http://schemas.microsoft.com/office/drawing/2014/main" id="{F8D030CD-1B37-73DA-4E51-26082E3B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Shrnutí: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A938374-CC3C-37D9-C21A-34B9C657FD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Co jsou to fosilní paliva, jak vznikají</a:t>
            </a:r>
          </a:p>
          <a:p>
            <a:r>
              <a:rPr lang="cs-CZ" dirty="0">
                <a:solidFill>
                  <a:schemeClr val="tx1"/>
                </a:solidFill>
              </a:rPr>
              <a:t>Ropa, jak vzniká, Jaký stát jí nejvíce těží</a:t>
            </a:r>
          </a:p>
          <a:p>
            <a:r>
              <a:rPr lang="cs-CZ" dirty="0">
                <a:solidFill>
                  <a:schemeClr val="tx1"/>
                </a:solidFill>
              </a:rPr>
              <a:t>Uhlí, rozdělení a opět jaké země jí nejvíce těží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2D0F7B98-1BB9-41DC-5D33-497CED0BEF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Rašelina, použití a rozdělení</a:t>
            </a:r>
          </a:p>
          <a:p>
            <a:r>
              <a:rPr lang="cs-CZ" dirty="0">
                <a:solidFill>
                  <a:schemeClr val="tx1"/>
                </a:solidFill>
              </a:rPr>
              <a:t>Rudy a Nerudy, rozdělení, použití a ukázky</a:t>
            </a:r>
          </a:p>
        </p:txBody>
      </p:sp>
    </p:spTree>
    <p:extLst>
      <p:ext uri="{BB962C8B-B14F-4D97-AF65-F5344CB8AC3E}">
        <p14:creationId xmlns:p14="http://schemas.microsoft.com/office/powerpoint/2010/main" val="115192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Picture 3" descr="Otazníky v řadě a jeden otazník je osvětlen">
            <a:extLst>
              <a:ext uri="{FF2B5EF4-FFF2-40B4-BE49-F238E27FC236}">
                <a16:creationId xmlns:a16="http://schemas.microsoft.com/office/drawing/2014/main" id="{96584F18-6362-3413-F9FC-B0F15D004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b="1372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89E888-5908-B5F7-5BA6-E2667EDFF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7740" y="1529526"/>
            <a:ext cx="8009146" cy="2212848"/>
          </a:xfrm>
        </p:spPr>
        <p:txBody>
          <a:bodyPr>
            <a:normAutofit/>
          </a:bodyPr>
          <a:lstStyle/>
          <a:p>
            <a:r>
              <a:rPr lang="cs-CZ" sz="8800" dirty="0"/>
              <a:t>Otázky</a:t>
            </a:r>
          </a:p>
        </p:txBody>
      </p:sp>
    </p:spTree>
    <p:extLst>
      <p:ext uri="{BB962C8B-B14F-4D97-AF65-F5344CB8AC3E}">
        <p14:creationId xmlns:p14="http://schemas.microsoft.com/office/powerpoint/2010/main" val="70320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0" name="Rectangle 10252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9D7CE-9595-E5D3-C685-850703E1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17" y="1405380"/>
            <a:ext cx="3669699" cy="4580083"/>
          </a:xfrm>
        </p:spPr>
        <p:txBody>
          <a:bodyPr>
            <a:normAutofit/>
          </a:bodyPr>
          <a:lstStyle/>
          <a:p>
            <a:r>
              <a:rPr lang="cs-CZ" dirty="0"/>
              <a:t>Jak vznikají fosilní paliva?</a:t>
            </a:r>
          </a:p>
          <a:p>
            <a:pPr marL="514350" indent="-514350">
              <a:buAutoNum type="alphaLcParenR"/>
            </a:pPr>
            <a:r>
              <a:rPr lang="cs-CZ" dirty="0"/>
              <a:t>Z Dinosaurů</a:t>
            </a:r>
          </a:p>
          <a:p>
            <a:pPr marL="514350" indent="-514350">
              <a:buAutoNum type="alphaLcParenR"/>
            </a:pPr>
            <a:r>
              <a:rPr lang="cs-CZ" dirty="0"/>
              <a:t>Přírodními procesy</a:t>
            </a:r>
          </a:p>
          <a:p>
            <a:pPr marL="514350" indent="-514350">
              <a:buAutoNum type="alphaLcParenR"/>
            </a:pPr>
            <a:r>
              <a:rPr lang="cs-CZ" dirty="0"/>
              <a:t>Někdo to přines z Muzea</a:t>
            </a:r>
          </a:p>
        </p:txBody>
      </p:sp>
      <p:pic>
        <p:nvPicPr>
          <p:cNvPr id="10248" name="Picture 8" descr="The Popular, Lucrative, and Legally Questionable Fossil Trade - JSTOR Daily">
            <a:extLst>
              <a:ext uri="{FF2B5EF4-FFF2-40B4-BE49-F238E27FC236}">
                <a16:creationId xmlns:a16="http://schemas.microsoft.com/office/drawing/2014/main" id="{A7EB5EBA-7F9C-D3CC-FFF5-412F97966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138"/>
          <a:stretch/>
        </p:blipFill>
        <p:spPr bwMode="auto">
          <a:xfrm>
            <a:off x="6740167" y="469204"/>
            <a:ext cx="4694019" cy="2972171"/>
          </a:xfrm>
          <a:custGeom>
            <a:avLst/>
            <a:gdLst/>
            <a:ahLst/>
            <a:cxnLst/>
            <a:rect l="l" t="t" r="r" b="b"/>
            <a:pathLst>
              <a:path w="3795325" h="2403134">
                <a:moveTo>
                  <a:pt x="2184722" y="841"/>
                </a:moveTo>
                <a:cubicBezTo>
                  <a:pt x="2814560" y="-21325"/>
                  <a:pt x="3427201" y="397824"/>
                  <a:pt x="3677533" y="894830"/>
                </a:cubicBezTo>
                <a:cubicBezTo>
                  <a:pt x="3905982" y="1349627"/>
                  <a:pt x="3831860" y="1869725"/>
                  <a:pt x="3190190" y="2178399"/>
                </a:cubicBezTo>
                <a:cubicBezTo>
                  <a:pt x="2451548" y="2533654"/>
                  <a:pt x="455452" y="2514018"/>
                  <a:pt x="70136" y="1781594"/>
                </a:cubicBezTo>
                <a:cubicBezTo>
                  <a:pt x="-105004" y="1447806"/>
                  <a:pt x="67090" y="1001681"/>
                  <a:pt x="373717" y="712643"/>
                </a:cubicBezTo>
                <a:cubicBezTo>
                  <a:pt x="803704" y="308075"/>
                  <a:pt x="1480908" y="87517"/>
                  <a:pt x="2058627" y="11266"/>
                </a:cubicBezTo>
                <a:cubicBezTo>
                  <a:pt x="2100667" y="5758"/>
                  <a:pt x="2142732" y="2319"/>
                  <a:pt x="2184722" y="8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1" name="Freeform: Shape 10254">
            <a:extLst>
              <a:ext uri="{FF2B5EF4-FFF2-40B4-BE49-F238E27FC236}">
                <a16:creationId xmlns:a16="http://schemas.microsoft.com/office/drawing/2014/main" id="{6072F1F1-F5A7-41C5-8CFF-9B42383FF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307" y="914400"/>
            <a:ext cx="3795329" cy="22729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0246" name="Picture 6" descr="55,543 Fossil Stock Photos, Pictures &amp; Royalty-Free Images - iStock">
            <a:extLst>
              <a:ext uri="{FF2B5EF4-FFF2-40B4-BE49-F238E27FC236}">
                <a16:creationId xmlns:a16="http://schemas.microsoft.com/office/drawing/2014/main" id="{DCE7C7CB-2009-BD00-D10C-72CB91CBA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" b="3"/>
          <a:stretch/>
        </p:blipFill>
        <p:spPr bwMode="auto">
          <a:xfrm>
            <a:off x="6994689" y="3695420"/>
            <a:ext cx="4375697" cy="2981887"/>
          </a:xfrm>
          <a:custGeom>
            <a:avLst/>
            <a:gdLst/>
            <a:ahLst/>
            <a:cxnLst/>
            <a:rect l="l" t="t" r="r" b="b"/>
            <a:pathLst>
              <a:path w="3424830" h="2333904">
                <a:moveTo>
                  <a:pt x="2057928" y="1514"/>
                </a:moveTo>
                <a:cubicBezTo>
                  <a:pt x="2319940" y="10302"/>
                  <a:pt x="2578077" y="57197"/>
                  <a:pt x="2798241" y="137443"/>
                </a:cubicBezTo>
                <a:cubicBezTo>
                  <a:pt x="3301471" y="321017"/>
                  <a:pt x="3606337" y="678391"/>
                  <a:pt x="3305718" y="1153080"/>
                </a:cubicBezTo>
                <a:cubicBezTo>
                  <a:pt x="2959389" y="1699458"/>
                  <a:pt x="1336592" y="2564833"/>
                  <a:pt x="511998" y="2276616"/>
                </a:cubicBezTo>
                <a:cubicBezTo>
                  <a:pt x="136458" y="2145183"/>
                  <a:pt x="-37885" y="1791068"/>
                  <a:pt x="6879" y="1475695"/>
                </a:cubicBezTo>
                <a:cubicBezTo>
                  <a:pt x="69549" y="1033953"/>
                  <a:pt x="461111" y="598733"/>
                  <a:pt x="873404" y="297119"/>
                </a:cubicBezTo>
                <a:cubicBezTo>
                  <a:pt x="1113720" y="121873"/>
                  <a:pt x="1448145" y="28457"/>
                  <a:pt x="1795887" y="5604"/>
                </a:cubicBezTo>
                <a:cubicBezTo>
                  <a:pt x="1882823" y="-111"/>
                  <a:pt x="1970591" y="-1416"/>
                  <a:pt x="2057928" y="15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6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2C1111-C1E0-DCFF-7451-0247F16E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DFC55B-C313-FC07-8AFC-76BA2943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33" y="2174904"/>
            <a:ext cx="10668000" cy="3818083"/>
          </a:xfrm>
        </p:spPr>
        <p:txBody>
          <a:bodyPr/>
          <a:lstStyle/>
          <a:p>
            <a:r>
              <a:rPr lang="cs-CZ" dirty="0">
                <a:solidFill>
                  <a:srgbClr val="FFFFFF"/>
                </a:solidFill>
              </a:rPr>
              <a:t>Paliva (Fosilní, uhlí, ropa, zemní plyn, rašelina)</a:t>
            </a:r>
          </a:p>
          <a:p>
            <a:r>
              <a:rPr lang="cs-CZ" dirty="0">
                <a:solidFill>
                  <a:srgbClr val="FFFFFF"/>
                </a:solidFill>
              </a:rPr>
              <a:t>Rudy</a:t>
            </a:r>
          </a:p>
          <a:p>
            <a:r>
              <a:rPr lang="cs-CZ" dirty="0">
                <a:solidFill>
                  <a:srgbClr val="FFFFFF"/>
                </a:solidFill>
              </a:rPr>
              <a:t>Nerudy</a:t>
            </a:r>
          </a:p>
          <a:p>
            <a:r>
              <a:rPr lang="cs-CZ" dirty="0">
                <a:solidFill>
                  <a:srgbClr val="FFFFFF"/>
                </a:solidFill>
              </a:rPr>
              <a:t>Ukázky</a:t>
            </a:r>
          </a:p>
        </p:txBody>
      </p:sp>
    </p:spTree>
    <p:extLst>
      <p:ext uri="{BB962C8B-B14F-4D97-AF65-F5344CB8AC3E}">
        <p14:creationId xmlns:p14="http://schemas.microsoft.com/office/powerpoint/2010/main" val="322389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13" name="Rectangle 11312">
            <a:extLst>
              <a:ext uri="{FF2B5EF4-FFF2-40B4-BE49-F238E27FC236}">
                <a16:creationId xmlns:a16="http://schemas.microsoft.com/office/drawing/2014/main" id="{73C423DB-7749-4DF8-8419-C7C2F0EF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5" name="Freeform: Shape 11314">
            <a:extLst>
              <a:ext uri="{FF2B5EF4-FFF2-40B4-BE49-F238E27FC236}">
                <a16:creationId xmlns:a16="http://schemas.microsoft.com/office/drawing/2014/main" id="{9ECF3A00-8E24-4374-B120-4B4F16593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85154" flipH="1">
            <a:off x="7183784" y="-2578519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1317" name="Freeform: Shape 11316">
            <a:extLst>
              <a:ext uri="{FF2B5EF4-FFF2-40B4-BE49-F238E27FC236}">
                <a16:creationId xmlns:a16="http://schemas.microsoft.com/office/drawing/2014/main" id="{3DE583E0-5EB5-4515-8B05-E0EE6FF4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95284" y="4878825"/>
            <a:ext cx="5492963" cy="2000250"/>
          </a:xfrm>
          <a:custGeom>
            <a:avLst/>
            <a:gdLst>
              <a:gd name="connsiteX0" fmla="*/ 0 w 4200872"/>
              <a:gd name="connsiteY0" fmla="*/ 0 h 1514020"/>
              <a:gd name="connsiteX1" fmla="*/ 4200872 w 4200872"/>
              <a:gd name="connsiteY1" fmla="*/ 0 h 1514020"/>
              <a:gd name="connsiteX2" fmla="*/ 4142607 w 4200872"/>
              <a:gd name="connsiteY2" fmla="*/ 38563 h 1514020"/>
              <a:gd name="connsiteX3" fmla="*/ 3008795 w 4200872"/>
              <a:gd name="connsiteY3" fmla="*/ 1083181 h 1514020"/>
              <a:gd name="connsiteX4" fmla="*/ 709479 w 4200872"/>
              <a:gd name="connsiteY4" fmla="*/ 810018 h 1514020"/>
              <a:gd name="connsiteX5" fmla="*/ 214372 w 4200872"/>
              <a:gd name="connsiteY5" fmla="*/ 268967 h 1514020"/>
              <a:gd name="connsiteX0" fmla="*/ 4111158 w 4111158"/>
              <a:gd name="connsiteY0" fmla="*/ 0 h 1514020"/>
              <a:gd name="connsiteX1" fmla="*/ 4052893 w 4111158"/>
              <a:gd name="connsiteY1" fmla="*/ 38563 h 1514020"/>
              <a:gd name="connsiteX2" fmla="*/ 2919081 w 4111158"/>
              <a:gd name="connsiteY2" fmla="*/ 1083181 h 1514020"/>
              <a:gd name="connsiteX3" fmla="*/ 619765 w 4111158"/>
              <a:gd name="connsiteY3" fmla="*/ 810018 h 1514020"/>
              <a:gd name="connsiteX4" fmla="*/ 124658 w 4111158"/>
              <a:gd name="connsiteY4" fmla="*/ 268967 h 1514020"/>
              <a:gd name="connsiteX5" fmla="*/ 0 w 4111158"/>
              <a:gd name="connsiteY5" fmla="*/ 83899 h 1514020"/>
              <a:gd name="connsiteX0" fmla="*/ 4146758 w 4146758"/>
              <a:gd name="connsiteY0" fmla="*/ 0 h 1514020"/>
              <a:gd name="connsiteX1" fmla="*/ 4088493 w 4146758"/>
              <a:gd name="connsiteY1" fmla="*/ 38563 h 1514020"/>
              <a:gd name="connsiteX2" fmla="*/ 2954681 w 4146758"/>
              <a:gd name="connsiteY2" fmla="*/ 1083181 h 1514020"/>
              <a:gd name="connsiteX3" fmla="*/ 655365 w 4146758"/>
              <a:gd name="connsiteY3" fmla="*/ 810018 h 1514020"/>
              <a:gd name="connsiteX4" fmla="*/ 160258 w 4146758"/>
              <a:gd name="connsiteY4" fmla="*/ 268967 h 1514020"/>
              <a:gd name="connsiteX5" fmla="*/ 0 w 4146758"/>
              <a:gd name="connsiteY5" fmla="*/ 10654 h 151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6758" h="1514020">
                <a:moveTo>
                  <a:pt x="4146758" y="0"/>
                </a:moveTo>
                <a:lnTo>
                  <a:pt x="4088493" y="38563"/>
                </a:lnTo>
                <a:cubicBezTo>
                  <a:pt x="3683117" y="337805"/>
                  <a:pt x="3339000" y="765216"/>
                  <a:pt x="2954681" y="1083181"/>
                </a:cubicBezTo>
                <a:cubicBezTo>
                  <a:pt x="2434478" y="1512793"/>
                  <a:pt x="1773669" y="1891699"/>
                  <a:pt x="655365" y="810018"/>
                </a:cubicBezTo>
                <a:cubicBezTo>
                  <a:pt x="490981" y="651095"/>
                  <a:pt x="325676" y="468539"/>
                  <a:pt x="160258" y="268967"/>
                </a:cubicBezTo>
                <a:cubicBezTo>
                  <a:pt x="88801" y="179311"/>
                  <a:pt x="0" y="10654"/>
                  <a:pt x="0" y="10654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319" name="Freeform: Shape 11318">
            <a:extLst>
              <a:ext uri="{FF2B5EF4-FFF2-40B4-BE49-F238E27FC236}">
                <a16:creationId xmlns:a16="http://schemas.microsoft.com/office/drawing/2014/main" id="{067251C0-DFA8-485A-8729-1031C9C97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31194">
            <a:off x="-165813" y="102924"/>
            <a:ext cx="1872343" cy="673981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321" name="Freeform: Shape 11320">
            <a:extLst>
              <a:ext uri="{FF2B5EF4-FFF2-40B4-BE49-F238E27FC236}">
                <a16:creationId xmlns:a16="http://schemas.microsoft.com/office/drawing/2014/main" id="{D44AF0E4-2C79-437A-B557-914EE69D5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210615" y="3676934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02CC4-06C9-9512-F50D-E48530F9D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403" y="2207096"/>
            <a:ext cx="6687603" cy="285688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cs-CZ" sz="2600" dirty="0">
                <a:solidFill>
                  <a:schemeClr val="tx1"/>
                </a:solidFill>
              </a:rPr>
              <a:t>Jaká země byla v roce 2015 první v těžbě ropy?</a:t>
            </a:r>
          </a:p>
          <a:p>
            <a:pPr marL="514350" indent="-514350">
              <a:lnSpc>
                <a:spcPct val="115000"/>
              </a:lnSpc>
              <a:buAutoNum type="alphaLcParenR"/>
            </a:pPr>
            <a:r>
              <a:rPr lang="cs-CZ" sz="2600" dirty="0">
                <a:solidFill>
                  <a:schemeClr val="tx1"/>
                </a:solidFill>
              </a:rPr>
              <a:t>Kalifornie</a:t>
            </a:r>
          </a:p>
          <a:p>
            <a:pPr marL="514350" indent="-514350">
              <a:lnSpc>
                <a:spcPct val="115000"/>
              </a:lnSpc>
              <a:buAutoNum type="alphaLcParenR"/>
            </a:pPr>
            <a:r>
              <a:rPr lang="cs-CZ" sz="2600" dirty="0">
                <a:solidFill>
                  <a:schemeClr val="tx1"/>
                </a:solidFill>
              </a:rPr>
              <a:t>Čína</a:t>
            </a:r>
          </a:p>
          <a:p>
            <a:pPr marL="514350" indent="-514350">
              <a:lnSpc>
                <a:spcPct val="115000"/>
              </a:lnSpc>
              <a:buAutoNum type="alphaLcParenR"/>
            </a:pPr>
            <a:r>
              <a:rPr lang="cs-CZ" sz="2600" dirty="0">
                <a:solidFill>
                  <a:schemeClr val="tx1"/>
                </a:solidFill>
              </a:rPr>
              <a:t>Rusko</a:t>
            </a:r>
          </a:p>
          <a:p>
            <a:pPr marL="514350" indent="-514350">
              <a:lnSpc>
                <a:spcPct val="115000"/>
              </a:lnSpc>
              <a:buAutoNum type="alphaLcParenR"/>
            </a:pPr>
            <a:r>
              <a:rPr lang="cs-CZ" sz="2600" dirty="0">
                <a:solidFill>
                  <a:schemeClr val="tx1"/>
                </a:solidFill>
              </a:rPr>
              <a:t>Korea</a:t>
            </a:r>
          </a:p>
          <a:p>
            <a:pPr marL="514350" indent="-514350">
              <a:lnSpc>
                <a:spcPct val="115000"/>
              </a:lnSpc>
              <a:buAutoNum type="alphaLcParenR"/>
            </a:pPr>
            <a:endParaRPr lang="cs-CZ" sz="1800" dirty="0"/>
          </a:p>
          <a:p>
            <a:pPr marL="0" indent="0">
              <a:lnSpc>
                <a:spcPct val="115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237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Freeform: Shape 12300">
            <a:extLst>
              <a:ext uri="{FF2B5EF4-FFF2-40B4-BE49-F238E27FC236}">
                <a16:creationId xmlns:a16="http://schemas.microsoft.com/office/drawing/2014/main" id="{424ECFA8-BE37-446C-B1BD-88D2981B6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197" y="533400"/>
            <a:ext cx="5085498" cy="6329048"/>
          </a:xfrm>
          <a:custGeom>
            <a:avLst/>
            <a:gdLst>
              <a:gd name="connsiteX0" fmla="*/ 3173139 w 4448352"/>
              <a:gd name="connsiteY0" fmla="*/ 74 h 6025492"/>
              <a:gd name="connsiteX1" fmla="*/ 3840337 w 4448352"/>
              <a:gd name="connsiteY1" fmla="*/ 136997 h 6025492"/>
              <a:gd name="connsiteX2" fmla="*/ 4400480 w 4448352"/>
              <a:gd name="connsiteY2" fmla="*/ 1061406 h 6025492"/>
              <a:gd name="connsiteX3" fmla="*/ 3812207 w 4448352"/>
              <a:gd name="connsiteY3" fmla="*/ 2268177 h 6025492"/>
              <a:gd name="connsiteX4" fmla="*/ 2566852 w 4448352"/>
              <a:gd name="connsiteY4" fmla="*/ 4362395 h 6025492"/>
              <a:gd name="connsiteX5" fmla="*/ 1381603 w 4448352"/>
              <a:gd name="connsiteY5" fmla="*/ 6002073 h 6025492"/>
              <a:gd name="connsiteX6" fmla="*/ 1358105 w 4448352"/>
              <a:gd name="connsiteY6" fmla="*/ 6025492 h 6025492"/>
              <a:gd name="connsiteX7" fmla="*/ 147593 w 4448352"/>
              <a:gd name="connsiteY7" fmla="*/ 6025492 h 6025492"/>
              <a:gd name="connsiteX8" fmla="*/ 135095 w 4448352"/>
              <a:gd name="connsiteY8" fmla="*/ 5970139 h 6025492"/>
              <a:gd name="connsiteX9" fmla="*/ 989 w 4448352"/>
              <a:gd name="connsiteY9" fmla="*/ 3558990 h 6025492"/>
              <a:gd name="connsiteX10" fmla="*/ 134613 w 4448352"/>
              <a:gd name="connsiteY10" fmla="*/ 2769335 h 6025492"/>
              <a:gd name="connsiteX11" fmla="*/ 812398 w 4448352"/>
              <a:gd name="connsiteY11" fmla="*/ 1669996 h 6025492"/>
              <a:gd name="connsiteX12" fmla="*/ 1830565 w 4448352"/>
              <a:gd name="connsiteY12" fmla="*/ 638164 h 6025492"/>
              <a:gd name="connsiteX13" fmla="*/ 3173139 w 4448352"/>
              <a:gd name="connsiteY13" fmla="*/ 74 h 6025492"/>
              <a:gd name="connsiteX0" fmla="*/ 147593 w 4448352"/>
              <a:gd name="connsiteY0" fmla="*/ 6025492 h 6112608"/>
              <a:gd name="connsiteX1" fmla="*/ 135095 w 4448352"/>
              <a:gd name="connsiteY1" fmla="*/ 5970139 h 6112608"/>
              <a:gd name="connsiteX2" fmla="*/ 989 w 4448352"/>
              <a:gd name="connsiteY2" fmla="*/ 3558990 h 6112608"/>
              <a:gd name="connsiteX3" fmla="*/ 134613 w 4448352"/>
              <a:gd name="connsiteY3" fmla="*/ 2769335 h 6112608"/>
              <a:gd name="connsiteX4" fmla="*/ 812398 w 4448352"/>
              <a:gd name="connsiteY4" fmla="*/ 1669996 h 6112608"/>
              <a:gd name="connsiteX5" fmla="*/ 1830565 w 4448352"/>
              <a:gd name="connsiteY5" fmla="*/ 638164 h 6112608"/>
              <a:gd name="connsiteX6" fmla="*/ 3173139 w 4448352"/>
              <a:gd name="connsiteY6" fmla="*/ 74 h 6112608"/>
              <a:gd name="connsiteX7" fmla="*/ 3840337 w 4448352"/>
              <a:gd name="connsiteY7" fmla="*/ 136997 h 6112608"/>
              <a:gd name="connsiteX8" fmla="*/ 4400480 w 4448352"/>
              <a:gd name="connsiteY8" fmla="*/ 1061406 h 6112608"/>
              <a:gd name="connsiteX9" fmla="*/ 3812207 w 4448352"/>
              <a:gd name="connsiteY9" fmla="*/ 2268177 h 6112608"/>
              <a:gd name="connsiteX10" fmla="*/ 2566852 w 4448352"/>
              <a:gd name="connsiteY10" fmla="*/ 4362395 h 6112608"/>
              <a:gd name="connsiteX11" fmla="*/ 1381603 w 4448352"/>
              <a:gd name="connsiteY11" fmla="*/ 6002073 h 6112608"/>
              <a:gd name="connsiteX12" fmla="*/ 1457187 w 4448352"/>
              <a:gd name="connsiteY12" fmla="*/ 6112608 h 6112608"/>
              <a:gd name="connsiteX0" fmla="*/ 147593 w 4448352"/>
              <a:gd name="connsiteY0" fmla="*/ 6025492 h 6025492"/>
              <a:gd name="connsiteX1" fmla="*/ 135095 w 4448352"/>
              <a:gd name="connsiteY1" fmla="*/ 5970139 h 6025492"/>
              <a:gd name="connsiteX2" fmla="*/ 989 w 4448352"/>
              <a:gd name="connsiteY2" fmla="*/ 3558990 h 6025492"/>
              <a:gd name="connsiteX3" fmla="*/ 134613 w 4448352"/>
              <a:gd name="connsiteY3" fmla="*/ 2769335 h 6025492"/>
              <a:gd name="connsiteX4" fmla="*/ 812398 w 4448352"/>
              <a:gd name="connsiteY4" fmla="*/ 1669996 h 6025492"/>
              <a:gd name="connsiteX5" fmla="*/ 1830565 w 4448352"/>
              <a:gd name="connsiteY5" fmla="*/ 638164 h 6025492"/>
              <a:gd name="connsiteX6" fmla="*/ 3173139 w 4448352"/>
              <a:gd name="connsiteY6" fmla="*/ 74 h 6025492"/>
              <a:gd name="connsiteX7" fmla="*/ 3840337 w 4448352"/>
              <a:gd name="connsiteY7" fmla="*/ 136997 h 6025492"/>
              <a:gd name="connsiteX8" fmla="*/ 4400480 w 4448352"/>
              <a:gd name="connsiteY8" fmla="*/ 1061406 h 6025492"/>
              <a:gd name="connsiteX9" fmla="*/ 3812207 w 4448352"/>
              <a:gd name="connsiteY9" fmla="*/ 2268177 h 6025492"/>
              <a:gd name="connsiteX10" fmla="*/ 2566852 w 4448352"/>
              <a:gd name="connsiteY10" fmla="*/ 4362395 h 6025492"/>
              <a:gd name="connsiteX11" fmla="*/ 1381603 w 4448352"/>
              <a:gd name="connsiteY11" fmla="*/ 6002073 h 6025492"/>
              <a:gd name="connsiteX0" fmla="*/ 147593 w 4448352"/>
              <a:gd name="connsiteY0" fmla="*/ 6025492 h 6029730"/>
              <a:gd name="connsiteX1" fmla="*/ 135095 w 4448352"/>
              <a:gd name="connsiteY1" fmla="*/ 5970139 h 6029730"/>
              <a:gd name="connsiteX2" fmla="*/ 989 w 4448352"/>
              <a:gd name="connsiteY2" fmla="*/ 3558990 h 6029730"/>
              <a:gd name="connsiteX3" fmla="*/ 134613 w 4448352"/>
              <a:gd name="connsiteY3" fmla="*/ 2769335 h 6029730"/>
              <a:gd name="connsiteX4" fmla="*/ 812398 w 4448352"/>
              <a:gd name="connsiteY4" fmla="*/ 1669996 h 6029730"/>
              <a:gd name="connsiteX5" fmla="*/ 1830565 w 4448352"/>
              <a:gd name="connsiteY5" fmla="*/ 638164 h 6029730"/>
              <a:gd name="connsiteX6" fmla="*/ 3173139 w 4448352"/>
              <a:gd name="connsiteY6" fmla="*/ 74 h 6029730"/>
              <a:gd name="connsiteX7" fmla="*/ 3840337 w 4448352"/>
              <a:gd name="connsiteY7" fmla="*/ 136997 h 6029730"/>
              <a:gd name="connsiteX8" fmla="*/ 4400480 w 4448352"/>
              <a:gd name="connsiteY8" fmla="*/ 1061406 h 6029730"/>
              <a:gd name="connsiteX9" fmla="*/ 3812207 w 4448352"/>
              <a:gd name="connsiteY9" fmla="*/ 2268177 h 6029730"/>
              <a:gd name="connsiteX10" fmla="*/ 2566852 w 4448352"/>
              <a:gd name="connsiteY10" fmla="*/ 4362395 h 6029730"/>
              <a:gd name="connsiteX11" fmla="*/ 1397330 w 4448352"/>
              <a:gd name="connsiteY11" fmla="*/ 6029730 h 602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48352" h="6029730">
                <a:moveTo>
                  <a:pt x="147593" y="6025492"/>
                </a:moveTo>
                <a:lnTo>
                  <a:pt x="135095" y="5970139"/>
                </a:lnTo>
                <a:cubicBezTo>
                  <a:pt x="3334" y="5264474"/>
                  <a:pt x="25734" y="4338079"/>
                  <a:pt x="989" y="3558990"/>
                </a:cubicBezTo>
                <a:cubicBezTo>
                  <a:pt x="-7696" y="3286585"/>
                  <a:pt x="41149" y="3024098"/>
                  <a:pt x="134613" y="2769335"/>
                </a:cubicBezTo>
                <a:cubicBezTo>
                  <a:pt x="274734" y="2387350"/>
                  <a:pt x="515201" y="2023048"/>
                  <a:pt x="812398" y="1669996"/>
                </a:cubicBezTo>
                <a:cubicBezTo>
                  <a:pt x="1109596" y="1316945"/>
                  <a:pt x="1463524" y="975145"/>
                  <a:pt x="1830565" y="638164"/>
                </a:cubicBezTo>
                <a:cubicBezTo>
                  <a:pt x="2363706" y="148617"/>
                  <a:pt x="2787743" y="-3847"/>
                  <a:pt x="3173139" y="74"/>
                </a:cubicBezTo>
                <a:cubicBezTo>
                  <a:pt x="3404376" y="2427"/>
                  <a:pt x="3621702" y="61078"/>
                  <a:pt x="3840337" y="136997"/>
                </a:cubicBezTo>
                <a:cubicBezTo>
                  <a:pt x="4230681" y="272614"/>
                  <a:pt x="4578505" y="404218"/>
                  <a:pt x="4400480" y="1061406"/>
                </a:cubicBezTo>
                <a:cubicBezTo>
                  <a:pt x="4294008" y="1454598"/>
                  <a:pt x="4050152" y="1868133"/>
                  <a:pt x="3812207" y="2268177"/>
                </a:cubicBezTo>
                <a:cubicBezTo>
                  <a:pt x="3397089" y="2966250"/>
                  <a:pt x="2969331" y="3735470"/>
                  <a:pt x="2566852" y="4362395"/>
                </a:cubicBezTo>
                <a:cubicBezTo>
                  <a:pt x="2164373" y="4989320"/>
                  <a:pt x="1829370" y="5570322"/>
                  <a:pt x="1397330" y="602973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B3DEE5-3FC0-9878-6E8F-98FEAA83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3048000"/>
            <a:ext cx="5334000" cy="304800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Co je ‘‘Rudy‘‘?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a) U Rudy to šmakuje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b) Rudý ale psal to </a:t>
            </a:r>
            <a:r>
              <a:rPr lang="cs-CZ" sz="2400" dirty="0" err="1">
                <a:solidFill>
                  <a:schemeClr val="tx1"/>
                </a:solidFill>
              </a:rPr>
              <a:t>negramoť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tx1"/>
                </a:solidFill>
              </a:rPr>
              <a:t>c)Označení pro minerál</a:t>
            </a:r>
          </a:p>
        </p:txBody>
      </p:sp>
    </p:spTree>
    <p:extLst>
      <p:ext uri="{BB962C8B-B14F-4D97-AF65-F5344CB8AC3E}">
        <p14:creationId xmlns:p14="http://schemas.microsoft.com/office/powerpoint/2010/main" val="1435226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1" name="Freeform: Shape 13320">
            <a:extLst>
              <a:ext uri="{FF2B5EF4-FFF2-40B4-BE49-F238E27FC236}">
                <a16:creationId xmlns:a16="http://schemas.microsoft.com/office/drawing/2014/main" id="{E3588014-99E8-44C1-BB9D-26C13B241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89134">
            <a:off x="1570515" y="454890"/>
            <a:ext cx="3969651" cy="5948221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777D36-429B-1AE7-D352-4FD8B64E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083" y="1110344"/>
            <a:ext cx="5265918" cy="4985658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Co jsou Nerudy?</a:t>
            </a:r>
          </a:p>
          <a:p>
            <a:pPr marL="514350" indent="-514350"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Nějaké básně nebo co..</a:t>
            </a:r>
          </a:p>
          <a:p>
            <a:pPr marL="514350" indent="-514350"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U Rudy není tak fajn</a:t>
            </a:r>
          </a:p>
          <a:p>
            <a:pPr marL="514350" indent="-514350">
              <a:buAutoNum type="alphaLcParenR"/>
            </a:pPr>
            <a:r>
              <a:rPr lang="cs-CZ" sz="3200" dirty="0">
                <a:solidFill>
                  <a:schemeClr val="tx1"/>
                </a:solidFill>
              </a:rPr>
              <a:t>Třída nerostů</a:t>
            </a:r>
          </a:p>
        </p:txBody>
      </p:sp>
    </p:spTree>
    <p:extLst>
      <p:ext uri="{BB962C8B-B14F-4D97-AF65-F5344CB8AC3E}">
        <p14:creationId xmlns:p14="http://schemas.microsoft.com/office/powerpoint/2010/main" val="1499692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9" name="Rectangle 1434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83406-C928-973B-56AF-7BC51CEB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cs-CZ" sz="2400" dirty="0"/>
              <a:t>Kdo je největší dodavatel uhlí?</a:t>
            </a:r>
          </a:p>
          <a:p>
            <a:pPr marL="514350" indent="-514350">
              <a:buAutoNum type="alphaLcParenR"/>
            </a:pPr>
            <a:r>
              <a:rPr lang="cs-CZ" sz="2400" dirty="0"/>
              <a:t>Indie</a:t>
            </a:r>
            <a:endParaRPr lang="cs-CZ" sz="2400" dirty="0">
              <a:sym typeface="Wingdings" panose="05000000000000000000" pitchFamily="2" charset="2"/>
            </a:endParaRPr>
          </a:p>
          <a:p>
            <a:pPr marL="514350" indent="-514350">
              <a:buAutoNum type="alphaLcParenR"/>
            </a:pPr>
            <a:r>
              <a:rPr lang="cs-CZ" sz="2400" dirty="0">
                <a:sym typeface="Wingdings" panose="05000000000000000000" pitchFamily="2" charset="2"/>
              </a:rPr>
              <a:t>Česko</a:t>
            </a:r>
          </a:p>
          <a:p>
            <a:pPr marL="514350" indent="-514350">
              <a:buAutoNum type="alphaLcParenR"/>
            </a:pPr>
            <a:r>
              <a:rPr lang="cs-CZ" sz="2400" dirty="0">
                <a:sym typeface="Wingdings" panose="05000000000000000000" pitchFamily="2" charset="2"/>
              </a:rPr>
              <a:t>Čína</a:t>
            </a:r>
            <a:endParaRPr lang="cs-CZ" sz="2400" dirty="0"/>
          </a:p>
        </p:txBody>
      </p:sp>
      <p:sp>
        <p:nvSpPr>
          <p:cNvPr id="4" name="AutoShape 2" descr="🇨🇳">
            <a:extLst>
              <a:ext uri="{FF2B5EF4-FFF2-40B4-BE49-F238E27FC236}">
                <a16:creationId xmlns:a16="http://schemas.microsoft.com/office/drawing/2014/main" id="{39812CA4-2D03-52FA-9267-5CD85E40B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8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3" descr="👲">
            <a:extLst>
              <a:ext uri="{FF2B5EF4-FFF2-40B4-BE49-F238E27FC236}">
                <a16:creationId xmlns:a16="http://schemas.microsoft.com/office/drawing/2014/main" id="{C257E944-7032-1312-DBCB-C451A53AC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2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ECEADB-578B-A92B-FE44-35009346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"/>
            <a:ext cx="10668000" cy="381808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Jakou barvu má zlato?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Zlatou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zlatou</a:t>
            </a:r>
          </a:p>
          <a:p>
            <a:pPr marL="514350" indent="-514350">
              <a:buAutoNum type="alphaLcParenR"/>
            </a:pPr>
            <a:r>
              <a:rPr lang="cs-CZ" dirty="0">
                <a:solidFill>
                  <a:schemeClr val="tx1"/>
                </a:solidFill>
              </a:rPr>
              <a:t>Žlutou a lesklou (zlatou)</a:t>
            </a:r>
          </a:p>
        </p:txBody>
      </p:sp>
    </p:spTree>
    <p:extLst>
      <p:ext uri="{BB962C8B-B14F-4D97-AF65-F5344CB8AC3E}">
        <p14:creationId xmlns:p14="http://schemas.microsoft.com/office/powerpoint/2010/main" val="13396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C7AA31-E5C6-935A-D5FE-650DD1EED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cs-CZ" sz="8800" dirty="0"/>
              <a:t>Konec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09CB23F-334F-6A09-8396-FAB897EB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sz="3600" dirty="0">
                <a:solidFill>
                  <a:schemeClr val="tx1"/>
                </a:solidFill>
              </a:rPr>
              <a:t>Děkuji za pozornost a za nedostatek spánku~</a:t>
            </a:r>
          </a:p>
        </p:txBody>
      </p:sp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8C9E016A-CBD6-89E0-5C59-E16DCB76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7525" y="753762"/>
            <a:ext cx="5330949" cy="53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7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50CD6-2588-F942-0F30-FE2CF791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Fosilní Paliva (</a:t>
            </a:r>
            <a:r>
              <a:rPr lang="cs-CZ" dirty="0" err="1"/>
              <a:t>Kaustobiolit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AC5B80-E6A0-37F7-8050-CDC4F77426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Vzniká přírodními procesy= anaerobními (rozkladem odumřelých organismu)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Většinou jsou staré v řádů milionů let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Obsahují vysoké procento uhlíku.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3B934A-7DE8-3BC9-A725-291C811198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Získává se z nich energie a teplo</a:t>
            </a:r>
          </a:p>
          <a:p>
            <a:r>
              <a:rPr lang="cs-CZ" sz="2400" dirty="0">
                <a:solidFill>
                  <a:schemeClr val="tx1"/>
                </a:solidFill>
              </a:rPr>
              <a:t>Při jejich zpracování dochází k poškozování přírodního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95272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k se provádí průzkumný vrt na ropu a zemní plyn? - MND">
            <a:extLst>
              <a:ext uri="{FF2B5EF4-FFF2-40B4-BE49-F238E27FC236}">
                <a16:creationId xmlns:a16="http://schemas.microsoft.com/office/drawing/2014/main" id="{CC57A359-759B-EB26-3A91-C47543E5A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23867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476A17-7210-0AE1-509C-C55E10A70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Vznikla rozkladem organické hmoty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urovina</a:t>
            </a:r>
            <a:r>
              <a:rPr lang="en-US" sz="2400" dirty="0">
                <a:solidFill>
                  <a:schemeClr val="tx1"/>
                </a:solidFill>
              </a:rPr>
              <a:t> pro </a:t>
            </a:r>
            <a:r>
              <a:rPr lang="en-US" sz="2400" dirty="0" err="1">
                <a:solidFill>
                  <a:schemeClr val="tx1"/>
                </a:solidFill>
              </a:rPr>
              <a:t>výrobu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plastů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95% </a:t>
            </a:r>
            <a:r>
              <a:rPr lang="en-US" sz="2400" dirty="0" err="1">
                <a:solidFill>
                  <a:schemeClr val="tx1"/>
                </a:solidFill>
              </a:rPr>
              <a:t>pěstováno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pomocí</a:t>
            </a:r>
            <a:r>
              <a:rPr lang="en-US" sz="2400" dirty="0">
                <a:solidFill>
                  <a:schemeClr val="tx1"/>
                </a:solidFill>
              </a:rPr>
              <a:t> ropy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Těží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pomocí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ropných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vrtů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2744A8-9BCA-FC9A-4E9F-AD935BAF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800" dirty="0"/>
              <a:t>Ropa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889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C5A2D8-56E8-47FB-975D-D777AFEA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8" y="3"/>
            <a:ext cx="6927272" cy="5330949"/>
          </a:xfrm>
          <a:custGeom>
            <a:avLst/>
            <a:gdLst>
              <a:gd name="connsiteX0" fmla="*/ 0 w 6927272"/>
              <a:gd name="connsiteY0" fmla="*/ 0 h 5330949"/>
              <a:gd name="connsiteX1" fmla="*/ 6927272 w 6927272"/>
              <a:gd name="connsiteY1" fmla="*/ 0 h 5330949"/>
              <a:gd name="connsiteX2" fmla="*/ 6927272 w 6927272"/>
              <a:gd name="connsiteY2" fmla="*/ 3912793 h 5330949"/>
              <a:gd name="connsiteX3" fmla="*/ 6884989 w 6927272"/>
              <a:gd name="connsiteY3" fmla="*/ 4002742 h 5330949"/>
              <a:gd name="connsiteX4" fmla="*/ 6592028 w 6927272"/>
              <a:gd name="connsiteY4" fmla="*/ 4494163 h 5330949"/>
              <a:gd name="connsiteX5" fmla="*/ 3742808 w 6927272"/>
              <a:gd name="connsiteY5" fmla="*/ 5122218 h 5330949"/>
              <a:gd name="connsiteX6" fmla="*/ 326623 w 6927272"/>
              <a:gd name="connsiteY6" fmla="*/ 2148182 h 5330949"/>
              <a:gd name="connsiteX7" fmla="*/ 13721 w 6927272"/>
              <a:gd name="connsiteY7" fmla="*/ 201231 h 53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C8C2A201-1CAB-1AAC-7F8C-AC239BFF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08" y="886690"/>
            <a:ext cx="3459018" cy="101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Top 5 zemí produkující ropu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204B5CA7-8A10-D142-CE59-D9D20E1710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4306483" y="2322378"/>
            <a:ext cx="7702719" cy="2811491"/>
          </a:xfrm>
          <a:prstGeom prst="rect">
            <a:avLst/>
          </a:prstGeom>
        </p:spPr>
      </p:pic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F54316D6-699C-6C7D-9099-9E3DDCD22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2000-Saudská </a:t>
            </a:r>
            <a:r>
              <a:rPr lang="cs-CZ" sz="2400" dirty="0" err="1">
                <a:solidFill>
                  <a:schemeClr val="tx1"/>
                </a:solidFill>
              </a:rPr>
              <a:t>Arabie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2005-Rusko</a:t>
            </a:r>
          </a:p>
          <a:p>
            <a:r>
              <a:rPr lang="cs-CZ" sz="2400" dirty="0">
                <a:solidFill>
                  <a:schemeClr val="tx1"/>
                </a:solidFill>
              </a:rPr>
              <a:t>2010-Rusko</a:t>
            </a:r>
          </a:p>
          <a:p>
            <a:r>
              <a:rPr lang="cs-CZ" sz="2400" dirty="0">
                <a:solidFill>
                  <a:schemeClr val="tx1"/>
                </a:solidFill>
              </a:rPr>
              <a:t>2015-Rusko</a:t>
            </a:r>
          </a:p>
          <a:p>
            <a:r>
              <a:rPr lang="cs-CZ" sz="2400" dirty="0">
                <a:solidFill>
                  <a:schemeClr val="tx1"/>
                </a:solidFill>
              </a:rPr>
              <a:t>2020-Amerika</a:t>
            </a:r>
          </a:p>
        </p:txBody>
      </p:sp>
    </p:spTree>
    <p:extLst>
      <p:ext uri="{BB962C8B-B14F-4D97-AF65-F5344CB8AC3E}">
        <p14:creationId xmlns:p14="http://schemas.microsoft.com/office/powerpoint/2010/main" val="338951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EA150F94-5BAF-D448-4BF4-505B4E43D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3" r="22087" b="-2"/>
          <a:stretch/>
        </p:blipFill>
        <p:spPr>
          <a:xfrm>
            <a:off x="-12" y="1400943"/>
            <a:ext cx="5338629" cy="5470707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30" name="Freeform: Shape 26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A9C8456-56C2-0F01-AF26-F12B03476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891" y="674255"/>
            <a:ext cx="7292109" cy="2373745"/>
          </a:xfrm>
        </p:spPr>
        <p:txBody>
          <a:bodyPr anchor="t">
            <a:normAutofit/>
          </a:bodyPr>
          <a:lstStyle/>
          <a:p>
            <a:pPr algn="ctr"/>
            <a:r>
              <a:rPr lang="cs-CZ" sz="6600" dirty="0"/>
              <a:t>Uhlí</a:t>
            </a:r>
          </a:p>
        </p:txBody>
      </p:sp>
      <p:graphicFrame>
        <p:nvGraphicFramePr>
          <p:cNvPr id="12" name="Zástupný obsah 9">
            <a:extLst>
              <a:ext uri="{FF2B5EF4-FFF2-40B4-BE49-F238E27FC236}">
                <a16:creationId xmlns:a16="http://schemas.microsoft.com/office/drawing/2014/main" id="{D48F879D-3B36-99AA-16A0-288CA88060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93867"/>
              </p:ext>
            </p:extLst>
          </p:nvPr>
        </p:nvGraphicFramePr>
        <p:xfrm>
          <a:off x="2519265" y="1770604"/>
          <a:ext cx="9672735" cy="547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354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D7EE77E-9C80-7796-10D4-D876B62B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2" y="1857375"/>
            <a:ext cx="3442901" cy="2809875"/>
          </a:xfrm>
        </p:spPr>
        <p:txBody>
          <a:bodyPr anchor="ctr">
            <a:normAutofit/>
          </a:bodyPr>
          <a:lstStyle/>
          <a:p>
            <a:r>
              <a:rPr lang="cs-CZ" dirty="0"/>
              <a:t>Top 5 Zemí produkující Uhlí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44A62A-90F2-4512-B914-C8536579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10004" y="0"/>
            <a:ext cx="8381997" cy="6858000"/>
          </a:xfrm>
          <a:custGeom>
            <a:avLst/>
            <a:gdLst>
              <a:gd name="connsiteX0" fmla="*/ 5279869 w 8381997"/>
              <a:gd name="connsiteY0" fmla="*/ 0 h 6858000"/>
              <a:gd name="connsiteX1" fmla="*/ 0 w 8381997"/>
              <a:gd name="connsiteY1" fmla="*/ 0 h 6858000"/>
              <a:gd name="connsiteX2" fmla="*/ 0 w 8381997"/>
              <a:gd name="connsiteY2" fmla="*/ 6858000 h 6858000"/>
              <a:gd name="connsiteX3" fmla="*/ 6152194 w 8381997"/>
              <a:gd name="connsiteY3" fmla="*/ 6858000 h 6858000"/>
              <a:gd name="connsiteX4" fmla="*/ 6293621 w 8381997"/>
              <a:gd name="connsiteY4" fmla="*/ 6810834 h 6858000"/>
              <a:gd name="connsiteX5" fmla="*/ 7066295 w 8381997"/>
              <a:gd name="connsiteY5" fmla="*/ 6484032 h 6858000"/>
              <a:gd name="connsiteX6" fmla="*/ 8053802 w 8381997"/>
              <a:gd name="connsiteY6" fmla="*/ 3305682 h 6858000"/>
              <a:gd name="connsiteX7" fmla="*/ 5378348 w 8381997"/>
              <a:gd name="connsiteY7" fmla="*/ 412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1997" h="6858000">
                <a:moveTo>
                  <a:pt x="5279869" y="0"/>
                </a:moveTo>
                <a:lnTo>
                  <a:pt x="0" y="0"/>
                </a:lnTo>
                <a:lnTo>
                  <a:pt x="0" y="6858000"/>
                </a:lnTo>
                <a:lnTo>
                  <a:pt x="6152194" y="6858000"/>
                </a:lnTo>
                <a:lnTo>
                  <a:pt x="6293621" y="6810834"/>
                </a:lnTo>
                <a:cubicBezTo>
                  <a:pt x="6564267" y="6715365"/>
                  <a:pt x="6823237" y="6607613"/>
                  <a:pt x="7066295" y="6484032"/>
                </a:cubicBezTo>
                <a:cubicBezTo>
                  <a:pt x="8799749" y="5602878"/>
                  <a:pt x="8460509" y="4509127"/>
                  <a:pt x="8053802" y="3305682"/>
                </a:cubicBezTo>
                <a:cubicBezTo>
                  <a:pt x="7598029" y="1957732"/>
                  <a:pt x="7002925" y="759665"/>
                  <a:pt x="5378348" y="41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FD00E6D-9A34-4676-AD40-27FF958A5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29073" y="-37238"/>
            <a:ext cx="2953683" cy="690695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  <a:gd name="connsiteX0" fmla="*/ 0 w 2130652"/>
              <a:gd name="connsiteY0" fmla="*/ 0 h 6858000"/>
              <a:gd name="connsiteX1" fmla="*/ 3379 w 2130652"/>
              <a:gd name="connsiteY1" fmla="*/ 2021 h 6858000"/>
              <a:gd name="connsiteX2" fmla="*/ 1377334 w 2130652"/>
              <a:gd name="connsiteY2" fmla="*/ 1096120 h 6858000"/>
              <a:gd name="connsiteX3" fmla="*/ 2097043 w 2130652"/>
              <a:gd name="connsiteY3" fmla="*/ 4379386 h 6858000"/>
              <a:gd name="connsiteX4" fmla="*/ 1433930 w 2130652"/>
              <a:gd name="connsiteY4" fmla="*/ 6852362 h 6858000"/>
              <a:gd name="connsiteX5" fmla="*/ 1431659 w 2130652"/>
              <a:gd name="connsiteY5" fmla="*/ 6858000 h 6858000"/>
              <a:gd name="connsiteX0" fmla="*/ 0 w 2150238"/>
              <a:gd name="connsiteY0" fmla="*/ 0 h 6858000"/>
              <a:gd name="connsiteX1" fmla="*/ 3379 w 2150238"/>
              <a:gd name="connsiteY1" fmla="*/ 2021 h 6858000"/>
              <a:gd name="connsiteX2" fmla="*/ 1377334 w 2150238"/>
              <a:gd name="connsiteY2" fmla="*/ 1096120 h 6858000"/>
              <a:gd name="connsiteX3" fmla="*/ 2097043 w 2150238"/>
              <a:gd name="connsiteY3" fmla="*/ 4379386 h 6858000"/>
              <a:gd name="connsiteX4" fmla="*/ 1433930 w 2150238"/>
              <a:gd name="connsiteY4" fmla="*/ 6852362 h 6858000"/>
              <a:gd name="connsiteX5" fmla="*/ 1431659 w 2150238"/>
              <a:gd name="connsiteY5" fmla="*/ 6858000 h 6858000"/>
              <a:gd name="connsiteX0" fmla="*/ 0 w 2150238"/>
              <a:gd name="connsiteY0" fmla="*/ 0 h 6858000"/>
              <a:gd name="connsiteX1" fmla="*/ 1377334 w 2150238"/>
              <a:gd name="connsiteY1" fmla="*/ 1096120 h 6858000"/>
              <a:gd name="connsiteX2" fmla="*/ 2097043 w 2150238"/>
              <a:gd name="connsiteY2" fmla="*/ 4379386 h 6858000"/>
              <a:gd name="connsiteX3" fmla="*/ 1433930 w 2150238"/>
              <a:gd name="connsiteY3" fmla="*/ 6852362 h 6858000"/>
              <a:gd name="connsiteX4" fmla="*/ 1431659 w 2150238"/>
              <a:gd name="connsiteY4" fmla="*/ 6858000 h 6858000"/>
              <a:gd name="connsiteX0" fmla="*/ 0 w 772904"/>
              <a:gd name="connsiteY0" fmla="*/ 0 h 5761880"/>
              <a:gd name="connsiteX1" fmla="*/ 719709 w 772904"/>
              <a:gd name="connsiteY1" fmla="*/ 3283266 h 5761880"/>
              <a:gd name="connsiteX2" fmla="*/ 56596 w 772904"/>
              <a:gd name="connsiteY2" fmla="*/ 5756242 h 5761880"/>
              <a:gd name="connsiteX3" fmla="*/ 54325 w 772904"/>
              <a:gd name="connsiteY3" fmla="*/ 5761880 h 5761880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38766 w 772904"/>
              <a:gd name="connsiteY3" fmla="*/ 5227362 h 5756242"/>
              <a:gd name="connsiteX0" fmla="*/ 0 w 772904"/>
              <a:gd name="connsiteY0" fmla="*/ 0 h 5756242"/>
              <a:gd name="connsiteX1" fmla="*/ 719709 w 772904"/>
              <a:gd name="connsiteY1" fmla="*/ 3283266 h 5756242"/>
              <a:gd name="connsiteX2" fmla="*/ 56596 w 772904"/>
              <a:gd name="connsiteY2" fmla="*/ 5756242 h 5756242"/>
              <a:gd name="connsiteX3" fmla="*/ 241259 w 772904"/>
              <a:gd name="connsiteY3" fmla="*/ 5307906 h 5756242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56596 w 772904"/>
              <a:gd name="connsiteY2" fmla="*/ 5756242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265657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16033 w 772904"/>
              <a:gd name="connsiteY3" fmla="*/ 6303721 h 6303721"/>
              <a:gd name="connsiteX0" fmla="*/ 0 w 772904"/>
              <a:gd name="connsiteY0" fmla="*/ 0 h 6303721"/>
              <a:gd name="connsiteX1" fmla="*/ 719709 w 772904"/>
              <a:gd name="connsiteY1" fmla="*/ 3283266 h 6303721"/>
              <a:gd name="connsiteX2" fmla="*/ 226083 w 772904"/>
              <a:gd name="connsiteY2" fmla="*/ 5309590 h 6303721"/>
              <a:gd name="connsiteX3" fmla="*/ 321018 w 772904"/>
              <a:gd name="connsiteY3" fmla="*/ 6303721 h 6303721"/>
              <a:gd name="connsiteX0" fmla="*/ 0 w 772904"/>
              <a:gd name="connsiteY0" fmla="*/ 0 h 5309590"/>
              <a:gd name="connsiteX1" fmla="*/ 719709 w 772904"/>
              <a:gd name="connsiteY1" fmla="*/ 3283266 h 5309590"/>
              <a:gd name="connsiteX2" fmla="*/ 226083 w 772904"/>
              <a:gd name="connsiteY2" fmla="*/ 5309590 h 530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2904" h="5309590">
                <a:moveTo>
                  <a:pt x="0" y="0"/>
                </a:moveTo>
                <a:cubicBezTo>
                  <a:pt x="748253" y="904554"/>
                  <a:pt x="862505" y="2299632"/>
                  <a:pt x="719709" y="3283266"/>
                </a:cubicBezTo>
                <a:cubicBezTo>
                  <a:pt x="654961" y="3728238"/>
                  <a:pt x="604659" y="4326596"/>
                  <a:pt x="226083" y="530959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6845241-1A16-90BA-35B6-9834B9F89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493761"/>
              </p:ext>
            </p:extLst>
          </p:nvPr>
        </p:nvGraphicFramePr>
        <p:xfrm>
          <a:off x="5334000" y="460310"/>
          <a:ext cx="6375918" cy="593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11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1BC51-F4D8-5BAE-5E49-B3A8B70E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Zemní Plyn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FD471-19B3-DCC7-29AB-DBCF9E5760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Vzniká: </a:t>
            </a:r>
          </a:p>
          <a:p>
            <a:r>
              <a:rPr lang="cs-CZ" sz="3200" dirty="0">
                <a:solidFill>
                  <a:schemeClr val="tx1"/>
                </a:solidFill>
              </a:rPr>
              <a:t>Rozkladem organické hmoty </a:t>
            </a:r>
          </a:p>
          <a:p>
            <a:r>
              <a:rPr lang="cs-CZ" sz="3200" dirty="0">
                <a:solidFill>
                  <a:schemeClr val="tx1"/>
                </a:solidFill>
              </a:rPr>
              <a:t>Společně s ropou</a:t>
            </a:r>
          </a:p>
          <a:p>
            <a:r>
              <a:rPr lang="cs-CZ" sz="3200" dirty="0">
                <a:solidFill>
                  <a:schemeClr val="tx1"/>
                </a:solidFill>
              </a:rPr>
              <a:t> Nebo anorganickou cestou během tuhnutí magmatu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72B1EE-8CB2-D9D6-0F73-E8BA0B97F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Při výrobě dochází k úniku methanu</a:t>
            </a:r>
          </a:p>
          <a:p>
            <a:r>
              <a:rPr lang="cs-CZ" sz="3200" dirty="0">
                <a:solidFill>
                  <a:schemeClr val="tx1"/>
                </a:solidFill>
              </a:rPr>
              <a:t>Hrozí výbuch při úniku ze zásobníku</a:t>
            </a:r>
          </a:p>
        </p:txBody>
      </p:sp>
    </p:spTree>
    <p:extLst>
      <p:ext uri="{BB962C8B-B14F-4D97-AF65-F5344CB8AC3E}">
        <p14:creationId xmlns:p14="http://schemas.microsoft.com/office/powerpoint/2010/main" val="308090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4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8" name="Freeform: Shape 36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F43268B-28B9-3AA7-61AD-A5809ACB8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9" r="9311"/>
          <a:stretch/>
        </p:blipFill>
        <p:spPr>
          <a:xfrm>
            <a:off x="-15223" y="-4228"/>
            <a:ext cx="12207220" cy="685799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5E698B96-C345-4CAB-9657-02BD17A1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DC4989AC-7EC3-C946-7E03-ED9F3414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42" y="3678976"/>
            <a:ext cx="3810000" cy="3048000"/>
          </a:xfrm>
          <a:effectLst>
            <a:outerShdw blurRad="50800" dist="38100" dir="5400000" algn="t" rotWithShape="0">
              <a:schemeClr val="tx1"/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Země</a:t>
            </a:r>
            <a:r>
              <a:rPr lang="en-US" sz="4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produkující</a:t>
            </a:r>
            <a:r>
              <a:rPr lang="en-US" sz="4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zemní</a:t>
            </a:r>
            <a:r>
              <a:rPr lang="en-US" sz="44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plyn</a:t>
            </a:r>
            <a:endParaRPr lang="en-US" sz="4400" kern="12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90EB1ED-CF74-44C2-853E-6177E160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7743230-5CA1-4096-8FEF-2A1530D8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5829359"/>
            <a:ext cx="4333874" cy="1028642"/>
            <a:chOff x="7153921" y="5829359"/>
            <a:chExt cx="5038078" cy="102864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AD3ABE-E984-4D7B-ADC3-7D4D38C9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5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8AFE34-D405-4581-A4CC-02072A132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7C2D659-1024-2834-D18F-F2BFAFC04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 flipV="1">
            <a:off x="308796" y="106275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17828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499</Words>
  <Application>Microsoft Office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Avenir Next LT Pro</vt:lpstr>
      <vt:lpstr>Avenir Next LT Pro Light</vt:lpstr>
      <vt:lpstr>Sitka Subheading</vt:lpstr>
      <vt:lpstr>Wingdings</vt:lpstr>
      <vt:lpstr>PebbleVTI</vt:lpstr>
      <vt:lpstr>Neobnovitelné Přírodní Zdroje</vt:lpstr>
      <vt:lpstr>Obsah</vt:lpstr>
      <vt:lpstr>Fosilní Paliva (Kaustobiolit)</vt:lpstr>
      <vt:lpstr>Ropa</vt:lpstr>
      <vt:lpstr>Top 5 zemí produkující ropu</vt:lpstr>
      <vt:lpstr>Uhlí</vt:lpstr>
      <vt:lpstr>Top 5 Zemí produkující Uhlí</vt:lpstr>
      <vt:lpstr>Zemní Plyn</vt:lpstr>
      <vt:lpstr>Země produkující zemní plyn</vt:lpstr>
      <vt:lpstr>Rašelina (Bažiny, močály…) </vt:lpstr>
      <vt:lpstr>PowerPoint Presentation</vt:lpstr>
      <vt:lpstr>Rudy</vt:lpstr>
      <vt:lpstr>Ukázka některých Rud</vt:lpstr>
      <vt:lpstr>PowerPoint Presentation</vt:lpstr>
      <vt:lpstr>Nerudy</vt:lpstr>
      <vt:lpstr>Ukázka Některých Nerud</vt:lpstr>
      <vt:lpstr>Shrnutí:</vt:lpstr>
      <vt:lpstr>Otázky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Neobnovitelné Přírodní Zdroje</dc:title>
  <dc:creator>Karel Hans</dc:creator>
  <cp:lastModifiedBy>Karel Hans</cp:lastModifiedBy>
  <cp:revision>2</cp:revision>
  <dcterms:created xsi:type="dcterms:W3CDTF">2022-06-06T18:03:56Z</dcterms:created>
  <dcterms:modified xsi:type="dcterms:W3CDTF">2024-10-02T18:15:46Z</dcterms:modified>
</cp:coreProperties>
</file>