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2525"/>
    <a:srgbClr val="E67DFB"/>
    <a:srgbClr val="FFE83B"/>
    <a:srgbClr val="6BFAF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6E25-AA82-44C1-B170-2E091755B3D1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3BA7-FDFA-4C69-ABC8-6D84466621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6E25-AA82-44C1-B170-2E091755B3D1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3BA7-FDFA-4C69-ABC8-6D84466621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6E25-AA82-44C1-B170-2E091755B3D1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3BA7-FDFA-4C69-ABC8-6D84466621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6E25-AA82-44C1-B170-2E091755B3D1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3BA7-FDFA-4C69-ABC8-6D84466621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6E25-AA82-44C1-B170-2E091755B3D1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3BA7-FDFA-4C69-ABC8-6D84466621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6E25-AA82-44C1-B170-2E091755B3D1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3BA7-FDFA-4C69-ABC8-6D84466621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6E25-AA82-44C1-B170-2E091755B3D1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3BA7-FDFA-4C69-ABC8-6D84466621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6E25-AA82-44C1-B170-2E091755B3D1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3BA7-FDFA-4C69-ABC8-6D84466621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6E25-AA82-44C1-B170-2E091755B3D1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3BA7-FDFA-4C69-ABC8-6D84466621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6E25-AA82-44C1-B170-2E091755B3D1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3BA7-FDFA-4C69-ABC8-6D84466621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6E25-AA82-44C1-B170-2E091755B3D1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3BA7-FDFA-4C69-ABC8-6D84466621A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2000">
              <a:srgbClr val="6BFAFD"/>
            </a:gs>
            <a:gs pos="2000">
              <a:srgbClr val="E67DFB"/>
            </a:gs>
            <a:gs pos="78000">
              <a:srgbClr val="00B050"/>
            </a:gs>
            <a:gs pos="90000">
              <a:srgbClr val="FF2525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86E25-AA82-44C1-B170-2E091755B3D1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63BA7-FDFA-4C69-ABC8-6D84466621A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Ludv%C3%ADk_XI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Ludvík XIV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050" dirty="0" smtClean="0"/>
              <a:t>Jan </a:t>
            </a:r>
            <a:r>
              <a:rPr lang="cs-CZ" sz="1050" dirty="0" err="1" smtClean="0"/>
              <a:t>šponiar</a:t>
            </a:r>
            <a:endParaRPr lang="cs-CZ" sz="1050" dirty="0"/>
          </a:p>
        </p:txBody>
      </p:sp>
    </p:spTree>
  </p:cSld>
  <p:clrMapOvr>
    <a:masterClrMapping/>
  </p:clrMapOvr>
  <p:transition>
    <p:plu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Kdy a kde byl korunován?</a:t>
            </a:r>
          </a:p>
          <a:p>
            <a:endParaRPr lang="cs-CZ" dirty="0" smtClean="0"/>
          </a:p>
          <a:p>
            <a:r>
              <a:rPr lang="cs-CZ" dirty="0" smtClean="0"/>
              <a:t>Jeho úplné jméno?</a:t>
            </a:r>
          </a:p>
          <a:p>
            <a:r>
              <a:rPr lang="cs-CZ" dirty="0" smtClean="0"/>
              <a:t>Jakou měl přezdívku ?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7. červen 1654, Katedrála </a:t>
            </a:r>
            <a:r>
              <a:rPr lang="cs-CZ" dirty="0" err="1" smtClean="0"/>
              <a:t>Notre</a:t>
            </a:r>
            <a:r>
              <a:rPr lang="cs-CZ" dirty="0" smtClean="0"/>
              <a:t>-</a:t>
            </a:r>
            <a:r>
              <a:rPr lang="cs-CZ" dirty="0" err="1" smtClean="0"/>
              <a:t>Dame</a:t>
            </a:r>
            <a:r>
              <a:rPr lang="cs-CZ" dirty="0" smtClean="0"/>
              <a:t>, Remeš</a:t>
            </a:r>
          </a:p>
          <a:p>
            <a:r>
              <a:rPr lang="cs-CZ" dirty="0" smtClean="0"/>
              <a:t>Louis-</a:t>
            </a:r>
            <a:r>
              <a:rPr lang="cs-CZ" dirty="0" err="1" smtClean="0"/>
              <a:t>Dieudonné</a:t>
            </a:r>
            <a:endParaRPr lang="cs-CZ" dirty="0" smtClean="0"/>
          </a:p>
          <a:p>
            <a:r>
              <a:rPr lang="cs-CZ" dirty="0" smtClean="0"/>
              <a:t>Král slunce</a:t>
            </a:r>
            <a:endParaRPr lang="cs-CZ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>
                <a:hlinkClick r:id="rId2"/>
              </a:rPr>
              <a:t>http://cs.wikipedia.org/wiki/Ludv%C3%ADk_XIV</a:t>
            </a:r>
            <a:r>
              <a:rPr lang="cs-CZ" dirty="0" smtClean="0"/>
              <a:t>.</a:t>
            </a:r>
          </a:p>
          <a:p>
            <a:r>
              <a:rPr lang="cs-CZ" dirty="0" smtClean="0"/>
              <a:t>https://www.google.cz/search?hl=cs&amp;site=imghp&amp;tbm=isch&amp;source=hp&amp;biw=1280&amp;bih=861&amp;q=p%C5%99ehrada+k%C5%99i%C5%BEanovice&amp;oq=p%C5%99ehrada+k%C5%99&amp;gs_l=img.3.1.0i24l2.1819.5473.0.7546.11.10.0.1.1.0.140.1020.6j4.10.0....0...1ac.1.38.img..0.11.1006.dHtPR0WXD1g#hl=cs&amp;tbm=isch&amp;q=Ludv%C3%ADk+XIV&amp;imgdii=_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cs-CZ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cs-CZ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Ludvík XIV.</a:t>
            </a:r>
            <a:br>
              <a:rPr lang="cs-CZ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cs-CZ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Doba vlády</a:t>
            </a:r>
            <a:r>
              <a:rPr lang="cs-CZ" dirty="0" smtClean="0"/>
              <a:t> 14. květen 1643 – 1. září 1715 (72 let)</a:t>
            </a:r>
          </a:p>
          <a:p>
            <a:r>
              <a:rPr lang="cs-CZ" b="1" dirty="0" smtClean="0"/>
              <a:t>Korunovace</a:t>
            </a:r>
            <a:r>
              <a:rPr lang="cs-CZ" dirty="0" smtClean="0"/>
              <a:t> 7. červen 1654, Katedrála </a:t>
            </a:r>
            <a:r>
              <a:rPr lang="cs-CZ" dirty="0" err="1" smtClean="0"/>
              <a:t>Notre</a:t>
            </a:r>
            <a:r>
              <a:rPr lang="cs-CZ" dirty="0" smtClean="0"/>
              <a:t>-</a:t>
            </a:r>
            <a:r>
              <a:rPr lang="cs-CZ" dirty="0" err="1" smtClean="0"/>
              <a:t>Dame</a:t>
            </a:r>
            <a:r>
              <a:rPr lang="cs-CZ" dirty="0" smtClean="0"/>
              <a:t>, Remeš</a:t>
            </a:r>
          </a:p>
          <a:p>
            <a:r>
              <a:rPr lang="cs-CZ" b="1" dirty="0" smtClean="0"/>
              <a:t>Úplné jméno</a:t>
            </a:r>
            <a:r>
              <a:rPr lang="cs-CZ" dirty="0" smtClean="0"/>
              <a:t> Louis-</a:t>
            </a:r>
            <a:r>
              <a:rPr lang="cs-CZ" dirty="0" err="1" smtClean="0"/>
              <a:t>Dieudonné</a:t>
            </a:r>
            <a:endParaRPr lang="cs-CZ" dirty="0" smtClean="0"/>
          </a:p>
          <a:p>
            <a:r>
              <a:rPr lang="cs-CZ" b="1" dirty="0" smtClean="0"/>
              <a:t>Narození</a:t>
            </a:r>
            <a:r>
              <a:rPr lang="cs-CZ" dirty="0" smtClean="0"/>
              <a:t> 5. září 1638 zámek v </a:t>
            </a:r>
            <a:r>
              <a:rPr lang="cs-CZ" dirty="0" err="1" smtClean="0"/>
              <a:t>Saint</a:t>
            </a:r>
            <a:r>
              <a:rPr lang="cs-CZ" dirty="0" smtClean="0"/>
              <a:t>-</a:t>
            </a:r>
            <a:r>
              <a:rPr lang="cs-CZ" dirty="0" err="1" smtClean="0"/>
              <a:t>Germain</a:t>
            </a:r>
            <a:r>
              <a:rPr lang="cs-CZ" dirty="0" smtClean="0"/>
              <a:t>-</a:t>
            </a:r>
            <a:r>
              <a:rPr lang="cs-CZ" dirty="0" err="1" smtClean="0"/>
              <a:t>en</a:t>
            </a:r>
            <a:r>
              <a:rPr lang="cs-CZ" dirty="0" smtClean="0"/>
              <a:t>-</a:t>
            </a:r>
            <a:r>
              <a:rPr lang="cs-CZ" dirty="0" err="1" smtClean="0"/>
              <a:t>Laye</a:t>
            </a:r>
            <a:endParaRPr lang="cs-CZ" dirty="0" smtClean="0"/>
          </a:p>
          <a:p>
            <a:r>
              <a:rPr lang="es-ES" b="1" dirty="0" smtClean="0"/>
              <a:t>Úmrtí</a:t>
            </a:r>
            <a:r>
              <a:rPr lang="es-ES" dirty="0" smtClean="0"/>
              <a:t> 1. září 1715 (76) palác ve Versailles</a:t>
            </a:r>
            <a:endParaRPr lang="cs-CZ" dirty="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data:image/jpeg;base64,/9j/4AAQSkZJRgABAQAAAQABAAD/2wCEAAkGBhQSERUUExQWFRUWGBgYGBgYGBgYGBcaFxoYGBkYGBgXHCYfFxwjHBoVHy8gIycpLCwsGB4xNTAqNSYrLCkBCQoKDgwOGg8PGiwkHyQsKSwsLCksLCwtLCksLCwsLCwsLCwsLCwsLCwpLCwsLCksLCwsLCwsLCwsLCwsLCwpLP/AABEIALoBDwMBIgACEQEDEQH/xAAcAAACAwEBAQEAAAAAAAAAAAAEBQIDBgcBAAj/xABAEAABAgQEAwUFBwMEAQUBAAABAhEAAyExBAUSQVFhcQYTIoGRMqGxwfAHFCNCUtHhYnLxM4KishVzkpOj4lP/xAAaAQACAwEBAAAAAAAAAAAAAAADBAECBQAG/8QAKxEAAgICAgICAgECBwAAAAAAAAECEQMhEjEEQSJREzJhcZEUIzOBobHw/9oADAMBAAIRAxEAPwDEJy38bQX0velR1eGWKJWO7lDwggE2FGokb9W4RdKX3MpetJDJJYj8zMCN9qmltngH/wAyhANFCo0NZL3Jq5UCCOEZbuW6s9Pj8iEINPthEvAoBKl1W9RqHnahI4Us0U5hLJOnVQDf2bbbB3t7hAUrVqEyWoKUVM25NrXHWPs07TBAKAlMyYKFZfQkjZOk+OzPQHnE/jk5a2JzzxSueizud7jclqC+5G+5pxhZiM10k92xuNRDjlp1ctzTgLGFWIx65igVqJ5UAHQBgItVQQ3HFx7EpeTzVRVIPwayZaySSSQSSXfmX6mLSltr/wCIllqGlvt/+v2j2bvzevGKt7Y1jjUdlKizgtA8+Vw2ixZ+vSKwrlEoHJ3pkcPN2Ni3rBjMGbmD1aBUynNP88otQTYuOux+UTJWTjbiRmpLkt9CkVhEFksPfWPSh6384qpEuFsGCY+7vlFqliPkzKOIsmdSKDJiC5NbQQg8/rrFrfTx3KinBMXrQRaI6DzhiuVSKimO5WVeKgUS48blF5EeARdMrxKlIj5MukWR44aJsq0ilUusfLESaImOKUVkRHVEwI8CYsUPQqPY8Bb6MSEyOZKZ6BBuAlFSwBv7gIr7pyk7KYelCPX4wwyiXVSuA/zFJPQxhhckaDDjUWrU+sfZnOCZwT+kNBWRoCUKnGpNJY+Km+EKMxUNbmFI05GjkVo9zvEFcsKBcFg7MTw2u7g/2tCqQnWUp4ln/dx9PDiaSZZQGoSsV2bSsUHMHz5QDhsK6mD6iWDc2iIySVAGub5DHLMs0qUpnSAoJVxNn6XIP9MYSYmpjp8oMNL0ACRQChSDtxcmOZTU1PUwTxG5Sk3/AAZ/ltOipoKA1aWuf8RQTBeWKdQfaHZ9WL4dy4mgRh2SpPAN6FIgQybEQZKclY5E0HBSSfgYrlyz5P8A5+EIJ0zb09C2bxPw+voRDQdh9dYLmSnoYh3X1SDJgXEow4ctvyo+8EBIN6EXf4RUAX+vKCUh73iJMmC1RASjR2pvyiKnt+0XrTw/iF+ZYkMwub9IiCt0dkkoRbBZ2PYsn1i2Viz3ZUQKUha0TE46dL0vDTiukZazyu2EIzIvxg/D4kLtQwlaLcNN0kViJY0+iceeSex0Fx8npHstQUARaJpTC3RpraKRLBFYrVLYwUT0ipSa1P1zi6ZEkgcjlEQiLmjwoibBONlRT1iOiLSraK9/dEoq0ito8Iiaoi/CLIGyspcxIS48ZokFxJTQTh5rAggKSdi4Y8QRUGNR2ew6ZwIUgmYahOphMI4t+ZtqO0ZeXtGgwCFJSFJofojoYWzLWjQ8WPJjiXMKqqDbAWCW2A2hZnUlqcL9TGgwU6XNIKnlzHr4SUqPGlQT5iE/aySgzGExIG4er9GpC8H8kmN5ZJQYKuaX8JIL3F7F/WJYJR1uUsQ1rOrkT4acyC+0eGUGqS3GvDiIsQQR4bAvWtrUJrEddGYpNew8qIUC/VuIAb4xzqbc9TGvTNKQXO70egNN60G0Y+Zc9TDvjKrFPI6RWowTlq2X5N0qIoUYKyv2n2DbOYYyfqwOL90abBYTXiFpUGIS4BO7BVSLmpPrePFy+r3+TRblBC5ylFwC5uRboa7RPFSwFKFbmt/j5dYynKp0bePoWzpPC/WsUlJZoMVLpW9K8efL+IHUk12hhOyWijS4pxgmSlxA6B9fOCpSWG9Y6RECmcdN/rnGexUx1E84fY2cAkkxnVGsM4VqxDzJdIY9nez6sXNEtJ0i6lEOw/eH3az7OV4WX3stRXLGkKceIE0elw/o4gvsFizKmIQEpUJqkoNFBSSbFyGIe4uI6DmuclJMlXcJcN+MSynrpAdIPR9ozfI8rNDOlH9S2Lx4PHvs4I0fEQbnskInzAnS2osE1SA9gTtAJMbEZWrM+S4toZ5WoMQ9b+VoaS7cRCPL1ssUd6Q6SR9XhbKtmr40rgelFfrlFeisE6aUMViWRALGWiruwYqJgh/JooWPWLpg5IpV9dIpUmCFJiBRBUwEkDqj4BosmUirUYsDejwx8I8VM5RFK3pUxIJtB2FQ5AEaoKZNPKE2SYOmrh5xrciy7WrUseFNS+/pvCPkTSZueJBxhf2U5ZK0pMyYlwQdAO6uPQRmsxl/iF7vHQM3wylFPhYEMlI2EY/OsJpW7pIPAu3WIwzt2T5ELVAWsAVrzO5+AgiTPDPT1evyhKqaVNwsw+PCLUUbYjnBnjS7MZSG4mOGYGt+DxkJu/Fz8Y0SJ5I5hga0veM7MuepguHVgc3oqNYMwCaefwgUiLJeJKQwbzg7TkqQHG1GVsf5bjkyySqg+fGGOLnhR1JfxcegNHv15xkJmLUoaaNenLrDDKcxtLWaP4STQf0nlCk/Hr5D+LyU5cRwRu/103EUTqbPy/b1ghaGDG/1SKJlRAU7H2DplsaWi3vKfvEUq4X4R4Fe6CFOgLNPZ9ITi9YdZkrwmEZhvFuJl+V+50vsvnciXPla1aWQpQASTrmKGgABL1bU390bhOLRiVK1IbSQCFJYijpOlQf2Tehvwjl/ZFAmTEq8FA1VFBckWKS7s4842GaZgMOiYoKKipDB1alJNXBNyGLh3YvxjKzeOpT/AJNDC/jbOa9sVoOLm92kJSFMGsWuW2hNFmInalEm5MQEbEIqMUjHyS5SbL8LNKVAv1h6ggtwMZ0hoc4SYFAAbC0Byr2O+LOrixiUgM1o8SitI8QiLEg1hSjS7Kpl/r6eKZop1gibt5RRNMXiUkDAxFaucXaYomoeCpgJFJXFBWYJMqkVgAPvF0wEov2UiWYmngIiuY8eoHuiwPVm9yLKBoBmHQlgWAdauiRUD+osI1OFxaJI0oQlPNagf+Kd/p4weWZkVIAKjQcdvqkMZKt/fGXkg5S2eixNOKH+LzNSj7WpR3AYJH6UjbmYyOen8Q84fYaXCHP0+KkEwpWUz6iZ4TAG5dYvM8GF0tLmLHIesPOKPPRloJ11Lnh8v2hZMuesFic9+XugRQqepi8NAsrs8eIkRIiIQQEepEFSsNqoPrbeKpYhhh5DsSwpXcngwEUk6RaKLJGOVLaXMcpFjulx7xBwULio48ekC4jDcAQC1QKnau4geXOMpWkvpN6EeYex+MLOKluI/izuPxl0F96xfnFpTv6+cQnEbVDBjyiQLUilDqA8wl+GnnCRQrD3HTwlNfIQty7Ad7M0uybqPAbwzidRszfKScqR5leDmrV+Gkno96C/mPWGucYObJljWpNfypcte5seLxr8Hgvu0tOlIQVkaXALXBNb6Um5/Mo0tGY7ZY5M1YYAFI00agFGVzDXgam5zKxhxizLkGPiI9Ukx8p4bFKPUwzwWJSE2bjzhUTFgVSKSXINim4u0aCRPBDgwUhbxncFiWJrRtocYec9biFJ46NTDm5oIUsVHA+7lHhk+cXyzv8A46RRNxAbn6QNIY17KpqQN4GmTB9fVY+mq1QMIMkKzn9HkyZWgilQiYN4iqCIXlvsqIj1Co9j5ArF0DoZ5bMp0PxjTZapxaMxl/tEcR8K/B41GV1HlCWc2vDdobSUFoz+ctY8YfpcD94R5lK1L6QPFp2H8l1EyKExIJr1i4SOMSly7twh5s86o0DGXUeUDG5g9UrYXPpEf/HC2qvT94lSS7Kyg30BGItDZOXpAs/r/Eefc0jYe6O/MvRP4JCvXWCcJNY25c4ayUNYDyD/AChnhCf0/wD1g2gWTNrovHx39irvNTOm1CeLWgWfJfYjevyjZSJaiPZPH/QceoiuZINRoTyBlrT8IWj5NOkgv+H12ZrBI1I5g/GLJ9BDCZhQC+hKTWoo4PEFoW5hikgq0nVxaw8/p4JF82HT4Q2KcVNMxQADmwHEmnxjedjOzKVHSqiUEGYpL+Nb0SDZkb83LeGM32Zy1S1ggeNZ0S7eF7zOTC3Mx1mfg04aQmVLSzaRcVUbUJrqdXRlExfNlUVxQitvkzN53jSpM1egpCNUlIcEgu6yNNBUJHlHMsU6phBIJepeg2d+EdJ7U4XRLEtiphpIo+pTEnnU8Bc+WKyjs2uesgJdzdzQPUk2+frFcU6Tk9BJRbSSBMn7OTcRNCZYcVJU1ABuQ9HNADFmOy5KJ0xKgWBIGlzXU22zeIcaR0RGAl4DDBMlX4i1y1q1fpll24JUbAHY7R7icuXiZipk1OtRANghOmrOXokpY3JCtUDn5LTv0dDCjmecZP3U1kHWkgFKhW4cilHFf4h32dy3vQr8NKlpSlg1OpDVPr846BP7JpmD8VQ0k0IUZelrMkPqerhxfe0NsqwMiSe6ly/EoFSQxGsJbUQTdtXvikvJ5Rp9nKMYOznXabsgtadaEeMCwSATpAoybnhTiLWyeFmlBKFgpIoQXBBGxBtH6CJu0pLlqm/mwrCHPOxGGxsx5pCVoASpUvwqD1GsF3oaExGLy1FcZW0S38uUdM5dJnpUDXePVoEPM4+zibhXXKJny/6R40i9QLjmP8I1BxeDKSluI3Cbktg6mgWYIuN4qUYMkDmVNEdNYmpVY9HnBLoFRStHCJpRSkerDx8DtHXZWgnLB+KkPenqDGtysMOYNeUZPB0Uk8CD6GNrl8sEu4Du46Uf4esKeRo0vB7aCkq3MJcQCVFg5fi0OwoMWrC5Eu5gMXSGPLdKjGBbxYhXJ4+lyfo8Rv0j4tDzezEjFnnu+EXaaVpXhWIoXuNq/XGC8IQUnUBvWg9zQOToLGgZUTkynP8An5QylSEktpSfKHuU9n0rnIQuXpSoFRLDUwH6TxJECeX1RbS9mdRhU7ke/wDaD8Ng0NVQ/wDYT8o6Fi0ScNhz3slA0DwMkKC1E+yNXid76gLxgsTmOtQ0yyhKh4US2BJLs8xTFrFg3CByUn7OWRBuEwkoV1J/+Mkg9IGz2b3crvJSgohQcJSpNGNqNT+YijETAru0pRL0AnxHvFkJD0UaDfbaK8diFJwetaz3neqlFRAAQAZanQEtVik8fSB48cuaZ08ioQYnEzcTMCBqAdgFUI4lXTckxRi0JSNKfZH5v/6K/V/bQtyrGimLkow2iQrvCs/iL0LSQgAeFlgOVKJP9qa3jL5nPDs/UcHAfz25AAbmNGL5MUelYVlswjxJoo0BdqE2NK25W5Rt8u7UHVKViQo9270fXRkqdiXSKEXIa8ZHJsONKQSKl68/hxh/lOHcli6SpTEv7IL6qirOL/5Xyzp6QxGEWtmoxmXCfWWoKS4ZiCaUqS5LkkVHK0KhlC8Nq7vSnSUuohlM71cMK+B68aANBOGwYEvUEoKvZA8ThyN2ABB1Ktt6e9oe10nBy9I8WIUggMXIB3VsmuzOb84WUcuR0i3KMNsDwExOIxIExQMuWkKWpRALhyHUdyDuSQBD3C9oJc5cqRI0lCSE6k6hJ1sSwUQTVlkA8KmObZJlM/HzRLQrSlSnXcgD9Sj+bk/pHb8jyORgpKZUsUF91TFbk8SfqkWnixx1J7BObky2Xl6ZaTMmqA0guolkpSHNBYBnr6xPv0q0lJ1Ah06SDqBsabHjHy8PNU2r2FEhpbeAM7qWSCrYeEbxfIy4BBSlku9UgEjga3bnC7cFqKsr/UAxEqcVDT3ctNXJBWeVlJb39YSZl2cxKllaMYFlv9NcsJQf7Skuk0uXvGwMoBKQpQJLJcsnUprAcSxoIHxGDqkgkNsLF6MofVhHcp+kTaMtg1z5QWic6CoEIWkiYlyNioBlWooNTcQrzjsjLxKSqU0uabqPsrNjrSnc8WjZY/CpCCVW3e12r5tAGGkaS1XDxH+av4LqVdHEc7yqbhpmmakpOx2UOIO8L3jvmKyNOIlKlziJgJUzpA0v7IDWYNXeOHZ9lCsLiFyVj2TQ/qSbEeXvjTw5FPTeyGwXjH0RKhHxTB9E39ElqiIVHyoKwGB1VI8Na86mOcqVkK5OkUy6bxsMsVqS/IKY+QP1yhP3AICaFhw4fK/ryhtkp0aSKaSxY7E29FbwnlmpIcwJwkNS5BHKE+NxakUPwjSTMNpURcXB5bQkzmVu0DxSTNHPDmrMnNmMCfNoXKxJ5fXWL52NcENAYjRhD7PNTn9Eys7mDZZoGuW+qRDLUgkgs+ztGx7EGX99RLUnUSDpJahAc+ewaB5sigmy+OPL2C5J2Sxc5SVS5egpIUlS2FQXHhIrYUIaN72SzdLyjimTMT3g1EfmWpKWJsmopxYcIddpe0MvBymTWYoMhCbk8abC5MYjC51MXJmJWhPeBMuYG/N3agooY76Uku9a0dozfySy7YeUUka77Q8GFIkKJJSmYd91IIQ52qGf+qMTiNGlJYgFJrQsWCTpqzhSaxrstxkrE4HSG0LBDB1BBPiSQCSUjlanpkMuSE4hWFn0TMKglafyrYspLjwkszWLjm94Y37Bp6AZuNQieJhYJSa0Cr+E0Ab9XKkBZzjJBkz5OrSshKwljpE1FHSf6kKKeFQYXdpcPNw8wyFqCwlilYaxdi435GEcwlW7kw9DH7sHKfqh/Oz3XLKtVH0pDFwTXT/toAbMQbiiSSgqUWq1fr63j2RhpgBulN1FQoGsai9TatYJylY1Wf3BuJHyi/FRTcTo3JpMZIlhIQH8Sg9B7IYXfzHpDXB4opIUDsUAdWc8Tb3wBmWY6vZYOWIZnZgC/JvhSFuIxatISh34CpPOkLuLkMyaRtZOOWUhMsEh9JXShuoJ/qZ+Q3bbnucr1YiYyWOohgSqopc1L84swS1kkalBKUqVQl0kA1ApUPXkTB/ZvI5mKnpuVKU5JLvV1Ek+dYJjx/hbk3YtKf5EopHQeyMlOAy372UgzVFkAkgFSj3YFPapqUXBsW4xuinSqWrXQy/GCAS5Yghd07jQzWtvz77Q56e+wmET7MhClqA4qASgdQxPnDXPsT3eUTtZKnlpSk19tRAFufwhT8dvfbL1o6BhMWlbBFQACFCqFBRIZKhQkNUcxxinEyymapQUfEEpSgswKSokjeoNf7RGd+zzDrw2VpPhUsutIUWTX2UuLCG2V4vvsRMmKFEnQjkHJJPM09BEy4wVLshL2OzLSU1AVV9ixB9xBjwyA1IDm5hJk6jqQgFRUqoFVXUx3LQuHbzDeJyaKIDeLWwBChpsC5DGrgwGU76ZyscyZClIGsALYagC4CmqASzh3gfE5WDUe1tGaxX2ooQfDh5qkv4lOlLAByQCawrwv21YYoBmJWVMHCUK9rdhVh5mKPHOe1sm2jX4VSSnULEcGuOBr5GMT9o/Z9OLlKmSkqE7DuKpIExNCoJJ9ptiKPqEabLO0iMXLE+UFBO4UwLbn9oMne0DRlD1B4R0IvHK0SlZ+bk1ibQTjMuMvEzZRpomKHkDT3NE52Ho9rBrv+0azmgkItqyrCpBLFiTb3fzBMpX6d7t8fjEMNJrUV+totA0kk7mtN+l4DN2wqVJFyF6amtPXfSOdId5E616aJdLttQOak0uK8oQKw2ouoFvy1Zq7D/Jh5ky2mFVynxcCpIpMTx9kv1EL5aUQsLbNvIkKm4e3il0HMC4ttGYzkCNtkqhUIJ0qT4SxZjwq3nGS7U4Du1kbPTnCfj5FycWO45uuLOXTEhzFREETksfOKlx6BHmmX5cSFA8/lGy7MyEy5k/FLIaUjwPbvFpZI6uwpxjEYdRDs/GHMjGOCkuxrQGh4tY8LWhbPjckHwySHuYIP3gKK1KKky1OC760IUSxJLOob7NDLBSZSkTRNWEkpITs4YvUB/Ib8oTHGpCMOsuXl92WFdUlagP+KkRIYly6XbcMXoaNTg0JxtVY01ZX2fz04SYoDxS1XFagkexwINeBhhmOMlqnomSp8vUkpUnUXJUkukEegPUwGqbLdykkkbgsxDcLt8IUTMv8ThVPy6gqnUBNTBbU3b0DcaDM8xgxeJ1JGlLJSARY7gcQK13AeD8Jl6JQ8AYsxVV1fXACAcqwyUKClLqPyhB51NL3hjOxY0HRUtRwf2isr1FdEpUI84xDul9i7e4HnufKEk2XpSGcPeu1D+0EYlVwN/ovH2GGpJJ3ceWwAh6PxiLv5OiqQtSnUTxqdzwhl2bxLYlAZD2GrVp9Eh6wpw01ixdn9OnMxbiJPi8Lp51o1zEzincX7KwbpNejpeDwCZktKJaZahM71rkqKtTv4QyQFByahhRyII7J5f9yEzErOlCARpFdatIBRqb8qxRt3gDsytKZMqYKCiSQCVIRwAFSXLk8/QbtTnpXNOHAMqXLWWQsadQDgLKt1btu/GMzHpuKfsaexPMx65mLM2Y5XNPzACQBy2hx2vzN5UvDJNHCiDs1Un0cEHiDCObNBSfAAUKB7zUp0jgEgseVo2nZdaVq76YQuYVJQSoDUrUwKnsbhwAGi+WXFqZFeijL+2Sk4aXhtI8ASrUDdKTYgcafzDdPaSVLCVywDOEtSAlJoyiCdbUuAQ9b8TBHZ3C4dCzhcQmWVaiqUogqLTD4ZanHgWAE0ezVgTNOzCpUxkgKQ7pZ2UmxCmq7U94hWUXJ8qOVCWTki1qXN1FRJ1EqeoVuWBKTt1DQ+y7JDp1gJUCzgKDi/B/WHWXrmLUnSiXKozgKLAbAOB6xZnE5MiRPnJYzES1KCmT7THSWAAuxdvM0csYN9sizmfb/P8A2sNKTpak40NReWDwBFeNrRi8uxJlTEq0FYSQW6VguYk1epLkk1JJNX61MdA7M9nEAomgOClIVahZ9VdjDksscMKZVwt2aLsrnOFxCR3aFpUQ+lQUA+7UCTU7Qxx+YpR3QKgAVBNXoSoIDkWqR6wTISpLghIlJQVEgkHUnYpZmarvseMZjBzXnywban6ORGVllF9BImF7X4XTj8RW6gelBSFkycpKVKDFI4u70o+/IiGn2k4kozKYhgx0G9ypIq/qIz33sOPGKFjXalABvS/KNTHBuMW/olZI9IlMzJ06iaHateV7P8InKxACQakCtamn0YTLSQagjg8G/eAEuwZVhw2hmWJUqF453bsvTjxrLVdqm78uXKGWUZutE1M0eykl/wCrYgA1qPjCCRhVLchmHHjsIOkz0pT7VktpP6quSN6tWK5McapHY8km7fR2HLpo0LlpOpBSJsp6sk1IDc/hCjtBizMSHqQ1d24UvFPY3H6pMpQJOhSpflcfGLc1NSF0rwjD4cJtM1+WlJezm2LlPUBuPnC8w0nJLEvcEb7ecAKEb0Hoxpx2UNBUjVsCehioq6QbhmZJf6aJk9EQWxpglE4cJKS8qc99pyAWfrKeL5WKOmiS4p7VfhFWXmk0HdCVjrLWkn/gpfvj6QFAkaVdW+cIyStjsej4zzq9n1N4gvGFqp50PlE1SCqrH5/zHqMCQzp4g05M8RcUTTZBONJZwb7rL18qQSZ/hICT6mKJWGVZrcjX3UgpckhPsqfofdHPiyaYjxkhINB4i+9ANy3nC3vSl0Je56wXjZp71SRQ0HSrn0eA5zImU2+O8P416YlkftHsyVpAINYrM9RLmCUzQVtU7Cjl/KDMd2emIlqmKlqAcPQgpcUcNTepDUiXNKlL2U4N24nSfs0wIUgziFaQRppRR/iB/tMkJXL1FGky1DxFmUFA1SQeIIILF9qiMr2Z7TZhJlplJUiXJBLKnpCUjcgEsVPwG8Mc2woxWozsaZhBCU6UpTKE1TlISA+qx5gOemdLCseTk/8Ai3/0g8ZclZksFNdBCaVc+UOclzsoUJanU6gAxqNQIau+4twowjLDVKUUmh3HvHur5wflagxNlhyFGz08PI7g7v0h2cE0/oFHJdI6Xg+0JlLIS01ICdarq1FwQCPCosE7bXo8bzs3iBicKhRYq0+LchQ9oGOdZfgZgwaJ0gBRWnQqWoNQBWkpY0N6vXU28GdnvtBlyVJVNR3SFpGpY1Kq5BBSEuSKcaCtxGarm6iGb1ZupmI7pyoOLBIFVKdgkDqYR9uMQJWXqdTqUUpJ/UpSkqUW/tSfICL/APyKsZL7yTRL+ErdJKd1AAFi1HNQ5YCMd9oKVBclOoFOhSiAKanAJJuaUiYYVy7JSsyOEwomTEp2UQ3Qx1HIETEJQBpoplhW6GIYNuDpPMPHOcllapyANj08o6lkMx0JWAQFAEpUGKTwI4xbPVovJDLPJwOGm6hQoUmhuFDS3K8ZLLZhC5Z3T6mzXh32pnKMsApASSli9z43DbMyfXlGdEwAizl2HFmcehhLLkaapHQjozf2uZfrny8VLdSJqSg3oqWSN+Tj/aYweESCqr8m4/Tx2/tLl33rLlsHWhpiRzRf1TqpHDZlFEpJu7/ONfwc7y46foTywUZcgrHTXYO5e0DqTpooRPCAFTG5t1vWJY9YJu5Dg8BDi+L4g5LmuYXIxKRLBZh7Ja5tX3kwPIld4shAYX6CBjJUGcEPxhpliwEqLAaak7l9ohrgm0Wi+bUZdI1v2fYvSifLN0qQseTgxo88mtMLMxa1fdGS7DYsfeloCaTUFIFHcVvtGxzDBlQCiCaN5inlGL5SUc3J+zUwu8P9DmU5VD0gDV5QfiQwO8CypbtRhWNWOkJyVuivEDw1i7DEMnyiGMQGF/j8osCAyQ+w5Xjm9FWmpDfLUh08yqWek1C0fEgwbJdSXG6RtyBhdgkkS1EE+FlDloOr5Qbhp34fRx6E/JoQyW2aGJBKKbfvWJma23zgSbOISSP5D/xEsOR3XhBKtQetRewuLOeRgTh7Yew+VMFmP7++L1Tks5NBygaTMasLe0eaaJbbro3IXikYOclFFJTUYuTMt94da1HdzzqXaIpQqYp6CnuEfIklSSrz6xaif4AL3oPnG5VfqYquX7dFODxSpcxK0tqSdQcUccRD09tcS6zqAK1alNRiQPZNWsK8RFXZbASpwnJWHVoIRdwTZVLMWrbjHvafAyZapYky1oJTV3KVWAKSXergtvtApTxzycHHf2SoTjDmnojh5M7F6pk2ae6lAa5q66AS7JG6jVk7ng8CpQqesSpKDpS5QhxqoxK1FwCssCTswAoBE8dPMuQjDuznvpg5qA7tJ5hPi/3jhBPZKY05RKwgJQSSQ/CwcOeUWnKSjKf9iIpSko/3KsblagJQXLUmYAsLFdRCG0kCxoR6RRKwpS5Ztt/Orco2c3AiepcyYoAoSCpQcJlAVFlVURsNiTe6cT2A72W6VDULB6FixDFy5q19oWjlbjsZWJXo6Ngl91hiiWNXdA2qSk6iVgm4cP0bhGVw+FSZ6goavvGHCk2LGZLKFhtvHroLOngIhlWKCETRIxCwlI1lAlha5aAdKgyvCDUksQKm94Ow4WVyE0S0pSpS9LFSFM6fCGdOl3AqFHg8A+OMslaoK7F9oSiTLM0nTYlw4ahdN3bf0tHv2g5IO9l4gO0xBQRcOhykp5EF6cIxM3Er+9qlqSpMqapyg2pUHVRwVB6cBwjpecoTMypivxSx3iXbVpSdBpw8TP0eInLjJV7Ji6MR2XQCpRYulQ+cdOyuSFAkU5Rhux+EAC33avIUDxtcDPZYR+UoKtWwYpGk8zqcecJZXKWTXRaQN2pPiloD0BV60D+hhQiQem8Ne0GGOpK+KYAy+iQlqJ5+7pEfjbeyU9BuWZgmWnxEgAgG/wCZQCSWskEgPtcxy7tRln3fFzpbBCVKKk8NKq099NmjpCJ3drdPpxfjGb+17LNcqRiUVbwL6GqSeh1Dzh3xuMZcfsHPS5HMEpL0em4+MWYRKdXi8uu3zgzCLCUUUwLOTsYXJLGh3pGvy5WhJxUaY1zFSWZ/EDam4dzvvAsuWoJ1EEJ47RUFAqBUbs/whnPACCNTBnSOPAWiq+FIv/qtyHvYDK1TMVLUn8qgp+DbdT8HjovaLGd26AxJU54A8IyP2aZulEtaEIecCS71KSBVuTEPzhnm+KWtTpAHJgT5kh4xvJTyZnyXRp+PGsVro55OQWPSKZCadD8YJRfyPwVFGF9k+XwjRXQvXyK8SksItl4ckJbk8eYm4+t4JwJp5D5R0pVEjimw7LJDhSdjTrcRDALLKTeta8RWnUGDstHjX1inDj8SZ5/9lQnytscguipBJJSG6/Lrf0iaJSkClRx229C0V4U+I+X/AHhxI/00fWxik5VoKkLETlBYc+HkeG1bbRms4xWucXsmnp7XveNTik+AHdz8BGOxY9nofjDvixXKxLzW1GgmbMASdgRQDpFchgl7ODFCzboInKskbPaGuNIR53L/AGCsjzyZhlKMvT4ksXEEDM5k8ITNIKJLqUpvHpGxVck+FI5kc4TqFvP4wYP9BfNcsHmPGWPmAfKLfig/nWwdyWrJSpE7FTFlI1rUStTEC5rcgeXARP7ktMwoWkpIVoWDRq1B+PlGk+z5I/E6y/guG2Lkp1lTDUZ891MHLAM5vCcvLccrxVpIZhgTgp2RwmBmnBTPZWSZc1Kb95pKFgLDsXSLdIS5lmImjvVO6yKJoHAGoA2AZqbU6Q6yRZ7yalzpQoaU7J/tFh5Rf2qlgSZwAACVytIaifEsUG3lCvL50/8A1jGN10X9mEylz1aA0uehaQACG/pID1FX9RcRqsnylKpMlU1nkvUMGUfCoF7AkkRzbsyWmlqVH/Zvg4jr2bnu8ITL8BCQQU+Eg8QRAp4+U+LZEtE5nZySkpVpQlQBc6UkqBBBSVKDji4Lxj+1mIRhcGvCpUDNmMyb6EaklR5OEgcz0hT2gzqeMKpQnzQrx1ExYNCd3jG5asqSFKJKiCSTUkuakm8GjgjDZWEuTpnR+x0kGSWYl6fzGpkYMO5CdTMGFnjM9i/Ybp8ocdh1k4fDuSaNWtlLA9wA8oE2lui0uxvnuCKgAw0hJBvqBDM2xBD+7nGTSdKiI380UV0jn3aNPhm9D8IWzZW5KiY9FncgL1CpIA6sSR8T6wwx2Bl4vDLwytIMxLIdgXFQoPfSbiAUnwiD8tQCQSKhyDuCQQ44GAwtyuzn0fn6egpJQXDE0PEUMF5cgAan2L8ocdukj7xO/wDXm/8AYwikn8Nfl849OnzhYlx4ZDzEJY7eXV6R65N+AHlEsInxo6/tBucJ/EHT5xfl8lEHxuLn/Ixyc6AFIXpNDq/SeH8Q2w3a4k6ZqdTfmSA58jGZwh/DP9w+EFYT2/KAZMMWpOWxzHllcYx0f//Z"/>
          <p:cNvSpPr>
            <a:spLocks noChangeAspect="1" noChangeArrowheads="1"/>
          </p:cNvSpPr>
          <p:nvPr/>
        </p:nvSpPr>
        <p:spPr bwMode="auto">
          <a:xfrm>
            <a:off x="155575" y="-1447800"/>
            <a:ext cx="4381500" cy="3019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2" name="AutoShape 8" descr="data:image/jpeg;base64,/9j/4AAQSkZJRgABAQAAAQABAAD/2wCEAAkGBhQSERUUExQWFRUWGBgYGBgYGBgYGBcaFxoYGBkYGBgXHCYfFxwjHBoVHy8gIycpLCwsGB4xNTAqNSYrLCkBCQoKDgwOGg8PGiwkHyQsKSwsLCksLCwtLCksLCwsLCwsLCwsLCwsLCwpLCwsLCksLCwsLCwsLCwsLCwsLCwpLP/AABEIALoBDwMBIgACEQEDEQH/xAAcAAACAwEBAQEAAAAAAAAAAAAEBQIDBgcBAAj/xABAEAABAgQEAwUFBwMEAQUBAAABAhEAAyExBAUSQVFhcQYTIoGRMqGxwfAHFCNCUtHhYnLxM4KishVzkpOj4lP/xAAaAQACAwEBAAAAAAAAAAAAAAADBAECBQAG/8QAKxEAAgICAgICAgECBwAAAAAAAAECEQMhEjEEQSJREzJhcZEUIzOBobHw/9oADAMBAAIRAxEAPwDEJy38bQX0velR1eGWKJWO7lDwggE2FGokb9W4RdKX3MpetJDJJYj8zMCN9qmltngH/wAyhANFCo0NZL3Jq5UCCOEZbuW6s9Pj8iEINPthEvAoBKl1W9RqHnahI4Us0U5hLJOnVQDf2bbbB3t7hAUrVqEyWoKUVM25NrXHWPs07TBAKAlMyYKFZfQkjZOk+OzPQHnE/jk5a2JzzxSueizud7jclqC+5G+5pxhZiM10k92xuNRDjlp1ctzTgLGFWIx65igVqJ5UAHQBgItVQQ3HFx7EpeTzVRVIPwayZaySSSQSSXfmX6mLSltr/wCIllqGlvt/+v2j2bvzevGKt7Y1jjUdlKizgtA8+Vw2ixZ+vSKwrlEoHJ3pkcPN2Ni3rBjMGbmD1aBUynNP88otQTYuOux+UTJWTjbiRmpLkt9CkVhEFksPfWPSh6384qpEuFsGCY+7vlFqliPkzKOIsmdSKDJiC5NbQQg8/rrFrfTx3KinBMXrQRaI6DzhiuVSKimO5WVeKgUS48blF5EeARdMrxKlIj5MukWR44aJsq0ilUusfLESaImOKUVkRHVEwI8CYsUPQqPY8Bb6MSEyOZKZ6BBuAlFSwBv7gIr7pyk7KYelCPX4wwyiXVSuA/zFJPQxhhckaDDjUWrU+sfZnOCZwT+kNBWRoCUKnGpNJY+Km+EKMxUNbmFI05GjkVo9zvEFcsKBcFg7MTw2u7g/2tCqQnWUp4ln/dx9PDiaSZZQGoSsV2bSsUHMHz5QDhsK6mD6iWDc2iIySVAGub5DHLMs0qUpnSAoJVxNn6XIP9MYSYmpjp8oMNL0ACRQChSDtxcmOZTU1PUwTxG5Sk3/AAZ/ltOipoKA1aWuf8RQTBeWKdQfaHZ9WL4dy4mgRh2SpPAN6FIgQybEQZKclY5E0HBSSfgYrlyz5P8A5+EIJ0zb09C2bxPw+voRDQdh9dYLmSnoYh3X1SDJgXEow4ctvyo+8EBIN6EXf4RUAX+vKCUh73iJMmC1RASjR2pvyiKnt+0XrTw/iF+ZYkMwub9IiCt0dkkoRbBZ2PYsn1i2Viz3ZUQKUha0TE46dL0vDTiukZazyu2EIzIvxg/D4kLtQwlaLcNN0kViJY0+iceeSex0Fx8npHstQUARaJpTC3RpraKRLBFYrVLYwUT0ipSa1P1zi6ZEkgcjlEQiLmjwoibBONlRT1iOiLSraK9/dEoq0ito8Iiaoi/CLIGyspcxIS48ZokFxJTQTh5rAggKSdi4Y8QRUGNR2ew6ZwIUgmYahOphMI4t+ZtqO0ZeXtGgwCFJSFJofojoYWzLWjQ8WPJjiXMKqqDbAWCW2A2hZnUlqcL9TGgwU6XNIKnlzHr4SUqPGlQT5iE/aySgzGExIG4er9GpC8H8kmN5ZJQYKuaX8JIL3F7F/WJYJR1uUsQ1rOrkT4acyC+0eGUGqS3GvDiIsQQR4bAvWtrUJrEddGYpNew8qIUC/VuIAb4xzqbc9TGvTNKQXO70egNN60G0Y+Zc9TDvjKrFPI6RWowTlq2X5N0qIoUYKyv2n2DbOYYyfqwOL90abBYTXiFpUGIS4BO7BVSLmpPrePFy+r3+TRblBC5ylFwC5uRboa7RPFSwFKFbmt/j5dYynKp0bePoWzpPC/WsUlJZoMVLpW9K8efL+IHUk12hhOyWijS4pxgmSlxA6B9fOCpSWG9Y6RECmcdN/rnGexUx1E84fY2cAkkxnVGsM4VqxDzJdIY9nez6sXNEtJ0i6lEOw/eH3az7OV4WX3stRXLGkKceIE0elw/o4gvsFizKmIQEpUJqkoNFBSSbFyGIe4uI6DmuclJMlXcJcN+MSynrpAdIPR9ozfI8rNDOlH9S2Lx4PHvs4I0fEQbnskInzAnS2osE1SA9gTtAJMbEZWrM+S4toZ5WoMQ9b+VoaS7cRCPL1ssUd6Q6SR9XhbKtmr40rgelFfrlFeisE6aUMViWRALGWiruwYqJgh/JooWPWLpg5IpV9dIpUmCFJiBRBUwEkDqj4BosmUirUYsDejwx8I8VM5RFK3pUxIJtB2FQ5AEaoKZNPKE2SYOmrh5xrciy7WrUseFNS+/pvCPkTSZueJBxhf2U5ZK0pMyYlwQdAO6uPQRmsxl/iF7vHQM3wylFPhYEMlI2EY/OsJpW7pIPAu3WIwzt2T5ELVAWsAVrzO5+AgiTPDPT1evyhKqaVNwsw+PCLUUbYjnBnjS7MZSG4mOGYGt+DxkJu/Fz8Y0SJ5I5hga0veM7MuepguHVgc3oqNYMwCaefwgUiLJeJKQwbzg7TkqQHG1GVsf5bjkyySqg+fGGOLnhR1JfxcegNHv15xkJmLUoaaNenLrDDKcxtLWaP4STQf0nlCk/Hr5D+LyU5cRwRu/103EUTqbPy/b1ghaGDG/1SKJlRAU7H2DplsaWi3vKfvEUq4X4R4Fe6CFOgLNPZ9ITi9YdZkrwmEZhvFuJl+V+50vsvnciXPla1aWQpQASTrmKGgABL1bU390bhOLRiVK1IbSQCFJYijpOlQf2Tehvwjl/ZFAmTEq8FA1VFBckWKS7s4842GaZgMOiYoKKipDB1alJNXBNyGLh3YvxjKzeOpT/AJNDC/jbOa9sVoOLm92kJSFMGsWuW2hNFmInalEm5MQEbEIqMUjHyS5SbL8LNKVAv1h6ggtwMZ0hoc4SYFAAbC0Byr2O+LOrixiUgM1o8SitI8QiLEg1hSjS7Kpl/r6eKZop1gibt5RRNMXiUkDAxFaucXaYomoeCpgJFJXFBWYJMqkVgAPvF0wEov2UiWYmngIiuY8eoHuiwPVm9yLKBoBmHQlgWAdauiRUD+osI1OFxaJI0oQlPNagf+Kd/p4weWZkVIAKjQcdvqkMZKt/fGXkg5S2eixNOKH+LzNSj7WpR3AYJH6UjbmYyOen8Q84fYaXCHP0+KkEwpWUz6iZ4TAG5dYvM8GF0tLmLHIesPOKPPRloJ11Lnh8v2hZMuesFic9+XugRQqepi8NAsrs8eIkRIiIQQEepEFSsNqoPrbeKpYhhh5DsSwpXcngwEUk6RaKLJGOVLaXMcpFjulx7xBwULio48ekC4jDcAQC1QKnau4geXOMpWkvpN6EeYex+MLOKluI/izuPxl0F96xfnFpTv6+cQnEbVDBjyiQLUilDqA8wl+GnnCRQrD3HTwlNfIQty7Ad7M0uybqPAbwzidRszfKScqR5leDmrV+Gkno96C/mPWGucYObJljWpNfypcte5seLxr8Hgvu0tOlIQVkaXALXBNb6Um5/Mo0tGY7ZY5M1YYAFI00agFGVzDXgam5zKxhxizLkGPiI9Ukx8p4bFKPUwzwWJSE2bjzhUTFgVSKSXINim4u0aCRPBDgwUhbxncFiWJrRtocYec9biFJ46NTDm5oIUsVHA+7lHhk+cXyzv8A46RRNxAbn6QNIY17KpqQN4GmTB9fVY+mq1QMIMkKzn9HkyZWgilQiYN4iqCIXlvsqIj1Co9j5ArF0DoZ5bMp0PxjTZapxaMxl/tEcR8K/B41GV1HlCWc2vDdobSUFoz+ctY8YfpcD94R5lK1L6QPFp2H8l1EyKExIJr1i4SOMSly7twh5s86o0DGXUeUDG5g9UrYXPpEf/HC2qvT94lSS7Kyg30BGItDZOXpAs/r/Eefc0jYe6O/MvRP4JCvXWCcJNY25c4ayUNYDyD/AChnhCf0/wD1g2gWTNrovHx39irvNTOm1CeLWgWfJfYjevyjZSJaiPZPH/QceoiuZINRoTyBlrT8IWj5NOkgv+H12ZrBI1I5g/GLJ9BDCZhQC+hKTWoo4PEFoW5hikgq0nVxaw8/p4JF82HT4Q2KcVNMxQADmwHEmnxjedjOzKVHSqiUEGYpL+Nb0SDZkb83LeGM32Zy1S1ggeNZ0S7eF7zOTC3Mx1mfg04aQmVLSzaRcVUbUJrqdXRlExfNlUVxQitvkzN53jSpM1egpCNUlIcEgu6yNNBUJHlHMsU6phBIJepeg2d+EdJ7U4XRLEtiphpIo+pTEnnU8Bc+WKyjs2uesgJdzdzQPUk2+frFcU6Tk9BJRbSSBMn7OTcRNCZYcVJU1ABuQ9HNADFmOy5KJ0xKgWBIGlzXU22zeIcaR0RGAl4DDBMlX4i1y1q1fpll24JUbAHY7R7icuXiZipk1OtRANghOmrOXokpY3JCtUDn5LTv0dDCjmecZP3U1kHWkgFKhW4cilHFf4h32dy3vQr8NKlpSlg1OpDVPr846BP7JpmD8VQ0k0IUZelrMkPqerhxfe0NsqwMiSe6ly/EoFSQxGsJbUQTdtXvikvJ5Rp9nKMYOznXabsgtadaEeMCwSATpAoybnhTiLWyeFmlBKFgpIoQXBBGxBtH6CJu0pLlqm/mwrCHPOxGGxsx5pCVoASpUvwqD1GsF3oaExGLy1FcZW0S38uUdM5dJnpUDXePVoEPM4+zibhXXKJny/6R40i9QLjmP8I1BxeDKSluI3Cbktg6mgWYIuN4qUYMkDmVNEdNYmpVY9HnBLoFRStHCJpRSkerDx8DtHXZWgnLB+KkPenqDGtysMOYNeUZPB0Uk8CD6GNrl8sEu4Du46Uf4esKeRo0vB7aCkq3MJcQCVFg5fi0OwoMWrC5Eu5gMXSGPLdKjGBbxYhXJ4+lyfo8Rv0j4tDzezEjFnnu+EXaaVpXhWIoXuNq/XGC8IQUnUBvWg9zQOToLGgZUTkynP8An5QylSEktpSfKHuU9n0rnIQuXpSoFRLDUwH6TxJECeX1RbS9mdRhU7ke/wDaD8Ng0NVQ/wDYT8o6Fi0ScNhz3slA0DwMkKC1E+yNXid76gLxgsTmOtQ0yyhKh4US2BJLs8xTFrFg3CByUn7OWRBuEwkoV1J/+Mkg9IGz2b3crvJSgohQcJSpNGNqNT+YijETAru0pRL0AnxHvFkJD0UaDfbaK8diFJwetaz3neqlFRAAQAZanQEtVik8fSB48cuaZ08ioQYnEzcTMCBqAdgFUI4lXTckxRi0JSNKfZH5v/6K/V/bQtyrGimLkow2iQrvCs/iL0LSQgAeFlgOVKJP9qa3jL5nPDs/UcHAfz25AAbmNGL5MUelYVlswjxJoo0BdqE2NK25W5Rt8u7UHVKViQo9270fXRkqdiXSKEXIa8ZHJsONKQSKl68/hxh/lOHcli6SpTEv7IL6qirOL/5Xyzp6QxGEWtmoxmXCfWWoKS4ZiCaUqS5LkkVHK0KhlC8Nq7vSnSUuohlM71cMK+B68aANBOGwYEvUEoKvZA8ThyN2ABB1Ktt6e9oe10nBy9I8WIUggMXIB3VsmuzOb84WUcuR0i3KMNsDwExOIxIExQMuWkKWpRALhyHUdyDuSQBD3C9oJc5cqRI0lCSE6k6hJ1sSwUQTVlkA8KmObZJlM/HzRLQrSlSnXcgD9Sj+bk/pHb8jyORgpKZUsUF91TFbk8SfqkWnixx1J7BObky2Xl6ZaTMmqA0guolkpSHNBYBnr6xPv0q0lJ1Ah06SDqBsabHjHy8PNU2r2FEhpbeAM7qWSCrYeEbxfIy4BBSlku9UgEjga3bnC7cFqKsr/UAxEqcVDT3ctNXJBWeVlJb39YSZl2cxKllaMYFlv9NcsJQf7Skuk0uXvGwMoBKQpQJLJcsnUprAcSxoIHxGDqkgkNsLF6MofVhHcp+kTaMtg1z5QWic6CoEIWkiYlyNioBlWooNTcQrzjsjLxKSqU0uabqPsrNjrSnc8WjZY/CpCCVW3e12r5tAGGkaS1XDxH+av4LqVdHEc7yqbhpmmakpOx2UOIO8L3jvmKyNOIlKlziJgJUzpA0v7IDWYNXeOHZ9lCsLiFyVj2TQ/qSbEeXvjTw5FPTeyGwXjH0RKhHxTB9E39ElqiIVHyoKwGB1VI8Na86mOcqVkK5OkUy6bxsMsVqS/IKY+QP1yhP3AICaFhw4fK/ryhtkp0aSKaSxY7E29FbwnlmpIcwJwkNS5BHKE+NxakUPwjSTMNpURcXB5bQkzmVu0DxSTNHPDmrMnNmMCfNoXKxJ5fXWL52NcENAYjRhD7PNTn9Eys7mDZZoGuW+qRDLUgkgs+ztGx7EGX99RLUnUSDpJahAc+ewaB5sigmy+OPL2C5J2Sxc5SVS5egpIUlS2FQXHhIrYUIaN72SzdLyjimTMT3g1EfmWpKWJsmopxYcIddpe0MvBymTWYoMhCbk8abC5MYjC51MXJmJWhPeBMuYG/N3agooY76Uku9a0dozfySy7YeUUka77Q8GFIkKJJSmYd91IIQ52qGf+qMTiNGlJYgFJrQsWCTpqzhSaxrstxkrE4HSG0LBDB1BBPiSQCSUjlanpkMuSE4hWFn0TMKglafyrYspLjwkszWLjm94Y37Bp6AZuNQieJhYJSa0Cr+E0Ab9XKkBZzjJBkz5OrSshKwljpE1FHSf6kKKeFQYXdpcPNw8wyFqCwlilYaxdi435GEcwlW7kw9DH7sHKfqh/Oz3XLKtVH0pDFwTXT/toAbMQbiiSSgqUWq1fr63j2RhpgBulN1FQoGsai9TatYJylY1Wf3BuJHyi/FRTcTo3JpMZIlhIQH8Sg9B7IYXfzHpDXB4opIUDsUAdWc8Tb3wBmWY6vZYOWIZnZgC/JvhSFuIxatISh34CpPOkLuLkMyaRtZOOWUhMsEh9JXShuoJ/qZ+Q3bbnucr1YiYyWOohgSqopc1L84swS1kkalBKUqVQl0kA1ApUPXkTB/ZvI5mKnpuVKU5JLvV1Ek+dYJjx/hbk3YtKf5EopHQeyMlOAy372UgzVFkAkgFSj3YFPapqUXBsW4xuinSqWrXQy/GCAS5Yghd07jQzWtvz77Q56e+wmET7MhClqA4qASgdQxPnDXPsT3eUTtZKnlpSk19tRAFufwhT8dvfbL1o6BhMWlbBFQACFCqFBRIZKhQkNUcxxinEyymapQUfEEpSgswKSokjeoNf7RGd+zzDrw2VpPhUsutIUWTX2UuLCG2V4vvsRMmKFEnQjkHJJPM09BEy4wVLshL2OzLSU1AVV9ixB9xBjwyA1IDm5hJk6jqQgFRUqoFVXUx3LQuHbzDeJyaKIDeLWwBChpsC5DGrgwGU76ZyscyZClIGsALYagC4CmqASzh3gfE5WDUe1tGaxX2ooQfDh5qkv4lOlLAByQCawrwv21YYoBmJWVMHCUK9rdhVh5mKPHOe1sm2jX4VSSnULEcGuOBr5GMT9o/Z9OLlKmSkqE7DuKpIExNCoJJ9ptiKPqEabLO0iMXLE+UFBO4UwLbn9oMne0DRlD1B4R0IvHK0SlZ+bk1ibQTjMuMvEzZRpomKHkDT3NE52Ho9rBrv+0azmgkItqyrCpBLFiTb3fzBMpX6d7t8fjEMNJrUV+totA0kk7mtN+l4DN2wqVJFyF6amtPXfSOdId5E616aJdLttQOak0uK8oQKw2ouoFvy1Zq7D/Jh5ky2mFVynxcCpIpMTx9kv1EL5aUQsLbNvIkKm4e3il0HMC4ttGYzkCNtkqhUIJ0qT4SxZjwq3nGS7U4Du1kbPTnCfj5FycWO45uuLOXTEhzFREETksfOKlx6BHmmX5cSFA8/lGy7MyEy5k/FLIaUjwPbvFpZI6uwpxjEYdRDs/GHMjGOCkuxrQGh4tY8LWhbPjckHwySHuYIP3gKK1KKky1OC760IUSxJLOob7NDLBSZSkTRNWEkpITs4YvUB/Ib8oTHGpCMOsuXl92WFdUlagP+KkRIYly6XbcMXoaNTg0JxtVY01ZX2fz04SYoDxS1XFagkexwINeBhhmOMlqnomSp8vUkpUnUXJUkukEegPUwGqbLdykkkbgsxDcLt8IUTMv8ThVPy6gqnUBNTBbU3b0DcaDM8xgxeJ1JGlLJSARY7gcQK13AeD8Jl6JQ8AYsxVV1fXACAcqwyUKClLqPyhB51NL3hjOxY0HRUtRwf2isr1FdEpUI84xDul9i7e4HnufKEk2XpSGcPeu1D+0EYlVwN/ovH2GGpJJ3ceWwAh6PxiLv5OiqQtSnUTxqdzwhl2bxLYlAZD2GrVp9Eh6wpw01ixdn9OnMxbiJPi8Lp51o1zEzincX7KwbpNejpeDwCZktKJaZahM71rkqKtTv4QyQFByahhRyII7J5f9yEzErOlCARpFdatIBRqb8qxRt3gDsytKZMqYKCiSQCVIRwAFSXLk8/QbtTnpXNOHAMqXLWWQsadQDgLKt1btu/GMzHpuKfsaexPMx65mLM2Y5XNPzACQBy2hx2vzN5UvDJNHCiDs1Un0cEHiDCObNBSfAAUKB7zUp0jgEgseVo2nZdaVq76YQuYVJQSoDUrUwKnsbhwAGi+WXFqZFeijL+2Sk4aXhtI8ASrUDdKTYgcafzDdPaSVLCVywDOEtSAlJoyiCdbUuAQ9b8TBHZ3C4dCzhcQmWVaiqUogqLTD4ZanHgWAE0ezVgTNOzCpUxkgKQ7pZ2UmxCmq7U94hWUXJ8qOVCWTki1qXN1FRJ1EqeoVuWBKTt1DQ+y7JDp1gJUCzgKDi/B/WHWXrmLUnSiXKozgKLAbAOB6xZnE5MiRPnJYzES1KCmT7THSWAAuxdvM0csYN9sizmfb/P8A2sNKTpak40NReWDwBFeNrRi8uxJlTEq0FYSQW6VguYk1epLkk1JJNX61MdA7M9nEAomgOClIVahZ9VdjDksscMKZVwt2aLsrnOFxCR3aFpUQ+lQUA+7UCTU7Qxx+YpR3QKgAVBNXoSoIDkWqR6wTISpLghIlJQVEgkHUnYpZmarvseMZjBzXnywban6ORGVllF9BImF7X4XTj8RW6gelBSFkycpKVKDFI4u70o+/IiGn2k4kozKYhgx0G9ypIq/qIz33sOPGKFjXalABvS/KNTHBuMW/olZI9IlMzJ06iaHateV7P8InKxACQakCtamn0YTLSQagjg8G/eAEuwZVhw2hmWJUqF453bsvTjxrLVdqm78uXKGWUZutE1M0eykl/wCrYgA1qPjCCRhVLchmHHjsIOkz0pT7VktpP6quSN6tWK5McapHY8km7fR2HLpo0LlpOpBSJsp6sk1IDc/hCjtBizMSHqQ1d24UvFPY3H6pMpQJOhSpflcfGLc1NSF0rwjD4cJtM1+WlJezm2LlPUBuPnC8w0nJLEvcEb7ecAKEb0Hoxpx2UNBUjVsCehioq6QbhmZJf6aJk9EQWxpglE4cJKS8qc99pyAWfrKeL5WKOmiS4p7VfhFWXmk0HdCVjrLWkn/gpfvj6QFAkaVdW+cIyStjsej4zzq9n1N4gvGFqp50PlE1SCqrH5/zHqMCQzp4g05M8RcUTTZBONJZwb7rL18qQSZ/hICT6mKJWGVZrcjX3UgpckhPsqfofdHPiyaYjxkhINB4i+9ANy3nC3vSl0Je56wXjZp71SRQ0HSrn0eA5zImU2+O8P416YlkftHsyVpAINYrM9RLmCUzQVtU7Cjl/KDMd2emIlqmKlqAcPQgpcUcNTepDUiXNKlL2U4N24nSfs0wIUgziFaQRppRR/iB/tMkJXL1FGky1DxFmUFA1SQeIIILF9qiMr2Z7TZhJlplJUiXJBLKnpCUjcgEsVPwG8Mc2woxWozsaZhBCU6UpTKE1TlISA+qx5gOemdLCseTk/8Ai3/0g8ZclZksFNdBCaVc+UOclzsoUJanU6gAxqNQIau+4twowjLDVKUUmh3HvHur5wflagxNlhyFGz08PI7g7v0h2cE0/oFHJdI6Xg+0JlLIS01ICdarq1FwQCPCosE7bXo8bzs3iBicKhRYq0+LchQ9oGOdZfgZgwaJ0gBRWnQqWoNQBWkpY0N6vXU28GdnvtBlyVJVNR3SFpGpY1Kq5BBSEuSKcaCtxGarm6iGb1ZupmI7pyoOLBIFVKdgkDqYR9uMQJWXqdTqUUpJ/UpSkqUW/tSfICL/APyKsZL7yTRL+ErdJKd1AAFi1HNQ5YCMd9oKVBclOoFOhSiAKanAJJuaUiYYVy7JSsyOEwomTEp2UQ3Qx1HIETEJQBpoplhW6GIYNuDpPMPHOcllapyANj08o6lkMx0JWAQFAEpUGKTwI4xbPVovJDLPJwOGm6hQoUmhuFDS3K8ZLLZhC5Z3T6mzXh32pnKMsApASSli9z43DbMyfXlGdEwAizl2HFmcehhLLkaapHQjozf2uZfrny8VLdSJqSg3oqWSN+Tj/aYweESCqr8m4/Tx2/tLl33rLlsHWhpiRzRf1TqpHDZlFEpJu7/ONfwc7y46foTywUZcgrHTXYO5e0DqTpooRPCAFTG5t1vWJY9YJu5Dg8BDi+L4g5LmuYXIxKRLBZh7Ja5tX3kwPIld4shAYX6CBjJUGcEPxhpliwEqLAaak7l9ohrgm0Wi+bUZdI1v2fYvSifLN0qQseTgxo88mtMLMxa1fdGS7DYsfeloCaTUFIFHcVvtGxzDBlQCiCaN5inlGL5SUc3J+zUwu8P9DmU5VD0gDV5QfiQwO8CypbtRhWNWOkJyVuivEDw1i7DEMnyiGMQGF/j8osCAyQ+w5Xjm9FWmpDfLUh08yqWek1C0fEgwbJdSXG6RtyBhdgkkS1EE+FlDloOr5Qbhp34fRx6E/JoQyW2aGJBKKbfvWJma23zgSbOISSP5D/xEsOR3XhBKtQetRewuLOeRgTh7Yew+VMFmP7++L1Tks5NBygaTMasLe0eaaJbbro3IXikYOclFFJTUYuTMt94da1HdzzqXaIpQqYp6CnuEfIklSSrz6xaif4AL3oPnG5VfqYquX7dFODxSpcxK0tqSdQcUccRD09tcS6zqAK1alNRiQPZNWsK8RFXZbASpwnJWHVoIRdwTZVLMWrbjHvafAyZapYky1oJTV3KVWAKSXergtvtApTxzycHHf2SoTjDmnojh5M7F6pk2ae6lAa5q66AS7JG6jVk7ng8CpQqesSpKDpS5QhxqoxK1FwCssCTswAoBE8dPMuQjDuznvpg5qA7tJ5hPi/3jhBPZKY05RKwgJQSSQ/CwcOeUWnKSjKf9iIpSko/3KsblagJQXLUmYAsLFdRCG0kCxoR6RRKwpS5Ztt/Orco2c3AiepcyYoAoSCpQcJlAVFlVURsNiTe6cT2A72W6VDULB6FixDFy5q19oWjlbjsZWJXo6Ngl91hiiWNXdA2qSk6iVgm4cP0bhGVw+FSZ6goavvGHCk2LGZLKFhtvHroLOngIhlWKCETRIxCwlI1lAlha5aAdKgyvCDUksQKm94Ow4WVyE0S0pSpS9LFSFM6fCGdOl3AqFHg8A+OMslaoK7F9oSiTLM0nTYlw4ahdN3bf0tHv2g5IO9l4gO0xBQRcOhykp5EF6cIxM3Er+9qlqSpMqapyg2pUHVRwVB6cBwjpecoTMypivxSx3iXbVpSdBpw8TP0eInLjJV7Ji6MR2XQCpRYulQ+cdOyuSFAkU5Rhux+EAC33avIUDxtcDPZYR+UoKtWwYpGk8zqcecJZXKWTXRaQN2pPiloD0BV60D+hhQiQem8Ne0GGOpK+KYAy+iQlqJ5+7pEfjbeyU9BuWZgmWnxEgAgG/wCZQCSWskEgPtcxy7tRln3fFzpbBCVKKk8NKq099NmjpCJ3drdPpxfjGb+17LNcqRiUVbwL6GqSeh1Dzh3xuMZcfsHPS5HMEpL0em4+MWYRKdXi8uu3zgzCLCUUUwLOTsYXJLGh3pGvy5WhJxUaY1zFSWZ/EDam4dzvvAsuWoJ1EEJ47RUFAqBUbs/whnPACCNTBnSOPAWiq+FIv/qtyHvYDK1TMVLUn8qgp+DbdT8HjovaLGd26AxJU54A8IyP2aZulEtaEIecCS71KSBVuTEPzhnm+KWtTpAHJgT5kh4xvJTyZnyXRp+PGsVro55OQWPSKZCadD8YJRfyPwVFGF9k+XwjRXQvXyK8SksItl4ckJbk8eYm4+t4JwJp5D5R0pVEjimw7LJDhSdjTrcRDALLKTeta8RWnUGDstHjX1inDj8SZ5/9lQnytscguipBJJSG6/Lrf0iaJSkClRx229C0V4U+I+X/AHhxI/00fWxik5VoKkLETlBYc+HkeG1bbRms4xWucXsmnp7XveNTik+AHdz8BGOxY9nofjDvixXKxLzW1GgmbMASdgRQDpFchgl7ODFCzboInKskbPaGuNIR53L/AGCsjzyZhlKMvT4ksXEEDM5k8ITNIKJLqUpvHpGxVck+FI5kc4TqFvP4wYP9BfNcsHmPGWPmAfKLfig/nWwdyWrJSpE7FTFlI1rUStTEC5rcgeXARP7ktMwoWkpIVoWDRq1B+PlGk+z5I/E6y/guG2Lkp1lTDUZ891MHLAM5vCcvLccrxVpIZhgTgp2RwmBmnBTPZWSZc1Kb95pKFgLDsXSLdIS5lmImjvVO6yKJoHAGoA2AZqbU6Q6yRZ7yalzpQoaU7J/tFh5Rf2qlgSZwAACVytIaifEsUG3lCvL50/8A1jGN10X9mEylz1aA0uehaQACG/pID1FX9RcRqsnylKpMlU1nkvUMGUfCoF7AkkRzbsyWmlqVH/Zvg4jr2bnu8ITL8BCQQU+Eg8QRAp4+U+LZEtE5nZySkpVpQlQBc6UkqBBBSVKDji4Lxj+1mIRhcGvCpUDNmMyb6EaklR5OEgcz0hT2gzqeMKpQnzQrx1ExYNCd3jG5asqSFKJKiCSTUkuakm8GjgjDZWEuTpnR+x0kGSWYl6fzGpkYMO5CdTMGFnjM9i/Ybp8ocdh1k4fDuSaNWtlLA9wA8oE2lui0uxvnuCKgAw0hJBvqBDM2xBD+7nGTSdKiI380UV0jn3aNPhm9D8IWzZW5KiY9FncgL1CpIA6sSR8T6wwx2Bl4vDLwytIMxLIdgXFQoPfSbiAUnwiD8tQCQSKhyDuCQQ44GAwtyuzn0fn6egpJQXDE0PEUMF5cgAan2L8ocdukj7xO/wDXm/8AYwikn8Nfl849OnzhYlx4ZDzEJY7eXV6R65N+AHlEsInxo6/tBucJ/EHT5xfl8lEHxuLn/Ixyc6AFIXpNDq/SeH8Q2w3a4k6ZqdTfmSA58jGZwh/DP9w+EFYT2/KAZMMWpOWxzHllcYx0f//Z"/>
          <p:cNvSpPr>
            <a:spLocks noChangeAspect="1" noChangeArrowheads="1"/>
          </p:cNvSpPr>
          <p:nvPr/>
        </p:nvSpPr>
        <p:spPr bwMode="auto">
          <a:xfrm>
            <a:off x="155575" y="-1447800"/>
            <a:ext cx="4381500" cy="3019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4" name="Picture 10" descr="http://i.idnes.cz/09/123/gal/OB2ffb57_louis_xi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499992" cy="3101081"/>
          </a:xfrm>
          <a:prstGeom prst="rect">
            <a:avLst/>
          </a:prstGeom>
          <a:noFill/>
        </p:spPr>
      </p:pic>
      <p:pic>
        <p:nvPicPr>
          <p:cNvPr id="1036" name="Picture 12" descr="https://encrypted-tbn0.gstatic.com/images?q=tbn:ANd9GcSsMmLd-_r1cc_WqAceN6gtAhXMEs1SpO34L9wtM175xA5xdty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0775" y="0"/>
            <a:ext cx="2943225" cy="3743325"/>
          </a:xfrm>
          <a:prstGeom prst="rect">
            <a:avLst/>
          </a:prstGeom>
          <a:noFill/>
        </p:spPr>
      </p:pic>
      <p:pic>
        <p:nvPicPr>
          <p:cNvPr id="1038" name="Picture 14" descr="Louis-xiv-signatur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789040"/>
            <a:ext cx="4158896" cy="266429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Kultura za Ludvíka XIV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sz="2600" dirty="0" smtClean="0"/>
              <a:t>V kulturní sféře zahájila vláda Ludvíka XIV. „zlatý věk“ Francie. Země získala na poli módy, dvorského života i písemnictví přední postavení na kontinentu a „galantní kavalír“ z Paříže definitivně vytlačil z obecného povědomí španělského „granda“. Výstavba Versailles</a:t>
            </a:r>
            <a:r>
              <a:rPr lang="cs-CZ" sz="2600" dirty="0"/>
              <a:t> </a:t>
            </a:r>
            <a:r>
              <a:rPr lang="cs-CZ" sz="2600" dirty="0" smtClean="0"/>
              <a:t>jako nové rezidence absolutního monarchy inspirovala téměř všechny evropské panovnické dvory; francouzština se stala řečí urozených kruhů.</a:t>
            </a:r>
          </a:p>
          <a:p>
            <a:r>
              <a:rPr lang="cs-CZ" sz="2600" dirty="0" smtClean="0"/>
              <a:t>Ludvík sám byl vzdělaný, distingovaný muž se smyslem pro vznešené vystupování a kultivovaný projev. Plně se vžil do ceremoniální role barokního vládce a v jistém smyslu byl i jejím symbolem. Byl velkým milovníkem baletu a hudby. Sám se baletu v mládí intenzivně věnoval a údajně tančil velmi dobře. Jeho první veřejné vystoupení bylo ve velkolepém Baletu Noci </a:t>
            </a:r>
            <a:r>
              <a:rPr lang="cs-CZ" sz="2600" i="1" dirty="0" smtClean="0"/>
              <a:t>(</a:t>
            </a:r>
            <a:r>
              <a:rPr lang="cs-CZ" sz="2600" i="1" dirty="0" err="1" smtClean="0"/>
              <a:t>Ballet</a:t>
            </a:r>
            <a:r>
              <a:rPr lang="cs-CZ" sz="2600" i="1" dirty="0" smtClean="0"/>
              <a:t> de la </a:t>
            </a:r>
            <a:r>
              <a:rPr lang="cs-CZ" sz="2600" i="1" dirty="0" err="1" smtClean="0"/>
              <a:t>Nuit</a:t>
            </a:r>
            <a:r>
              <a:rPr lang="cs-CZ" sz="2600" i="1" dirty="0" smtClean="0"/>
              <a:t>)</a:t>
            </a:r>
            <a:r>
              <a:rPr lang="cs-CZ" sz="2600" dirty="0" smtClean="0"/>
              <a:t>, ve kterém </a:t>
            </a:r>
            <a:r>
              <a:rPr lang="cs-CZ" sz="2600" dirty="0" err="1" smtClean="0"/>
              <a:t>hral</a:t>
            </a:r>
            <a:r>
              <a:rPr lang="cs-CZ" sz="2600" dirty="0" smtClean="0"/>
              <a:t> boha Apollóna (díky této roli, kterou tančil ve slunečním kostýmu, získal přízvisko </a:t>
            </a:r>
            <a:r>
              <a:rPr lang="cs-CZ" sz="2600" i="1" dirty="0" smtClean="0"/>
              <a:t>Král Slunce</a:t>
            </a:r>
            <a:r>
              <a:rPr lang="cs-CZ" sz="2600" dirty="0" smtClean="0"/>
              <a:t>).</a:t>
            </a:r>
            <a:endParaRPr lang="cs-CZ" dirty="0"/>
          </a:p>
        </p:txBody>
      </p:sp>
    </p:spTree>
  </p:cSld>
  <p:clrMapOvr>
    <a:masterClrMapping/>
  </p:clrMapOvr>
  <p:transition>
    <p:diamond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Pokračování</a:t>
            </a:r>
            <a:endParaRPr lang="cs-CZ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Finančně podporoval mnohé spisovatele (např. Jeana </a:t>
            </a:r>
            <a:r>
              <a:rPr lang="cs-CZ" dirty="0" err="1" smtClean="0"/>
              <a:t>Racina</a:t>
            </a:r>
            <a:r>
              <a:rPr lang="cs-CZ" dirty="0" smtClean="0"/>
              <a:t> nebo </a:t>
            </a:r>
            <a:r>
              <a:rPr lang="cs-CZ" dirty="0" err="1" smtClean="0"/>
              <a:t>Pierra</a:t>
            </a:r>
            <a:r>
              <a:rPr lang="cs-CZ" dirty="0" smtClean="0"/>
              <a:t> </a:t>
            </a:r>
            <a:r>
              <a:rPr lang="cs-CZ" dirty="0" err="1" smtClean="0"/>
              <a:t>Corneille</a:t>
            </a:r>
            <a:r>
              <a:rPr lang="cs-CZ" dirty="0" smtClean="0"/>
              <a:t>), malíře, sochaře a hudebníky. Jeho dvorním hudebním skladatelem a oblíbencem byl </a:t>
            </a:r>
            <a:r>
              <a:rPr lang="cs-CZ" dirty="0" err="1" smtClean="0"/>
              <a:t>Jean</a:t>
            </a:r>
            <a:r>
              <a:rPr lang="cs-CZ" dirty="0" smtClean="0"/>
              <a:t>-</a:t>
            </a:r>
            <a:r>
              <a:rPr lang="cs-CZ" dirty="0" err="1" smtClean="0"/>
              <a:t>Baptiste</a:t>
            </a:r>
            <a:r>
              <a:rPr lang="cs-CZ" dirty="0" smtClean="0"/>
              <a:t> </a:t>
            </a:r>
            <a:r>
              <a:rPr lang="cs-CZ" dirty="0" err="1" smtClean="0"/>
              <a:t>Lully</a:t>
            </a:r>
            <a:r>
              <a:rPr lang="cs-CZ" dirty="0" smtClean="0"/>
              <a:t> ( tvůrce francouzské opery a tragédie </a:t>
            </a:r>
            <a:r>
              <a:rPr lang="cs-CZ" dirty="0" err="1" smtClean="0"/>
              <a:t>lyrique</a:t>
            </a:r>
            <a:r>
              <a:rPr lang="cs-CZ" dirty="0" smtClean="0"/>
              <a:t>) a také spisovatel </a:t>
            </a:r>
            <a:r>
              <a:rPr lang="cs-CZ" dirty="0" err="1" smtClean="0"/>
              <a:t>Molière</a:t>
            </a:r>
            <a:r>
              <a:rPr lang="cs-CZ" dirty="0" smtClean="0"/>
              <a:t>, jehož synovi byl Ludvík XIV. dokonce za kmotra (stejně tak i </a:t>
            </a:r>
            <a:r>
              <a:rPr lang="cs-CZ" dirty="0" err="1" smtClean="0"/>
              <a:t>Lullyho</a:t>
            </a:r>
            <a:r>
              <a:rPr lang="cs-CZ" dirty="0" smtClean="0"/>
              <a:t> synovi Louisovi).</a:t>
            </a:r>
          </a:p>
          <a:p>
            <a:endParaRPr lang="cs-CZ" dirty="0"/>
          </a:p>
        </p:txBody>
      </p:sp>
    </p:spTree>
  </p:cSld>
  <p:clrMapOvr>
    <a:masterClrMapping/>
  </p:clrMapOvr>
  <p:transition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403648" y="-603448"/>
          <a:ext cx="7740352" cy="7461450"/>
        </p:xfrm>
        <a:graphic>
          <a:graphicData uri="http://schemas.openxmlformats.org/drawingml/2006/table">
            <a:tbl>
              <a:tblPr/>
              <a:tblGrid>
                <a:gridCol w="1915930"/>
                <a:gridCol w="1915930"/>
                <a:gridCol w="1915930"/>
                <a:gridCol w="1992562"/>
              </a:tblGrid>
              <a:tr h="1380550">
                <a:tc rowSpan="8">
                  <a:txBody>
                    <a:bodyPr/>
                    <a:lstStyle/>
                    <a:p>
                      <a:pPr algn="ctr"/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>Ludvík XIV.</a:t>
                      </a:r>
                    </a:p>
                  </a:txBody>
                  <a:tcPr marL="50800" marR="50800" marT="25400" marB="254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>Otec:</a:t>
                      </a:r>
                      <a:b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</a:br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>Ludvík XIII.</a:t>
                      </a:r>
                    </a:p>
                  </a:txBody>
                  <a:tcPr marL="50800" marR="50800" marT="25400" marB="254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>Děd:</a:t>
                      </a:r>
                      <a:b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</a:br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>Jindřich IV. Francouzský</a:t>
                      </a:r>
                    </a:p>
                  </a:txBody>
                  <a:tcPr marL="50800" marR="50800" marT="25400" marB="254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/>
                      </a:r>
                      <a:br>
                        <a:rPr lang="cs-CZ" sz="2000" dirty="0"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</a:br>
                      <a:r>
                        <a:rPr lang="cs-CZ" sz="2000" dirty="0"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Antonín Navarrský</a:t>
                      </a:r>
                    </a:p>
                  </a:txBody>
                  <a:tcPr marL="50800" marR="50800" marT="25400" marB="254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485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/>
                      </a:r>
                      <a:b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</a:br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>Jana III. Navarrská</a:t>
                      </a:r>
                    </a:p>
                  </a:txBody>
                  <a:tcPr marL="50800" marR="50800" marT="25400" marB="254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485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>Babička:</a:t>
                      </a:r>
                      <a:b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</a:br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>Marie </a:t>
                      </a:r>
                      <a:r>
                        <a:rPr lang="cs-CZ" sz="1800" b="1" cap="all" spc="0" dirty="0" err="1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>Medicejská</a:t>
                      </a:r>
                      <a:endParaRPr lang="cs-CZ" sz="18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glow rad="228600">
                            <a:schemeClr val="accent5">
                              <a:satMod val="175000"/>
                              <a:alpha val="40000"/>
                            </a:schemeClr>
                          </a:glow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marL="50800" marR="50800" marT="25400" marB="254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/>
                      </a:r>
                      <a:b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</a:br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>František I. Toskánský</a:t>
                      </a:r>
                    </a:p>
                  </a:txBody>
                  <a:tcPr marL="50800" marR="50800" marT="25400" marB="254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485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/>
                      </a:r>
                      <a:b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</a:br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>Johana Habsburská</a:t>
                      </a:r>
                    </a:p>
                  </a:txBody>
                  <a:tcPr marL="50800" marR="50800" marT="25400" marB="254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33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>Matka:</a:t>
                      </a:r>
                      <a:b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</a:br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>Anna Rakouská</a:t>
                      </a:r>
                    </a:p>
                  </a:txBody>
                  <a:tcPr marL="50800" marR="50800" marT="25400" marB="254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>Děd:</a:t>
                      </a:r>
                      <a:b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</a:br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>Filip III. Španělský</a:t>
                      </a:r>
                    </a:p>
                  </a:txBody>
                  <a:tcPr marL="50800" marR="50800" marT="25400" marB="254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/>
                      </a:r>
                      <a:b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</a:br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>Filip II. Španělský</a:t>
                      </a:r>
                    </a:p>
                  </a:txBody>
                  <a:tcPr marL="50800" marR="50800" marT="25400" marB="254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485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/>
                      </a:r>
                      <a:b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</a:br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>Anna Habsburská</a:t>
                      </a:r>
                    </a:p>
                  </a:txBody>
                  <a:tcPr marL="50800" marR="50800" marT="25400" marB="254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33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>Babička:</a:t>
                      </a:r>
                      <a:b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</a:br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>Markéta Habsburská</a:t>
                      </a:r>
                    </a:p>
                  </a:txBody>
                  <a:tcPr marL="50800" marR="50800" marT="25400" marB="254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/>
                      </a:r>
                      <a:b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</a:br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>Karel II. </a:t>
                      </a:r>
                      <a:r>
                        <a:rPr lang="cs-CZ" sz="18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>Štýrský</a:t>
                      </a:r>
                      <a:endParaRPr lang="cs-CZ" sz="18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glow rad="228600">
                            <a:schemeClr val="accent5">
                              <a:satMod val="175000"/>
                              <a:alpha val="40000"/>
                            </a:schemeClr>
                          </a:glow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marL="50800" marR="50800" marT="25400" marB="254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485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/>
                      </a:r>
                      <a:b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</a:br>
                      <a:r>
                        <a:rPr lang="cs-CZ" sz="18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12700" stA="28000" endPos="45000" dist="1000" dir="5400000" sy="-100000" algn="bl" rotWithShape="0"/>
                          </a:effectLst>
                        </a:rPr>
                        <a:t>Marie Anna Bavorská</a:t>
                      </a:r>
                    </a:p>
                  </a:txBody>
                  <a:tcPr marL="50800" marR="50800" marT="25400" marB="254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Poslední léta panování</a:t>
            </a:r>
            <a:b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cs-CZ" dirty="0" smtClean="0"/>
              <a:t>Vedl komplikovanou a mnoho let také neúspěšnou válku o dědictví španělské, která Francii finančně i morálně velmi zdevastovala. Rovněž se mu nepodařilo prosadit na anglický trůn katolíka Jakuba Františka </a:t>
            </a:r>
            <a:r>
              <a:rPr lang="cs-CZ" dirty="0" err="1" smtClean="0"/>
              <a:t>Stuarta</a:t>
            </a:r>
            <a:r>
              <a:rPr lang="cs-CZ" dirty="0" smtClean="0"/>
              <a:t>, který byl synem sesazeného anglického krále Jakuba II. (ten byl bratrancem Ludvíka XIV. a žil ve Francii v exilu). Další ranou byly pro Francii silné mrazy v roce 1709 a následná léta neúrody a hladomoru. Ludvík XIV. začal propadat depresím a jeho okolí se obávalo o jeho zdraví. Utrpení svých poddaných nesl velmi těžce a svým vlastním majetkem a penězi se snažil řešit vážnou hospodářskou situaci. </a:t>
            </a:r>
            <a:endParaRPr lang="cs-CZ" dirty="0"/>
          </a:p>
        </p:txBody>
      </p:sp>
    </p:spTree>
  </p:cSld>
  <p:clrMapOvr>
    <a:masterClrMapping/>
  </p:clrMapOvr>
  <p:transition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perspectiveFront"/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cs-CZ" dirty="0" smtClean="0"/>
              <a:t>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5257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000" dirty="0" smtClean="0"/>
              <a:t>Nakonec nebyl tento mocný panovník ušetřen ani tragédií ve vlastní rodině – v roce 1711 zemřel jeho jediný legitimní syn dauphin Ludvík. Následníkem se stal vnuk Ludvíka XIV., Ludvík, vévoda burgundský. Ten zemřel i se svou manželkou v únoru 1712 na záhadnou nemoc (spekuluje se i o otravě jedem). Ještě téhož roku zemřel i třetí následník trůnu, teprve pětiletý pravnuk krále, Ludvík, vévoda bretaňský. Po všech těchto děsivých událostech se Ludvík XIV. upnul k náboženství – začal se oblékat velmi prostě, jedl střídmě a radikálně omezil své osobní výdaje. Zastavil rovněž výstavbu dalších paláců, demobilizoval většinu armády a snažil se zvýšit hodnotu upadající měny. V roce 1712 se válečné štěstí opět pomalu obracelo čelem k Francii a Ludvíkův vnuk Filip byl mezinárodně uznán za španělského krále. Sám Ludvík XIV. se již smířil se svým osudem i postupujícím stářím a užíval si poslední roky života v kruhu své rodiny – střídavě ve Versailles a na svém druhém oblíbeném zámku v </a:t>
            </a:r>
            <a:r>
              <a:rPr lang="cs-CZ" sz="2000" dirty="0" err="1" smtClean="0"/>
              <a:t>Marly</a:t>
            </a:r>
            <a:r>
              <a:rPr lang="cs-CZ" sz="2000" dirty="0" smtClean="0"/>
              <a:t>-</a:t>
            </a:r>
            <a:r>
              <a:rPr lang="cs-CZ" sz="2000" dirty="0" err="1" smtClean="0"/>
              <a:t>le</a:t>
            </a:r>
            <a:r>
              <a:rPr lang="cs-CZ" sz="2000" dirty="0" smtClean="0"/>
              <a:t>-</a:t>
            </a:r>
            <a:r>
              <a:rPr lang="cs-CZ" sz="2000" dirty="0" err="1" smtClean="0"/>
              <a:t>Roi</a:t>
            </a:r>
            <a:r>
              <a:rPr lang="cs-CZ" sz="2000" dirty="0" smtClean="0"/>
              <a:t>. Zemřel 1. září 1715 ve Versailles na následky gangrény. Pohřben byl 9. října 1715 v </a:t>
            </a:r>
            <a:r>
              <a:rPr lang="cs-CZ" sz="2000" dirty="0" err="1" smtClean="0"/>
              <a:t>Saint</a:t>
            </a:r>
            <a:r>
              <a:rPr lang="cs-CZ" sz="2000" dirty="0" smtClean="0"/>
              <a:t>-Denis.</a:t>
            </a:r>
            <a:endParaRPr lang="cs-CZ" sz="2000" dirty="0"/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779687"/>
            <a:ext cx="8964488" cy="50783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 smtClean="0"/>
              <a:t>Z manželství s Marií Terezou Španělskou</a:t>
            </a:r>
          </a:p>
          <a:p>
            <a:r>
              <a:rPr lang="cs-CZ" dirty="0" smtClean="0"/>
              <a:t>Ludvík, Velký Dauphin</a:t>
            </a:r>
            <a:r>
              <a:rPr lang="cs-CZ" dirty="0"/>
              <a:t> </a:t>
            </a:r>
            <a:r>
              <a:rPr lang="cs-CZ" dirty="0" smtClean="0"/>
              <a:t>(1661-1711)</a:t>
            </a:r>
          </a:p>
          <a:p>
            <a:r>
              <a:rPr lang="cs-CZ" dirty="0" smtClean="0"/>
              <a:t>Anna Alžběta (*/† 1662)</a:t>
            </a:r>
          </a:p>
          <a:p>
            <a:r>
              <a:rPr lang="cs-CZ" dirty="0" smtClean="0"/>
              <a:t>Marie Anna (*/† 1664)</a:t>
            </a:r>
          </a:p>
          <a:p>
            <a:r>
              <a:rPr lang="cs-CZ" dirty="0" smtClean="0"/>
              <a:t>Marie Tereza (1667–1672)</a:t>
            </a:r>
          </a:p>
          <a:p>
            <a:r>
              <a:rPr lang="cs-CZ" dirty="0" smtClean="0"/>
              <a:t>Filip (1668–1671)</a:t>
            </a:r>
          </a:p>
          <a:p>
            <a:r>
              <a:rPr lang="cs-CZ" dirty="0" smtClean="0"/>
              <a:t>Ludvík František (*/† 1672)</a:t>
            </a:r>
          </a:p>
          <a:p>
            <a:r>
              <a:rPr lang="cs-CZ" dirty="0" smtClean="0"/>
              <a:t>Nemanželské děti, které Ludvík XIV. uznal za své:</a:t>
            </a:r>
          </a:p>
          <a:p>
            <a:r>
              <a:rPr lang="cs-CZ" dirty="0" smtClean="0"/>
              <a:t>Ze vztahu s Luisou de La </a:t>
            </a:r>
            <a:r>
              <a:rPr lang="cs-CZ" dirty="0" err="1" smtClean="0"/>
              <a:t>Baume</a:t>
            </a:r>
            <a:r>
              <a:rPr lang="cs-CZ" dirty="0" smtClean="0"/>
              <a:t> </a:t>
            </a: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Blanc</a:t>
            </a:r>
            <a:r>
              <a:rPr lang="cs-CZ" dirty="0" smtClean="0"/>
              <a:t>, vévodkyní de La </a:t>
            </a:r>
            <a:r>
              <a:rPr lang="cs-CZ" dirty="0" err="1" smtClean="0"/>
              <a:t>Valliére</a:t>
            </a:r>
            <a:r>
              <a:rPr lang="cs-CZ" dirty="0"/>
              <a:t>:</a:t>
            </a:r>
            <a:endParaRPr lang="cs-CZ" dirty="0" smtClean="0"/>
          </a:p>
          <a:p>
            <a:r>
              <a:rPr lang="cs-CZ" dirty="0" smtClean="0"/>
              <a:t>Marie Anna de </a:t>
            </a:r>
            <a:r>
              <a:rPr lang="cs-CZ" dirty="0" err="1" smtClean="0"/>
              <a:t>Conti</a:t>
            </a:r>
            <a:r>
              <a:rPr lang="cs-CZ" dirty="0"/>
              <a:t> </a:t>
            </a:r>
            <a:r>
              <a:rPr lang="cs-CZ" dirty="0" smtClean="0"/>
              <a:t>(1666–1739), provdána za Ludvíka I. </a:t>
            </a:r>
            <a:r>
              <a:rPr lang="cs-CZ" dirty="0" err="1" smtClean="0"/>
              <a:t>Armanda</a:t>
            </a:r>
            <a:r>
              <a:rPr lang="cs-CZ" dirty="0" smtClean="0"/>
              <a:t> de </a:t>
            </a:r>
            <a:r>
              <a:rPr lang="cs-CZ" dirty="0" err="1" smtClean="0"/>
              <a:t>Conti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dirty="0" smtClean="0"/>
              <a:t>Ludvík (1667–1683)</a:t>
            </a:r>
          </a:p>
          <a:p>
            <a:r>
              <a:rPr lang="cs-CZ" dirty="0" smtClean="0"/>
              <a:t>Ze vztahu s Františkou Athénou de </a:t>
            </a:r>
            <a:r>
              <a:rPr lang="cs-CZ" dirty="0" err="1" smtClean="0"/>
              <a:t>Rochechouart</a:t>
            </a:r>
            <a:r>
              <a:rPr lang="cs-CZ" dirty="0" smtClean="0"/>
              <a:t> de </a:t>
            </a:r>
            <a:r>
              <a:rPr lang="cs-CZ" dirty="0" err="1" smtClean="0"/>
              <a:t>Mortemart</a:t>
            </a:r>
            <a:r>
              <a:rPr lang="cs-CZ" dirty="0" smtClean="0"/>
              <a:t>, markýzou de </a:t>
            </a:r>
            <a:r>
              <a:rPr lang="cs-CZ" dirty="0" err="1" smtClean="0"/>
              <a:t>Montespan</a:t>
            </a:r>
            <a:r>
              <a:rPr lang="cs-CZ" dirty="0" smtClean="0"/>
              <a:t>:</a:t>
            </a:r>
          </a:p>
          <a:p>
            <a:r>
              <a:rPr lang="cs-CZ" dirty="0" smtClean="0"/>
              <a:t>Ludvík August, vévoda z Maine</a:t>
            </a:r>
            <a:r>
              <a:rPr lang="cs-CZ" dirty="0"/>
              <a:t> </a:t>
            </a:r>
            <a:r>
              <a:rPr lang="cs-CZ" dirty="0" smtClean="0"/>
              <a:t>(1670-1736)</a:t>
            </a:r>
          </a:p>
          <a:p>
            <a:r>
              <a:rPr lang="cs-CZ" dirty="0" smtClean="0"/>
              <a:t>Ludvík César (1672–1683)</a:t>
            </a:r>
          </a:p>
          <a:p>
            <a:r>
              <a:rPr lang="cs-CZ" dirty="0" smtClean="0"/>
              <a:t>Luisa Františka Bourbonská</a:t>
            </a:r>
            <a:r>
              <a:rPr lang="cs-CZ" dirty="0"/>
              <a:t> </a:t>
            </a:r>
            <a:r>
              <a:rPr lang="cs-CZ" dirty="0" smtClean="0"/>
              <a:t>(1673–1743), provdána za Ludvíka III. de </a:t>
            </a:r>
            <a:r>
              <a:rPr lang="cs-CZ" dirty="0" err="1" smtClean="0"/>
              <a:t>Condé</a:t>
            </a:r>
            <a:r>
              <a:rPr lang="cs-CZ" dirty="0" smtClean="0"/>
              <a:t>.</a:t>
            </a:r>
          </a:p>
          <a:p>
            <a:r>
              <a:rPr lang="cs-CZ" dirty="0" smtClean="0"/>
              <a:t>Luisa Marie Anna (1674–1681)</a:t>
            </a:r>
          </a:p>
          <a:p>
            <a:r>
              <a:rPr lang="cs-CZ" dirty="0" smtClean="0"/>
              <a:t>Františka Marie Bourbonská</a:t>
            </a:r>
            <a:r>
              <a:rPr lang="cs-CZ" dirty="0"/>
              <a:t> </a:t>
            </a:r>
            <a:r>
              <a:rPr lang="cs-CZ" dirty="0" smtClean="0"/>
              <a:t>(1677–1749), provdána za Filipa II. Orleánského.</a:t>
            </a:r>
          </a:p>
          <a:p>
            <a:r>
              <a:rPr lang="cs-CZ" dirty="0" smtClean="0"/>
              <a:t>Ludvík Alexander, hrabě z Toulouse(1678–1737)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764</Words>
  <Application>Microsoft Office PowerPoint</Application>
  <PresentationFormat>Předvádění na obrazovce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Ludvík XIV</vt:lpstr>
      <vt:lpstr> Ludvík XIV. </vt:lpstr>
      <vt:lpstr>Snímek 3</vt:lpstr>
      <vt:lpstr>Kultura za Ludvíka XIV</vt:lpstr>
      <vt:lpstr>Pokračování</vt:lpstr>
      <vt:lpstr>Snímek 6</vt:lpstr>
      <vt:lpstr>Poslední léta panování </vt:lpstr>
      <vt:lpstr>pokračování</vt:lpstr>
      <vt:lpstr>Snímek 9</vt:lpstr>
      <vt:lpstr>Otázky</vt:lpstr>
      <vt:lpstr>odkazy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Ludvík XIV</dc:title>
  <dc:creator>pc</dc:creator>
  <cp:lastModifiedBy>pc</cp:lastModifiedBy>
  <cp:revision>5</cp:revision>
  <dcterms:created xsi:type="dcterms:W3CDTF">2014-09-30T13:28:35Z</dcterms:created>
  <dcterms:modified xsi:type="dcterms:W3CDTF">2014-09-30T14:12:25Z</dcterms:modified>
</cp:coreProperties>
</file>