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ld Standard TT"/>
      <p:regular r:id="rId19"/>
      <p:bold r:id="rId20"/>
      <p: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2" roundtripDataSignature="AMtx7miyHYbxjT3ceFwh2AGjyraWiOxX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ldStandardT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7"/>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17"/>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17"/>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4200"/>
              <a:buNone/>
              <a:defRPr sz="4200">
                <a:solidFill>
                  <a:schemeClr val="accent1"/>
                </a:solidFill>
              </a:defRPr>
            </a:lvl1pPr>
            <a:lvl2pPr lvl="1" algn="l">
              <a:lnSpc>
                <a:spcPct val="100000"/>
              </a:lnSpc>
              <a:spcBef>
                <a:spcPts val="0"/>
              </a:spcBef>
              <a:spcAft>
                <a:spcPts val="0"/>
              </a:spcAft>
              <a:buClr>
                <a:schemeClr val="accent1"/>
              </a:buClr>
              <a:buSzPts val="4200"/>
              <a:buNone/>
              <a:defRPr sz="4200">
                <a:solidFill>
                  <a:schemeClr val="accent1"/>
                </a:solidFill>
              </a:defRPr>
            </a:lvl2pPr>
            <a:lvl3pPr lvl="2" algn="l">
              <a:lnSpc>
                <a:spcPct val="100000"/>
              </a:lnSpc>
              <a:spcBef>
                <a:spcPts val="0"/>
              </a:spcBef>
              <a:spcAft>
                <a:spcPts val="0"/>
              </a:spcAft>
              <a:buClr>
                <a:schemeClr val="accent1"/>
              </a:buClr>
              <a:buSzPts val="4200"/>
              <a:buNone/>
              <a:defRPr sz="4200">
                <a:solidFill>
                  <a:schemeClr val="accent1"/>
                </a:solidFill>
              </a:defRPr>
            </a:lvl3pPr>
            <a:lvl4pPr lvl="3" algn="l">
              <a:lnSpc>
                <a:spcPct val="100000"/>
              </a:lnSpc>
              <a:spcBef>
                <a:spcPts val="0"/>
              </a:spcBef>
              <a:spcAft>
                <a:spcPts val="0"/>
              </a:spcAft>
              <a:buClr>
                <a:schemeClr val="accent1"/>
              </a:buClr>
              <a:buSzPts val="4200"/>
              <a:buNone/>
              <a:defRPr sz="4200">
                <a:solidFill>
                  <a:schemeClr val="accent1"/>
                </a:solidFill>
              </a:defRPr>
            </a:lvl4pPr>
            <a:lvl5pPr lvl="4" algn="l">
              <a:lnSpc>
                <a:spcPct val="100000"/>
              </a:lnSpc>
              <a:spcBef>
                <a:spcPts val="0"/>
              </a:spcBef>
              <a:spcAft>
                <a:spcPts val="0"/>
              </a:spcAft>
              <a:buClr>
                <a:schemeClr val="accent1"/>
              </a:buClr>
              <a:buSzPts val="4200"/>
              <a:buNone/>
              <a:defRPr sz="4200">
                <a:solidFill>
                  <a:schemeClr val="accent1"/>
                </a:solidFill>
              </a:defRPr>
            </a:lvl5pPr>
            <a:lvl6pPr lvl="5" algn="l">
              <a:lnSpc>
                <a:spcPct val="100000"/>
              </a:lnSpc>
              <a:spcBef>
                <a:spcPts val="0"/>
              </a:spcBef>
              <a:spcAft>
                <a:spcPts val="0"/>
              </a:spcAft>
              <a:buClr>
                <a:schemeClr val="accent1"/>
              </a:buClr>
              <a:buSzPts val="4200"/>
              <a:buNone/>
              <a:defRPr sz="4200">
                <a:solidFill>
                  <a:schemeClr val="accent1"/>
                </a:solidFill>
              </a:defRPr>
            </a:lvl6pPr>
            <a:lvl7pPr lvl="6" algn="l">
              <a:lnSpc>
                <a:spcPct val="100000"/>
              </a:lnSpc>
              <a:spcBef>
                <a:spcPts val="0"/>
              </a:spcBef>
              <a:spcAft>
                <a:spcPts val="0"/>
              </a:spcAft>
              <a:buClr>
                <a:schemeClr val="accent1"/>
              </a:buClr>
              <a:buSzPts val="4200"/>
              <a:buNone/>
              <a:defRPr sz="4200">
                <a:solidFill>
                  <a:schemeClr val="accent1"/>
                </a:solidFill>
              </a:defRPr>
            </a:lvl7pPr>
            <a:lvl8pPr lvl="7" algn="l">
              <a:lnSpc>
                <a:spcPct val="100000"/>
              </a:lnSpc>
              <a:spcBef>
                <a:spcPts val="0"/>
              </a:spcBef>
              <a:spcAft>
                <a:spcPts val="0"/>
              </a:spcAft>
              <a:buClr>
                <a:schemeClr val="accent1"/>
              </a:buClr>
              <a:buSzPts val="4200"/>
              <a:buNone/>
              <a:defRPr sz="4200">
                <a:solidFill>
                  <a:schemeClr val="accent1"/>
                </a:solidFill>
              </a:defRPr>
            </a:lvl8pPr>
            <a:lvl9pPr lvl="8" algn="l">
              <a:lnSpc>
                <a:spcPct val="100000"/>
              </a:lnSpc>
              <a:spcBef>
                <a:spcPts val="0"/>
              </a:spcBef>
              <a:spcAft>
                <a:spcPts val="0"/>
              </a:spcAft>
              <a:buClr>
                <a:schemeClr val="accent1"/>
              </a:buClr>
              <a:buSzPts val="4200"/>
              <a:buNone/>
              <a:defRPr sz="4200">
                <a:solidFill>
                  <a:schemeClr val="accent1"/>
                </a:solidFill>
              </a:defRPr>
            </a:lvl9pPr>
          </a:lstStyle>
          <a:p/>
        </p:txBody>
      </p:sp>
      <p:sp>
        <p:nvSpPr>
          <p:cNvPr id="13" name="Google Shape;13;p17"/>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6"/>
          <p:cNvSpPr txBox="1"/>
          <p:nvPr>
            <p:ph hasCustomPrompt="1" type="title"/>
          </p:nvPr>
        </p:nvSpPr>
        <p:spPr>
          <a:xfrm>
            <a:off x="311700" y="1039650"/>
            <a:ext cx="8520600" cy="2106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1" name="Google Shape;51;p26"/>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8"/>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18"/>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cxnSp>
        <p:nvCxnSpPr>
          <p:cNvPr id="21" name="Google Shape;21;p19"/>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22" name="Google Shape;22;p19"/>
          <p:cNvSpPr txBox="1"/>
          <p:nvPr>
            <p:ph type="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6000"/>
              <a:buNone/>
              <a:defRPr sz="6000">
                <a:solidFill>
                  <a:schemeClr val="accent1"/>
                </a:solidFill>
              </a:defRPr>
            </a:lvl1pPr>
            <a:lvl2pPr lvl="1" algn="l">
              <a:lnSpc>
                <a:spcPct val="100000"/>
              </a:lnSpc>
              <a:spcBef>
                <a:spcPts val="0"/>
              </a:spcBef>
              <a:spcAft>
                <a:spcPts val="0"/>
              </a:spcAft>
              <a:buClr>
                <a:schemeClr val="accent1"/>
              </a:buClr>
              <a:buSzPts val="6000"/>
              <a:buNone/>
              <a:defRPr sz="6000">
                <a:solidFill>
                  <a:schemeClr val="accent1"/>
                </a:solidFill>
              </a:defRPr>
            </a:lvl2pPr>
            <a:lvl3pPr lvl="2" algn="l">
              <a:lnSpc>
                <a:spcPct val="100000"/>
              </a:lnSpc>
              <a:spcBef>
                <a:spcPts val="0"/>
              </a:spcBef>
              <a:spcAft>
                <a:spcPts val="0"/>
              </a:spcAft>
              <a:buClr>
                <a:schemeClr val="accent1"/>
              </a:buClr>
              <a:buSzPts val="6000"/>
              <a:buNone/>
              <a:defRPr sz="6000">
                <a:solidFill>
                  <a:schemeClr val="accent1"/>
                </a:solidFill>
              </a:defRPr>
            </a:lvl3pPr>
            <a:lvl4pPr lvl="3" algn="l">
              <a:lnSpc>
                <a:spcPct val="100000"/>
              </a:lnSpc>
              <a:spcBef>
                <a:spcPts val="0"/>
              </a:spcBef>
              <a:spcAft>
                <a:spcPts val="0"/>
              </a:spcAft>
              <a:buClr>
                <a:schemeClr val="accent1"/>
              </a:buClr>
              <a:buSzPts val="6000"/>
              <a:buNone/>
              <a:defRPr sz="6000">
                <a:solidFill>
                  <a:schemeClr val="accent1"/>
                </a:solidFill>
              </a:defRPr>
            </a:lvl4pPr>
            <a:lvl5pPr lvl="4" algn="l">
              <a:lnSpc>
                <a:spcPct val="100000"/>
              </a:lnSpc>
              <a:spcBef>
                <a:spcPts val="0"/>
              </a:spcBef>
              <a:spcAft>
                <a:spcPts val="0"/>
              </a:spcAft>
              <a:buClr>
                <a:schemeClr val="accent1"/>
              </a:buClr>
              <a:buSzPts val="6000"/>
              <a:buNone/>
              <a:defRPr sz="6000">
                <a:solidFill>
                  <a:schemeClr val="accent1"/>
                </a:solidFill>
              </a:defRPr>
            </a:lvl5pPr>
            <a:lvl6pPr lvl="5" algn="l">
              <a:lnSpc>
                <a:spcPct val="100000"/>
              </a:lnSpc>
              <a:spcBef>
                <a:spcPts val="0"/>
              </a:spcBef>
              <a:spcAft>
                <a:spcPts val="0"/>
              </a:spcAft>
              <a:buClr>
                <a:schemeClr val="accent1"/>
              </a:buClr>
              <a:buSzPts val="6000"/>
              <a:buNone/>
              <a:defRPr sz="6000">
                <a:solidFill>
                  <a:schemeClr val="accent1"/>
                </a:solidFill>
              </a:defRPr>
            </a:lvl6pPr>
            <a:lvl7pPr lvl="6" algn="l">
              <a:lnSpc>
                <a:spcPct val="100000"/>
              </a:lnSpc>
              <a:spcBef>
                <a:spcPts val="0"/>
              </a:spcBef>
              <a:spcAft>
                <a:spcPts val="0"/>
              </a:spcAft>
              <a:buClr>
                <a:schemeClr val="accent1"/>
              </a:buClr>
              <a:buSzPts val="6000"/>
              <a:buNone/>
              <a:defRPr sz="6000">
                <a:solidFill>
                  <a:schemeClr val="accent1"/>
                </a:solidFill>
              </a:defRPr>
            </a:lvl7pPr>
            <a:lvl8pPr lvl="7" algn="l">
              <a:lnSpc>
                <a:spcPct val="100000"/>
              </a:lnSpc>
              <a:spcBef>
                <a:spcPts val="0"/>
              </a:spcBef>
              <a:spcAft>
                <a:spcPts val="0"/>
              </a:spcAft>
              <a:buClr>
                <a:schemeClr val="accent1"/>
              </a:buClr>
              <a:buSzPts val="6000"/>
              <a:buNone/>
              <a:defRPr sz="6000">
                <a:solidFill>
                  <a:schemeClr val="accent1"/>
                </a:solidFill>
              </a:defRPr>
            </a:lvl8pPr>
            <a:lvl9pPr lvl="8" algn="l">
              <a:lnSpc>
                <a:spcPct val="100000"/>
              </a:lnSpc>
              <a:spcBef>
                <a:spcPts val="0"/>
              </a:spcBef>
              <a:spcAft>
                <a:spcPts val="0"/>
              </a:spcAft>
              <a:buClr>
                <a:schemeClr val="accent1"/>
              </a:buClr>
              <a:buSzPts val="6000"/>
              <a:buNone/>
              <a:defRPr sz="6000">
                <a:solidFill>
                  <a:schemeClr val="accent1"/>
                </a:solidFill>
              </a:defRPr>
            </a:lvl9pPr>
          </a:lstStyle>
          <a:p/>
        </p:txBody>
      </p:sp>
      <p:sp>
        <p:nvSpPr>
          <p:cNvPr id="23" name="Google Shape;2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20"/>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20"/>
          <p:cNvSpPr txBox="1"/>
          <p:nvPr>
            <p:ph idx="1" type="body"/>
          </p:nvPr>
        </p:nvSpPr>
        <p:spPr>
          <a:xfrm>
            <a:off x="3117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20"/>
          <p:cNvSpPr txBox="1"/>
          <p:nvPr>
            <p:ph idx="2" type="body"/>
          </p:nvPr>
        </p:nvSpPr>
        <p:spPr>
          <a:xfrm>
            <a:off x="4832400" y="1171675"/>
            <a:ext cx="3999900" cy="3397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2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accent1"/>
              </a:buClr>
              <a:buSzPts val="5400"/>
              <a:buNone/>
              <a:defRPr sz="5400">
                <a:solidFill>
                  <a:schemeClr val="accent1"/>
                </a:solidFill>
              </a:defRPr>
            </a:lvl1pPr>
            <a:lvl2pPr lvl="1" algn="l">
              <a:lnSpc>
                <a:spcPct val="100000"/>
              </a:lnSpc>
              <a:spcBef>
                <a:spcPts val="0"/>
              </a:spcBef>
              <a:spcAft>
                <a:spcPts val="0"/>
              </a:spcAft>
              <a:buClr>
                <a:schemeClr val="accent1"/>
              </a:buClr>
              <a:buSzPts val="5400"/>
              <a:buNone/>
              <a:defRPr sz="5400">
                <a:solidFill>
                  <a:schemeClr val="accent1"/>
                </a:solidFill>
              </a:defRPr>
            </a:lvl2pPr>
            <a:lvl3pPr lvl="2" algn="l">
              <a:lnSpc>
                <a:spcPct val="100000"/>
              </a:lnSpc>
              <a:spcBef>
                <a:spcPts val="0"/>
              </a:spcBef>
              <a:spcAft>
                <a:spcPts val="0"/>
              </a:spcAft>
              <a:buClr>
                <a:schemeClr val="accent1"/>
              </a:buClr>
              <a:buSzPts val="5400"/>
              <a:buNone/>
              <a:defRPr sz="5400">
                <a:solidFill>
                  <a:schemeClr val="accent1"/>
                </a:solidFill>
              </a:defRPr>
            </a:lvl3pPr>
            <a:lvl4pPr lvl="3" algn="l">
              <a:lnSpc>
                <a:spcPct val="100000"/>
              </a:lnSpc>
              <a:spcBef>
                <a:spcPts val="0"/>
              </a:spcBef>
              <a:spcAft>
                <a:spcPts val="0"/>
              </a:spcAft>
              <a:buClr>
                <a:schemeClr val="accent1"/>
              </a:buClr>
              <a:buSzPts val="5400"/>
              <a:buNone/>
              <a:defRPr sz="5400">
                <a:solidFill>
                  <a:schemeClr val="accent1"/>
                </a:solidFill>
              </a:defRPr>
            </a:lvl4pPr>
            <a:lvl5pPr lvl="4" algn="l">
              <a:lnSpc>
                <a:spcPct val="100000"/>
              </a:lnSpc>
              <a:spcBef>
                <a:spcPts val="0"/>
              </a:spcBef>
              <a:spcAft>
                <a:spcPts val="0"/>
              </a:spcAft>
              <a:buClr>
                <a:schemeClr val="accent1"/>
              </a:buClr>
              <a:buSzPts val="5400"/>
              <a:buNone/>
              <a:defRPr sz="5400">
                <a:solidFill>
                  <a:schemeClr val="accent1"/>
                </a:solidFill>
              </a:defRPr>
            </a:lvl5pPr>
            <a:lvl6pPr lvl="5" algn="l">
              <a:lnSpc>
                <a:spcPct val="100000"/>
              </a:lnSpc>
              <a:spcBef>
                <a:spcPts val="0"/>
              </a:spcBef>
              <a:spcAft>
                <a:spcPts val="0"/>
              </a:spcAft>
              <a:buClr>
                <a:schemeClr val="accent1"/>
              </a:buClr>
              <a:buSzPts val="5400"/>
              <a:buNone/>
              <a:defRPr sz="5400">
                <a:solidFill>
                  <a:schemeClr val="accent1"/>
                </a:solidFill>
              </a:defRPr>
            </a:lvl6pPr>
            <a:lvl7pPr lvl="6" algn="l">
              <a:lnSpc>
                <a:spcPct val="100000"/>
              </a:lnSpc>
              <a:spcBef>
                <a:spcPts val="0"/>
              </a:spcBef>
              <a:spcAft>
                <a:spcPts val="0"/>
              </a:spcAft>
              <a:buClr>
                <a:schemeClr val="accent1"/>
              </a:buClr>
              <a:buSzPts val="5400"/>
              <a:buNone/>
              <a:defRPr sz="5400">
                <a:solidFill>
                  <a:schemeClr val="accent1"/>
                </a:solidFill>
              </a:defRPr>
            </a:lvl7pPr>
            <a:lvl8pPr lvl="7" algn="l">
              <a:lnSpc>
                <a:spcPct val="100000"/>
              </a:lnSpc>
              <a:spcBef>
                <a:spcPts val="0"/>
              </a:spcBef>
              <a:spcAft>
                <a:spcPts val="0"/>
              </a:spcAft>
              <a:buClr>
                <a:schemeClr val="accent1"/>
              </a:buClr>
              <a:buSzPts val="5400"/>
              <a:buNone/>
              <a:defRPr sz="5400">
                <a:solidFill>
                  <a:schemeClr val="accent1"/>
                </a:solidFill>
              </a:defRPr>
            </a:lvl8pPr>
            <a:lvl9pPr lvl="8" algn="l">
              <a:lnSpc>
                <a:spcPct val="100000"/>
              </a:lnSpc>
              <a:spcBef>
                <a:spcPts val="0"/>
              </a:spcBef>
              <a:spcAft>
                <a:spcPts val="0"/>
              </a:spcAft>
              <a:buClr>
                <a:schemeClr val="accent1"/>
              </a:buClr>
              <a:buSzPts val="5400"/>
              <a:buNone/>
              <a:defRPr sz="5400">
                <a:solidFill>
                  <a:schemeClr val="accent1"/>
                </a:solidFill>
              </a:defRPr>
            </a:lvl9pPr>
          </a:lstStyle>
          <a:p/>
        </p:txBody>
      </p:sp>
      <p:sp>
        <p:nvSpPr>
          <p:cNvPr id="38" name="Google Shape;3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24"/>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24"/>
          <p:cNvSpPr txBox="1"/>
          <p:nvPr>
            <p:ph type="title"/>
          </p:nvPr>
        </p:nvSpPr>
        <p:spPr>
          <a:xfrm>
            <a:off x="265500" y="1382350"/>
            <a:ext cx="4045200" cy="1333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sz="4200">
                <a:solidFill>
                  <a:schemeClr val="lt2"/>
                </a:solidFill>
              </a:defRPr>
            </a:lvl1pPr>
            <a:lvl2pPr lvl="1" algn="ctr">
              <a:lnSpc>
                <a:spcPct val="100000"/>
              </a:lnSpc>
              <a:spcBef>
                <a:spcPts val="0"/>
              </a:spcBef>
              <a:spcAft>
                <a:spcPts val="0"/>
              </a:spcAft>
              <a:buClr>
                <a:schemeClr val="lt2"/>
              </a:buClr>
              <a:buSzPts val="4200"/>
              <a:buNone/>
              <a:defRPr sz="4200">
                <a:solidFill>
                  <a:schemeClr val="lt2"/>
                </a:solidFill>
              </a:defRPr>
            </a:lvl2pPr>
            <a:lvl3pPr lvl="2" algn="ctr">
              <a:lnSpc>
                <a:spcPct val="100000"/>
              </a:lnSpc>
              <a:spcBef>
                <a:spcPts val="0"/>
              </a:spcBef>
              <a:spcAft>
                <a:spcPts val="0"/>
              </a:spcAft>
              <a:buClr>
                <a:schemeClr val="lt2"/>
              </a:buClr>
              <a:buSzPts val="4200"/>
              <a:buNone/>
              <a:defRPr sz="4200">
                <a:solidFill>
                  <a:schemeClr val="lt2"/>
                </a:solidFill>
              </a:defRPr>
            </a:lvl3pPr>
            <a:lvl4pPr lvl="3" algn="ctr">
              <a:lnSpc>
                <a:spcPct val="100000"/>
              </a:lnSpc>
              <a:spcBef>
                <a:spcPts val="0"/>
              </a:spcBef>
              <a:spcAft>
                <a:spcPts val="0"/>
              </a:spcAft>
              <a:buClr>
                <a:schemeClr val="lt2"/>
              </a:buClr>
              <a:buSzPts val="4200"/>
              <a:buNone/>
              <a:defRPr sz="4200">
                <a:solidFill>
                  <a:schemeClr val="lt2"/>
                </a:solidFill>
              </a:defRPr>
            </a:lvl4pPr>
            <a:lvl5pPr lvl="4" algn="ctr">
              <a:lnSpc>
                <a:spcPct val="100000"/>
              </a:lnSpc>
              <a:spcBef>
                <a:spcPts val="0"/>
              </a:spcBef>
              <a:spcAft>
                <a:spcPts val="0"/>
              </a:spcAft>
              <a:buClr>
                <a:schemeClr val="lt2"/>
              </a:buClr>
              <a:buSzPts val="4200"/>
              <a:buNone/>
              <a:defRPr sz="4200">
                <a:solidFill>
                  <a:schemeClr val="lt2"/>
                </a:solidFill>
              </a:defRPr>
            </a:lvl5pPr>
            <a:lvl6pPr lvl="5" algn="ctr">
              <a:lnSpc>
                <a:spcPct val="100000"/>
              </a:lnSpc>
              <a:spcBef>
                <a:spcPts val="0"/>
              </a:spcBef>
              <a:spcAft>
                <a:spcPts val="0"/>
              </a:spcAft>
              <a:buClr>
                <a:schemeClr val="lt2"/>
              </a:buClr>
              <a:buSzPts val="4200"/>
              <a:buNone/>
              <a:defRPr sz="4200">
                <a:solidFill>
                  <a:schemeClr val="lt2"/>
                </a:solidFill>
              </a:defRPr>
            </a:lvl6pPr>
            <a:lvl7pPr lvl="6" algn="ctr">
              <a:lnSpc>
                <a:spcPct val="100000"/>
              </a:lnSpc>
              <a:spcBef>
                <a:spcPts val="0"/>
              </a:spcBef>
              <a:spcAft>
                <a:spcPts val="0"/>
              </a:spcAft>
              <a:buClr>
                <a:schemeClr val="lt2"/>
              </a:buClr>
              <a:buSzPts val="4200"/>
              <a:buNone/>
              <a:defRPr sz="4200">
                <a:solidFill>
                  <a:schemeClr val="lt2"/>
                </a:solidFill>
              </a:defRPr>
            </a:lvl7pPr>
            <a:lvl8pPr lvl="7" algn="ctr">
              <a:lnSpc>
                <a:spcPct val="100000"/>
              </a:lnSpc>
              <a:spcBef>
                <a:spcPts val="0"/>
              </a:spcBef>
              <a:spcAft>
                <a:spcPts val="0"/>
              </a:spcAft>
              <a:buClr>
                <a:schemeClr val="lt2"/>
              </a:buClr>
              <a:buSzPts val="4200"/>
              <a:buNone/>
              <a:defRPr sz="4200">
                <a:solidFill>
                  <a:schemeClr val="lt2"/>
                </a:solidFill>
              </a:defRPr>
            </a:lvl8pPr>
            <a:lvl9pPr lvl="8" algn="ctr">
              <a:lnSpc>
                <a:spcPct val="100000"/>
              </a:lnSpc>
              <a:spcBef>
                <a:spcPts val="0"/>
              </a:spcBef>
              <a:spcAft>
                <a:spcPts val="0"/>
              </a:spcAft>
              <a:buClr>
                <a:schemeClr val="lt2"/>
              </a:buClr>
              <a:buSzPts val="4200"/>
              <a:buNone/>
              <a:defRPr sz="4200">
                <a:solidFill>
                  <a:schemeClr val="lt2"/>
                </a:solidFill>
              </a:defRPr>
            </a:lvl9pPr>
          </a:lstStyle>
          <a:p/>
        </p:txBody>
      </p:sp>
      <p:sp>
        <p:nvSpPr>
          <p:cNvPr id="43" name="Google Shape;43;p24"/>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8" name="Google Shape;4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1pPr>
            <a:lvl2pPr lvl="1"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2pPr>
            <a:lvl3pPr lvl="2"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3pPr>
            <a:lvl4pPr lvl="3"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4pPr>
            <a:lvl5pPr lvl="4"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5pPr>
            <a:lvl6pPr lvl="5"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6pPr>
            <a:lvl7pPr lvl="6"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7pPr>
            <a:lvl8pPr lvl="7"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8pPr>
            <a:lvl9pPr lvl="8" marR="0" rtl="0" algn="l">
              <a:lnSpc>
                <a:spcPct val="100000"/>
              </a:lnSpc>
              <a:spcBef>
                <a:spcPts val="0"/>
              </a:spcBef>
              <a:spcAft>
                <a:spcPts val="0"/>
              </a:spcAft>
              <a:buClr>
                <a:schemeClr val="dk1"/>
              </a:buClr>
              <a:buSzPts val="3000"/>
              <a:buFont typeface="Old Standard TT"/>
              <a:buNone/>
              <a:defRPr b="0" i="0" sz="3000" u="none" cap="none" strike="noStrike">
                <a:solidFill>
                  <a:schemeClr val="dk1"/>
                </a:solidFill>
                <a:latin typeface="Old Standard TT"/>
                <a:ea typeface="Old Standard TT"/>
                <a:cs typeface="Old Standard TT"/>
                <a:sym typeface="Old Standard TT"/>
              </a:defRPr>
            </a:lvl9pPr>
          </a:lstStyle>
          <a:p/>
        </p:txBody>
      </p:sp>
      <p:sp>
        <p:nvSpPr>
          <p:cNvPr id="7" name="Google Shape;7;p16"/>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317500" lvl="1" marL="914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317500" lvl="2" marL="1371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317500" lvl="3" marL="1828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317500" lvl="4" marL="22860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317500" lvl="5" marL="27432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317500" lvl="6" marL="32004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317500" lvl="7" marL="36576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317500" lvl="8" marL="4114800" marR="0" rtl="0" algn="l">
              <a:lnSpc>
                <a:spcPct val="115000"/>
              </a:lnSpc>
              <a:spcBef>
                <a:spcPts val="0"/>
              </a:spcBef>
              <a:spcAft>
                <a:spcPts val="0"/>
              </a:spcAft>
              <a:buClr>
                <a:schemeClr val="dk1"/>
              </a:buClr>
              <a:buSzPts val="1400"/>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kafkamuseum.cz/" TargetMode="External"/><Relationship Id="rId4" Type="http://schemas.openxmlformats.org/officeDocument/2006/relationships/hyperlink" Target="https://cs.wikipedia.org/wiki/Franz_Kafka#" TargetMode="External"/><Relationship Id="rId5" Type="http://schemas.openxmlformats.org/officeDocument/2006/relationships/hyperlink" Target="https://minutovezpravy.cz/clanek/uznani-se-dockal-az-po-smrti-franz-kafka-by-oslavil-140-narozeniny/" TargetMode="External"/><Relationship Id="rId6" Type="http://schemas.openxmlformats.org/officeDocument/2006/relationships/hyperlink" Target="https://cs.wikipedia.org/wiki/Max_Brod" TargetMode="External"/><Relationship Id="rId7" Type="http://schemas.openxmlformats.org/officeDocument/2006/relationships/hyperlink" Target="https://www.iliteratura.cz/clanek/33911-stach-rein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512700" y="1893300"/>
            <a:ext cx="8118600" cy="1522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cs"/>
              <a:t>Proměna - Franz Kafka</a:t>
            </a:r>
            <a:endParaRPr/>
          </a:p>
        </p:txBody>
      </p:sp>
      <p:sp>
        <p:nvSpPr>
          <p:cNvPr id="60" name="Google Shape;60;p1"/>
          <p:cNvSpPr txBox="1"/>
          <p:nvPr>
            <p:ph idx="1" type="subTitle"/>
          </p:nvPr>
        </p:nvSpPr>
        <p:spPr>
          <a:xfrm>
            <a:off x="512700" y="3840639"/>
            <a:ext cx="8118600" cy="78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cs"/>
              <a:t>Michal Beránek</a:t>
            </a:r>
            <a:endParaRPr/>
          </a:p>
        </p:txBody>
      </p:sp>
      <p:pic>
        <p:nvPicPr>
          <p:cNvPr id="61" name="Google Shape;61;p1"/>
          <p:cNvPicPr preferRelativeResize="0"/>
          <p:nvPr/>
        </p:nvPicPr>
        <p:blipFill rotWithShape="1">
          <a:blip r:embed="rId3">
            <a:alphaModFix/>
          </a:blip>
          <a:srcRect b="0" l="0" r="0" t="0"/>
          <a:stretch/>
        </p:blipFill>
        <p:spPr>
          <a:xfrm>
            <a:off x="2916000" y="263250"/>
            <a:ext cx="3469050" cy="230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O díle</a:t>
            </a:r>
            <a:endParaRPr/>
          </a:p>
        </p:txBody>
      </p:sp>
      <p:sp>
        <p:nvSpPr>
          <p:cNvPr id="129" name="Google Shape;129;p10"/>
          <p:cNvSpPr txBox="1"/>
          <p:nvPr>
            <p:ph idx="1" type="body"/>
          </p:nvPr>
        </p:nvSpPr>
        <p:spPr>
          <a:xfrm>
            <a:off x="311700" y="2394300"/>
            <a:ext cx="8520600" cy="3397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cs"/>
              <a:t>Jazykové prostředky: Spisovný český jazyk, vulgarismy (ono to chcíplo), </a:t>
            </a:r>
            <a:r>
              <a:rPr lang="cs">
                <a:solidFill>
                  <a:srgbClr val="212121"/>
                </a:solidFill>
              </a:rPr>
              <a:t>eufemismus (z chřípí mu slabě unikl poslední dech), hyperbola (s největší rychlostí bouch dveřmi), historismy (pancíř, tovaryš), přirovnání (žijí jak ženy v harému), jednoduché a holé věty, věty většinou bez obraznosti</a:t>
            </a:r>
            <a:endParaRPr/>
          </a:p>
        </p:txBody>
      </p:sp>
      <p:pic>
        <p:nvPicPr>
          <p:cNvPr id="130" name="Google Shape;130;p10"/>
          <p:cNvPicPr preferRelativeResize="0"/>
          <p:nvPr/>
        </p:nvPicPr>
        <p:blipFill rotWithShape="1">
          <a:blip r:embed="rId3">
            <a:alphaModFix/>
          </a:blip>
          <a:srcRect b="0" l="0" r="0" t="0"/>
          <a:stretch/>
        </p:blipFill>
        <p:spPr>
          <a:xfrm>
            <a:off x="5416875" y="-4"/>
            <a:ext cx="3727126" cy="1950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Zdroje</a:t>
            </a:r>
            <a:endParaRPr/>
          </a:p>
        </p:txBody>
      </p:sp>
      <p:sp>
        <p:nvSpPr>
          <p:cNvPr id="136" name="Google Shape;136;p13"/>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cs" u="sng">
                <a:solidFill>
                  <a:schemeClr val="hlink"/>
                </a:solidFill>
                <a:hlinkClick r:id="rId3"/>
              </a:rPr>
              <a:t>https://kafkamuseum.cz/</a:t>
            </a:r>
            <a:endParaRPr/>
          </a:p>
          <a:p>
            <a:pPr indent="0" lvl="0" marL="0" rtl="0" algn="l">
              <a:lnSpc>
                <a:spcPct val="115000"/>
              </a:lnSpc>
              <a:spcBef>
                <a:spcPts val="1200"/>
              </a:spcBef>
              <a:spcAft>
                <a:spcPts val="0"/>
              </a:spcAft>
              <a:buSzPts val="1800"/>
              <a:buNone/>
            </a:pPr>
            <a:r>
              <a:rPr lang="cs" u="sng">
                <a:solidFill>
                  <a:schemeClr val="hlink"/>
                </a:solidFill>
                <a:hlinkClick r:id="rId4"/>
              </a:rPr>
              <a:t>https://cs.wikipedia.org/wiki/Franz_Kafka#</a:t>
            </a:r>
            <a:endParaRPr/>
          </a:p>
          <a:p>
            <a:pPr indent="0" lvl="0" marL="0" rtl="0" algn="l">
              <a:lnSpc>
                <a:spcPct val="115000"/>
              </a:lnSpc>
              <a:spcBef>
                <a:spcPts val="1200"/>
              </a:spcBef>
              <a:spcAft>
                <a:spcPts val="0"/>
              </a:spcAft>
              <a:buSzPts val="1800"/>
              <a:buNone/>
            </a:pPr>
            <a:r>
              <a:rPr lang="cs" u="sng">
                <a:solidFill>
                  <a:schemeClr val="hlink"/>
                </a:solidFill>
                <a:hlinkClick r:id="rId5"/>
              </a:rPr>
              <a:t>https://minutovezpravy.cz/clanek/uznani-se-dockal-az-po-smrti-franz-kafka-by-oslavil-140-narozeniny/</a:t>
            </a:r>
            <a:endParaRPr/>
          </a:p>
          <a:p>
            <a:pPr indent="0" lvl="0" marL="0" rtl="0" algn="l">
              <a:lnSpc>
                <a:spcPct val="115000"/>
              </a:lnSpc>
              <a:spcBef>
                <a:spcPts val="1200"/>
              </a:spcBef>
              <a:spcAft>
                <a:spcPts val="0"/>
              </a:spcAft>
              <a:buSzPts val="1800"/>
              <a:buNone/>
            </a:pPr>
            <a:r>
              <a:rPr lang="cs" u="sng">
                <a:solidFill>
                  <a:schemeClr val="hlink"/>
                </a:solidFill>
                <a:hlinkClick r:id="rId6"/>
              </a:rPr>
              <a:t>https://cs.wikipedia.org/wiki/Max_Brod</a:t>
            </a:r>
            <a:endParaRPr/>
          </a:p>
          <a:p>
            <a:pPr indent="0" lvl="0" marL="0" rtl="0" algn="l">
              <a:lnSpc>
                <a:spcPct val="115000"/>
              </a:lnSpc>
              <a:spcBef>
                <a:spcPts val="1200"/>
              </a:spcBef>
              <a:spcAft>
                <a:spcPts val="0"/>
              </a:spcAft>
              <a:buSzPts val="1800"/>
              <a:buNone/>
            </a:pPr>
            <a:r>
              <a:rPr lang="cs" u="sng">
                <a:solidFill>
                  <a:schemeClr val="hlink"/>
                </a:solidFill>
                <a:hlinkClick r:id="rId7"/>
              </a:rPr>
              <a:t>https://www.iliteratura.cz/clanek/33911-stach-reiner</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2620200" y="21335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Děkuji za pozornost!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Delší děj</a:t>
            </a:r>
            <a:endParaRPr/>
          </a:p>
        </p:txBody>
      </p:sp>
      <p:sp>
        <p:nvSpPr>
          <p:cNvPr id="147" name="Google Shape;147;p15"/>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cs" sz="1200"/>
              <a:t>Řehoř Samsa se jednoho rána probudí a zjišťuje, že prožil nepředstavitelnou proměnu, kdy se změnil v obrovského hmyzího tvora. Překvapivě, Řehoř se s touto proměnou vypořádává poměrně klidně a snaží se zůstat co nejvíce užitečný pro svou rodinu.</a:t>
            </a:r>
            <a:endParaRPr sz="1200"/>
          </a:p>
          <a:p>
            <a:pPr indent="0" lvl="0" marL="0" rtl="0" algn="l">
              <a:lnSpc>
                <a:spcPct val="115000"/>
              </a:lnSpc>
              <a:spcBef>
                <a:spcPts val="1200"/>
              </a:spcBef>
              <a:spcAft>
                <a:spcPts val="0"/>
              </a:spcAft>
              <a:buClr>
                <a:schemeClr val="dk1"/>
              </a:buClr>
              <a:buSzPts val="1100"/>
              <a:buFont typeface="Arial"/>
              <a:buNone/>
            </a:pPr>
            <a:r>
              <a:rPr lang="cs" sz="1200"/>
              <a:t>Nicméně, jeho hmyzí podoba mu znemožňuje vykonávat běžné denní činnosti, a tak se stává závislým na pomoci ostatních. Zároveň mu proměna také znemožňuje pracovat, což je pro rodinu velký problém, protože Řehoř byl jediným živitelem. Hned na začátku též zjišťuje, že ztratil hlas a není schopen komunikovat s rodinou slovně, místo toho vydává jen zvířecí zvuky a skřeky, což ho izoluje.</a:t>
            </a:r>
            <a:endParaRPr sz="1200"/>
          </a:p>
          <a:p>
            <a:pPr indent="0" lvl="0" marL="0" rtl="0" algn="l">
              <a:lnSpc>
                <a:spcPct val="115000"/>
              </a:lnSpc>
              <a:spcBef>
                <a:spcPts val="1200"/>
              </a:spcBef>
              <a:spcAft>
                <a:spcPts val="0"/>
              </a:spcAft>
              <a:buClr>
                <a:schemeClr val="dk1"/>
              </a:buClr>
              <a:buSzPts val="1100"/>
              <a:buFont typeface="Arial"/>
              <a:buNone/>
            </a:pPr>
            <a:r>
              <a:rPr lang="cs" sz="1200"/>
              <a:t>Jediným členem rodiny, který se nezříká Řehoře kvůli jeho proměně, je jeho sestra Markéta. Markéta se snaží o něj pečovat a starat se o jeho potřeby, i když je proměna velmi těžká na oba. Markéta se stává jediným mostem mezi Řehořem a rodinou.</a:t>
            </a:r>
            <a:endParaRPr sz="1200"/>
          </a:p>
          <a:p>
            <a:pPr indent="0" lvl="0" marL="0" rtl="0" algn="l">
              <a:lnSpc>
                <a:spcPct val="115000"/>
              </a:lnSpc>
              <a:spcBef>
                <a:spcPts val="1200"/>
              </a:spcBef>
              <a:spcAft>
                <a:spcPts val="0"/>
              </a:spcAft>
              <a:buClr>
                <a:schemeClr val="dk1"/>
              </a:buClr>
              <a:buSzPts val="1100"/>
              <a:buFont typeface="Arial"/>
              <a:buNone/>
            </a:pPr>
            <a:r>
              <a:rPr lang="cs" sz="1200"/>
              <a:t>Přesto se v rodině objevují nedorozumění a konflikty. Diskuse o tom, zda Řehoř zůstává stále jejich synem, vedou k napětí a dalšímu oddělení mezi členy rodiny. Postupem času se i sestra Markéta stává unavenou a přepracovanou, a nakonec se také odvrací od Řehoře.</a:t>
            </a:r>
            <a:endParaRPr sz="1200"/>
          </a:p>
          <a:p>
            <a:pPr indent="0" lvl="0" marL="0" rtl="0" algn="l">
              <a:lnSpc>
                <a:spcPct val="115000"/>
              </a:lnSpc>
              <a:spcBef>
                <a:spcPts val="1200"/>
              </a:spcBef>
              <a:spcAft>
                <a:spcPts val="0"/>
              </a:spcAft>
              <a:buClr>
                <a:schemeClr val="dk1"/>
              </a:buClr>
              <a:buSzPts val="1100"/>
              <a:buFont typeface="Arial"/>
              <a:buNone/>
            </a:pPr>
            <a:r>
              <a:rPr lang="cs" sz="1200"/>
              <a:t>Řehoř začíná velmi trpět, jak fyzicky, tak psychicky, protože se cítí izolovaný a zavržený. Nakonec dochází k jeho smrti, která pro rodinu znamená určitý druh vysvobození z obtížné situace, ale zároveň přináší smutek a ztrátu.</a:t>
            </a:r>
            <a:endParaRPr sz="12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169950" y="191900"/>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cs"/>
              <a:t>Franz Kafka - základní informace</a:t>
            </a:r>
            <a:endParaRPr/>
          </a:p>
        </p:txBody>
      </p:sp>
      <p:sp>
        <p:nvSpPr>
          <p:cNvPr id="67" name="Google Shape;67;p2"/>
          <p:cNvSpPr txBox="1"/>
          <p:nvPr>
            <p:ph idx="1" type="body"/>
          </p:nvPr>
        </p:nvSpPr>
        <p:spPr>
          <a:xfrm>
            <a:off x="0" y="805100"/>
            <a:ext cx="6834300" cy="43383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cs"/>
              <a:t>Pražský německy píšící český spisovatel 20. století</a:t>
            </a:r>
            <a:endParaRPr/>
          </a:p>
          <a:p>
            <a:pPr indent="-342900" lvl="0" marL="457200" rtl="0" algn="l">
              <a:lnSpc>
                <a:spcPct val="115000"/>
              </a:lnSpc>
              <a:spcBef>
                <a:spcPts val="0"/>
              </a:spcBef>
              <a:spcAft>
                <a:spcPts val="0"/>
              </a:spcAft>
              <a:buSzPts val="1800"/>
              <a:buChar char="-"/>
            </a:pPr>
            <a:r>
              <a:rPr lang="cs"/>
              <a:t>člen Pražského kruhu - skupina německy píšících spisovatelů do roku 1938</a:t>
            </a:r>
            <a:endParaRPr/>
          </a:p>
          <a:p>
            <a:pPr indent="-342900" lvl="0" marL="457200" rtl="0" algn="l">
              <a:lnSpc>
                <a:spcPct val="115000"/>
              </a:lnSpc>
              <a:spcBef>
                <a:spcPts val="0"/>
              </a:spcBef>
              <a:spcAft>
                <a:spcPts val="0"/>
              </a:spcAft>
              <a:buSzPts val="1800"/>
              <a:buChar char="-"/>
            </a:pPr>
            <a:r>
              <a:rPr lang="cs"/>
              <a:t>skoro celý život prožil v Praze, nikdy ji nechtěl opustit</a:t>
            </a:r>
            <a:endParaRPr/>
          </a:p>
          <a:p>
            <a:pPr indent="-342900" lvl="0" marL="457200" rtl="0" algn="l">
              <a:lnSpc>
                <a:spcPct val="115000"/>
              </a:lnSpc>
              <a:spcBef>
                <a:spcPts val="0"/>
              </a:spcBef>
              <a:spcAft>
                <a:spcPts val="0"/>
              </a:spcAft>
              <a:buSzPts val="1800"/>
              <a:buChar char="-"/>
            </a:pPr>
            <a:r>
              <a:rPr lang="cs"/>
              <a:t>nikdy nebyl ženatý - mnoho partnerek - 4 - např.: Milena Jesenská</a:t>
            </a:r>
            <a:endParaRPr/>
          </a:p>
          <a:p>
            <a:pPr indent="-342900" lvl="0" marL="457200" rtl="0" algn="l">
              <a:lnSpc>
                <a:spcPct val="115000"/>
              </a:lnSpc>
              <a:spcBef>
                <a:spcPts val="0"/>
              </a:spcBef>
              <a:spcAft>
                <a:spcPts val="0"/>
              </a:spcAft>
              <a:buSzPts val="1800"/>
              <a:buChar char="-"/>
            </a:pPr>
            <a:r>
              <a:rPr lang="cs"/>
              <a:t>nekuřák, abstinent a vegetarián</a:t>
            </a:r>
            <a:endParaRPr/>
          </a:p>
          <a:p>
            <a:pPr indent="-342900" lvl="0" marL="457200" rtl="0" algn="l">
              <a:lnSpc>
                <a:spcPct val="115000"/>
              </a:lnSpc>
              <a:spcBef>
                <a:spcPts val="0"/>
              </a:spcBef>
              <a:spcAft>
                <a:spcPts val="0"/>
              </a:spcAft>
              <a:buSzPts val="1800"/>
              <a:buChar char="-"/>
            </a:pPr>
            <a:r>
              <a:rPr lang="cs"/>
              <a:t>90% jeho děl během jeho života zničil, zbylých 10% je jen částečně nalezeno - těch zbylých 10% si přál aby bylo zničeno ve své závěti, jeho přítel Max Brod je místo toho vydal</a:t>
            </a:r>
            <a:endParaRPr/>
          </a:p>
          <a:p>
            <a:pPr indent="-342900" lvl="0" marL="457200" rtl="0" algn="l">
              <a:lnSpc>
                <a:spcPct val="115000"/>
              </a:lnSpc>
              <a:spcBef>
                <a:spcPts val="0"/>
              </a:spcBef>
              <a:spcAft>
                <a:spcPts val="0"/>
              </a:spcAft>
              <a:buSzPts val="1800"/>
              <a:buChar char="-"/>
            </a:pPr>
            <a:r>
              <a:rPr lang="cs"/>
              <a:t>jeho díla se stala známá až po jeho smrti, hlavně po 2. světové válce</a:t>
            </a:r>
            <a:endParaRPr/>
          </a:p>
        </p:txBody>
      </p:sp>
      <p:pic>
        <p:nvPicPr>
          <p:cNvPr id="68" name="Google Shape;68;p2"/>
          <p:cNvPicPr preferRelativeResize="0"/>
          <p:nvPr/>
        </p:nvPicPr>
        <p:blipFill rotWithShape="1">
          <a:blip r:embed="rId3">
            <a:alphaModFix/>
          </a:blip>
          <a:srcRect b="0" l="0" r="0" t="0"/>
          <a:stretch/>
        </p:blipFill>
        <p:spPr>
          <a:xfrm>
            <a:off x="7048500" y="2571750"/>
            <a:ext cx="2095500" cy="2362200"/>
          </a:xfrm>
          <a:prstGeom prst="rect">
            <a:avLst/>
          </a:prstGeom>
          <a:noFill/>
          <a:ln>
            <a:noFill/>
          </a:ln>
        </p:spPr>
      </p:pic>
      <p:pic>
        <p:nvPicPr>
          <p:cNvPr id="69" name="Google Shape;69;p2"/>
          <p:cNvPicPr preferRelativeResize="0"/>
          <p:nvPr/>
        </p:nvPicPr>
        <p:blipFill rotWithShape="1">
          <a:blip r:embed="rId4">
            <a:alphaModFix/>
          </a:blip>
          <a:srcRect b="0" l="23338" r="23364" t="764"/>
          <a:stretch/>
        </p:blipFill>
        <p:spPr>
          <a:xfrm>
            <a:off x="7200187" y="0"/>
            <a:ext cx="1792125" cy="2502524"/>
          </a:xfrm>
          <a:prstGeom prst="rect">
            <a:avLst/>
          </a:prstGeom>
          <a:noFill/>
          <a:ln>
            <a:noFill/>
          </a:ln>
        </p:spPr>
      </p:pic>
      <p:sp>
        <p:nvSpPr>
          <p:cNvPr id="70" name="Google Shape;70;p2"/>
          <p:cNvSpPr txBox="1"/>
          <p:nvPr/>
        </p:nvSpPr>
        <p:spPr>
          <a:xfrm>
            <a:off x="5872500" y="4609950"/>
            <a:ext cx="12555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Max Brod</a:t>
            </a:r>
            <a:endParaRPr b="0" i="0" sz="1800" u="none" cap="none" strike="noStrike">
              <a:solidFill>
                <a:schemeClr val="dk1"/>
              </a:solidFill>
              <a:latin typeface="Old Standard TT"/>
              <a:ea typeface="Old Standard TT"/>
              <a:cs typeface="Old Standard TT"/>
              <a:sym typeface="Old Standard TT"/>
            </a:endParaRPr>
          </a:p>
        </p:txBody>
      </p:sp>
      <p:sp>
        <p:nvSpPr>
          <p:cNvPr id="71" name="Google Shape;71;p2"/>
          <p:cNvSpPr txBox="1"/>
          <p:nvPr/>
        </p:nvSpPr>
        <p:spPr>
          <a:xfrm>
            <a:off x="6166125" y="191900"/>
            <a:ext cx="11253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Kafka v roce 1914</a:t>
            </a:r>
            <a:endParaRPr b="0" i="0" sz="18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Franz Kafka - časová osa</a:t>
            </a:r>
            <a:endParaRPr/>
          </a:p>
        </p:txBody>
      </p:sp>
      <p:sp>
        <p:nvSpPr>
          <p:cNvPr id="77" name="Google Shape;77;p3"/>
          <p:cNvSpPr txBox="1"/>
          <p:nvPr>
            <p:ph idx="1" type="body"/>
          </p:nvPr>
        </p:nvSpPr>
        <p:spPr>
          <a:xfrm>
            <a:off x="0" y="1171600"/>
            <a:ext cx="7138200" cy="39720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SzPct val="100000"/>
              <a:buChar char="-"/>
            </a:pPr>
            <a:r>
              <a:rPr lang="cs"/>
              <a:t>3.7. 1883 - narozen na Starém Městě pražském do rodiny velkoobchodníka židovského původu pana Hermanna Kafky a Julie Kafkové</a:t>
            </a:r>
            <a:endParaRPr/>
          </a:p>
          <a:p>
            <a:pPr indent="-325755" lvl="0" marL="457200" rtl="0" algn="l">
              <a:lnSpc>
                <a:spcPct val="115000"/>
              </a:lnSpc>
              <a:spcBef>
                <a:spcPts val="0"/>
              </a:spcBef>
              <a:spcAft>
                <a:spcPts val="0"/>
              </a:spcAft>
              <a:buSzPct val="100000"/>
              <a:buChar char="-"/>
            </a:pPr>
            <a:r>
              <a:rPr lang="cs"/>
              <a:t>1889-1893 - navštěvoval Německou chlapeckou školu v Masné ulici</a:t>
            </a:r>
            <a:endParaRPr/>
          </a:p>
          <a:p>
            <a:pPr indent="-325755" lvl="0" marL="457200" rtl="0" algn="l">
              <a:lnSpc>
                <a:spcPct val="115000"/>
              </a:lnSpc>
              <a:spcBef>
                <a:spcPts val="0"/>
              </a:spcBef>
              <a:spcAft>
                <a:spcPts val="0"/>
              </a:spcAft>
              <a:buSzPct val="100000"/>
              <a:buChar char="-"/>
            </a:pPr>
            <a:r>
              <a:rPr lang="cs"/>
              <a:t>1893-1901 - navštěvoval Německé státní gymnázium</a:t>
            </a:r>
            <a:endParaRPr/>
          </a:p>
          <a:p>
            <a:pPr indent="-325755" lvl="0" marL="457200" rtl="0" algn="l">
              <a:lnSpc>
                <a:spcPct val="115000"/>
              </a:lnSpc>
              <a:spcBef>
                <a:spcPts val="0"/>
              </a:spcBef>
              <a:spcAft>
                <a:spcPts val="0"/>
              </a:spcAft>
              <a:buSzPct val="100000"/>
              <a:buChar char="-"/>
            </a:pPr>
            <a:r>
              <a:rPr lang="cs"/>
              <a:t>1901-1906 - studoval práva na UK (tehdy Karlovo-Ferdinandova Uni.)</a:t>
            </a:r>
            <a:endParaRPr/>
          </a:p>
          <a:p>
            <a:pPr indent="-325755" lvl="0" marL="457200" rtl="0" algn="l">
              <a:lnSpc>
                <a:spcPct val="115000"/>
              </a:lnSpc>
              <a:spcBef>
                <a:spcPts val="0"/>
              </a:spcBef>
              <a:spcAft>
                <a:spcPts val="0"/>
              </a:spcAft>
              <a:buSzPct val="100000"/>
              <a:buChar char="-"/>
            </a:pPr>
            <a:r>
              <a:rPr lang="cs"/>
              <a:t>1907 - práce u pojišťovny Assicurazioni Generali na Václavském náměstí</a:t>
            </a:r>
            <a:endParaRPr/>
          </a:p>
          <a:p>
            <a:pPr indent="-325755" lvl="0" marL="457200" rtl="0" algn="l">
              <a:lnSpc>
                <a:spcPct val="115000"/>
              </a:lnSpc>
              <a:spcBef>
                <a:spcPts val="0"/>
              </a:spcBef>
              <a:spcAft>
                <a:spcPts val="0"/>
              </a:spcAft>
              <a:buSzPct val="100000"/>
              <a:buChar char="-"/>
            </a:pPr>
            <a:r>
              <a:rPr lang="cs"/>
              <a:t>1908-1922 - práce u Dělnické úrazové pojišťovny pro Království české</a:t>
            </a:r>
            <a:endParaRPr/>
          </a:p>
          <a:p>
            <a:pPr indent="-325755" lvl="0" marL="457200" rtl="0" algn="l">
              <a:lnSpc>
                <a:spcPct val="115000"/>
              </a:lnSpc>
              <a:spcBef>
                <a:spcPts val="0"/>
              </a:spcBef>
              <a:spcAft>
                <a:spcPts val="0"/>
              </a:spcAft>
              <a:buSzPct val="100000"/>
              <a:buChar char="-"/>
            </a:pPr>
            <a:r>
              <a:rPr lang="cs"/>
              <a:t>1908 - publikace prvních povídek v mnichovském časopise</a:t>
            </a:r>
            <a:endParaRPr/>
          </a:p>
          <a:p>
            <a:pPr indent="-325755" lvl="0" marL="457200" rtl="0" algn="l">
              <a:lnSpc>
                <a:spcPct val="115000"/>
              </a:lnSpc>
              <a:spcBef>
                <a:spcPts val="0"/>
              </a:spcBef>
              <a:spcAft>
                <a:spcPts val="0"/>
              </a:spcAft>
              <a:buSzPct val="100000"/>
              <a:buChar char="-"/>
            </a:pPr>
            <a:r>
              <a:rPr lang="cs"/>
              <a:t>1909-1912 - cesta s Maxem brodem po Evropě</a:t>
            </a:r>
            <a:endParaRPr/>
          </a:p>
          <a:p>
            <a:pPr indent="-325755" lvl="0" marL="457200" rtl="0" algn="l">
              <a:lnSpc>
                <a:spcPct val="115000"/>
              </a:lnSpc>
              <a:spcBef>
                <a:spcPts val="0"/>
              </a:spcBef>
              <a:spcAft>
                <a:spcPts val="0"/>
              </a:spcAft>
              <a:buSzPct val="100000"/>
              <a:buChar char="-"/>
            </a:pPr>
            <a:r>
              <a:rPr lang="cs"/>
              <a:t>1912 - aktivně psal román Nezvěstný a povídky Ortel a Proměna</a:t>
            </a:r>
            <a:endParaRPr/>
          </a:p>
          <a:p>
            <a:pPr indent="-325755" lvl="0" marL="457200" rtl="0" algn="l">
              <a:lnSpc>
                <a:spcPct val="115000"/>
              </a:lnSpc>
              <a:spcBef>
                <a:spcPts val="0"/>
              </a:spcBef>
              <a:spcAft>
                <a:spcPts val="0"/>
              </a:spcAft>
              <a:buSzPct val="100000"/>
              <a:buChar char="-"/>
            </a:pPr>
            <a:r>
              <a:rPr lang="cs"/>
              <a:t>1914 - odstěhoval se od rodičů</a:t>
            </a:r>
            <a:endParaRPr/>
          </a:p>
          <a:p>
            <a:pPr indent="-325755" lvl="0" marL="457200" rtl="0" algn="l">
              <a:lnSpc>
                <a:spcPct val="115000"/>
              </a:lnSpc>
              <a:spcBef>
                <a:spcPts val="0"/>
              </a:spcBef>
              <a:spcAft>
                <a:spcPts val="0"/>
              </a:spcAft>
              <a:buSzPct val="100000"/>
              <a:buChar char="-"/>
            </a:pPr>
            <a:r>
              <a:rPr lang="cs"/>
              <a:t>1915 - první vydání povídky Proměna</a:t>
            </a:r>
            <a:endParaRPr/>
          </a:p>
          <a:p>
            <a:pPr indent="-325755" lvl="0" marL="457200" rtl="0" algn="l">
              <a:lnSpc>
                <a:spcPct val="115000"/>
              </a:lnSpc>
              <a:spcBef>
                <a:spcPts val="0"/>
              </a:spcBef>
              <a:spcAft>
                <a:spcPts val="0"/>
              </a:spcAft>
              <a:buSzPct val="100000"/>
              <a:buChar char="-"/>
            </a:pPr>
            <a:r>
              <a:rPr lang="cs"/>
              <a:t>11.8.1917 - Kafku postihla hemoptýza - příznak Tuberkulózy</a:t>
            </a:r>
            <a:endParaRPr/>
          </a:p>
          <a:p>
            <a:pPr indent="-325755" lvl="0" marL="457200" rtl="0" algn="l">
              <a:lnSpc>
                <a:spcPct val="115000"/>
              </a:lnSpc>
              <a:spcBef>
                <a:spcPts val="0"/>
              </a:spcBef>
              <a:spcAft>
                <a:spcPts val="0"/>
              </a:spcAft>
              <a:buSzPct val="100000"/>
              <a:buChar char="-"/>
            </a:pPr>
            <a:r>
              <a:rPr lang="cs"/>
              <a:t>1917-1924 - snaha o uzdravení, volno v práci potom výpověď, ozdravné pobyty, snaha psát , pobyt u příbuzných</a:t>
            </a:r>
            <a:endParaRPr/>
          </a:p>
          <a:p>
            <a:pPr indent="-325755" lvl="0" marL="457200" rtl="0" algn="l">
              <a:lnSpc>
                <a:spcPct val="115000"/>
              </a:lnSpc>
              <a:spcBef>
                <a:spcPts val="0"/>
              </a:spcBef>
              <a:spcAft>
                <a:spcPts val="0"/>
              </a:spcAft>
              <a:buSzPct val="100000"/>
              <a:buChar char="-"/>
            </a:pPr>
            <a:r>
              <a:rPr lang="cs"/>
              <a:t>1923-1924 - žije v Berlíně</a:t>
            </a:r>
            <a:endParaRPr/>
          </a:p>
          <a:p>
            <a:pPr indent="-325755" lvl="0" marL="457200" rtl="0" algn="l">
              <a:lnSpc>
                <a:spcPct val="115000"/>
              </a:lnSpc>
              <a:spcBef>
                <a:spcPts val="0"/>
              </a:spcBef>
              <a:spcAft>
                <a:spcPts val="0"/>
              </a:spcAft>
              <a:buSzPct val="100000"/>
              <a:buChar char="-"/>
            </a:pPr>
            <a:r>
              <a:rPr lang="cs"/>
              <a:t>3.6.1924 - Kafka umírá na následky Tuberkulózy  </a:t>
            </a:r>
            <a:endParaRPr/>
          </a:p>
        </p:txBody>
      </p:sp>
      <p:pic>
        <p:nvPicPr>
          <p:cNvPr id="78" name="Google Shape;78;p3"/>
          <p:cNvPicPr preferRelativeResize="0"/>
          <p:nvPr/>
        </p:nvPicPr>
        <p:blipFill rotWithShape="1">
          <a:blip r:embed="rId3">
            <a:alphaModFix/>
          </a:blip>
          <a:srcRect b="0" l="0" r="0" t="0"/>
          <a:stretch/>
        </p:blipFill>
        <p:spPr>
          <a:xfrm>
            <a:off x="7192974" y="0"/>
            <a:ext cx="1951025" cy="2602651"/>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a:off x="7439950" y="2754000"/>
            <a:ext cx="1704050" cy="2389498"/>
          </a:xfrm>
          <a:prstGeom prst="rect">
            <a:avLst/>
          </a:prstGeom>
          <a:noFill/>
          <a:ln>
            <a:noFill/>
          </a:ln>
        </p:spPr>
      </p:pic>
      <p:sp>
        <p:nvSpPr>
          <p:cNvPr id="80" name="Google Shape;80;p3"/>
          <p:cNvSpPr txBox="1"/>
          <p:nvPr/>
        </p:nvSpPr>
        <p:spPr>
          <a:xfrm>
            <a:off x="6459750" y="293625"/>
            <a:ext cx="840300" cy="2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Kafka v roce 1923</a:t>
            </a:r>
            <a:endParaRPr b="0" i="0" sz="18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Zajímavosti a fakta</a:t>
            </a:r>
            <a:endParaRPr/>
          </a:p>
        </p:txBody>
      </p:sp>
      <p:sp>
        <p:nvSpPr>
          <p:cNvPr id="86" name="Google Shape;86;p4"/>
          <p:cNvSpPr txBox="1"/>
          <p:nvPr>
            <p:ph idx="1" type="body"/>
          </p:nvPr>
        </p:nvSpPr>
        <p:spPr>
          <a:xfrm>
            <a:off x="311700" y="1171600"/>
            <a:ext cx="6563100" cy="33972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cs"/>
              <a:t>poslední rok života strávil v Berlíně - chtěl se odpoutat od rodiny a psát</a:t>
            </a:r>
            <a:endParaRPr/>
          </a:p>
          <a:p>
            <a:pPr indent="-342900" lvl="0" marL="457200" rtl="0" algn="l">
              <a:lnSpc>
                <a:spcPct val="115000"/>
              </a:lnSpc>
              <a:spcBef>
                <a:spcPts val="0"/>
              </a:spcBef>
              <a:spcAft>
                <a:spcPts val="0"/>
              </a:spcAft>
              <a:buSzPts val="1800"/>
              <a:buChar char="-"/>
            </a:pPr>
            <a:r>
              <a:rPr lang="cs"/>
              <a:t>byl přesvědčeným sionistou - podporoval vznik Izraele</a:t>
            </a:r>
            <a:endParaRPr/>
          </a:p>
          <a:p>
            <a:pPr indent="-342900" lvl="0" marL="457200" rtl="0" algn="l">
              <a:lnSpc>
                <a:spcPct val="115000"/>
              </a:lnSpc>
              <a:spcBef>
                <a:spcPts val="0"/>
              </a:spcBef>
              <a:spcAft>
                <a:spcPts val="0"/>
              </a:spcAft>
              <a:buSzPts val="1800"/>
              <a:buChar char="-"/>
            </a:pPr>
            <a:r>
              <a:rPr lang="cs"/>
              <a:t>pohřben na Novém židovském hřbitově na pražském Žižkově</a:t>
            </a:r>
            <a:endParaRPr/>
          </a:p>
          <a:p>
            <a:pPr indent="-342900" lvl="0" marL="457200" rtl="0" algn="l">
              <a:lnSpc>
                <a:spcPct val="115000"/>
              </a:lnSpc>
              <a:spcBef>
                <a:spcPts val="0"/>
              </a:spcBef>
              <a:spcAft>
                <a:spcPts val="0"/>
              </a:spcAft>
              <a:buSzPts val="1800"/>
              <a:buChar char="-"/>
            </a:pPr>
            <a:r>
              <a:rPr lang="cs"/>
              <a:t>mnoho jeho děl bylo zveřejněno bez jeho souhlasu přítelem Maxem Brodem po jeho smrti</a:t>
            </a:r>
            <a:endParaRPr/>
          </a:p>
          <a:p>
            <a:pPr indent="-342900" lvl="0" marL="457200" rtl="0" algn="l">
              <a:lnSpc>
                <a:spcPct val="115000"/>
              </a:lnSpc>
              <a:spcBef>
                <a:spcPts val="0"/>
              </a:spcBef>
              <a:spcAft>
                <a:spcPts val="0"/>
              </a:spcAft>
              <a:buSzPts val="1800"/>
              <a:buChar char="-"/>
            </a:pPr>
            <a:r>
              <a:rPr lang="cs"/>
              <a:t>byl zábavný a citlivý společník</a:t>
            </a:r>
            <a:endParaRPr/>
          </a:p>
          <a:p>
            <a:pPr indent="-342900" lvl="0" marL="457200" rtl="0" algn="l">
              <a:lnSpc>
                <a:spcPct val="115000"/>
              </a:lnSpc>
              <a:spcBef>
                <a:spcPts val="0"/>
              </a:spcBef>
              <a:spcAft>
                <a:spcPts val="0"/>
              </a:spcAft>
              <a:buSzPts val="1800"/>
              <a:buChar char="-"/>
            </a:pPr>
            <a:r>
              <a:rPr lang="cs"/>
              <a:t>měl přísnou výchovu, hlavně od otce</a:t>
            </a:r>
            <a:endParaRPr/>
          </a:p>
          <a:p>
            <a:pPr indent="-342900" lvl="0" marL="457200" rtl="0" algn="l">
              <a:lnSpc>
                <a:spcPct val="115000"/>
              </a:lnSpc>
              <a:spcBef>
                <a:spcPts val="0"/>
              </a:spcBef>
              <a:spcAft>
                <a:spcPts val="0"/>
              </a:spcAft>
              <a:buSzPts val="1800"/>
              <a:buChar char="-"/>
            </a:pPr>
            <a:r>
              <a:rPr lang="cs"/>
              <a:t>měl pět mladších sourozenců, oba bratři zemřeli v nízkém věku, všechny tři sestry zemřeli v koncentračních táborech</a:t>
            </a:r>
            <a:endParaRPr/>
          </a:p>
          <a:p>
            <a:pPr indent="-342900" lvl="0" marL="457200" rtl="0" algn="l">
              <a:lnSpc>
                <a:spcPct val="115000"/>
              </a:lnSpc>
              <a:spcBef>
                <a:spcPts val="0"/>
              </a:spcBef>
              <a:spcAft>
                <a:spcPts val="0"/>
              </a:spcAft>
              <a:buSzPts val="1800"/>
              <a:buChar char="-"/>
            </a:pPr>
            <a:r>
              <a:rPr lang="cs"/>
              <a:t>S rodinou se Kafka stěhoval po Praze čtrnáctkrát</a:t>
            </a:r>
            <a:endParaRPr/>
          </a:p>
          <a:p>
            <a:pPr indent="-342900" lvl="0" marL="457200" rtl="0" algn="l">
              <a:lnSpc>
                <a:spcPct val="115000"/>
              </a:lnSpc>
              <a:spcBef>
                <a:spcPts val="0"/>
              </a:spcBef>
              <a:spcAft>
                <a:spcPts val="0"/>
              </a:spcAft>
              <a:buSzPts val="1800"/>
              <a:buChar char="-"/>
            </a:pPr>
            <a:r>
              <a:rPr lang="cs"/>
              <a:t>Mnoho jeho příběhů je inspirováno jeho vlastním životem</a:t>
            </a:r>
            <a:endParaRPr/>
          </a:p>
        </p:txBody>
      </p:sp>
      <p:pic>
        <p:nvPicPr>
          <p:cNvPr id="87" name="Google Shape;87;p4"/>
          <p:cNvPicPr preferRelativeResize="0"/>
          <p:nvPr/>
        </p:nvPicPr>
        <p:blipFill rotWithShape="1">
          <a:blip r:embed="rId3">
            <a:alphaModFix/>
          </a:blip>
          <a:srcRect b="0" l="0" r="0" t="0"/>
          <a:stretch/>
        </p:blipFill>
        <p:spPr>
          <a:xfrm>
            <a:off x="7472249" y="0"/>
            <a:ext cx="1671751" cy="2634475"/>
          </a:xfrm>
          <a:prstGeom prst="rect">
            <a:avLst/>
          </a:prstGeom>
          <a:noFill/>
          <a:ln>
            <a:noFill/>
          </a:ln>
        </p:spPr>
      </p:pic>
      <p:sp>
        <p:nvSpPr>
          <p:cNvPr id="88" name="Google Shape;88;p4"/>
          <p:cNvSpPr txBox="1"/>
          <p:nvPr/>
        </p:nvSpPr>
        <p:spPr>
          <a:xfrm flipH="1">
            <a:off x="5902950" y="202500"/>
            <a:ext cx="3624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Kafka - 5 let</a:t>
            </a:r>
            <a:endParaRPr b="0" i="0" sz="1800" u="none" cap="none" strike="noStrike">
              <a:solidFill>
                <a:schemeClr val="dk1"/>
              </a:solidFill>
              <a:latin typeface="Old Standard TT"/>
              <a:ea typeface="Old Standard TT"/>
              <a:cs typeface="Old Standard TT"/>
              <a:sym typeface="Old Standard TT"/>
            </a:endParaRPr>
          </a:p>
        </p:txBody>
      </p:sp>
      <p:pic>
        <p:nvPicPr>
          <p:cNvPr id="89" name="Google Shape;89;p4"/>
          <p:cNvPicPr preferRelativeResize="0"/>
          <p:nvPr/>
        </p:nvPicPr>
        <p:blipFill rotWithShape="1">
          <a:blip r:embed="rId4">
            <a:alphaModFix/>
          </a:blip>
          <a:srcRect b="0" l="0" r="0" t="0"/>
          <a:stretch/>
        </p:blipFill>
        <p:spPr>
          <a:xfrm>
            <a:off x="6991550" y="3067874"/>
            <a:ext cx="2152450" cy="1550750"/>
          </a:xfrm>
          <a:prstGeom prst="rect">
            <a:avLst/>
          </a:prstGeom>
          <a:noFill/>
          <a:ln>
            <a:noFill/>
          </a:ln>
        </p:spPr>
      </p:pic>
      <p:sp>
        <p:nvSpPr>
          <p:cNvPr id="90" name="Google Shape;90;p4"/>
          <p:cNvSpPr txBox="1"/>
          <p:nvPr/>
        </p:nvSpPr>
        <p:spPr>
          <a:xfrm>
            <a:off x="6064875" y="4303125"/>
            <a:ext cx="1174500" cy="6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Kafkovi rodiče</a:t>
            </a:r>
            <a:endParaRPr b="0" i="0" sz="18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Kafka v literárním světě</a:t>
            </a:r>
            <a:endParaRPr/>
          </a:p>
        </p:txBody>
      </p:sp>
      <p:sp>
        <p:nvSpPr>
          <p:cNvPr id="96" name="Google Shape;96;p5"/>
          <p:cNvSpPr txBox="1"/>
          <p:nvPr>
            <p:ph idx="1" type="body"/>
          </p:nvPr>
        </p:nvSpPr>
        <p:spPr>
          <a:xfrm>
            <a:off x="443325" y="1819600"/>
            <a:ext cx="3849600" cy="3397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cs"/>
              <a:t>Další díla:</a:t>
            </a:r>
            <a:endParaRPr/>
          </a:p>
          <a:p>
            <a:pPr indent="-342900" lvl="0" marL="457200" rtl="0" algn="l">
              <a:lnSpc>
                <a:spcPct val="115000"/>
              </a:lnSpc>
              <a:spcBef>
                <a:spcPts val="1200"/>
              </a:spcBef>
              <a:spcAft>
                <a:spcPts val="0"/>
              </a:spcAft>
              <a:buSzPts val="1800"/>
              <a:buAutoNum type="arabicPeriod"/>
            </a:pPr>
            <a:r>
              <a:rPr lang="cs"/>
              <a:t>Proces (román)</a:t>
            </a:r>
            <a:endParaRPr/>
          </a:p>
          <a:p>
            <a:pPr indent="-342900" lvl="0" marL="457200" rtl="0" algn="l">
              <a:lnSpc>
                <a:spcPct val="115000"/>
              </a:lnSpc>
              <a:spcBef>
                <a:spcPts val="0"/>
              </a:spcBef>
              <a:spcAft>
                <a:spcPts val="0"/>
              </a:spcAft>
              <a:buSzPts val="1800"/>
              <a:buAutoNum type="arabicPeriod"/>
            </a:pPr>
            <a:r>
              <a:rPr lang="cs"/>
              <a:t>Zámek (román)</a:t>
            </a:r>
            <a:endParaRPr/>
          </a:p>
          <a:p>
            <a:pPr indent="-342900" lvl="0" marL="457200" rtl="0" algn="l">
              <a:lnSpc>
                <a:spcPct val="115000"/>
              </a:lnSpc>
              <a:spcBef>
                <a:spcPts val="0"/>
              </a:spcBef>
              <a:spcAft>
                <a:spcPts val="0"/>
              </a:spcAft>
              <a:buSzPts val="1800"/>
              <a:buAutoNum type="arabicPeriod"/>
            </a:pPr>
            <a:r>
              <a:rPr lang="cs"/>
              <a:t>Umělec v hladovění (povídka)</a:t>
            </a:r>
            <a:endParaRPr/>
          </a:p>
          <a:p>
            <a:pPr indent="0" lvl="0" marL="0" rtl="0" algn="l">
              <a:lnSpc>
                <a:spcPct val="115000"/>
              </a:lnSpc>
              <a:spcBef>
                <a:spcPts val="1200"/>
              </a:spcBef>
              <a:spcAft>
                <a:spcPts val="1200"/>
              </a:spcAft>
              <a:buSzPts val="1800"/>
              <a:buNone/>
            </a:pPr>
            <a:r>
              <a:t/>
            </a:r>
            <a:endParaRPr/>
          </a:p>
        </p:txBody>
      </p:sp>
      <p:sp>
        <p:nvSpPr>
          <p:cNvPr id="97" name="Google Shape;97;p5"/>
          <p:cNvSpPr txBox="1"/>
          <p:nvPr/>
        </p:nvSpPr>
        <p:spPr>
          <a:xfrm>
            <a:off x="4779000" y="1913625"/>
            <a:ext cx="3948900" cy="150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Současníci:</a:t>
            </a:r>
            <a:endParaRPr b="0" i="0" sz="1800" u="none" cap="none" strike="noStrike">
              <a:solidFill>
                <a:schemeClr val="dk1"/>
              </a:solidFill>
              <a:latin typeface="Old Standard TT"/>
              <a:ea typeface="Old Standard TT"/>
              <a:cs typeface="Old Standard TT"/>
              <a:sym typeface="Old Standard TT"/>
            </a:endParaRPr>
          </a:p>
          <a:p>
            <a:pPr indent="-342900" lvl="0" marL="457200" marR="0" rtl="0" algn="l">
              <a:lnSpc>
                <a:spcPct val="100000"/>
              </a:lnSpc>
              <a:spcBef>
                <a:spcPts val="0"/>
              </a:spcBef>
              <a:spcAft>
                <a:spcPts val="0"/>
              </a:spcAft>
              <a:buClr>
                <a:schemeClr val="dk1"/>
              </a:buClr>
              <a:buSzPts val="1800"/>
              <a:buFont typeface="Old Standard TT"/>
              <a:buAutoNum type="arabicPeriod"/>
            </a:pPr>
            <a:r>
              <a:rPr b="0" i="0" lang="cs" sz="1800" u="none" cap="none" strike="noStrike">
                <a:solidFill>
                  <a:schemeClr val="dk1"/>
                </a:solidFill>
                <a:latin typeface="Old Standard TT"/>
                <a:ea typeface="Old Standard TT"/>
                <a:cs typeface="Old Standard TT"/>
                <a:sym typeface="Old Standard TT"/>
              </a:rPr>
              <a:t>Karel Čapek</a:t>
            </a:r>
            <a:endParaRPr b="0" i="0" sz="1800" u="none" cap="none" strike="noStrike">
              <a:solidFill>
                <a:schemeClr val="dk1"/>
              </a:solidFill>
              <a:latin typeface="Old Standard TT"/>
              <a:ea typeface="Old Standard TT"/>
              <a:cs typeface="Old Standard TT"/>
              <a:sym typeface="Old Standard TT"/>
            </a:endParaRPr>
          </a:p>
          <a:p>
            <a:pPr indent="-342900" lvl="0" marL="457200" marR="0" rtl="0" algn="l">
              <a:lnSpc>
                <a:spcPct val="100000"/>
              </a:lnSpc>
              <a:spcBef>
                <a:spcPts val="0"/>
              </a:spcBef>
              <a:spcAft>
                <a:spcPts val="0"/>
              </a:spcAft>
              <a:buClr>
                <a:schemeClr val="dk1"/>
              </a:buClr>
              <a:buSzPts val="1800"/>
              <a:buFont typeface="Old Standard TT"/>
              <a:buAutoNum type="arabicPeriod"/>
            </a:pPr>
            <a:r>
              <a:rPr b="0" i="0" lang="cs" sz="1800" u="none" cap="none" strike="noStrike">
                <a:solidFill>
                  <a:schemeClr val="dk1"/>
                </a:solidFill>
                <a:latin typeface="Old Standard TT"/>
                <a:ea typeface="Old Standard TT"/>
                <a:cs typeface="Old Standard TT"/>
                <a:sym typeface="Old Standard TT"/>
              </a:rPr>
              <a:t>Alois Jirásek</a:t>
            </a:r>
            <a:endParaRPr b="0" i="0" sz="1800" u="none" cap="none" strike="noStrike">
              <a:solidFill>
                <a:schemeClr val="dk1"/>
              </a:solidFill>
              <a:latin typeface="Old Standard TT"/>
              <a:ea typeface="Old Standard TT"/>
              <a:cs typeface="Old Standard TT"/>
              <a:sym typeface="Old Standard TT"/>
            </a:endParaRPr>
          </a:p>
          <a:p>
            <a:pPr indent="-342900" lvl="0" marL="457200" marR="0" rtl="0" algn="l">
              <a:lnSpc>
                <a:spcPct val="100000"/>
              </a:lnSpc>
              <a:spcBef>
                <a:spcPts val="0"/>
              </a:spcBef>
              <a:spcAft>
                <a:spcPts val="0"/>
              </a:spcAft>
              <a:buClr>
                <a:schemeClr val="dk1"/>
              </a:buClr>
              <a:buSzPts val="1800"/>
              <a:buFont typeface="Old Standard TT"/>
              <a:buAutoNum type="arabicPeriod"/>
            </a:pPr>
            <a:r>
              <a:rPr b="0" i="0" lang="cs" sz="1800" u="none" cap="none" strike="noStrike">
                <a:solidFill>
                  <a:schemeClr val="dk1"/>
                </a:solidFill>
                <a:latin typeface="Old Standard TT"/>
                <a:ea typeface="Old Standard TT"/>
                <a:cs typeface="Old Standard TT"/>
                <a:sym typeface="Old Standard TT"/>
              </a:rPr>
              <a:t>Max Brod</a:t>
            </a:r>
            <a:endParaRPr b="0" i="0" sz="18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O díle</a:t>
            </a:r>
            <a:endParaRPr/>
          </a:p>
        </p:txBody>
      </p:sp>
      <p:sp>
        <p:nvSpPr>
          <p:cNvPr id="103" name="Google Shape;103;p6"/>
          <p:cNvSpPr txBox="1"/>
          <p:nvPr>
            <p:ph idx="1" type="body"/>
          </p:nvPr>
        </p:nvSpPr>
        <p:spPr>
          <a:xfrm>
            <a:off x="311700" y="2025000"/>
            <a:ext cx="8274300" cy="28983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cs"/>
              <a:t>Literární směr: Existencionalismus - filozofický výklad člověka jako jedinečné osobnosti, člověk nese plnou odpovědnost za jeho činy, každý musí jednat sám za sebe, vznikl po první světové válce v Německu, rozšířil se hlavně ve Francii</a:t>
            </a:r>
            <a:endParaRPr/>
          </a:p>
          <a:p>
            <a:pPr indent="-342900" lvl="0" marL="457200" rtl="0" algn="l">
              <a:lnSpc>
                <a:spcPct val="115000"/>
              </a:lnSpc>
              <a:spcBef>
                <a:spcPts val="0"/>
              </a:spcBef>
              <a:spcAft>
                <a:spcPts val="0"/>
              </a:spcAft>
              <a:buSzPts val="1800"/>
              <a:buChar char="-"/>
            </a:pPr>
            <a:r>
              <a:rPr lang="cs"/>
              <a:t>Literární druh: epika</a:t>
            </a:r>
            <a:endParaRPr/>
          </a:p>
          <a:p>
            <a:pPr indent="-342900" lvl="0" marL="457200" rtl="0" algn="l">
              <a:lnSpc>
                <a:spcPct val="115000"/>
              </a:lnSpc>
              <a:spcBef>
                <a:spcPts val="0"/>
              </a:spcBef>
              <a:spcAft>
                <a:spcPts val="0"/>
              </a:spcAft>
              <a:buSzPts val="1800"/>
              <a:buChar char="-"/>
            </a:pPr>
            <a:r>
              <a:rPr lang="cs"/>
              <a:t>Literární žánr: povídka</a:t>
            </a:r>
            <a:endParaRPr/>
          </a:p>
          <a:p>
            <a:pPr indent="-342900" lvl="0" marL="457200" rtl="0" algn="l">
              <a:lnSpc>
                <a:spcPct val="115000"/>
              </a:lnSpc>
              <a:spcBef>
                <a:spcPts val="0"/>
              </a:spcBef>
              <a:spcAft>
                <a:spcPts val="0"/>
              </a:spcAft>
              <a:buSzPts val="1800"/>
              <a:buChar char="-"/>
            </a:pPr>
            <a:r>
              <a:rPr lang="cs"/>
              <a:t>Výrazová forma: próza</a:t>
            </a:r>
            <a:endParaRPr/>
          </a:p>
          <a:p>
            <a:pPr indent="-342900" lvl="0" marL="457200" rtl="0" algn="l">
              <a:lnSpc>
                <a:spcPct val="115000"/>
              </a:lnSpc>
              <a:spcBef>
                <a:spcPts val="0"/>
              </a:spcBef>
              <a:spcAft>
                <a:spcPts val="0"/>
              </a:spcAft>
              <a:buSzPts val="1800"/>
              <a:buChar char="-"/>
            </a:pPr>
            <a:r>
              <a:rPr lang="cs"/>
              <a:t>1. vydání: 1905</a:t>
            </a:r>
            <a:endParaRPr/>
          </a:p>
        </p:txBody>
      </p:sp>
      <p:pic>
        <p:nvPicPr>
          <p:cNvPr id="104" name="Google Shape;104;p6"/>
          <p:cNvPicPr preferRelativeResize="0"/>
          <p:nvPr/>
        </p:nvPicPr>
        <p:blipFill rotWithShape="1">
          <a:blip r:embed="rId3">
            <a:alphaModFix/>
          </a:blip>
          <a:srcRect b="0" l="0" r="0" t="0"/>
          <a:stretch/>
        </p:blipFill>
        <p:spPr>
          <a:xfrm>
            <a:off x="6098601" y="0"/>
            <a:ext cx="3045399" cy="194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O díle</a:t>
            </a:r>
            <a:endParaRPr/>
          </a:p>
        </p:txBody>
      </p:sp>
      <p:sp>
        <p:nvSpPr>
          <p:cNvPr id="110" name="Google Shape;110;p7"/>
          <p:cNvSpPr txBox="1"/>
          <p:nvPr>
            <p:ph idx="1" type="body"/>
          </p:nvPr>
        </p:nvSpPr>
        <p:spPr>
          <a:xfrm>
            <a:off x="311700" y="1586725"/>
            <a:ext cx="8520600" cy="3397200"/>
          </a:xfrm>
          <a:prstGeom prst="rect">
            <a:avLst/>
          </a:prstGeom>
          <a:noFill/>
          <a:ln>
            <a:noFill/>
          </a:ln>
        </p:spPr>
        <p:txBody>
          <a:bodyPr anchorCtr="0" anchor="t" bIns="91425" lIns="91425" spcFirstLastPara="1" rIns="91425" wrap="square" tIns="91425">
            <a:normAutofit fontScale="25000"/>
          </a:bodyPr>
          <a:lstStyle/>
          <a:p>
            <a:pPr indent="-342900" lvl="0" marL="457200" rtl="0" algn="l">
              <a:lnSpc>
                <a:spcPct val="115000"/>
              </a:lnSpc>
              <a:spcBef>
                <a:spcPts val="0"/>
              </a:spcBef>
              <a:spcAft>
                <a:spcPts val="0"/>
              </a:spcAft>
              <a:buSzPct val="100000"/>
              <a:buChar char="-"/>
            </a:pPr>
            <a:r>
              <a:rPr lang="cs" sz="7200"/>
              <a:t>Téma: Beznaděj</a:t>
            </a:r>
            <a:endParaRPr sz="7200"/>
          </a:p>
          <a:p>
            <a:pPr indent="-342900" lvl="0" marL="457200" rtl="0" algn="l">
              <a:lnSpc>
                <a:spcPct val="115000"/>
              </a:lnSpc>
              <a:spcBef>
                <a:spcPts val="0"/>
              </a:spcBef>
              <a:spcAft>
                <a:spcPts val="0"/>
              </a:spcAft>
              <a:buSzPct val="100000"/>
              <a:buChar char="-"/>
            </a:pPr>
            <a:r>
              <a:rPr lang="cs" sz="7200"/>
              <a:t>Původní název:</a:t>
            </a:r>
            <a:r>
              <a:rPr lang="cs" sz="5500"/>
              <a:t> </a:t>
            </a:r>
            <a:r>
              <a:rPr lang="cs" sz="7050"/>
              <a:t>Die Verwandlung</a:t>
            </a:r>
            <a:endParaRPr sz="7050"/>
          </a:p>
          <a:p>
            <a:pPr indent="-342900" lvl="0" marL="457200" rtl="0" algn="l">
              <a:lnSpc>
                <a:spcPct val="115000"/>
              </a:lnSpc>
              <a:spcBef>
                <a:spcPts val="0"/>
              </a:spcBef>
              <a:spcAft>
                <a:spcPts val="0"/>
              </a:spcAft>
              <a:buSzPct val="100000"/>
              <a:buChar char="-"/>
            </a:pPr>
            <a:r>
              <a:rPr lang="cs" sz="7200"/>
              <a:t>Hlavní motivy: rodina, brouk, přežití, odpor, nenávist, láska, samota, odcizení, finanční beznaděj</a:t>
            </a:r>
            <a:endParaRPr sz="7200"/>
          </a:p>
          <a:p>
            <a:pPr indent="-342900" lvl="0" marL="457200" rtl="0" algn="l">
              <a:lnSpc>
                <a:spcPct val="115000"/>
              </a:lnSpc>
              <a:spcBef>
                <a:spcPts val="0"/>
              </a:spcBef>
              <a:spcAft>
                <a:spcPts val="0"/>
              </a:spcAft>
              <a:buSzPct val="100000"/>
              <a:buChar char="-"/>
            </a:pPr>
            <a:r>
              <a:rPr lang="cs" sz="7200"/>
              <a:t>Er-forma</a:t>
            </a:r>
            <a:endParaRPr sz="7200"/>
          </a:p>
          <a:p>
            <a:pPr indent="-342900" lvl="0" marL="457200" rtl="0" algn="l">
              <a:lnSpc>
                <a:spcPct val="115000"/>
              </a:lnSpc>
              <a:spcBef>
                <a:spcPts val="0"/>
              </a:spcBef>
              <a:spcAft>
                <a:spcPts val="0"/>
              </a:spcAft>
              <a:buSzPct val="100000"/>
              <a:buChar char="-"/>
            </a:pPr>
            <a:r>
              <a:rPr lang="cs" sz="7200"/>
              <a:t>Kompoziční postup: chronologický</a:t>
            </a:r>
            <a:endParaRPr sz="7200"/>
          </a:p>
          <a:p>
            <a:pPr indent="-342900" lvl="0" marL="457200" rtl="0" algn="l">
              <a:lnSpc>
                <a:spcPct val="115000"/>
              </a:lnSpc>
              <a:spcBef>
                <a:spcPts val="0"/>
              </a:spcBef>
              <a:spcAft>
                <a:spcPts val="0"/>
              </a:spcAft>
              <a:buSzPct val="100000"/>
              <a:buChar char="-"/>
            </a:pPr>
            <a:r>
              <a:rPr lang="cs" sz="7200"/>
              <a:t>Členění: části</a:t>
            </a:r>
            <a:endParaRPr sz="7200"/>
          </a:p>
          <a:p>
            <a:pPr indent="-342900" lvl="0" marL="457200" rtl="0" algn="l">
              <a:lnSpc>
                <a:spcPct val="115000"/>
              </a:lnSpc>
              <a:spcBef>
                <a:spcPts val="0"/>
              </a:spcBef>
              <a:spcAft>
                <a:spcPts val="0"/>
              </a:spcAft>
              <a:buSzPct val="100000"/>
              <a:buChar char="-"/>
            </a:pPr>
            <a:r>
              <a:rPr lang="cs" sz="7200"/>
              <a:t>Místo: Byt v Praze</a:t>
            </a:r>
            <a:endParaRPr sz="7200"/>
          </a:p>
          <a:p>
            <a:pPr indent="-342900" lvl="0" marL="457200" rtl="0" algn="l">
              <a:lnSpc>
                <a:spcPct val="115000"/>
              </a:lnSpc>
              <a:spcBef>
                <a:spcPts val="0"/>
              </a:spcBef>
              <a:spcAft>
                <a:spcPts val="0"/>
              </a:spcAft>
              <a:buSzPct val="100000"/>
              <a:buChar char="-"/>
            </a:pPr>
            <a:r>
              <a:rPr lang="cs" sz="7200"/>
              <a:t>Čas: období Kafkova života</a:t>
            </a:r>
            <a:endParaRPr sz="72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Postavy</a:t>
            </a:r>
            <a:endParaRPr/>
          </a:p>
        </p:txBody>
      </p:sp>
      <p:sp>
        <p:nvSpPr>
          <p:cNvPr id="116" name="Google Shape;116;p8"/>
          <p:cNvSpPr txBox="1"/>
          <p:nvPr>
            <p:ph idx="1" type="body"/>
          </p:nvPr>
        </p:nvSpPr>
        <p:spPr>
          <a:xfrm>
            <a:off x="311700" y="1171600"/>
            <a:ext cx="6907500" cy="3397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cs"/>
              <a:t>Řehoř Samsa - hlavní postava, živitel rodiny, svou práci nemá rád, promění se v brouka, klidný, po proměně se cítí vyčleněn</a:t>
            </a:r>
            <a:endParaRPr/>
          </a:p>
          <a:p>
            <a:pPr indent="-342900" lvl="0" marL="457200" rtl="0" algn="l">
              <a:lnSpc>
                <a:spcPct val="115000"/>
              </a:lnSpc>
              <a:spcBef>
                <a:spcPts val="0"/>
              </a:spcBef>
              <a:spcAft>
                <a:spcPts val="0"/>
              </a:spcAft>
              <a:buSzPts val="1800"/>
              <a:buChar char="-"/>
            </a:pPr>
            <a:r>
              <a:rPr lang="cs"/>
              <a:t>Markéta - Řehořova sestra, hraje na housle, nedoceněnná umělkyně, Řehoř ji obdivuje, snaží se ji splnit sny, snaží se Řehořovi pomoct poté to také vzdá</a:t>
            </a:r>
            <a:endParaRPr/>
          </a:p>
          <a:p>
            <a:pPr indent="-342900" lvl="0" marL="457200" rtl="0" algn="l">
              <a:lnSpc>
                <a:spcPct val="115000"/>
              </a:lnSpc>
              <a:spcBef>
                <a:spcPts val="0"/>
              </a:spcBef>
              <a:spcAft>
                <a:spcPts val="0"/>
              </a:spcAft>
              <a:buSzPts val="1800"/>
              <a:buChar char="-"/>
            </a:pPr>
            <a:r>
              <a:rPr lang="cs"/>
              <a:t>Řehořova matka - starostlivá, bojí se o Řehoře, chce aby se proměnil zpátky</a:t>
            </a:r>
            <a:endParaRPr/>
          </a:p>
          <a:p>
            <a:pPr indent="-342900" lvl="0" marL="457200" rtl="0" algn="l">
              <a:lnSpc>
                <a:spcPct val="115000"/>
              </a:lnSpc>
              <a:spcBef>
                <a:spcPts val="0"/>
              </a:spcBef>
              <a:spcAft>
                <a:spcPts val="0"/>
              </a:spcAft>
              <a:buSzPts val="1800"/>
              <a:buChar char="-"/>
            </a:pPr>
            <a:r>
              <a:rPr lang="cs"/>
              <a:t>Řehořův otec - zadlužil rodinu, chce aby Řehoř pracoval protože on už nemůže, chladný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0" y="0"/>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O díle - děj</a:t>
            </a:r>
            <a:endParaRPr/>
          </a:p>
        </p:txBody>
      </p:sp>
      <p:sp>
        <p:nvSpPr>
          <p:cNvPr id="122" name="Google Shape;122;p9"/>
          <p:cNvSpPr txBox="1"/>
          <p:nvPr/>
        </p:nvSpPr>
        <p:spPr>
          <a:xfrm>
            <a:off x="284150" y="1697600"/>
            <a:ext cx="8779800" cy="28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cs" sz="1600" u="none" cap="none" strike="noStrike">
                <a:solidFill>
                  <a:schemeClr val="dk1"/>
                </a:solidFill>
                <a:latin typeface="Old Standard TT"/>
                <a:ea typeface="Old Standard TT"/>
                <a:cs typeface="Old Standard TT"/>
                <a:sym typeface="Old Standard TT"/>
              </a:rPr>
              <a:t>-1: Proměna v hmyzího tvora: Řehoř Samsa se probudí jako obrovský hmyz, což mu brání v běžných činnostech a komunikaci.  </a:t>
            </a:r>
            <a:endParaRPr b="0" i="0" sz="1600" u="none" cap="none" strike="noStrike">
              <a:solidFill>
                <a:schemeClr val="dk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600"/>
              <a:buFont typeface="Arial"/>
              <a:buNone/>
            </a:pPr>
            <a:r>
              <a:rPr b="0" i="0" lang="cs" sz="1600" u="none" cap="none" strike="noStrike">
                <a:solidFill>
                  <a:schemeClr val="dk1"/>
                </a:solidFill>
                <a:latin typeface="Old Standard TT"/>
                <a:ea typeface="Old Standard TT"/>
                <a:cs typeface="Old Standard TT"/>
                <a:sym typeface="Old Standard TT"/>
              </a:rPr>
              <a:t>-2: Rodinné konflikty a izolace: Řehořova proměna vyvolává finanční problémy a konflikty v rodině. Ztráta jeho schopnosti mluvit vede k izolaci.  </a:t>
            </a:r>
            <a:endParaRPr b="0" i="0" sz="1600" u="none" cap="none" strike="noStrike">
              <a:solidFill>
                <a:schemeClr val="dk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600"/>
              <a:buFont typeface="Arial"/>
              <a:buNone/>
            </a:pPr>
            <a:r>
              <a:rPr b="0" i="0" lang="cs" sz="1600" u="none" cap="none" strike="noStrike">
                <a:solidFill>
                  <a:schemeClr val="dk1"/>
                </a:solidFill>
                <a:latin typeface="Old Standard TT"/>
                <a:ea typeface="Old Standard TT"/>
                <a:cs typeface="Old Standard TT"/>
                <a:sym typeface="Old Standard TT"/>
              </a:rPr>
              <a:t>-3: Markétina péče a odcizení: Markéta zůstává Řehořovi věrná, ale péče o něj ji vyčerpává. Postupně dochází k jejich odcizení </a:t>
            </a:r>
            <a:endParaRPr b="0" i="0" sz="1600" u="none" cap="none" strike="noStrike">
              <a:solidFill>
                <a:schemeClr val="dk1"/>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600"/>
              <a:buFont typeface="Arial"/>
              <a:buNone/>
            </a:pPr>
            <a:r>
              <a:rPr b="0" i="0" lang="cs" sz="1600" u="none" cap="none" strike="noStrike">
                <a:solidFill>
                  <a:schemeClr val="dk1"/>
                </a:solidFill>
                <a:latin typeface="Old Standard TT"/>
                <a:ea typeface="Old Standard TT"/>
                <a:cs typeface="Old Standard TT"/>
                <a:sym typeface="Old Standard TT"/>
              </a:rPr>
              <a:t>-4: Tragický konec a vysvobození: Řehoř trpí a nakonec umírá, což přináší rodině vysvobození, ale současně i smutek a ztrátu.</a:t>
            </a:r>
            <a:endParaRPr b="0" i="0" sz="1600" u="none" cap="none" strike="noStrike">
              <a:solidFill>
                <a:schemeClr val="dk1"/>
              </a:solidFill>
              <a:latin typeface="Old Standard TT"/>
              <a:ea typeface="Old Standard TT"/>
              <a:cs typeface="Old Standard TT"/>
              <a:sym typeface="Old Standard TT"/>
            </a:endParaRPr>
          </a:p>
        </p:txBody>
      </p:sp>
      <p:sp>
        <p:nvSpPr>
          <p:cNvPr id="123" name="Google Shape;123;p9"/>
          <p:cNvSpPr txBox="1"/>
          <p:nvPr/>
        </p:nvSpPr>
        <p:spPr>
          <a:xfrm>
            <a:off x="614275" y="605413"/>
            <a:ext cx="16707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cs" sz="1800" u="none" cap="none" strike="noStrike">
                <a:solidFill>
                  <a:schemeClr val="dk1"/>
                </a:solidFill>
                <a:latin typeface="Old Standard TT"/>
                <a:ea typeface="Old Standard TT"/>
                <a:cs typeface="Old Standard TT"/>
                <a:sym typeface="Old Standard TT"/>
              </a:rPr>
              <a:t>Shrnutí:</a:t>
            </a:r>
            <a:endParaRPr b="0" i="0" sz="18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