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Book Antiqu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sIIpn2rNI1CLJcyk75u5c9Fi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ookAntiqua-bold.fntdata"/><Relationship Id="rId12" Type="http://schemas.openxmlformats.org/officeDocument/2006/relationships/font" Target="fonts/BookAntiqu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ookAntiqua-boldItalic.fntdata"/><Relationship Id="rId14" Type="http://schemas.openxmlformats.org/officeDocument/2006/relationships/font" Target="fonts/BookAntiqua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247163" y="1065402"/>
            <a:ext cx="9144000" cy="1404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 Antiqua"/>
              <a:buNone/>
            </a:pPr>
            <a:r>
              <a:rPr b="1" lang="cs-CZ" sz="8000">
                <a:latin typeface="Book Antiqua"/>
                <a:ea typeface="Book Antiqua"/>
                <a:cs typeface="Book Antiqua"/>
                <a:sym typeface="Book Antiqua"/>
              </a:rPr>
              <a:t>VIKINGOVÉ</a:t>
            </a:r>
            <a:endParaRPr b="1" sz="8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Vše o vikingské kultuře a umění | Outfit4Events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774" y="3616748"/>
            <a:ext cx="2328242" cy="166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KINGS: Surovost, srážka dvou kultur, Ragnar a zdroj nejpodivnějších účesů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6499" y="3616748"/>
            <a:ext cx="29718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et věcí, které jste o Vikinzích možná nevěděli | Vikings (Vikingové) |  Edna.cz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7976" y="3644019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PŮVOD A VZNIK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256144" y="2545975"/>
            <a:ext cx="3257687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Germáni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Jutský poloostrov potom Švédsko a Norsko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Později Island, Grónsko a Rusko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ánské království (středověk) – Wikipedie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796" y="1962769"/>
            <a:ext cx="3782823" cy="390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Vikingská expanze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590" y="1741310"/>
            <a:ext cx="5158876" cy="3375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9008533" y="4305602"/>
            <a:ext cx="2844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Objevení Ameriky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Leif Eriksson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0339" y="1912295"/>
            <a:ext cx="333375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 flipH="1">
            <a:off x="1243400" y="5042118"/>
            <a:ext cx="4852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Nedostatek zemědělské půdy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Přelidnění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HLAVNÍ STŘETY S VIKINGY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 flipH="1">
            <a:off x="1026159" y="2059869"/>
            <a:ext cx="533908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Obléhání Paříže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Bitva u Hafrsfjordu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Bitva u Hastingsu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řed 955 lety Vikingové prohráli zásadní bitvu, která je připravila o  Anglii – Poslední váleční králové Evropy | Prima Zoom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244" y="4231922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kingové bojovali v transu. Jejich útok byla síla, říká historik Polách -  iDNES.cz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8731" y="1615105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0755" y="3556970"/>
            <a:ext cx="3386667" cy="295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838200" y="398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OBŽIVA, ZBROJ, TECHNIKA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677334" y="2483556"/>
            <a:ext cx="3485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Zemědělství a rybolov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verské listy – Vikingové – cesty na západ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6470" y="35210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kingské zbraně – Seznam.cz"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8573" y="1724554"/>
            <a:ext cx="21717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6063199" y="2115111"/>
            <a:ext cx="24753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Meče a sekery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uchShop: Flokiho zbraně - ze seriálu Vikingové" id="122" name="Google Shape;1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6947" y="2728207"/>
            <a:ext cx="1132669" cy="1585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4865511" y="4953426"/>
            <a:ext cx="29125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Lodě: drakkar, snekkar, knarr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4924" y="4630625"/>
            <a:ext cx="2832249" cy="21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Náboženství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1478845" y="2822221"/>
            <a:ext cx="38495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Měli vlastní mytologii byla polyteistická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Hlavní bohové: Odin, Freya, Freyr, Thor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981" y="2446226"/>
            <a:ext cx="207645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cs-CZ" sz="5400">
                <a:latin typeface="Arial"/>
                <a:ea typeface="Arial"/>
                <a:cs typeface="Arial"/>
                <a:sym typeface="Arial"/>
              </a:rPr>
              <a:t>ZAJÍMAVOSTI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955614" y="1775425"/>
            <a:ext cx="235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Runový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kámen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písmo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46" y="3161696"/>
            <a:ext cx="3833425" cy="24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651" y="1807700"/>
            <a:ext cx="2817450" cy="3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2022-03-28T20:35:08Z</dcterms:created>
  <dc:creator>filip.jasicek@gmail.com</dc:creator>
</cp:coreProperties>
</file>