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Bařinková Zuzana" userId="6d9c20f5-ea62-425d-828d-9d9873dc0fcf" providerId="ADAL" clId="{000CD5C0-3795-6849-AA23-6C3CBF68E207}"/>
    <pc:docChg chg="undo custSel addSld modSld sldOrd">
      <pc:chgData name="xBařinková Zuzana" userId="6d9c20f5-ea62-425d-828d-9d9873dc0fcf" providerId="ADAL" clId="{000CD5C0-3795-6849-AA23-6C3CBF68E207}" dt="2024-04-30T14:04:21.006" v="2415" actId="20577"/>
      <pc:docMkLst>
        <pc:docMk/>
      </pc:docMkLst>
      <pc:sldChg chg="addSp modSp mod setBg modClrScheme chgLayout">
        <pc:chgData name="xBařinková Zuzana" userId="6d9c20f5-ea62-425d-828d-9d9873dc0fcf" providerId="ADAL" clId="{000CD5C0-3795-6849-AA23-6C3CBF68E207}" dt="2024-04-12T07:28:54.694" v="69" actId="1076"/>
        <pc:sldMkLst>
          <pc:docMk/>
          <pc:sldMk cId="1426163782" sldId="256"/>
        </pc:sldMkLst>
        <pc:spChg chg="mod ord">
          <ac:chgData name="xBařinková Zuzana" userId="6d9c20f5-ea62-425d-828d-9d9873dc0fcf" providerId="ADAL" clId="{000CD5C0-3795-6849-AA23-6C3CBF68E207}" dt="2024-04-12T06:11:20.365" v="51" actId="1076"/>
          <ac:spMkLst>
            <pc:docMk/>
            <pc:sldMk cId="1426163782" sldId="256"/>
            <ac:spMk id="2" creationId="{2A2DF4E0-3D82-36DF-D8C3-425D2F65BED4}"/>
          </ac:spMkLst>
        </pc:spChg>
        <pc:spChg chg="mod ord">
          <ac:chgData name="xBařinková Zuzana" userId="6d9c20f5-ea62-425d-828d-9d9873dc0fcf" providerId="ADAL" clId="{000CD5C0-3795-6849-AA23-6C3CBF68E207}" dt="2024-04-12T07:28:54.694" v="69" actId="1076"/>
          <ac:spMkLst>
            <pc:docMk/>
            <pc:sldMk cId="1426163782" sldId="256"/>
            <ac:spMk id="3" creationId="{136B661F-EAF6-6605-BE4F-DB782D497B73}"/>
          </ac:spMkLst>
        </pc:spChg>
        <pc:spChg chg="add">
          <ac:chgData name="xBařinková Zuzana" userId="6d9c20f5-ea62-425d-828d-9d9873dc0fcf" providerId="ADAL" clId="{000CD5C0-3795-6849-AA23-6C3CBF68E207}" dt="2024-04-12T07:25:12.708" v="61" actId="139"/>
          <ac:spMkLst>
            <pc:docMk/>
            <pc:sldMk cId="1426163782" sldId="256"/>
            <ac:spMk id="4" creationId="{01734065-38AC-BA7A-CD3D-1B961CEAC60B}"/>
          </ac:spMkLst>
        </pc:spChg>
        <pc:spChg chg="add">
          <ac:chgData name="xBařinková Zuzana" userId="6d9c20f5-ea62-425d-828d-9d9873dc0fcf" providerId="ADAL" clId="{000CD5C0-3795-6849-AA23-6C3CBF68E207}" dt="2024-04-12T06:10:34.301" v="32" actId="26606"/>
          <ac:spMkLst>
            <pc:docMk/>
            <pc:sldMk cId="1426163782" sldId="256"/>
            <ac:spMk id="11" creationId="{0883F11E-ECB3-4046-A121-A45C6FF6316B}"/>
          </ac:spMkLst>
        </pc:spChg>
        <pc:spChg chg="add">
          <ac:chgData name="xBařinková Zuzana" userId="6d9c20f5-ea62-425d-828d-9d9873dc0fcf" providerId="ADAL" clId="{000CD5C0-3795-6849-AA23-6C3CBF68E207}" dt="2024-04-12T06:10:34.301" v="32" actId="26606"/>
          <ac:spMkLst>
            <pc:docMk/>
            <pc:sldMk cId="1426163782" sldId="256"/>
            <ac:spMk id="13" creationId="{5CF77191-9839-40D9-B04E-85DF01BB029F}"/>
          </ac:spMkLst>
        </pc:spChg>
        <pc:spChg chg="add">
          <ac:chgData name="xBařinková Zuzana" userId="6d9c20f5-ea62-425d-828d-9d9873dc0fcf" providerId="ADAL" clId="{000CD5C0-3795-6849-AA23-6C3CBF68E207}" dt="2024-04-12T06:10:34.301" v="32" actId="26606"/>
          <ac:spMkLst>
            <pc:docMk/>
            <pc:sldMk cId="1426163782" sldId="256"/>
            <ac:spMk id="15" creationId="{BF007B11-F4C3-4A9E-AAA8-D52C8C1AD988}"/>
          </ac:spMkLst>
        </pc:spChg>
        <pc:spChg chg="add">
          <ac:chgData name="xBařinková Zuzana" userId="6d9c20f5-ea62-425d-828d-9d9873dc0fcf" providerId="ADAL" clId="{000CD5C0-3795-6849-AA23-6C3CBF68E207}" dt="2024-04-12T06:10:34.301" v="32" actId="26606"/>
          <ac:spMkLst>
            <pc:docMk/>
            <pc:sldMk cId="1426163782" sldId="256"/>
            <ac:spMk id="17" creationId="{871D0F6C-C993-4E97-A103-9448E35FEEA0}"/>
          </ac:spMkLst>
        </pc:spChg>
        <pc:spChg chg="add">
          <ac:chgData name="xBařinková Zuzana" userId="6d9c20f5-ea62-425d-828d-9d9873dc0fcf" providerId="ADAL" clId="{000CD5C0-3795-6849-AA23-6C3CBF68E207}" dt="2024-04-12T06:10:34.301" v="32" actId="26606"/>
          <ac:spMkLst>
            <pc:docMk/>
            <pc:sldMk cId="1426163782" sldId="256"/>
            <ac:spMk id="19" creationId="{7B28B346-1639-4F05-9EBC-808A9DC6657D}"/>
          </ac:spMkLst>
        </pc:spChg>
        <pc:picChg chg="add mod">
          <ac:chgData name="xBařinková Zuzana" userId="6d9c20f5-ea62-425d-828d-9d9873dc0fcf" providerId="ADAL" clId="{000CD5C0-3795-6849-AA23-6C3CBF68E207}" dt="2024-04-12T06:10:34.301" v="32" actId="26606"/>
          <ac:picMkLst>
            <pc:docMk/>
            <pc:sldMk cId="1426163782" sldId="256"/>
            <ac:picMk id="6" creationId="{754AD968-A93C-43AF-5AD2-662AF1D0243D}"/>
          </ac:picMkLst>
        </pc:picChg>
      </pc:sldChg>
      <pc:sldChg chg="modSp new">
        <pc:chgData name="xBařinková Zuzana" userId="6d9c20f5-ea62-425d-828d-9d9873dc0fcf" providerId="ADAL" clId="{000CD5C0-3795-6849-AA23-6C3CBF68E207}" dt="2024-04-12T10:09:31.446" v="1389" actId="20577"/>
        <pc:sldMkLst>
          <pc:docMk/>
          <pc:sldMk cId="3643496384" sldId="257"/>
        </pc:sldMkLst>
        <pc:spChg chg="mod">
          <ac:chgData name="xBařinková Zuzana" userId="6d9c20f5-ea62-425d-828d-9d9873dc0fcf" providerId="ADAL" clId="{000CD5C0-3795-6849-AA23-6C3CBF68E207}" dt="2024-04-12T08:33:21.084" v="900" actId="20577"/>
          <ac:spMkLst>
            <pc:docMk/>
            <pc:sldMk cId="3643496384" sldId="257"/>
            <ac:spMk id="2" creationId="{1B5D21ED-EC85-CB1E-CDB2-E87F5A7E271A}"/>
          </ac:spMkLst>
        </pc:spChg>
        <pc:spChg chg="mod">
          <ac:chgData name="xBařinková Zuzana" userId="6d9c20f5-ea62-425d-828d-9d9873dc0fcf" providerId="ADAL" clId="{000CD5C0-3795-6849-AA23-6C3CBF68E207}" dt="2024-04-12T10:09:31.446" v="1389" actId="20577"/>
          <ac:spMkLst>
            <pc:docMk/>
            <pc:sldMk cId="3643496384" sldId="257"/>
            <ac:spMk id="3" creationId="{2D0F8FD2-19C5-2DF2-5683-704DF8F92D1F}"/>
          </ac:spMkLst>
        </pc:spChg>
      </pc:sldChg>
      <pc:sldChg chg="modSp new">
        <pc:chgData name="xBařinková Zuzana" userId="6d9c20f5-ea62-425d-828d-9d9873dc0fcf" providerId="ADAL" clId="{000CD5C0-3795-6849-AA23-6C3CBF68E207}" dt="2024-04-12T12:02:26.324" v="1748" actId="1076"/>
        <pc:sldMkLst>
          <pc:docMk/>
          <pc:sldMk cId="76609753" sldId="258"/>
        </pc:sldMkLst>
        <pc:spChg chg="mod">
          <ac:chgData name="xBařinková Zuzana" userId="6d9c20f5-ea62-425d-828d-9d9873dc0fcf" providerId="ADAL" clId="{000CD5C0-3795-6849-AA23-6C3CBF68E207}" dt="2024-04-12T10:10:06.883" v="1395" actId="20577"/>
          <ac:spMkLst>
            <pc:docMk/>
            <pc:sldMk cId="76609753" sldId="258"/>
            <ac:spMk id="2" creationId="{44B54639-8E01-05D2-D2A0-90B9E5103D4B}"/>
          </ac:spMkLst>
        </pc:spChg>
        <pc:spChg chg="mod">
          <ac:chgData name="xBařinková Zuzana" userId="6d9c20f5-ea62-425d-828d-9d9873dc0fcf" providerId="ADAL" clId="{000CD5C0-3795-6849-AA23-6C3CBF68E207}" dt="2024-04-12T12:02:26.324" v="1748" actId="1076"/>
          <ac:spMkLst>
            <pc:docMk/>
            <pc:sldMk cId="76609753" sldId="258"/>
            <ac:spMk id="3" creationId="{DA1FA4BA-291D-80DE-2AA7-2293CA3B6F64}"/>
          </ac:spMkLst>
        </pc:spChg>
      </pc:sldChg>
      <pc:sldChg chg="addSp delSp modSp new mod chgLayout">
        <pc:chgData name="xBařinková Zuzana" userId="6d9c20f5-ea62-425d-828d-9d9873dc0fcf" providerId="ADAL" clId="{000CD5C0-3795-6849-AA23-6C3CBF68E207}" dt="2024-04-30T14:04:21.006" v="2415" actId="20577"/>
        <pc:sldMkLst>
          <pc:docMk/>
          <pc:sldMk cId="3498115341" sldId="259"/>
        </pc:sldMkLst>
        <pc:spChg chg="mod ord">
          <ac:chgData name="xBařinková Zuzana" userId="6d9c20f5-ea62-425d-828d-9d9873dc0fcf" providerId="ADAL" clId="{000CD5C0-3795-6849-AA23-6C3CBF68E207}" dt="2024-04-12T12:16:54.873" v="1979" actId="20577"/>
          <ac:spMkLst>
            <pc:docMk/>
            <pc:sldMk cId="3498115341" sldId="259"/>
            <ac:spMk id="2" creationId="{86CEA6E9-652D-8BAB-8815-CCDF525A500C}"/>
          </ac:spMkLst>
        </pc:spChg>
        <pc:spChg chg="add mod">
          <ac:chgData name="xBařinková Zuzana" userId="6d9c20f5-ea62-425d-828d-9d9873dc0fcf" providerId="ADAL" clId="{000CD5C0-3795-6849-AA23-6C3CBF68E207}" dt="2024-04-30T14:04:21.006" v="2415" actId="20577"/>
          <ac:spMkLst>
            <pc:docMk/>
            <pc:sldMk cId="3498115341" sldId="259"/>
            <ac:spMk id="3" creationId="{8851007E-5DFF-B98A-EDD9-8D0AEC7CA778}"/>
          </ac:spMkLst>
        </pc:spChg>
        <pc:spChg chg="del">
          <ac:chgData name="xBařinková Zuzana" userId="6d9c20f5-ea62-425d-828d-9d9873dc0fcf" providerId="ADAL" clId="{000CD5C0-3795-6849-AA23-6C3CBF68E207}" dt="2024-04-12T07:24:32.134" v="55" actId="22"/>
          <ac:spMkLst>
            <pc:docMk/>
            <pc:sldMk cId="3498115341" sldId="259"/>
            <ac:spMk id="3" creationId="{C8E09E4D-909C-3434-8469-6ACD5C9865B1}"/>
          </ac:spMkLst>
        </pc:spChg>
        <pc:picChg chg="add mod ord">
          <ac:chgData name="xBařinková Zuzana" userId="6d9c20f5-ea62-425d-828d-9d9873dc0fcf" providerId="ADAL" clId="{000CD5C0-3795-6849-AA23-6C3CBF68E207}" dt="2024-04-12T12:22:11.512" v="1988" actId="14100"/>
          <ac:picMkLst>
            <pc:docMk/>
            <pc:sldMk cId="3498115341" sldId="259"/>
            <ac:picMk id="6" creationId="{2E472EE4-4B85-03DC-BE02-530F88DB72C4}"/>
          </ac:picMkLst>
        </pc:picChg>
      </pc:sldChg>
      <pc:sldChg chg="modSp new">
        <pc:chgData name="xBařinková Zuzana" userId="6d9c20f5-ea62-425d-828d-9d9873dc0fcf" providerId="ADAL" clId="{000CD5C0-3795-6849-AA23-6C3CBF68E207}" dt="2024-04-19T11:52:27.390" v="2387" actId="20577"/>
        <pc:sldMkLst>
          <pc:docMk/>
          <pc:sldMk cId="3098364683" sldId="260"/>
        </pc:sldMkLst>
        <pc:spChg chg="mod">
          <ac:chgData name="xBařinková Zuzana" userId="6d9c20f5-ea62-425d-828d-9d9873dc0fcf" providerId="ADAL" clId="{000CD5C0-3795-6849-AA23-6C3CBF68E207}" dt="2024-04-12T08:32:30.945" v="894" actId="20577"/>
          <ac:spMkLst>
            <pc:docMk/>
            <pc:sldMk cId="3098364683" sldId="260"/>
            <ac:spMk id="2" creationId="{128B903A-84E7-0353-E793-30C33BDA83C2}"/>
          </ac:spMkLst>
        </pc:spChg>
        <pc:spChg chg="mod">
          <ac:chgData name="xBařinková Zuzana" userId="6d9c20f5-ea62-425d-828d-9d9873dc0fcf" providerId="ADAL" clId="{000CD5C0-3795-6849-AA23-6C3CBF68E207}" dt="2024-04-19T11:52:27.390" v="2387" actId="20577"/>
          <ac:spMkLst>
            <pc:docMk/>
            <pc:sldMk cId="3098364683" sldId="260"/>
            <ac:spMk id="3" creationId="{39B55650-DFD5-8EE0-997A-E6B1654F6E6C}"/>
          </ac:spMkLst>
        </pc:spChg>
      </pc:sldChg>
      <pc:sldChg chg="modSp new">
        <pc:chgData name="xBařinková Zuzana" userId="6d9c20f5-ea62-425d-828d-9d9873dc0fcf" providerId="ADAL" clId="{000CD5C0-3795-6849-AA23-6C3CBF68E207}" dt="2024-04-12T12:16:24.654" v="1960" actId="20577"/>
        <pc:sldMkLst>
          <pc:docMk/>
          <pc:sldMk cId="3137138203" sldId="261"/>
        </pc:sldMkLst>
        <pc:spChg chg="mod">
          <ac:chgData name="xBařinková Zuzana" userId="6d9c20f5-ea62-425d-828d-9d9873dc0fcf" providerId="ADAL" clId="{000CD5C0-3795-6849-AA23-6C3CBF68E207}" dt="2024-04-12T10:25:24.148" v="1737" actId="20577"/>
          <ac:spMkLst>
            <pc:docMk/>
            <pc:sldMk cId="3137138203" sldId="261"/>
            <ac:spMk id="2" creationId="{4A8C04A4-800F-A4F2-E090-3F94A0748901}"/>
          </ac:spMkLst>
        </pc:spChg>
        <pc:spChg chg="mod">
          <ac:chgData name="xBařinková Zuzana" userId="6d9c20f5-ea62-425d-828d-9d9873dc0fcf" providerId="ADAL" clId="{000CD5C0-3795-6849-AA23-6C3CBF68E207}" dt="2024-04-12T12:16:24.654" v="1960" actId="20577"/>
          <ac:spMkLst>
            <pc:docMk/>
            <pc:sldMk cId="3137138203" sldId="261"/>
            <ac:spMk id="3" creationId="{68B0FEEE-9A6C-C8D9-4002-7EEC73D71974}"/>
          </ac:spMkLst>
        </pc:spChg>
      </pc:sldChg>
      <pc:sldChg chg="delSp modSp new mod modClrScheme chgLayout">
        <pc:chgData name="xBařinková Zuzana" userId="6d9c20f5-ea62-425d-828d-9d9873dc0fcf" providerId="ADAL" clId="{000CD5C0-3795-6849-AA23-6C3CBF68E207}" dt="2024-04-19T11:53:30.183" v="2397" actId="14100"/>
        <pc:sldMkLst>
          <pc:docMk/>
          <pc:sldMk cId="3625622851" sldId="262"/>
        </pc:sldMkLst>
        <pc:spChg chg="mod ord">
          <ac:chgData name="xBařinková Zuzana" userId="6d9c20f5-ea62-425d-828d-9d9873dc0fcf" providerId="ADAL" clId="{000CD5C0-3795-6849-AA23-6C3CBF68E207}" dt="2024-04-19T11:53:30.183" v="2397" actId="14100"/>
          <ac:spMkLst>
            <pc:docMk/>
            <pc:sldMk cId="3625622851" sldId="262"/>
            <ac:spMk id="2" creationId="{25EF40E0-E802-A56C-A617-78D90AD5EE54}"/>
          </ac:spMkLst>
        </pc:spChg>
        <pc:spChg chg="del mod ord">
          <ac:chgData name="xBařinková Zuzana" userId="6d9c20f5-ea62-425d-828d-9d9873dc0fcf" providerId="ADAL" clId="{000CD5C0-3795-6849-AA23-6C3CBF68E207}" dt="2024-04-15T08:35:20.899" v="2184" actId="700"/>
          <ac:spMkLst>
            <pc:docMk/>
            <pc:sldMk cId="3625622851" sldId="262"/>
            <ac:spMk id="3" creationId="{DB3782DB-EC9C-3DDE-7C41-499FC287B16E}"/>
          </ac:spMkLst>
        </pc:spChg>
      </pc:sldChg>
      <pc:sldChg chg="modSp new ord">
        <pc:chgData name="xBařinková Zuzana" userId="6d9c20f5-ea62-425d-828d-9d9873dc0fcf" providerId="ADAL" clId="{000CD5C0-3795-6849-AA23-6C3CBF68E207}" dt="2024-04-15T11:44:56.791" v="2282" actId="1576"/>
        <pc:sldMkLst>
          <pc:docMk/>
          <pc:sldMk cId="1348418191" sldId="263"/>
        </pc:sldMkLst>
        <pc:spChg chg="mod">
          <ac:chgData name="xBařinková Zuzana" userId="6d9c20f5-ea62-425d-828d-9d9873dc0fcf" providerId="ADAL" clId="{000CD5C0-3795-6849-AA23-6C3CBF68E207}" dt="2024-04-15T08:51:11.603" v="2266" actId="20577"/>
          <ac:spMkLst>
            <pc:docMk/>
            <pc:sldMk cId="1348418191" sldId="263"/>
            <ac:spMk id="2" creationId="{793BD9FE-DD6D-BEFE-0A88-090FD83D2682}"/>
          </ac:spMkLst>
        </pc:spChg>
        <pc:spChg chg="mod">
          <ac:chgData name="xBařinková Zuzana" userId="6d9c20f5-ea62-425d-828d-9d9873dc0fcf" providerId="ADAL" clId="{000CD5C0-3795-6849-AA23-6C3CBF68E207}" dt="2024-04-15T11:44:56.791" v="2282" actId="1576"/>
          <ac:spMkLst>
            <pc:docMk/>
            <pc:sldMk cId="1348418191" sldId="263"/>
            <ac:spMk id="3" creationId="{DE94C6FD-40B8-074F-BCB7-3A5DCA7D1D2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bazeknih.cz/zivotopis/rudolf-tesnohlidek-897" TargetMode="External" /><Relationship Id="rId2" Type="http://schemas.openxmlformats.org/officeDocument/2006/relationships/hyperlink" Target="https://cs.m.wikipedia.org/wiki/Rudolf_T%C4%9Bsnohl%C3%ADdek" TargetMode="External" /><Relationship Id="rId1" Type="http://schemas.openxmlformats.org/officeDocument/2006/relationships/slideLayout" Target="../slideLayouts/slideLayout2.xml" /><Relationship Id="rId4" Type="http://schemas.openxmlformats.org/officeDocument/2006/relationships/hyperlink" Target="https://www.kudyznudy.cz/ceska-nej/kulturni/rudolf-tesnohlidek-novinar-spisovatel-a-zakladatel" TargetMode="Externa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883F11E-ECB3-4046-A121-A45C6FF63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A2DF4E0-3D82-36DF-D8C3-425D2F65B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128" y="2349943"/>
            <a:ext cx="5708356" cy="1982571"/>
          </a:xfrm>
        </p:spPr>
        <p:txBody>
          <a:bodyPr/>
          <a:lstStyle/>
          <a:p>
            <a:r>
              <a:rPr lang="cs-CZ" dirty="0"/>
              <a:t>Rudolf </a:t>
            </a:r>
            <a:r>
              <a:rPr lang="cs-CZ" dirty="0" err="1"/>
              <a:t>Těsnohlídek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36B661F-EAF6-6605-BE4F-DB782D497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89758" y="6562267"/>
            <a:ext cx="5511418" cy="1647733"/>
          </a:xfrm>
        </p:spPr>
        <p:txBody>
          <a:bodyPr/>
          <a:lstStyle/>
          <a:p>
            <a:r>
              <a:rPr lang="cs-CZ" dirty="0"/>
              <a:t>Zuzana Bařinková, 5. 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F77191-9839-40D9-B04E-85DF01BB0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052796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007B11-F4C3-4A9E-AAA8-D52C8C1AD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91306" y="457200"/>
            <a:ext cx="3052798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1D0F6C-C993-4E97-A103-9448E35FE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453643"/>
            <a:ext cx="5009388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28B346-1639-4F05-9EBC-808A9DC665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6079" y="723899"/>
            <a:ext cx="5009388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54AD968-A93C-43AF-5AD2-662AF1D02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5527" y="1370517"/>
            <a:ext cx="2790492" cy="4377243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1734065-38AC-BA7A-CD3D-1B961CEAC60B}"/>
              </a:ext>
            </a:extLst>
          </p:cNvPr>
          <p:cNvSpPr txBox="1"/>
          <p:nvPr/>
        </p:nvSpPr>
        <p:spPr>
          <a:xfrm>
            <a:off x="6409266" y="3191933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16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8B903A-84E7-0353-E793-30C33BDA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35" y="750537"/>
            <a:ext cx="11029616" cy="1013800"/>
          </a:xfrm>
        </p:spPr>
        <p:txBody>
          <a:bodyPr/>
          <a:lstStyle/>
          <a:p>
            <a:r>
              <a:rPr lang="cs-CZ" dirty="0"/>
              <a:t>Život Rudolfa TĚSNOHLÍDKA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B55650-DFD5-8EE0-997A-E6B1654F6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335" y="2540632"/>
            <a:ext cx="12989209" cy="367830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7. 6. 1882-12.1. 1928 </a:t>
            </a:r>
          </a:p>
          <a:p>
            <a:r>
              <a:rPr lang="cs-CZ" dirty="0"/>
              <a:t>Pseudonym:  Arnošt </a:t>
            </a:r>
            <a:r>
              <a:rPr lang="cs-CZ" dirty="0" err="1"/>
              <a:t>Bellis</a:t>
            </a:r>
            <a:endParaRPr lang="cs-CZ" dirty="0"/>
          </a:p>
          <a:p>
            <a:r>
              <a:rPr lang="cs-CZ" dirty="0"/>
              <a:t>Brno, Bílovice nad Svitavou </a:t>
            </a:r>
          </a:p>
          <a:p>
            <a:r>
              <a:rPr lang="cs-CZ" dirty="0"/>
              <a:t>Novinář, básník, překladatel, spisovatel, autor sci-fi, dramatik, prozaik a redaktor</a:t>
            </a:r>
          </a:p>
          <a:p>
            <a:r>
              <a:rPr lang="cs-CZ" dirty="0"/>
              <a:t>Tragická smrt jeho první manželky</a:t>
            </a:r>
          </a:p>
          <a:p>
            <a:r>
              <a:rPr lang="cs-CZ" dirty="0"/>
              <a:t>Pesimismus, pocit izolace od okolí </a:t>
            </a:r>
          </a:p>
          <a:p>
            <a:r>
              <a:rPr lang="cs-CZ" dirty="0"/>
              <a:t>Lidové noviny, Moravský kraj</a:t>
            </a:r>
          </a:p>
          <a:p>
            <a:r>
              <a:rPr lang="cs-CZ" dirty="0"/>
              <a:t>Charitativní sbírky pro opuštěné děti </a:t>
            </a:r>
          </a:p>
          <a:p>
            <a:r>
              <a:rPr lang="cs-CZ" dirty="0"/>
              <a:t>Sebevražda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6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5D21ED-EC85-CB1E-CDB2-E87F5A7E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0F8FD2-19C5-2DF2-5683-704DF8F92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955" y="989827"/>
            <a:ext cx="11029615" cy="3678303"/>
          </a:xfrm>
        </p:spPr>
        <p:txBody>
          <a:bodyPr/>
          <a:lstStyle/>
          <a:p>
            <a:r>
              <a:rPr lang="cs-CZ" dirty="0"/>
              <a:t>Impresionismus, dekadence,  symbolismus</a:t>
            </a:r>
          </a:p>
          <a:p>
            <a:r>
              <a:rPr lang="cs-CZ" dirty="0"/>
              <a:t>Životní pesimismus </a:t>
            </a:r>
          </a:p>
          <a:p>
            <a:r>
              <a:rPr lang="cs-CZ" dirty="0"/>
              <a:t>Touha po svobodě </a:t>
            </a:r>
          </a:p>
          <a:p>
            <a:r>
              <a:rPr lang="cs-CZ" dirty="0"/>
              <a:t>Žurnalistika- nadsázka, humor</a:t>
            </a:r>
          </a:p>
        </p:txBody>
      </p:sp>
    </p:spTree>
    <p:extLst>
      <p:ext uri="{BB962C8B-B14F-4D97-AF65-F5344CB8AC3E}">
        <p14:creationId xmlns:p14="http://schemas.microsoft.com/office/powerpoint/2010/main" val="364349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B54639-8E01-05D2-D2A0-90B9E5103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FA4BA-291D-80DE-2AA7-2293CA3B6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49" y="1800623"/>
            <a:ext cx="11029615" cy="367830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Den (1923)</a:t>
            </a:r>
          </a:p>
          <a:p>
            <a:pPr lvl="2"/>
            <a:r>
              <a:rPr lang="cs-CZ" dirty="0"/>
              <a:t>Básnická sbírka </a:t>
            </a:r>
          </a:p>
          <a:p>
            <a:pPr lvl="2"/>
            <a:r>
              <a:rPr lang="cs-CZ" dirty="0"/>
              <a:t>Věnovaná tragicky zemřelé manželce </a:t>
            </a:r>
          </a:p>
          <a:p>
            <a:pPr lvl="2"/>
            <a:r>
              <a:rPr lang="cs-CZ" dirty="0"/>
              <a:t>Láska spojená se smrtí </a:t>
            </a:r>
          </a:p>
          <a:p>
            <a:r>
              <a:rPr lang="cs-CZ" dirty="0"/>
              <a:t>Rozbitý stůl (1935)</a:t>
            </a:r>
          </a:p>
          <a:p>
            <a:pPr lvl="2"/>
            <a:r>
              <a:rPr lang="cs-CZ" dirty="0"/>
              <a:t>Básnická sbírka </a:t>
            </a:r>
          </a:p>
          <a:p>
            <a:pPr lvl="2"/>
            <a:r>
              <a:rPr lang="cs-CZ" dirty="0"/>
              <a:t>Marné úsilí o nalezení vnitřního klidu </a:t>
            </a:r>
          </a:p>
          <a:p>
            <a:pPr lvl="2"/>
            <a:r>
              <a:rPr lang="cs-CZ" dirty="0"/>
              <a:t>smrt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09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C04A4-800F-A4F2-E090-3F94A0748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0FEEE-9A6C-C8D9-4002-7EEC73D71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Vrba zelená (1925)</a:t>
            </a:r>
          </a:p>
          <a:p>
            <a:pPr lvl="1"/>
            <a:r>
              <a:rPr lang="cs-CZ" dirty="0"/>
              <a:t>Román </a:t>
            </a:r>
          </a:p>
          <a:p>
            <a:pPr lvl="1"/>
            <a:r>
              <a:rPr lang="cs-CZ" dirty="0"/>
              <a:t>Výměna rolí mezi mužem a ženou </a:t>
            </a:r>
          </a:p>
          <a:p>
            <a:pPr lvl="1"/>
            <a:r>
              <a:rPr lang="cs-CZ" dirty="0"/>
              <a:t>Vynálezy </a:t>
            </a:r>
          </a:p>
          <a:p>
            <a:r>
              <a:rPr lang="cs-CZ" dirty="0"/>
              <a:t>Liška Bystrouška (1920)</a:t>
            </a:r>
          </a:p>
          <a:p>
            <a:pPr lvl="1"/>
            <a:r>
              <a:rPr lang="cs-CZ" dirty="0"/>
              <a:t>Bajka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713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CEA6E9-652D-8BAB-8815-CCDF525A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LIŠKA BYSTROUŠKA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E472EE4-4B85-03DC-BE02-530F88DB72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19142" y="1995714"/>
            <a:ext cx="3742293" cy="4160130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8851007E-5DFF-B98A-EDD9-8D0AEC7CA778}"/>
              </a:ext>
            </a:extLst>
          </p:cNvPr>
          <p:cNvSpPr txBox="1"/>
          <p:nvPr/>
        </p:nvSpPr>
        <p:spPr>
          <a:xfrm>
            <a:off x="581191" y="1995714"/>
            <a:ext cx="71960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Bajka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1920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dirty="0"/>
          </a:p>
          <a:p>
            <a:pPr algn="l"/>
            <a:r>
              <a:rPr lang="cs-CZ" dirty="0"/>
              <a:t>POSTAVY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Liška Bystrouška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Bartoš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Bartošová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dirty="0"/>
              <a:t>Lišák </a:t>
            </a:r>
            <a:r>
              <a:rPr lang="cs-CZ" dirty="0" err="1"/>
              <a:t>Zlatohřbítek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8115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EF40E0-E802-A56C-A617-78D90AD5EE5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870476" y="2382762"/>
            <a:ext cx="6265334" cy="2310191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DĚKUJI ZA</a:t>
            </a:r>
            <a:r>
              <a:rPr lang="cs-CZ" dirty="0"/>
              <a:t> </a:t>
            </a:r>
            <a:r>
              <a:rPr lang="cs-CZ" dirty="0">
                <a:solidFill>
                  <a:schemeClr val="accent1"/>
                </a:solidFill>
              </a:rPr>
              <a:t>POZORNOST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5622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BD9FE-DD6D-BEFE-0A88-090FD83D2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4C6FD-40B8-074F-BCB7-3A5DCA7D1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658258"/>
            <a:ext cx="10969139" cy="367830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https://cs.m.wikipedia.org/wiki/Rudolf_T%C4%9Bsnohl%C3%ADdek</a:t>
            </a:r>
            <a:endParaRPr lang="cs-CZ" dirty="0"/>
          </a:p>
          <a:p>
            <a:r>
              <a:rPr lang="cs-CZ" dirty="0">
                <a:hlinkClick r:id="rId3"/>
              </a:rPr>
              <a:t>https://www.databazeknih.cz/zivotopis/rudolf-tesnohlidek-897</a:t>
            </a:r>
            <a:endParaRPr lang="cs-CZ" dirty="0"/>
          </a:p>
          <a:p>
            <a:r>
              <a:rPr lang="cs-CZ" dirty="0">
                <a:hlinkClick r:id="rId4"/>
              </a:rPr>
              <a:t>https://www.kudyznudy.cz/ceska-nej/kulturni/rudolf-tesnohlidek-novinar-spisovatel-a-zakladatel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41819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8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Dividenda</vt:lpstr>
      <vt:lpstr>Rudolf Těsnohlídek</vt:lpstr>
      <vt:lpstr>Život Rudolfa TĚSNOHLÍDKA </vt:lpstr>
      <vt:lpstr>Tvorba</vt:lpstr>
      <vt:lpstr>Díla </vt:lpstr>
      <vt:lpstr>Díla </vt:lpstr>
      <vt:lpstr>LIŠKA BYSTROUŠKA </vt:lpstr>
      <vt:lpstr>DĚKUJI ZA POZORNOST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Rudolf Těsnohlídek</dc:title>
  <dc:creator>xBařinková Zuzana</dc:creator>
  <cp:lastModifiedBy>xBařinková Zuzana</cp:lastModifiedBy>
  <cp:revision>26</cp:revision>
  <dcterms:created xsi:type="dcterms:W3CDTF">2024-04-11T15:22:01Z</dcterms:created>
  <dcterms:modified xsi:type="dcterms:W3CDTF">2024-04-30T14:04:25Z</dcterms:modified>
</cp:coreProperties>
</file>