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35C7B9-75BE-551B-B428-83A92B86DA1E}" v="1" dt="2024-01-23T18:52:13.802"/>
    <p1510:client id="{5635B8C6-12D5-D91A-30C2-A61E628E5873}" v="601" dt="2024-01-23T18:46:12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8" /><Relationship Type="http://schemas.microsoft.com/office/2015/10/relationships/revisionInfo" Target="revisionInfo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ableStyles" Target="tableStyles.xml" Id="rId11" /><Relationship Type="http://schemas.openxmlformats.org/officeDocument/2006/relationships/slide" Target="slides/slide4.xml" Id="rId5" /><Relationship Type="http://schemas.openxmlformats.org/officeDocument/2006/relationships/theme" Target="theme/theme1.xml" Id="rId10" /><Relationship Type="http://schemas.openxmlformats.org/officeDocument/2006/relationships/slide" Target="slides/slide3.xml" Id="rId4" /><Relationship Type="http://schemas.openxmlformats.org/officeDocument/2006/relationships/viewProps" Target="viewProp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23.01.2024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gv.cz/nastenka/85-180521023754.pdf" TargetMode="External"/><Relationship Id="rId2" Type="http://schemas.openxmlformats.org/officeDocument/2006/relationships/hyperlink" Target="https://cs.wikipedia.org/wiki/Hladomo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Hladomor_v_%C4%8Desk%C3%BDch_zem%C3%ADch_1770%E2%80%93177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11500">
                <a:ea typeface="Calibri Light"/>
                <a:cs typeface="Calibri Light"/>
              </a:rPr>
              <a:t>Hladomor</a:t>
            </a:r>
            <a:endParaRPr lang="cs-CZ" sz="115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cs-CZ">
                <a:ea typeface="Calibri"/>
                <a:cs typeface="Calibri"/>
              </a:rPr>
              <a:t>Zuzana Bařinková, Aneta Bařinková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46D8DF-5C1F-0B62-718F-47BCC1E84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cs-CZ">
                <a:ea typeface="Calibri Light"/>
                <a:cs typeface="Calibri Light"/>
              </a:rPr>
              <a:t>Hladomor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817974-ED5A-17C0-4EDB-247B6079D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ea typeface="Calibri"/>
                <a:cs typeface="Calibri"/>
              </a:rPr>
              <a:t>Hladovění -&gt; hromadné vymírání obyvatelstva na určitém území</a:t>
            </a:r>
          </a:p>
          <a:p>
            <a:r>
              <a:rPr lang="cs-CZ">
                <a:ea typeface="Calibri"/>
                <a:cs typeface="Calibri"/>
              </a:rPr>
              <a:t>Umírání i v důsledku chorob</a:t>
            </a:r>
          </a:p>
          <a:p>
            <a:r>
              <a:rPr lang="cs-CZ">
                <a:ea typeface="Calibri"/>
                <a:cs typeface="Calibri"/>
              </a:rPr>
              <a:t> Pokud 2 dospělí nebo 4 děti z 10 tisíc umře na nedostladomatek jídla, 30 % dětí má podvíživu -&gt; hladomor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 descr="Jemenu hrozí hladomor, který si vyžádá miliony obětí, varuje OSN | Svět |  Lidovky.cz">
            <a:extLst>
              <a:ext uri="{FF2B5EF4-FFF2-40B4-BE49-F238E27FC236}">
                <a16:creationId xmlns:a16="http://schemas.microsoft.com/office/drawing/2014/main" id="{AA05D19D-3B89-15A9-13A7-098D45A8D9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84" r="18878" b="-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56" name="Arc 55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 descr="INFO.CZ | Počet lidí, kteří trpí hladomorem, loni rostl nejrychleji v tomto  století">
            <a:extLst>
              <a:ext uri="{FF2B5EF4-FFF2-40B4-BE49-F238E27FC236}">
                <a16:creationId xmlns:a16="http://schemas.microsoft.com/office/drawing/2014/main" id="{33D98D1F-69B3-7FDE-0D33-9FF3A21812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78" r="20181" b="-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7836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923066-F4B1-D8FC-C2DA-52C0AA401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a typeface="Calibri Light"/>
                <a:cs typeface="Calibri Light"/>
              </a:rPr>
              <a:t>Příčiny Hladomoru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3CCB1-ECF5-1133-CB73-4143C19AB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Calibri"/>
                <a:cs typeface="Calibri"/>
              </a:rPr>
              <a:t>Přírodní katastrofy: sucho, živelná pohroma, infekčnost plodin,…</a:t>
            </a:r>
            <a:endParaRPr lang="cs-CZ"/>
          </a:p>
          <a:p>
            <a:r>
              <a:rPr lang="cs-CZ">
                <a:ea typeface="Calibri"/>
                <a:cs typeface="Calibri"/>
              </a:rPr>
              <a:t>Války a konflikty: narušení zemědělské produkce-, přerušení dodávek </a:t>
            </a:r>
          </a:p>
          <a:p>
            <a:r>
              <a:rPr lang="cs-CZ">
                <a:ea typeface="Calibri"/>
                <a:cs typeface="Calibri"/>
              </a:rPr>
              <a:t>Ekonomické problémy</a:t>
            </a:r>
          </a:p>
          <a:p>
            <a:r>
              <a:rPr lang="cs-CZ">
                <a:ea typeface="Calibri"/>
                <a:cs typeface="Calibri"/>
              </a:rPr>
              <a:t>Politické rozhodnut</a:t>
            </a:r>
          </a:p>
          <a:p>
            <a:r>
              <a:rPr lang="cs-CZ">
                <a:ea typeface="Calibri"/>
                <a:cs typeface="Calibri"/>
              </a:rPr>
              <a:t>Sociální faktory</a:t>
            </a: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2551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DC113D-AE00-4A01-6613-43BB705B9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a typeface="Calibri Light"/>
                <a:cs typeface="Calibri Light"/>
              </a:rPr>
              <a:t>Řešení hladomoru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EA625-03D5-2A55-3837-CC13B83A7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>
                <a:ea typeface="Calibri"/>
                <a:cs typeface="Calibri"/>
              </a:rPr>
              <a:t>Pěstování odolných plodin</a:t>
            </a:r>
          </a:p>
          <a:p>
            <a:r>
              <a:rPr lang="cs-CZ">
                <a:ea typeface="Calibri"/>
                <a:cs typeface="Calibri"/>
              </a:rPr>
              <a:t>Humanitární pomoc- lékařská péče, poskytnutí potravin</a:t>
            </a:r>
          </a:p>
          <a:p>
            <a:r>
              <a:rPr lang="cs-CZ">
                <a:ea typeface="Calibri"/>
                <a:cs typeface="Calibri"/>
              </a:rPr>
              <a:t>Zlepšení zemědělství- efektivita</a:t>
            </a:r>
          </a:p>
          <a:p>
            <a:r>
              <a:rPr lang="cs-CZ">
                <a:ea typeface="Calibri"/>
                <a:cs typeface="Calibri"/>
              </a:rPr>
              <a:t>Vzdělání</a:t>
            </a:r>
          </a:p>
          <a:p>
            <a:r>
              <a:rPr lang="cs-CZ">
                <a:ea typeface="Calibri"/>
                <a:cs typeface="Calibri"/>
              </a:rPr>
              <a:t>Mezinárodní spolupráce</a:t>
            </a:r>
          </a:p>
          <a:p>
            <a:pPr marL="0" indent="0">
              <a:buNone/>
            </a:pPr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507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355757-92E0-30BA-6D76-9B9CBDFF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ea typeface="Calibri Light"/>
                <a:cs typeface="Calibri Light"/>
              </a:rPr>
              <a:t>Hladomor v současnosti</a:t>
            </a:r>
            <a:endParaRPr lang="cs-CZ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8E6ED-33A5-0018-4B0A-3B9364F9C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Calibri"/>
                <a:cs typeface="Calibri"/>
              </a:rPr>
              <a:t>Somálsko </a:t>
            </a:r>
          </a:p>
          <a:p>
            <a:r>
              <a:rPr lang="cs-CZ">
                <a:ea typeface="Calibri"/>
                <a:cs typeface="Calibri"/>
              </a:rPr>
              <a:t>Etiopie</a:t>
            </a:r>
          </a:p>
          <a:p>
            <a:r>
              <a:rPr lang="cs-CZ">
                <a:ea typeface="Calibri"/>
                <a:cs typeface="Calibri"/>
              </a:rPr>
              <a:t>Jižní </a:t>
            </a:r>
            <a:r>
              <a:rPr lang="cs-CZ" err="1">
                <a:ea typeface="Calibri"/>
                <a:cs typeface="Calibri"/>
              </a:rPr>
              <a:t>Sudán</a:t>
            </a: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  <a:p>
            <a:r>
              <a:rPr lang="cs-CZ">
                <a:ea typeface="Calibri"/>
                <a:cs typeface="Calibri"/>
              </a:rPr>
              <a:t>(Madagaskar)</a:t>
            </a:r>
          </a:p>
          <a:p>
            <a:pPr marL="0" indent="0">
              <a:buNone/>
            </a:pPr>
            <a:endParaRPr lang="cs-CZ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735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A6B26-39D4-F8E8-7595-929186BA4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Calibri Light"/>
                <a:cs typeface="Calibri Light"/>
              </a:rPr>
              <a:t>Zdroje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689BC-E99F-6EC2-6C10-F5179125D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+mn-lt"/>
                <a:cs typeface="+mn-lt"/>
                <a:hlinkClick r:id="rId2"/>
              </a:rPr>
              <a:t>https://cs.wikipedia.org/wiki/Hladomor</a:t>
            </a:r>
            <a:endParaRPr lang="cs-CZ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  <a:hlinkClick r:id="rId3"/>
              </a:rPr>
              <a:t>https://www.bgv.cz/nastenka/85-180521023754.pdf</a:t>
            </a:r>
            <a:endParaRPr lang="cs-CZ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  <a:hlinkClick r:id="rId2"/>
              </a:rPr>
              <a:t>https://cs.wikipedia.org/wiki/Hladomor</a:t>
            </a:r>
            <a:endParaRPr lang="cs-CZ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  <a:hlinkClick r:id="rId3"/>
              </a:rPr>
              <a:t>https://www.bgv.cz/nastenka/85-180521023754.pdf</a:t>
            </a:r>
            <a:endParaRPr lang="cs-CZ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  <a:hlinkClick r:id="rId4"/>
              </a:rPr>
              <a:t>https://cs.wikipedia.org/wiki/Hladomor_v_%C4%8Desk%C3%BDch_zem%C3%ADch_1770%E2%80%931772</a:t>
            </a:r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  <a:p>
            <a:endParaRPr lang="cs-CZ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0937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Motiv systému Office</vt:lpstr>
      <vt:lpstr>Hladomor</vt:lpstr>
      <vt:lpstr>Hladomor</vt:lpstr>
      <vt:lpstr>Příčiny Hladomoru</vt:lpstr>
      <vt:lpstr>Řešení hladomoru</vt:lpstr>
      <vt:lpstr>Hladomor v současnosti</vt:lpstr>
      <vt:lpstr>Zdroje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1</cp:revision>
  <dcterms:created xsi:type="dcterms:W3CDTF">2024-01-21T10:54:32Z</dcterms:created>
  <dcterms:modified xsi:type="dcterms:W3CDTF">2024-01-23T18:53:01Z</dcterms:modified>
</cp:coreProperties>
</file>