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6.5.2014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6.5.2014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6.5.2014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6.5.2014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6.5.2014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6.5.2014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6.5.2014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6.5.2014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6.5.2014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6.5.2014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6.5.2014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6.5.2014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eb2.mendelu.cz/af_291_projekty2/vseo/stranka.php?kod=1014" TargetMode="External"/><Relationship Id="rId2" Type="http://schemas.openxmlformats.org/officeDocument/2006/relationships/hyperlink" Target="http://www.velkekocky.estranky.cz/clanky/krizenci/krizeni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21stoleti.cz/blog/2012/04/20/9-nejzvlastnejsich-mezidruhovych-krizencu/" TargetMode="External"/><Relationship Id="rId5" Type="http://schemas.openxmlformats.org/officeDocument/2006/relationships/hyperlink" Target="http://www.national-geographic.cz/detail/zvireci-hybridi-jsou-vetsinou-dilem-cloveka-umi-je-ale-i-priroda-26253/" TargetMode="External"/><Relationship Id="rId4" Type="http://schemas.openxmlformats.org/officeDocument/2006/relationships/hyperlink" Target="http://www.google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MEZIDRUHOVÉ KŘÍŽENÍ - SAVCI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Křížení lva s tygrem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err="1" smtClean="0"/>
              <a:t>Liger</a:t>
            </a:r>
            <a:endParaRPr lang="cs-CZ" dirty="0" smtClean="0"/>
          </a:p>
          <a:p>
            <a:r>
              <a:rPr lang="pl-PL" dirty="0" smtClean="0"/>
              <a:t>samice tygra a samce </a:t>
            </a:r>
            <a:r>
              <a:rPr lang="pl-PL" dirty="0" smtClean="0"/>
              <a:t>lva</a:t>
            </a:r>
          </a:p>
          <a:p>
            <a:r>
              <a:rPr lang="cs-CZ" dirty="0" smtClean="0"/>
              <a:t>Samci jsou obvykle neplodní, samice často plodné a </a:t>
            </a:r>
            <a:r>
              <a:rPr lang="cs-CZ" dirty="0" smtClean="0"/>
              <a:t>mohou </a:t>
            </a:r>
            <a:r>
              <a:rPr lang="cs-CZ" dirty="0" smtClean="0"/>
              <a:t>se úspěšně spářit s jedinci obou </a:t>
            </a:r>
            <a:r>
              <a:rPr lang="cs-CZ" dirty="0" smtClean="0"/>
              <a:t>druhů</a:t>
            </a:r>
          </a:p>
          <a:p>
            <a:r>
              <a:rPr lang="cs-CZ" dirty="0" smtClean="0"/>
              <a:t>Největší kočkovitá šelma 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Users\Asus EEE PC 1215B\Pictures\wBARCROFT_bm_sb_liger01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206078" cy="5976664"/>
          </a:xfrm>
          <a:prstGeom prst="rect">
            <a:avLst/>
          </a:prstGeom>
          <a:noFill/>
        </p:spPr>
      </p:pic>
      <p:pic>
        <p:nvPicPr>
          <p:cNvPr id="22531" name="Picture 3" descr="C:\Users\Asus EEE PC 1215B\Pictures\stažený soubo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40728" y="2564904"/>
            <a:ext cx="5403272" cy="35956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Tigon</a:t>
            </a:r>
          </a:p>
          <a:p>
            <a:r>
              <a:rPr lang="cs-CZ" dirty="0" smtClean="0"/>
              <a:t>Samice lva + samec tygra</a:t>
            </a:r>
          </a:p>
          <a:p>
            <a:r>
              <a:rPr lang="cs-CZ" dirty="0" smtClean="0"/>
              <a:t>V průměru váží asi 150 kg</a:t>
            </a:r>
          </a:p>
          <a:p>
            <a:r>
              <a:rPr lang="cs-CZ" dirty="0" smtClean="0"/>
              <a:t>Mnohem menší než </a:t>
            </a:r>
            <a:r>
              <a:rPr lang="cs-CZ" dirty="0" err="1" smtClean="0"/>
              <a:t>liger</a:t>
            </a:r>
            <a:endParaRPr lang="cs-CZ" dirty="0"/>
          </a:p>
        </p:txBody>
      </p:sp>
      <p:sp>
        <p:nvSpPr>
          <p:cNvPr id="23554" name="AutoShape 2" descr="data:image/jpeg;base64,/9j/4AAQSkZJRgABAQAAAQABAAD/2wCEAAkGBxQTEhUUExQWFhUVGBoaGRgYGB4bHBoeGhgcGx0cHB8eHSggHBolIBscITEhJikrLi4uHB8zODMsNygtLisBCgoKDg0OGxAQGywkHCQsLCwsLCwsLCwsLCwsLCwsLCwsLCwsLCwsLCwsLCwsLCwsLCwsLCwsLCwsLCwsLCwsLP/AABEIAK4BIQMBIgACEQEDEQH/xAAbAAACAwEBAQAAAAAAAAAAAAADBAIFBgEAB//EAEAQAAECBAMFBgQFAgUDBQAAAAECEQADITEEEkEFIlFhcRMygZGh8AaxwdEjQlLh8RRiFXKCkqIHY7IkM1PS4v/EABkBAAMBAQEAAAAAAAAAAAAAAAECAwAEBf/EACMRAAICAgIDAAMBAQAAAAAAAAABAhEDIRIxE0FRBBQiYTL/2gAMAwEAAhEDEQA/AKXbW3JSE5JRmzSwK2JAQ7sRVkqoP9xjmG2yhQA3gNSBmCU0Syq1NXaGccQhKpclIUopAzsojVzVLOwflC0nAhMsFKcqqBdwFEPUgpLEg6cIhqjuLHCiWUqzHOKl1oBcPQVtTnA9mYGWVqEkKQpLHvAJcjR7p3rxL+nIAKUrBWcjoUQ5IdIKSQ9AT1aOCR2apgUFKKDlAcEEios45GsLYo/O2CpAUoq3gksEKCgHNVaOesJCQ4KQ2UqBzzCcqRShAcEv84NIKsykoBzGmZbbpIdjVm4COr2apaSDOKd0gvSpdg2hcQrYHoPtfDKlAKWtJzqynKrMAyXdmoGitwyCtSXJUhBAcljluz/tAdqYTE7pEwU71mLajrDuysMVJDoGrkPXnxvBViWwy8CoMoMADQ3NbAUDeXOJy8qUgLmOQbJpVtdPvDcvApObvkk0dRanI3aAS5MqVMDgqUHYB1ftrrG7Bs7jMJMCCQhK0it2Vf50hedImOCZZYpqNQSKhxTgHi5GKdyxAUkgt9R5UhHE4dJVnGZ0lwApXCtLeEGjFLhFpLqVLIapzBwATauukbL4W2ahMkzZiO8+RKqsHuQdXoOkISezP5VE8yBUmvDyi8TN/BTlsAfGphJ6Q0Vszu20prkGQu7pATm5O0VmBmTFy86EJUEUObLRT9XelaQHbU7ezqICeRDPyDfWEMDiU9oMgzLULM9xcaA1vHLjyOLp9HXPByha7LXCIxCyN1Ab8yX4PqRBl4LElgyiVUOVIetaVNGeCowmZQzBICBzetNCTWDpIdnSP0ixLabzO7RSf5EV0Qjgk+9CWJwBC0rShSGqcxJJIPAuLxOZhjlK1KlpzHulQSKWIq73hTGzfxUy0goUWJcB24jkeRiZYFlBjxBevQn1hf2PqKfrP6QkYCWDmOU8RUVIbxaGkLAYpBBGoJ8xqIGpbCqWHEClta0iYUnKDe/df5+OrRaOWLIzxSj2cMxxlPPrXmYlLxRqGHl5xAFHeBBSGcmnzLeMDwikTDRQSK1KSR4EtVv7Wh1kjdIXxurGcLNQCtTMFUY3HNnYRHu0zg8VUFvrHlKrlU50dPEEOAANWMeUlISpSRUm1Sryvlh0IxVU1JpatHJr4ijRzs0kpBUlRYsnMSQ1KftAkBgapqQBlTZwdFAlucNyEEJHZoIIeoSkcq0LgsfODYCExSkAOm9GND6lz1hZOMAAzJJexBZr34DnDWIwywQSGYu9BqKB9A8AXIYWfMbu5Js3jwg2AFNnqNBkuLnQnyJhjF4RYdwlI3qmtRVqGjvrBJU7LvKQlIKQAyKcHu9x1iS5wIDIBNrkM2pBJH3gmE1YIZsxCQRUa6acKR6RMAJFL8KGpPRoOqeFBkPmpuukit7C3JtIHnUxSQxN7D39oJgwkaEir04VNvekDmpCnalQG+XjAF4pR7pTRvesRlCYU5TunUj5M1XhkChr+mHAesehfOeB/wBn7x6GCSyuCAqnZsSzXLk69OMOBIXSruACbuzcb82jqpyAKFVTQEJFG7xrx+sB/qmFRRi/1jmOgJKU2V/y/pIBfX610jgxASjK2Y1YILnMSAC9qCCYaUDdLgC7sDT3TnEpZAS6UgMXZ7hyzvr0gAJbNw5GYqCXzUewcnWjG1eJMExDZd4ZqaVDio1AgMtZDE5Q4BCQ7mpFv4hmSrUpBbR70gdms9JCspJDMx3rMBamsdlTEO7ZDlYgEmpLqLvRwWaALxBNQdWaqgOVKPxgmIxCUgMyjxginlKKEk7yv0gAOXoA37wHtZirugFn42tXWJJnE69BQXjk5TVzNXQhjr10jGJImAkkhTgCp+1qQ9h10YDro+teHCFJaye8oUs+jlywGrwzhNXPQjjrQ3jAGJS3+38wynF5UKS7uAUgVZ2TpxhdRcOO9wPH94JKm3UshLJckDQVDUvyhcjqLDDszOO2V2s5SUkHIxOZRFLCgoA1gOT1gsshK8khKSU94sGdrVEMrlTMVmEpJw+GDkkgCZMbUmyU+Zi+2BsmWiW0ogBBdZoqupJVRuccEk5Hoc1FbKHE49OGSFTlJRnYgXKuLJHzYRDaOKVLcAykBSnBckqD2ys+b0qbNF3t2fMUApGSZLuAmXvbpa61pCieLACprGBx02XiJgImCYTMCAVBKBVXdSoVbeYkmpZneGhjVmUr2Wmx0hLrUsFM7eTmD5UpXlSQe87G7t84uJ8jKCM2YcFMX0YKuPHlFUlYCJcnthhlomhCgglaQpTkJW9cqqXausR2jmzzEkKBAAKcpAIJYTEk3DBr6aRpwb2ZSV0SWg3KsgF0EEHoecSXMRJlLWoAqFLvSlTo9YpcTjsyky52oACr9KNW0Vu0JsxOZLKzBi4cgggEG3usCOFyZS17NBhU5yntCjIonLmmBIPRPfUebekOITLf8M7qaE1L+YA46RRbCmHKUrllRFaKLkX3aGvI8+kWeJxsoJYLKklQYFnDVfjY18I6IR4OjmzXLossRjZhJQEHI13SzuDbj9on/UEAFSiFju0d+YpSApny1J3AoqFKn2zdIawaXJQMoNSlSlEWDkOaP9o6U7ONqhOctrqzAu4ykG93Aq8QE8EjLunqfrXygkzEEpyuCHdw2otQW1gSlUyuQeIYUa1OsEWiwlYwKASrIMpdKx3tQQr+02tTnHV4cpOVXMkFmLijEC2oPOFZEhcsE2zCpBNeAL6c4ZwyVTJJlhnQHl2dq5pfjcPr1g2agHZMXUQpADJcgKBY5uTP9ISXISJfaKVZQGWyyGoSGr1ENAhL53SaAAAEnrrQh2gGJCVF2uG3flyMFAInEJvlbhd+UeRMSrvB2a1y9WPT7xyTmQRbkFCo8DHkhKRQsXetx6wyAAmYY0IZg99HLQxITlTlVXUKLPU2NrUiGUv4sCaXtfSOT5oSQ9eDfflBQGNdryHvxj0D/qBw/wCQ+8ehrMFkpUVKJUGSAGAIZnL39INiFyzQpq1HFG4n3eJykFmFONf34RydKBUQSdAw1b6RAvYgndH5izgC1HBYH3eGsAZqDnRlSogh6nSrv1p4xKYEpqfX6aQGZNLkilTzLc9HZ/OFCNdmRlC2NGcBmrTkbmPAjQszC1fSF1ziqpoBaCYaYKhJFtXq8AzJqUHDOOvIcrQMzE2oL87xKerMelKD183MeVIG6zGlbivgNK25QQaFQoD6eOrWhicpBIoco4m/yp0j0tAABUzkOAHzU1PC8MS0WfX2YBrFl4lsyUqFzbgXa9n5wbDTggJdQBYgFnIBZ2Fh1vHu0Qo1CXAAozXLD948uYngOhqeQHm0EVj2FxDuVAFraXqLPZ7iHsBhXllRFXCQa0H5vHSKLtRRgR1IEarZcpRwrkNUlncsG9aeUSzXx0Pi/wChDaW10yHVMEwy5cvtCmWkKYUAKnoK8YHhdrSMRLTkmKHaqSuamYMkwy0oWoUtlKks6aGsJ4nEZVqzoUtE0zJM1A/MgnK4f8yWBHQiKobMVgNp4WVMmomYcSpkwEoSJmRMqalMtRarksOLxHFCLg/pebaZD4p2+shS0K3HCQhgAAxsTyLluQ4xSbMnpMpSZ0oHMQtLBt4AsBYjugA84dx0n8NmAAFruOEUGN2kUslFDQMA7OWpq9qcRAxR5KktnVpKz6LJxeTsF5UkzVFCwwOYF8o6sQYW27tQIdCymZNzEJTLLFSRqzFqP5RmJW114Wfh5OJTnKFdoEpId1AoRmcMkAHM1dIOfiaUqZvypmHUt1ZmSoUNzu5mZ6xSOGUV9OZyi3aB7WwqJiAUhg+VRKmUK0alC8Sw0pWKlLlqmEYmVZRIZtCCKh7Xu8L4baqCJqqKlhQA4kv6CzchHZ83NNSuU6ZqW8QdFeo5RtrXwp3ozkvBTsLNQpyHqK9KEdWMdx+P7SYZiaVLN1PlF9t7EmbkWqXkKAs3cFk73SsZiRJagqY6ovmrfZoR49F3sfGl3F7toY0WBxwmAEUGouRpXVjxjB4WaUqppGgwK3AWnvCnIjgeUJJcGDLjU1fs0KBn8L6Qb+kSHNHamYuyruwDs1YBgNooWkJchZpla1f+Q5BjDMwlRDKKmLPrSz1MPZwyi12TUreKVLQonQHeALVF2iacMgJoSFOGOar3HjXhwhgYa6SHUTcFqvT3yhfEYZcs1T6F+fjGFDjai0gJClKCWGhP/Ic4idozACCU31Ql24GkPYDBqUgLUQixrc+HOkZLbO3OwmFJQhYLhwSCC1XDsAYdRsBeLxUotnk5Q3elqZQu7BbjU0paOSpUtdEKS+XuzRlObQuHBppxaMvs74mlzZmRaOzUSw3nBJpcih9ItSoKqkPWz8PCojOLQSWLkrSSFoZVwAfIgmh8/CI4uoYBNLuab1QLUozgawWVjyAEr7mZwkOS6aFr5T1YWiU3AAAzJJEyXUKH50aMurNwVDIFCHaj/teSv/tHoFmH6P8Al/8AmPQwB9SimpUm8Sl5yKAN4OYgEJd1VbnSDoBrlTEC5PDSX7xVerCwsT8uEcnTAkgUJq9jx4a19IMZQbeUx5Wa7dBATKuQAOvv0hQAVrUTQADnHgVB2FBdzrEzhw4qVdPlpwguUgM7AqtzGnhGo1kMMhTkkgm12SBw1cvrSCKlu1SS9eHhpE5c7KaAMX4kRJKioMUpSBWgAPqTGAQTLWkOCBU0FgOJLv4NHUmpZVGqTd+AEcRPIBGYgGiilg+rHVrQsZKf1M4NHN4GzB8ietdNWtUV1gaZvKouGbq2vnHpOFc6+/ekOTMM6QSC6adR5Fy+vBoxmLKnB3NWH1+Ubr4TnJXhm4KIOjPGJWnXK4o/MddRSND8LYsJmrlqygTQkoLgAlINEg3jNaMJfFOFTLWosACrMDzUS/h9zGUXiDMmmfMcqyhCHrlSl283jafGsxJcD8oOYA3VdvBhGKkDMHUADWmg9fTpHG01aR3Y3/NsYxCytADNWragDrxrGL2nMyzCoXSQodQQYvtq4glBYKSR/D3jKzCVXLk0jo/HxuO2M5WtF78OSMPilzp2OVOXMUpOXIQPy3PKgA0DRbzsZKlIWMNJ7PNurmzJhmzVJruh6IBpb0jN4AKQnMKcfL5Q8rDrmZjUEgAUuVNUgHus+9yMVnbf+EljjHbEsNiMqF5Us5SpvDh4CLLYsw5goVLgnwsffKF5my1Z+ySSorLlXICL3Z+w1ABQcMbcSCzHzJ8ITJVDOcaFNqKVlmLAo6hUWznUWZjFNIw7gnW9OQFBxL/WL/FFu2SqwSqt+RaKnDuEOzpBBcUDEff6wsG1EaL0IysI5UaUv5QbZOIUnMG9/WG9pTskvJqoggg6MxB8vQGF8IhgVEsw83rDt8o7HQVaHHEgi0W2yNsTZb1zp00PgpnaKlS9frwhvAqoQYRyaQsoprZosDt6WpRLLTyLFvKt4uNjTpc2dLCljLmKiFKYEtQORWukYNSWq5qfesEXMID8D84HkfojL8eL6Ppn/ULBEYdakICiEkslO9Y1SRqI+NDA4jFMttAHJAduV9Y0sraik0CiOQLQ1Ixt60EUjncfQjwaoosB8FqJC1zBSrAfUxqpOBSgd4WZwA5JGunOADFAmtzHjPqwgPPOXs3hQwZKA5Z3d3tW8SkLSnusmjU4cDqYR7YcftHDN9iMpNmcUi27QR6Kjt+sehgUh6VhwDxAFfbxNa1GiQyeGp+ohZbOxFOJNOFRBO0axL8gdQx8IckSlEVJIFRe/CnygilAMMppzuYDLlEk1DchV79YLKlioqLXPs6wAM4oPpVr21d3NbRHs3OlPUfsYNMYNQeJ0sWELTFAkkW5/RtIxiYms6QKUHM8tGj3Z5nOngPM1rA0Kd2ZOtfGgiIQKsoANa9tfWMAkqWLFym4YdLjWkQSrMzV/LSlrkcjxjiUlSXUaEAFrHkXLkcoIVdGJ0atvFuXOMjMYM8hJy0qKhnFTb5R4zAzmtaUb+YAnISxVuuBTrrlfTSsEWUkkIDsWHG+gjGIqlBah+IUt+lwXNt5/SLjZ+ETmSl0qckuXJBSlw6gKVADlQ8YWw+YAsl2YErq+lAaNT5RbbKxGU/iiWQXByocMxG8wygAV/iFZieGk9pLnApBmS0KKJS6EkjWzgkMFcYz+OwQTLCkpWAsA9moMtLixD98fp4gxtCEBlJLhnBfNRRzMlV8tXbpGa+KMYmyblIPrXpYiJww6V9nXF2/8MBtSclUs5VbpupRY0NmNQYrtk7G7VC5qAVJlkgsCwNGrqdaQ+fh3+pxkpK1EJmKUZjaMH8zZ43HxRL7GQJMlUqVJQl2GYKOWhoLhymr1cxaX8RpPYrlUuJ84xaCFI4uAWHSnXg4i9xWHlS6S+8sb4Dsw5F2fh1hGVgM0xhNcILgJSSQQHF3q/F+kPokK/MATSofW9H98I16BllbosdkyiNAFceAEaVEwJSHcO58cv2iq2clg5tZvGsQ2hjCCuYWCUhxyADROXRFbZQfE89KUsk9+jas+Y08h4xWyE9mlQehfNcDiGELz55nTTMNEWS/ADXm49YW2hjwosmiRR+hPzeCoaUTtitHp84zV5iaCg6O9PP1gisQVMHoKh4SQ56QyiXXxirSRSIcHSlB5xZyO6/LSEZKKgeda3MPrXYBh/DNHNkfoLJJVbRru3t+UQepsesSw9XakQWq0TADmIYQbCzmLVq+nusFUHIfhrEESteHWCn9AyZUQptKwdGII4t6+7wDKWfUR7M/v20FCMPmflyPKBqW3SBqJLfSv8RJdWBLhopERhX/ALh6/aPQnlHCPRQWi/E5QdxajHRxy84IqcH1OnI284DhcOSWIA5P4cGh4sS6WezfZoY5ichizqrWgI9T9IFOnMphYda08yK+kcWnLYB61J0IqWb1eBS0zvyqbPusBxow6+jxjESpzUt192jyVO4Ck5QBvFrs9NYDNQHUO8UEh71DPWgN2dzaF0qUzpSouWBCaP1s44CAGiwSoFIdRUQw3Us5/wBWX6wMFqBJYtUtx6fWBFCh3jU3HhBVTSDVQCCWYs44O1ecYU9MUC1LtQAk9bHrDEsyymqcpI7zE3H6Se9xPEUEKzZQKVFnAYO7X0gGGJIdraEnTTrGCPS5Bl76TmeymBTzDKFFWuOMEGKNTmI/yAJ4GhSBAUrIdTlNunMEG4veABRDMXvw5eQjAH5ZSHrez38WMdkzVGjg+/4MIpWCP54+sMSFBNAKUqLhrsbeMZmLHEy8SJK1SRnTKSpS0vvUDnKAHUSxLRhMdt9U2XmSXY3FaHjwqDfjH3L4X2UZUjMvvzN4h3CRoBGD+NvgCXOmmZJCZZNVABs1Q9takw8aXY8c7WmYT4c+KEysQgrVlS7KPI0JMbXbnxhJA3ZvauCQJZSt24OGo5LHUNGSR/05W+8sJvzdgCDpSrdYspPwZJly1A5lKo69QxBoBQVHzh5LH2LObnIUlY9WILgkC4q2YU3nysDxSUuK1pFhImhNCSVc03Pq/URVYzBdmpJlkDKzDkkgsR6+cV+IxU1Lkqy72YAaH20STUuivibNXIx6VhbrSjsyU3FCkNV+sZfbO2RMJSD+GyQBrRn8KPFLMU5LOSSXJ1c39I6iTxiixq9jQx09HMTilLNN1PARLC4dzWw+0GQkQYLAFLwG66OlQ+jCkhKW1f2/MCBzFUHoBCasQ5fyg+EJpE+NdjoewieN/f3jqZ2ZRarUHrHFsRQ1NvlE8NKag0vEZNdsw2FZU9bQOWpyCNNWr/EBWcyuQFYilTM0TUTUWBVUDWJKAZuevvlA5e6kE14h/SAiZ584CQjHCs5f24QBSnS9n/aOTptMoqNf24xzEhwwNtOUPFCnU2f2IlNSfZj2dmHGBk731isRGMU/Sf8AdHoC3OPQ2gGgkpLjMwAs5Z+r3v6QZU8D8w43A/k8usEGFkEF56yUmwQaksHvWj0J40j0zYsuYCBiE0/VJr/5fRoazlFZuLSAopWgkA0cV5PHBMChopTVZXnpTz0hyT8KoLJExC1M+VKeX+Y+kV+L2RMlulUrLSigHDlzcUA4PpGM6JISSAQkhr0LByb0YDSO9ulNH1LacqDR45LQCwzMD3nJairkjSj2gK2LkAF7Dg3i7M/nGMcmzXL5sxNstq+fGIYbAFt4lvM362hqShrCvClyzUiasUElLFypqAO1x0s0Y1g0YMHutmLAUD8xWogqJBSTmoE0ygdPU9IGM2Z8pKTormB9KwYSQS/FmoxFvW0AB6blbKyTWp4Aj1MDMkJdlApcOw+t24xZ4HZ6prhCSGHgTwKrCkaLZvwckF5xzUbKklh/qNfJoDYTHScKtagmWlRc0SO8RyOsa3YPwqUrC5x7poka9dAOUanCbPlyhlloSkcrnqbmJHQQkpNGSsfUIqtpYPMCxKX4RbAwhj3YsRD5HSFirZl8fIAd1el6MHjPbTxAANKe6fKLvbExr+nrGH2tj0+6t7McfklJ0dcMaRU7RnnS4+YjP4kkneNevvhD+LxBV3Q76wn/AE5jtxLitllEXCAI48NJwSme3zgkrBcbPFHNDJCAmeMQmLiwmSgBYCK6YusGNMWbpBJI5VhoqZwNYDIWNBE5SVO7H3SBNDQehnDmteVYeTNLEDgz8f308IXwsgt1/iOz8RlDDlHLL+nSHDrWEsNS/v5QJCxc06cPY9YVQsk84IsknK3l0huFGHVTyocuDXiMtNHPv39YEpYfWlBC8/EtT23CFUPSFDLnOqlAKRKVVySYRlKcOYKiY7Dn+0W40ZodlKLpc84amVNNIRSrevya8WWBymXNSQAsp7RBN9xypPMFGY9UCFolIh7vHoB2vX0j0HixTSGUomqiSBQimpchut47hwQXC3L61PLWrxMkkXbna/qdaQES1V68Lv6QxyHkfq7wGVgFMXY66XApzgZ2pPE5Ks4Fe4AVZk6BalkgszM32hieAwZ7szMl7AU69IEzAqBAAFDVySQGHElyeFLwbMPqxslXfw+QF3MpRTV9BbwgqcNhz3VqAvvpCiaWcAfPSKySkFrgk0ehL10PukNKdeQtRIysKA7xIsKnn1gMAVODlk5UTZT1JopJJoxUTmduUdxOxZyN5KN1h3SFuWqRQFn6wISZkxSZaElksWQGfR1KO9fpF9htg5VZpqi2ktBp9z7rE5TUexlFso8Bs+bMWECWsn+5OUAcS8bPZ3wsgb05XaF3ysyR9VeMW+ypaEodIZOns1jqsQC7cYKd7A9aJAAAAAACwAYekFlTnFIWw6gSX0g6rFqOIXowSe7ZntwiWHO9XqIXROGSvCAL2kgAVrxhHNJ2x1BtUXMxUU20sSIVXto5dOv34RT47ahIJcWOr1J/iJ5M6l0NDE12Vm28QCCNTxPvhGRm4UE5lU4DjUn6CLjHTjmJIFvrFWVOXPGo5RKOjqSpC68MksaNC2IlhIf3WHFTQBU8PQRU4yfV1F9Wi0LkzJHZ8wCptwtwiunY4B/lC+Inu54xWz5r2jrhh+mnNRQbF44qMcw0p+ZgUiVFlIBagi7aiqRKMXN3IawUkJIJaHJKwfNvAfu8BkYZVz5e/CCLQwoH/diPrHJkkpHQkTn4inV/McPCE+xPeVcuQH5/vDAlgVP8QBa85LUDQIquhkjwS1BfjHQsJBIudYG7UAJf3WOKB1o7e+kOl9MyKpuvvWIypL14wZEoamnz9vDC1hmguVaQBMS382hjDP5QO9hyh+XJygVjSkBgnr9WtDuxCVYiUkmhVlNNFApVq1iYUWz0fWCbMDLlqdjnQcxsGUC/hBRKXRRdvzPpHo2/+DI/+P1Eeg2yVjkqXnNJks1beXkr/qAPCkHXsucACctryyFAEcWcueUILUVDvKIeg01PHnw1MdEpk7oZzz+nyjUc53DyCQ60qCtQsV6Pez0gig4ABDMRu0ubUJdrAQ7sjZP9TMKXIQiq1EWdqXq9GEbHC7MkygOzSBlDZiAVeFGB6CElNIKTZjcPsuYsjJKPJ90edos8PsnIXmrIIJypQa/7np4CLXHY9Q7jdTU/aFdnTe2mEKI3Q5f6Ryz/ACG9ROiOFdyC/wBSmUnKhOStWPzOsN7L2gFVN+dYr5uzpkxYKhlD2J06Q9L2ahBcnMw7ooPExKLadseSVUhzFbZyjKzq4D9oq8Ljpqi3ZrSBclKg9b1FoYXtCpA3QA27T5QCXjXJqWHHnDv8pekTX4/0tJM/LVRao6x2dtW4HzeKLE4lz4+cLDEVIPV4jP8AIk+ikcMUWk/aBchzXnFdiJpvCxUTw4gwMzXcg1c+n8RLb7LUgqZ6hrybqNfekLrUXqRl1oeHHxERWSKm1IUxE6lB09PfnFIxAxHEqKtGb9zx6xXT5pDhKnPAcoZxc9T0A9/xCqEKdRZIu/ia9IvH6BIRnS15e97p6xWzsOrU6OYtO2K1CWkZiS17Cz00jRYb4RQCUzF5iZiEAJDaZiXNwEl/rHVCXHs0pKPZ85n0iGHw5VYPH0naHwVJVOLBQR+UA3pQilv3gOK+FJSJfaSlF0gkpUXJIIb/AC2JPJ4v5FVI5nkjdszezMCgF1WFT0b+POLKVhgCx03T1p9YXw4IVkA1zcm9vTkIsZEp1AWNAQang56pYtyjkySlZdzjR3sObgEf+LfOEcUoBgKmo8i0XhkKCXoCdGelmq3LygOH2Gp3IOYt3iPk8STrsKf0oRgireL9PWJKktRI0f6xqpOx1hLEp84BN2OUOTqeI8WjeVj8jKKkFNvOCDCm5bp70jSyNl/2GmvHweJztkqNk0PvlDeY3IzCJIVMSHo9S1Bz6CJYnDMSnUUL9Y0KdlNuhn96wxP2DnQDmZae8L5g+6rRstjyY8YPl2ByoyZWAwA96QObigxcxaYj4fIUCZiWUbgcgbvzEGHw1LA3lk8GpFlKCA2jPImhuf2jhxbWi+l7Nkpd8vLMf3gkmZhpb5QlShchL/IGHU0+kxZSRd/42vgmOxW/4z/2T/tjsHk/hG0EyOz6DQaXNzS+kTlrASXoS3EnrZkiwu9THpYzEOCA7tx0q1v4jTYP4YUrIuYrIEgMhAGZVQoZyQ3KxNBGbrbIdlj8Jyx/SAh0uSVE38msBQCC4XFGcP8A21oRVu0DEjiRoTdjaBTsesbrJSOof+YgjFJLurqAI5J5ovpF44mlssBhZYvvPpp76wriseEOlIAIGmg5wBWMpZh1v94pcdiHKiRQhmF3845nK+i0YfS1mY1Ry25nl7aOTZzBnqpy/KKlc908Cw60qImcUCnMD5wnFj6QwqYWUeNoDJmOknU+/CKrF7VQAd6kIS9tDKyXUdYdYnQS+kzDlJOhgyZiSLg/vFJIxapgNL8RqY7glqDhQNNP5g+MDY9LnsSDbSIzKqCkG9xApP4gINLu9PZiKsJMlud0jmprXrYePCG4A5ohNxcwKKSAa0brC+JTOL7gbU6wBW0VLKWQSolhlUGPUkANRnJ4cYeUrEFaAEoEtTBe8c6HFSpKglmJDj+YpGEhZSSFJODUpmBD6lTfeC4PYcgkJmlRbRJIc3cu5g0jCLXh0ql7kxJSlYJzJKqhQSfBw/MdF1YGYEylrUSQo5+zD5nJCW3nB3QGD94dIbg/TF8iLSVh5EuSsYdKUpTVShxuxJLuWaIYGbMKlLUkqT2ZCFuCO8SxDkgqDDMRYCJpShKSgDdWUjLkopISokKtvElNfmDB5KOzJSgZUsEKOYB2UAUuaMApRfiG6lR9+ybl6K/aO2MQpINE9qGWwzKAa6VGjihAys2kV8mZMGGlgOyg6poIKRYKdWlCaPreBTMMd1azLQlGRJlkHPLLsynYFOb8xqQ+tn1JEpIShWcnuhgQ7ywrdZkkOgh3oaaxZ70RcEIK2YuTMypWkqWWlMlQSWL5S51FgXtVqR3C4xKZhy5t1wCUm62qQPzGzacbiH9oTF5gEh5lAoGhzADMC5DkJClEg0fLFLtPGDKFkqqoBRSCCgly7ZapUQ/B3vSFSsm1XRd4fGyS/aEki/5cp4BJhCVt6SiYR2qMvj6kD6RRS5ec0l5klWgyMSWqFXPElMDws1BpvJSgnMcqKgkUzAUYvUA34CKvDFotCTXs22H29IUQ01DuzMR5Oz+UJ434gk5SBMD1BFi40L1ipw+KYkKRnLJUAkAprloWCd2pJPpHNqHIohFQqqSEkKIJLMBRRDZTz8Il+vGx4zd0WGyfiJJBzZ2c91KjzixxG3pXZ50hSkk5TuK7zOxBY/evAxmZMmYpQubEjKQpLXFaOeFXeLvDqCklC0ZVBJSU5TlUUbwU35CHBpQgkhnjSwQRp5aBnaqyDMTLLAG5ysQU3FSAxfy4wuNvYgEKCQi7kgr0pfKCDUNw6wdc8OlNKJWAeJABAHMklh+lgYRnJCkoYd9QFBalwXsqh5VFKQ0YQ+EvO2P7SRNW6gpQQtKFSsiXyFKQiZLJOrqCn4JetYqZWHWrvLmGzntMpSoUIYkOOjeEabZM+WVIw6lABkqTdlKUpS1JNP0qyDkFjUQnhsIrOpCgM6QcpLfiJYkXvlcHNqIeLS9A8jSKjB4FMmeCUy5ouUrDKLgs718nv5vS1ZippIzHeSJYJyijgA3FTXSJzUiWSxzKXegUAKXLsSbgWAD8GNhwpUxJC1B5qZNFENmJego3McopdqwOVmg/wD25+0eh7/Exx9I7C8gUR+DNmJmqM6Ycwl0QBRPNTXUaXNq0jR4yafAxhtk7RmzwmQlQQhYC3q5AUWCq1ej9I3qZ+dNrFvKFnHkhlKmUGLkpIKi/eoOLfT9orcSs2Syb8z4ftGjmywVFPBCT4rKjFBi5e+fDyLn6RySw7LxylVPxs9g7k2/fpCypxdyNKuY9tzbIk7xBJJajcCCetD5xlxj14hwg5Xyh1FzVgaCgq8VWCxllL5eOSgOVsP7j6P1iUuYiYM3aJPNJ1dmYXvEpPwYnsE4ibNWo5ZeUBgz5Um4P5iTFKMaM65MlLgHKDM/Kpy6gE0LEgpJsxLVpVYY+iTm2BxUkJUr/ANMZle8tTJ5sODkQfDbSUpQAkyUgaAkKH+rgOYi0wOFKkhUxVGoEh6ska2qsGnCLjA7Nl50hCchFlODV6OAlNKcddYZtVVA5FJJx81CRVSySndEsKINXGbMykPSxIaLacuYEBQBE1OUZVL3UhVlKyjKVUokKNQ3KBplFykE7hU4zFmOYs9zY3bvRxeRJQyXmLISkmgFQTxoSAefrE20gcrZDGbKmkBRmKzgDNmUCoqIUWSVkB2ADB65uFfJwZJUlSZplgs4QkBV6KUl0vbNVy3dapFNWqarMrISSVBRS5dRIUSC9eFaRzZ6RLUFylzMpyKXmUyqiycvLXrpDegJl1hJATRKQpgSXWm5uAGFtKhnjuBm5hmAQQgqCkpz5apITXMSo5lPVxw5wOMCsT2YBeqUl7bjZmcpKqirA0FYq8SrPvOpMpJClJSwUoqBSHYBNAlWlyC1InxDY3iVKklKJcqUok7pJWqzZCN8k8urNSHsWpKJhc5ASlanoUJQvMbjXu/6QLwvskJAK2JKQwJUSazUgU/zLJNXozmA7RVnl9sHPaVZWgSpa0gXtTRqCBWzWO4SRLllOQuwSVKUAolwA3NRswcBvNbGzFLVNKhRb5MqQVqUVpYAhysAVcDKMrPA/6paAVO5UlABNSHseoBJ6mEU49a1hl5ETJfdSkABI/Kz2APGtbQyTsx3GShPlpBCVKnLA75JKglSUukJqr8V2LdREJEtW8iUpIWhamJBASsEDK17gcRbjBtnYYzAUEgpQoGoq6sqUEXbKZYszBRge0JglzeyZsyQsKTcFdlOQauHLg+FIcFiapJl5lTQcwbKgkrC3l1mPmIfMGINSOjwrMmHtlKUtOQsSlyokEAEM9QS9FCkXWFw02ZOkI7eYgLUEkhRLVIcOKd2zxHOozAlyUrWt1ZgFbmYKBSUKSQUg0GVyX5wyWwMz0nZi0qylIfdUx3ixqKOCOIL6c4ucFN7D8YlACwUgrlOsAsAEhaXLlDBSiBQsYoZW388wzt9lzApTkOE2KU0YAAgBmYJTF5M2cZWKXKJGaU+dYDZ3UEp8GYkHz3RDtfQsDhcKkpE1BKagKSpKaMA5CQo5UtoCW9AzOwxmFOc5z2hVmy8S7BnYbp3SACU2eG8CfxhLUpRUaJFMuoqS6haoq9YkJICkBTKdgkl3ZSmAISQKEXL9BEpMR2ylmTAoF0hKytYdLAkOKDgzEU484KrGjIJCVF12U5zKYAZQ1kki5LbohX4pQmWAUpAdQ1UTvmYonvACr+nSKrGyFSFfiKzFQJpwc0BNRQjygqNkm5XRpp8l09pnXM3U79AXBuQNWSG1LmKpQTLdKrFJUHo+c5WID0uHoxHWDJkFM2WHJUsrQU1yqCd5WZ30YDdNtHgWOSGQC5ylQD1bNcE0dLjh84DSBlS9DUnKsg5ksk/lISqhzJINA9AGdiEtrFlNcrSl0iYkMFMykg5gzUUFcATlJU7Fop8LPCOzSpOZE3Tg5p1YE3h4z1LrnZaVprlSWzF0ijOBbSj8YUVdA9sqCkJnJA3kFQSf1Ah0uAGYlVxUNpWH9iLSchJYpWmYUt+aY6gH4AKTx7piG1sKoylOoNmLAJADGlWo71ccIDsUjs8SdWDcmKm8dz5RVPVDKX9UQ7GZ+v0MejM/4RzEehuBWz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3555" name="Picture 3" descr="C:\Users\Asus EEE PC 1215B\Pictures\stažený soubor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4221088"/>
            <a:ext cx="3887952" cy="2340843"/>
          </a:xfrm>
          <a:prstGeom prst="rect">
            <a:avLst/>
          </a:prstGeom>
          <a:noFill/>
        </p:spPr>
      </p:pic>
      <p:pic>
        <p:nvPicPr>
          <p:cNvPr id="23556" name="Picture 4" descr="C:\Users\Asus EEE PC 1215B\Pictures\stažený soubor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3140968"/>
            <a:ext cx="2952328" cy="3465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Křížení ledního </a:t>
            </a:r>
            <a:r>
              <a:rPr lang="cs-CZ" dirty="0" err="1" smtClean="0"/>
              <a:t>mědvěda</a:t>
            </a:r>
            <a:r>
              <a:rPr lang="cs-CZ" dirty="0" smtClean="0"/>
              <a:t> s medvědem grizzly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err="1" smtClean="0"/>
              <a:t>Nanulak</a:t>
            </a:r>
            <a:endParaRPr lang="cs-CZ" dirty="0" smtClean="0"/>
          </a:p>
          <a:p>
            <a:r>
              <a:rPr lang="cs-CZ" dirty="0" smtClean="0"/>
              <a:t>Bílá medvědice + samec šedého grizzlyho</a:t>
            </a:r>
          </a:p>
          <a:p>
            <a:pPr>
              <a:buNone/>
            </a:pPr>
            <a:endParaRPr lang="cs-CZ" dirty="0" smtClean="0"/>
          </a:p>
        </p:txBody>
      </p:sp>
      <p:pic>
        <p:nvPicPr>
          <p:cNvPr id="25602" name="Picture 2" descr="C:\Users\Asus EEE PC 1215B\Pictures\3_nanulak1-486x36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780928"/>
            <a:ext cx="5112568" cy="38291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Křížení v přírodě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Vlk rudohnědý</a:t>
            </a:r>
          </a:p>
          <a:p>
            <a:r>
              <a:rPr lang="cs-CZ" dirty="0" smtClean="0"/>
              <a:t>Vědci zjistili, že tento druh vlka vznikl v Severní Americe mezidruhovým křížením - kojota a vlka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26626" name="Picture 2" descr="C:\Users\Asus EEE PC 1215B\Pictures\6_Canis-rufus1-486x4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140968"/>
            <a:ext cx="4464496" cy="37204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http://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www.</a:t>
            </a:r>
            <a:r>
              <a:rPr lang="cs-CZ" dirty="0" err="1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velkekocky.estranky.cz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/</a:t>
            </a:r>
            <a:r>
              <a:rPr lang="cs-CZ" dirty="0" err="1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clanky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/</a:t>
            </a:r>
            <a:r>
              <a:rPr lang="cs-CZ" dirty="0" err="1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krizenci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/</a:t>
            </a:r>
            <a:r>
              <a:rPr lang="cs-CZ" dirty="0" err="1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krizeni.html</a:t>
            </a: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3"/>
              </a:rPr>
              <a:t>http://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3"/>
              </a:rPr>
              <a:t>web2.mendelu.cz/</a:t>
            </a:r>
            <a:r>
              <a:rPr lang="cs-CZ" dirty="0" err="1" smtClean="0">
                <a:solidFill>
                  <a:schemeClr val="bg2">
                    <a:lumMod val="10000"/>
                  </a:schemeClr>
                </a:solidFill>
                <a:hlinkClick r:id="rId3"/>
              </a:rPr>
              <a:t>af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3"/>
              </a:rPr>
              <a:t>_291_projekty2/</a:t>
            </a:r>
            <a:r>
              <a:rPr lang="cs-CZ" dirty="0" err="1" smtClean="0">
                <a:solidFill>
                  <a:schemeClr val="bg2">
                    <a:lumMod val="10000"/>
                  </a:schemeClr>
                </a:solidFill>
                <a:hlinkClick r:id="rId3"/>
              </a:rPr>
              <a:t>vseo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3"/>
              </a:rPr>
              <a:t>/</a:t>
            </a:r>
            <a:r>
              <a:rPr lang="cs-CZ" dirty="0" err="1" smtClean="0">
                <a:solidFill>
                  <a:schemeClr val="bg2">
                    <a:lumMod val="10000"/>
                  </a:schemeClr>
                </a:solidFill>
                <a:hlinkClick r:id="rId3"/>
              </a:rPr>
              <a:t>stranka.php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3"/>
              </a:rPr>
              <a:t>?</a:t>
            </a:r>
            <a:r>
              <a:rPr lang="cs-CZ" dirty="0" err="1" smtClean="0">
                <a:solidFill>
                  <a:schemeClr val="bg2">
                    <a:lumMod val="10000"/>
                  </a:schemeClr>
                </a:solidFill>
                <a:hlinkClick r:id="rId3"/>
              </a:rPr>
              <a:t>kod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3"/>
              </a:rPr>
              <a:t>=1014</a:t>
            </a: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4"/>
              </a:rPr>
              <a:t>www.</a:t>
            </a:r>
            <a:r>
              <a:rPr lang="cs-CZ" dirty="0" err="1" smtClean="0">
                <a:solidFill>
                  <a:schemeClr val="bg2">
                    <a:lumMod val="10000"/>
                  </a:schemeClr>
                </a:solidFill>
                <a:hlinkClick r:id="rId4"/>
              </a:rPr>
              <a:t>google.cz</a:t>
            </a: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5"/>
              </a:rPr>
              <a:t>http://www.</a:t>
            </a:r>
            <a:r>
              <a:rPr lang="cs-CZ" dirty="0" err="1" smtClean="0">
                <a:solidFill>
                  <a:schemeClr val="bg2">
                    <a:lumMod val="10000"/>
                  </a:schemeClr>
                </a:solidFill>
                <a:hlinkClick r:id="rId5"/>
              </a:rPr>
              <a:t>national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5"/>
              </a:rPr>
              <a:t>-</a:t>
            </a:r>
            <a:r>
              <a:rPr lang="cs-CZ" dirty="0" err="1" smtClean="0">
                <a:solidFill>
                  <a:schemeClr val="bg2">
                    <a:lumMod val="10000"/>
                  </a:schemeClr>
                </a:solidFill>
                <a:hlinkClick r:id="rId5"/>
              </a:rPr>
              <a:t>geographic.cz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5"/>
              </a:rPr>
              <a:t>/detail/</a:t>
            </a:r>
            <a:r>
              <a:rPr lang="cs-CZ" dirty="0" err="1" smtClean="0">
                <a:solidFill>
                  <a:schemeClr val="bg2">
                    <a:lumMod val="10000"/>
                  </a:schemeClr>
                </a:solidFill>
                <a:hlinkClick r:id="rId5"/>
              </a:rPr>
              <a:t>zvireci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5"/>
              </a:rPr>
              <a:t>-hybridi-jsou-</a:t>
            </a:r>
            <a:r>
              <a:rPr lang="cs-CZ" dirty="0" err="1" smtClean="0">
                <a:solidFill>
                  <a:schemeClr val="bg2">
                    <a:lumMod val="10000"/>
                  </a:schemeClr>
                </a:solidFill>
                <a:hlinkClick r:id="rId5"/>
              </a:rPr>
              <a:t>vetsinou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5"/>
              </a:rPr>
              <a:t>-</a:t>
            </a:r>
            <a:r>
              <a:rPr lang="cs-CZ" dirty="0" err="1" smtClean="0">
                <a:solidFill>
                  <a:schemeClr val="bg2">
                    <a:lumMod val="10000"/>
                  </a:schemeClr>
                </a:solidFill>
                <a:hlinkClick r:id="rId5"/>
              </a:rPr>
              <a:t>dilem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5"/>
              </a:rPr>
              <a:t>-</a:t>
            </a:r>
            <a:r>
              <a:rPr lang="cs-CZ" dirty="0" err="1" smtClean="0">
                <a:solidFill>
                  <a:schemeClr val="bg2">
                    <a:lumMod val="10000"/>
                  </a:schemeClr>
                </a:solidFill>
                <a:hlinkClick r:id="rId5"/>
              </a:rPr>
              <a:t>cloveka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5"/>
              </a:rPr>
              <a:t>-</a:t>
            </a:r>
            <a:r>
              <a:rPr lang="cs-CZ" dirty="0" err="1" smtClean="0">
                <a:solidFill>
                  <a:schemeClr val="bg2">
                    <a:lumMod val="10000"/>
                  </a:schemeClr>
                </a:solidFill>
                <a:hlinkClick r:id="rId5"/>
              </a:rPr>
              <a:t>umi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5"/>
              </a:rPr>
              <a:t>-je-ale-i-</a:t>
            </a:r>
            <a:r>
              <a:rPr lang="cs-CZ" dirty="0" err="1" smtClean="0">
                <a:solidFill>
                  <a:schemeClr val="bg2">
                    <a:lumMod val="10000"/>
                  </a:schemeClr>
                </a:solidFill>
                <a:hlinkClick r:id="rId5"/>
              </a:rPr>
              <a:t>priroda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5"/>
              </a:rPr>
              <a:t>-26253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5"/>
              </a:rPr>
              <a:t>/</a:t>
            </a: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6"/>
              </a:rPr>
              <a:t>http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6"/>
              </a:rPr>
              <a:t>://21stoleti.cz/blog/2012/04/20/9-</a:t>
            </a:r>
            <a:r>
              <a:rPr lang="cs-CZ" dirty="0" err="1" smtClean="0">
                <a:solidFill>
                  <a:schemeClr val="bg2">
                    <a:lumMod val="10000"/>
                  </a:schemeClr>
                </a:solidFill>
                <a:hlinkClick r:id="rId6"/>
              </a:rPr>
              <a:t>nejzvlastnejsich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6"/>
              </a:rPr>
              <a:t>-</a:t>
            </a:r>
            <a:r>
              <a:rPr lang="cs-CZ" dirty="0" err="1" smtClean="0">
                <a:solidFill>
                  <a:schemeClr val="bg2">
                    <a:lumMod val="10000"/>
                  </a:schemeClr>
                </a:solidFill>
                <a:hlinkClick r:id="rId6"/>
              </a:rPr>
              <a:t>mezidruhovych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6"/>
              </a:rPr>
              <a:t>-</a:t>
            </a:r>
            <a:r>
              <a:rPr lang="cs-CZ" dirty="0" err="1" smtClean="0">
                <a:solidFill>
                  <a:schemeClr val="bg2">
                    <a:lumMod val="10000"/>
                  </a:schemeClr>
                </a:solidFill>
                <a:hlinkClick r:id="rId6"/>
              </a:rPr>
              <a:t>krizencu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6"/>
              </a:rPr>
              <a:t>/</a:t>
            </a: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688632"/>
          </a:xfrm>
        </p:spPr>
        <p:txBody>
          <a:bodyPr/>
          <a:lstStyle/>
          <a:p>
            <a:r>
              <a:rPr lang="cs-CZ" dirty="0" smtClean="0"/>
              <a:t>Dochází, když se spáří jedinci jiných druhů</a:t>
            </a:r>
          </a:p>
          <a:p>
            <a:r>
              <a:rPr lang="cs-CZ" dirty="0" smtClean="0"/>
              <a:t>Dochází k němu hlavně v zajetí</a:t>
            </a:r>
          </a:p>
          <a:p>
            <a:r>
              <a:rPr lang="cs-CZ" dirty="0" smtClean="0"/>
              <a:t>Tito jedinci jsou:</a:t>
            </a:r>
          </a:p>
          <a:p>
            <a:pPr>
              <a:buNone/>
            </a:pPr>
            <a:r>
              <a:rPr lang="cs-CZ" dirty="0" smtClean="0"/>
              <a:t>	:velmi odolní vůči chorobám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: životaschopní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: vyšší vytrvalost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: nižší nároky na prostředí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: v obou případech bývají neplodní (pokud ano,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  tak převážně samice)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Křížení koně s oslem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Mezek</a:t>
            </a:r>
          </a:p>
          <a:p>
            <a:r>
              <a:rPr lang="cs-CZ" dirty="0" smtClean="0"/>
              <a:t>Kůň hřebec + oslice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1026" name="Picture 2" descr="C:\Users\Asus EEE PC 1215B\Pictures\mezek2-igallery-image0000162.igallery.image0000001--640x480--logo--server-koniccic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746673"/>
            <a:ext cx="5732569" cy="41113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Mula</a:t>
            </a:r>
          </a:p>
          <a:p>
            <a:r>
              <a:rPr lang="cs-CZ" dirty="0" smtClean="0"/>
              <a:t>Klisna + osel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2050" name="Picture 2" descr="C:\Users\Asus EEE PC 1215B\Pictures\mula3-igallery-image0000164.igallery.image0000001--640x480--logo--server-koniccic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484784"/>
            <a:ext cx="5472608" cy="41044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1"/>
            <a:ext cx="7632848" cy="4392488"/>
          </a:xfrm>
        </p:spPr>
        <p:txBody>
          <a:bodyPr/>
          <a:lstStyle/>
          <a:p>
            <a:r>
              <a:rPr lang="cs-CZ" dirty="0" smtClean="0"/>
              <a:t>Samice mají pravidelnou říji a někdy bývají i plodné</a:t>
            </a:r>
          </a:p>
          <a:p>
            <a:r>
              <a:rPr lang="cs-CZ" dirty="0" smtClean="0"/>
              <a:t>Samci jsou neplodní</a:t>
            </a:r>
          </a:p>
          <a:p>
            <a:r>
              <a:rPr lang="cs-CZ" dirty="0" smtClean="0"/>
              <a:t>Velice výkonná zvířata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Zebroidi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Křížení zebry s koněm (oslem)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3075" name="Picture 3" descr="C:\Users\Asus EEE PC 1215B\Pictures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276872"/>
            <a:ext cx="6048672" cy="42048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err="1" smtClean="0"/>
              <a:t>Zorse</a:t>
            </a:r>
            <a:endParaRPr lang="cs-CZ" dirty="0" smtClean="0"/>
          </a:p>
          <a:p>
            <a:r>
              <a:rPr lang="cs-CZ" dirty="0" smtClean="0"/>
              <a:t>Samec zebry + </a:t>
            </a:r>
          </a:p>
          <a:p>
            <a:pPr>
              <a:buNone/>
            </a:pPr>
            <a:r>
              <a:rPr lang="cs-CZ" dirty="0" smtClean="0"/>
              <a:t>	samice koně</a:t>
            </a:r>
            <a:endParaRPr lang="cs-CZ" dirty="0"/>
          </a:p>
        </p:txBody>
      </p:sp>
      <p:pic>
        <p:nvPicPr>
          <p:cNvPr id="4" name="Picture 2" descr="C:\Users\Asus EEE PC 1215B\Pictures\32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2708920"/>
            <a:ext cx="4824536" cy="36134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dirty="0" err="1" smtClean="0"/>
              <a:t>Zebel</a:t>
            </a:r>
            <a:endParaRPr lang="cs-CZ" dirty="0" smtClean="0"/>
          </a:p>
          <a:p>
            <a:r>
              <a:rPr lang="cs-CZ" dirty="0" smtClean="0"/>
              <a:t>Samice zebry + samec osla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4098" name="Picture 2" descr="C:\Users\Asus EEE PC 1215B\Pictures\zedon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844824"/>
            <a:ext cx="4741118" cy="46304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47667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dirty="0" err="1" smtClean="0"/>
              <a:t>Zenkey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5124" name="AutoShape 4" descr="data:image/jpeg;base64,/9j/4AAQSkZJRgABAQAAAQABAAD/2wCEAAkGBxQTEhUUEhQWFRUXGBgaGBgYGBoaGRobGB0aHB0bHBgYHSggGholGxcXITEiJSkrLi4uFx8zODMsNygtLisBCgoKDg0OGhAQGiwcHBwsLCwsLCwsLCwsLCwsLCwsLCwsLCwsLCwsLCwsLCwsLCwsLDcsLDcsNzc3LCwsNyw3N//AABEIAL0BCgMBIgACEQEDEQH/xAAbAAACAwEBAQAAAAAAAAAAAAAEBQIDBgEAB//EAD0QAAEDAgQDBgQFAgUFAQEAAAECAxEAIQQSMUEFUWEGEyJxgZEyobHwFELB0eEjUgcVYnLxM4KSosLyk//EABkBAAMBAQEAAAAAAAAAAAAAAAABAgMEBf/EACIRAAICAwEBAAMAAwAAAAAAAAABAhEDEiExQQQiURMyYf/aAAwDAQACEQMRAD8A+jlV/U/JVTAuPvlUlC9uZrzlxA03PvarEDKd2HqeemnSrv7aqWkaj7+4q3SkBFys3iHD3iv9xrQ4k7Vl8W7lWs7Ak+lKRUQhGcmKk4pSdTfb0rH9nOJcSxjzjuGQ2rDJVlSlw5cw5hQBM2+dHcXx6mH21OnIDPeIUboI1II1H7isnZrGgp/ibu6FKQSUryiSEm2aOk3r5l2i4w4lZwmHMAKgrHxrVpOYaC9fX8F2lwrycrAzZ5BJECN6p41gsK1h1rQhOeUiYAuT9NaiMqZUlaKOHYxQS02SVlCUpUo3mBE+9O206RWd4OLTWhSdKsRlezEfj3xF/H9a2bIrLdn2D+MxSzpOUHrr9K0wPKmgYStUVwOUItyvNGmSHZ6rm9qik15S6Q0WhNSgHWoZvnXcwqWUeU3IibCqlSBr71YTHkaio7GkOykIMmTavEmPD61MHW9oqKTaaVAVtghUn2ok2vUFL517XSqQmcU9Br2JkxXlInWprNooEDE86pU7avYhzbWqEE60AdW75g86LZxGlAqHl1rqbGaaAZKcmvZ6DDsVzvzQwNC85BIEEk2IOlqiQY++VDvpPen/AHp+aYotCbCa2RzkMv371YtQroQIjT7/AJqp7b50wKnFb1mOK4TN382SUqkzAEiNa0rptSPiCEvJdZvlclKus2/SssjpGmNdF+M42rBYTDvMNf005EuoAMhJEEiNSDHoaXf4iYIY/uIUG1FOYE/m6edx7URjuDOqwqGe+shYkjdIVp5RSri+MJxAShMpaSpIO5ICTbl8XyrLfhrpbM/wbspi0OlKHIyiJuBfcHcU34lwjHZW21QQLmDIzaD0A+tafBOOADKAAkRljWJOtO04hciUCOe80KV9BxowfC8RiEZUqaKdCTqJi4HO1aNrjQNo0/StGClW19pqj/JWjByiZn209jNOwEHBsUCXgBCu9USDrtFaHCtyD6UCjhGTMpNsxJJ3vr+1D4PHLQ6ErSQkqIB2gffzqkyWMn6qbPvQGJ7SsKnKoQCQOpFjHSZq3C4wKuPbeqEMUqqalVR3m4qOY70MaCQq1TzTB3oTPUFYtKfiIHnUsaDFKtQ7uIPK9C/5innNcQ+VEwDbWpbGFl2U2ruGWYv9/wAUtRj0TlzX5eVEN4pJFvlQMYzrUW0QZFCtOWrrj8aUJiDVri9DvPjnflVDTxUsCYqoALX+9UItCulQUipC3O1TSZFFADBoz+1WFNWKc2mKgaAKCm3SvAD+0e1XLSIqrLUsZo8TiClavCD8G8amJ9KIWs68jQePH9RR5oHyVRo6V0I5wZTqiCo/CLAdbRPzrxNhXy3h3+JGMLzpcwocYbWpKu7BC0QfPxGALRX0bBcUaeZS80sKbImeUagjYjlSsKEmP7TJSXUZchTISpREKj6etW8LeUWkrXZU8xed7a1kuH8SbxGLUm2YKVBjUTp19KL7YcaRgsiMi0pUJSEJBSVctRF4Nq57cvTo5E062LzGpsfPnVC+BASoRKtf/X9JoTDOPltKlKSFAAqSLwQNCfUexrTtmUgxqBbzqFEvYUsp26/VR/8AkUW0s2++X70v4g2UmRJ106hQv71bh1ibmxFvIH/80IQzbdB2orDvJ3FKOZGyT87/AEAoXEcbbR4SrxACQOZN79SYp2FGoS82oL/0WPtMfMVTi8E3lhREAGTynX5Uo4ZjwUZ4sSVeZOn/AMilPbPFuOljAosvEql0jVLSYKz0mcs+dCdktUIexnY1l6cQpSu7KnEspmxbQohKvXbpWuPZhoQErUlWgPKNTFP+H4ZCEQkQlCSEpGgSiwA6T9Ki814jGyPYqn9qTbGqM2ODrBJD/hKbSJMzrUWuCP5pL83+EJvl/eabut5ba+GPpUVv3kfdopbyL1QGrg5UDLq+XLzqZ4K0RC5ICpueketE97I6WqsAk66Gk2wol+GbEZUiE3Ft6mGEqRBAAOooNbxjTf6VYw9Nyf4qLHRNrhbQnKgJnUgQT51cjgaAmEabDlUmV86L70gWEU7BiN/AKQYuVeVvQ0H3xT8Qv1tWwUznTdRE8rH3pNxPC92PCZTcqKjJ+lWpECEPrkwk0Vhc58+tH8MwCXQMu952p032eTvb751vEzkxTh8OVedVYjDFBmK0zCW2rBSbnc0VicKlxEi8janROxhnHaqS4NBVmObKFEEaUF3tqhs0SDc9W979xQ+GWDeb0VHSkA/xaJWDE+EipqPh86hjVHMjrIryk2IkGLSPnXSvTmfh8/LIwicQsD4sZPotSZ+SqC7QKOBcUWhOHxRyrRMBDuyxynQ+lPu0DQUt7Dq0fb7xsjXOiygOtkH3r53guILxLGIYeX/WkqSndJbi8eYrH6zW/DZ9mmEhGYoEzYED60XxxsPJgpCspFj1t6UpwPGC6y2pHxKSkxytcn50YFkII1ki4gzHmQDXO3qum6Vs5wwnMYOYKVFtOVukVsWnIEelZThjgSSDObWFa/K1MxjswnS/0qk+A0F8SXCbiTBtMSaXoUUqUDcRY/MCsd2w7ZlSyyxHh+JZvfkP3qvgHaR2Ah3+qNJHxCem9P8A6Sn8N13c94AbqIF9gkAH3JNYA4VasWppuTJMk7ATfyGatW/jSmbG6bAgg229bVf2f4VAKl3UqCsxczfIOgED1NJu0MbYVLTKEheiEFwnkhsW9z9KyXZVLmLxqOIKk9469kuRlYaSQBH+5STFPu0LXfrRhB8T0LfjRDDZnL/3fCB5mj+CYJCHCUJCG22AG0gWHeqUpVucJT7VceIl9Y/wohoTc90knzWSfqa86iS7/wBg+X81B5yEEbjuk+elRccJ7y35kxy0TNQxo5jECSeo+ZBoVxkToJo1xF1eaT7f8UOpPuAfrWbLQJl0HqdvKuzF9t6uVF+mp+QqJZmRIgC9MYlx+oAPkPPnV2HEWJk1LFQEm2hsf1+dAMuqCrmbnX61DdDHrROookLTuSaBZf0vRHekHwj3/enaBoK/FjQem1RfVbxCqmsWof8AVbkf6PF/NMWglaSmbEWkXH8010nwTfhihWdu3MXpi1xLMn60u4LiCtJCh4gSCJ1jePSuYpkgmLDcCL/tWiyaKyJRsFx2ZRhAlRrvD8a/hycqs4iShWk8gRpvV4SYSQCATYC3mSTcm1Uqdi5gjQnT5a1xZPypOa+ItY0kGOY1rHNko8DgHiQr4k+fMcjWWKClakqt+9VcXC2X0us2Vseh2PMHlRLz/wCICVpGVf5k8iPqOVd0/wCmUX8J4Imd7e1MQ+eZ+VK2FEEgi41v+hosOHpQmNmtxahAJTKtp261UwtKbq0t86rD6VWCkqNjAM2qOMVKFDSADXTCSbOeS5Qn7cMFzFYJSD4R3mgiD4T6yJFYztDwlDOIViMmUhKiSN6+pvtBTAUb5LzvbX5V88/xEeDjfdoObMmxTrfn0qM8alaHgltGn8Mx2cx4DCQE3gSfOTTjh3GGS6hpxYSEpWV5tBBBv5zWe7O4VSUZVSIOlA9pOF5jmBhWhjcdahwjNUbbOJpOJ8VR+JQWXkKZIzFQUdtoO9Vce7Tp7sJZVK1A3GyT15187QVAd2nQmSY1p7gcIIAVBIjShY0id2wPuCbixP1r6x/hl2SKkDEvAGboFxMfm/bnWa7McAS+74jDaIKzz/0jqa+to40kAJQAEiEgkhIEch6RXNmyr/UuEX6R7QYRGUmJUIMwbEmlzDqWWS6sFRFkgaqKjAA8yabY9anEKAvmETB9OgrF4fjQ8CFghxLqk5eoQqDSwtFsMbZWhU5kqedUC+4PyoE5Wk9ATHua0mEIuOdvb/mseyvKvMSYVmOSNVEzfewojBdowH+7IiQYJtMRbzvWu3Q1NapOYq65T6pqa/zdQCPMW/ahuHYsODMnQ2+/lXcUk8/Khu0SkTdft5j56R8/lQq3ZHmn7+dUuOwJPn67ihH3xcTePcG9ZtmiGCliRfUk+2lcQoWSdR4lee1Ls/ikmwNgKsYdOm5uTz+xQgZTxp/+nJtMqHQJ/wCaT4dpSlFa1ZEp0v8AM+lMOKEpaKozkEJPROYZj5DX0pU0v8S6tophpEKcV/duEjpa/nSkuji+DgLSoAN+PyIsetXqSs/GowNkiPeqc2YZcKEo08RTYem9cZZxCTKnELE7pjzFqzYwnB8RS2rI2lxRGpMmJ6nan2EemCdTSthJJkge16bNCBp7VomRIGGFSklwCFE3P2aqxS/6iToTYnn/ADRuNYiTmItpzpAcTKEqOoV9D+1OCtNEWNi1E51gXgE7cvKuFASQkkRb8tvfnTFaJSDaDBvvXlJVl8OUDpHua53jQ9xFxTh6VkVH/KJT4bED36GmaGVXzEK5QR9Ioptrw2r0cX7QRlLjMW5hlhfPWZuU1cGzTvjCAE59CPmBtS9GNBANRKNDTDeHcGQwVqQBKzJMXA5UQ9cKHQfOrlJsVCbx8v8AmrMNh5kqBAO48uVdDagY+g3FsUGcOpOijISOYnX2rBYdZLhKhKSI00rQdp8QA/dWYAQD9aUpbEyk2NTOW5pihoUvYEKggRQWN4ZO1aNlIirmcHnOmlSo0aN2fOMfwxKWlJUgqn4CnVKj84NR4D2eeJQ2RDiz5hKdz7V9bY7OJ1UAak1wpRK1IACwAAekidKnI2ouiVVkuFsM4ZoNDKQkXlNydyedFM4xoGQ0IOhAB/mqFl6ALjQTEg85uIolxlUAwFK8pAn5ia83rNbCMRiJHhXlGlxrFtRWO7T9nypQebKe8TIJiZkQZHr8q1DWHVqZT0NwDzEfdqm+gBCoTJKSM0Rz5VcG07FZiMCwJyEzl/MLX5J6VXxHhKbHW40PXWj+EYE+NSXe/wDF4klISU9EdOho/wDCQmySOhFdTX0qyXZxeUFMW18+Z9a0jmGBTM0g4W+luyxJAqzF8SWAcqTHKb0KSol+l2Jwom2o1oJeFTYq9D0pQeIurNk5IsZJ+/8AijC0/lADiI5wZg1Kg5dQbUWuYWLzarMOx77z96Vc5wuW0jv1JWTAOUEE6/Sl7nDHROTEZgDrF4jToahtQdMd2N3UspScyp1kDr586zoKcg7k/wBNRMzqI28quxPZVxxotl5S8wvNj6R9aOwnZdtnDZEXWLC+9zCj961U8kZKkJcYOwtW0JTt/FX4dCydbeVAYdZIOYXTcCeVG4F9S7ZoG0W9zrWS6zVsbMYYA6yTRjbpAyzfkPrah8AypIlSp+/pRjeOF5yj1/atJUl0yk2UcTeWhsqIOhuJIrDL4gLgbLBPlAv6VuuLPSysthS5Sd7acjXw5XGy0oSBJmQfMj9YqsfrFfD7XgGCttJJm1ug89qkvDqT+dQJVNxNhtJ28qE7HuBeFbJJuPUxzp6tQPI9CN/WspRQrA0WVFtNR96zRbabVBeCjxBITG/TWIq7DXE866fxrSaZnMS9oUnuzFjWbgcq0naFJmItaP1pMcKOVazVlR8GxxubMhspzpIlJI08gZFdwzj0Z3RlUv4EqNki02GpOvSgjwpIeU8Pi2BAA6ExdUHnNMi4D3ZUpS1CQTBieRJisM7d0KFGJ7bt4xWLw4YQhTThCVHISUKF1ZjNxluDHSmeMw4QshOg0rVPYgR4QRlF7b6a1mMe5KiTzrSErRSKWVwa0PBCJk+lZdRvRmDxZFbITN1j25AjTeh+HYPukgC8k5pvM/YoHh/FQqEq0NOHMQAgzoBSasjwrUygzmBI0g7UBjXIkoSdhFhI9qn+JS4m0BUWvr6VW3hnEXAM/wCqI6R1rgmqZoiH+ZZLLQsneEgxOx620qH+bockCUm8TKehtoYNXm//AFAJkxlP6V5sXByp9RB+h1tWfShRwpIUklS3XAbA5Qkg6fkAp2xgMqDdZtqvWkXDlPB9PesBTaj4MVhjeLnK62BItabjyrS9oMcG8OpSQST4RNjJtvXoKPOkN/wR4JkeInQRWsYwCMsQLi1ZThAhMrBgjS8RzkCiOPnEP4JxvBPpaeSUwoGYRN5MWJTPtUY2nJoUroh2h4MhpC1+p9P4mlfClSm2m3lWt4qwF4dGYhYygE8/DE+9YzAoU053ZunY9KtNKWoLqs0mEJywIEXJMRFVgpEkZSZN7j2Ex96VLD3B/UxVyQNRA8oNc+ZXIpAb2PgRGWdbGYnWBtP1olDaVJAAJHQb6aGa4SDMnNPIT9RrVCn1CMvO/O/p9Kw+lUA8V4IoiW0woayTes9he/70BKktJv4inMpXK2gFbdLhgylYMahUk+YNqXcVadBzMNtOApBGdZQc3KySIrWEOWh7fDuH4W+SD+IUbzlypCSKKXgwhR/pyqRBtFzr86VrwXEcQ0pBLGDEWUgqdXPMHwgCi+CcMTh2EpXiS85m8SlqEqJPwgTa8WrXJDaNkWHvIUQZg2IvYV8q7T9hit1OUwFuEK3gHWDry2r6Y/w1ywTAvIKlSesAUIOHOJXKlzG0QPQz+lcy2i7RSprpbhELYQhlCRlQkCZGYwNYjzq9zifhPxExtv8At5UOl4qg3mSIMkiNyYtuOVTYzBRg+EiY6+/7VLsfCxbii2NUqMzMSI1tMU7wyJR5VmnXHAk5coN48I9wZNP8GtWQEnauj8b6RkF/FGsy9PXpQxSKc8RIKDzisyrEp3rqkyUOF/AJSDz52N/lFXMsJWNYSLgGee/pVWIclcJm1tCRP2aLeaASIKQBcgkz865p9YLwp4osBhw6+E/YrA/iwqQa3jKEvAoJtCh0vy8qxOJ4Gphaib61UP6aR/gN3vvXkva0p4hjltmQnMPY1SzxbOPCCPOt0yWarhzsqEmLiK1zzmYBIuVD5bmsdwNmB3h8X9o5VtcBkSJUqXDrplBGwqJzSQizDYNtPigZk/m5VJwoWPEDrsb+cfOr04tH9unSq3VBWgNtwPua52BV3QBKgCb2gfvrRDiQUZiQnlI6aVWEGROaAZvao8T/AOm4SCoKQrp+U/Ced6IoGzLcK7tGKSZfwS1lRUIlh0j+0kFIOptB1p1x1YcDYSpShJJJETtyrM9n+KZVJSca8hQ0RimAkXsBnISCeUKvWteQVLQCrMSRJ062A0rrfhP06zw8C/iKdIJ0jW3WvYR/u3igIhtSStayQEj8uUf3KNo6UUl9MmLx+nQUi42sZ2nQgvKQSAjNkQM0f1F5reHL11rnxtKQ300SUZmShQi5gHlMiszxbDZChQvcijMBiUYhl1C3C9C8yi2TE7oSoRIBFV8QGcEgQAAYJFotFt61yepjiS4YvPAO8imLmEAKRa8Ak/OlOBbykQetNXsZE5o5STGnn5VGWl0OklYNSUWm/wDb586raSUyTyvc/YoHE8aTBlRToInX/bzqpnibawcsyDB1idPQ9DXM5p+FUNHH7Wiw+fQbzQ2NBcbUAvKBEKHhUCPOx/mqwoWzQI0iIvzFS4kwFphOc38RTEexvHle9a4nchMyWNbYaCjjOJvm9mysIkbpyoAKheqeFYDCIWrHO4buWGk/0kLBJN573KfzEwBN/ejeJYgoCQ0gresE96glAvclUbC+t4pSeNMOOZ8bik4jIoBvDsoPdhy4BWN1DaTA12rdMGb3AcQ74JUtCW1LBUEFXjCdiY0P0miVA/lJ/T1NYzCcalaW2PwzWZwFYKwXlAGSAkDU33rZOkkHKAfM/UVnJU+BR51qLyCfL9edBFzxEnkbbEb36Vx5ZSnYHdIvQ4xZg2sr296xkxpHm1SqIjNAA1ETr/NOn3u7OUi21AcIblQJTEaffKrcc7eujBGlZMn0r4jipFtTpSfKrkPYftUsWc5IzEDodR6VV3Sevuaxyzk5cNIqkP8ABrUQrS8mZINyOdSew4mTmM2gaAedLsFh3iJmEk2E/c7UfhvDqrxW8h7nWj0zCcJh0trmDMEz0FH4nDodQMwFxSLF8QKbElUnQJmx5mrOH8WHdEkxlKh7V04aaoiVi/i/ZdtxJCNazTfBu7UUqRAFGcP7Rr/FLSpXhMAdJAMfMVpl41t26kFRAgge16p0laHbFnDoSQiIOw8/v5Ue/hCUglRRCrGNjljbzq1KEhVhCyLa2A/YUShtVpTIg78vKuJ/t1lnMIiEwlaSecfvRTbgAi9hcpECaGQnwryiSYg6X+lBuOOADM2N9SQoegsaLoPRu7igBbbY/etCY7E50FECCCDmHMEemtCHH+Hw203mkvEOJFZ7tsZlc5gAjXQaRRs/gUKOAphPdPYF55s2zd6MS0fIOK8I9LVsuHt5cmVOWDYTMAbTWT4EMKh1c/iGnlSpbTZWGl6kOCBlEjcEXJoxPGULZTkUCTEwZjncEV1TlURJdNc6kOHNooXmBPzEUBxTDF5KkZElJEKChadj5TSfhXFAYAVA5+KI603eeKjCXCkWMp36RNcikOqOcBbfIHfIabSAQUNydLakAAdKQcW4kUOFASQEklQAEwEkgADYCnuEwaO9nvHphKlNBZKCdiQRPLS1cxPcgqUo/wBRQg2H2bV1SW8UxJ0xLwPtOy84Q26laRaR+tE4zGIU+4QpWZATNvCLczudbRrWEe7NtvPrDALDg8WZPwxNpEi88q2KOGOLbyHMnQFRg5oiSdLmKzzSvhSSFXE8Ep0EuOEkmQmTtManrVGEU9MZ1KiyQqPD1gTI3vWjXCkn+mSEEZiTBiImINT4fwvKFHJkAHxLgzO9jP8AzXLGLQ20L8MytQlLwF77g7EffOmzDmRCkLUJvFiZAOxGhGnKhlcNAyhCucBM77gHWr8N+IQ2pCkJyG4cz+I2vKI1tzit8K/YTA8Hhe9dHeAkCZkkx/z5Urw+BxDWJWW14XDoBhEonvU/3KuJImOdq0WDZEGCQqb6X+YpZ2j4fiHVI7ptD7aQQ4w7AzyZC0K/KtJHrNaKX70J+BmDdd7yX14ZeW6Q2k5p/wC4zpypuvEj8uu5/c0i4SR3ZCcJ+GA0zlJcN72TMCdyaKIJMajpNifWKjK2mVGmFreJ5abioZyYgCdI2qhDZ0kT5n2tRDZSgixKuXLrWUf2G+DDBNlCbmTzoPGKM2pihwFIj1pU+kqVaa65S0iZrrBHG1SSPsVwZuXyq3ENqnTTpB9wapgn8x9/4rj2NaGLmLR+VYSADy16z1qH+YJVAyruEwYTBO5FzHqKUO40lQlX9NQJggg68hrtrVisQQBAmNyLH1rS2RQc6VBwBC/ANZSL+Rm1Zvj2CWs5mHS2R8SZBSonp16RTVRVlCivu0gxoBtpaoMLS74EgrB/0n30ilu14FWZXs9wlaVhD5SHluZkklRQ4dDIBsCnboK3rWGyLlIKRcDW40uOdqjheBpBKlHMSPzQUpA5AAa04SU5co1B8Ptzo2b9FxeFWHS5YJNiba+szc0Ut85lA63MA7T5CqW3hGUGDeI+em9DOYs6pgyNFEBR6K5U0IvcxQgiMvnv7a0HinkgAkqO2VItPMk1U4xnhV09EnNHqNqueOUZQPDGuaFGwuDSAqgDRMEiIAAM7annQvDmEtIJPxqBzFQhUcgNhNVPwQruwlZEHKZm1xf9aUcW4p+HbSrMU5iE5FCYUqTE8p+sVcGMeDEFtt8d9nQEGG+7yqRM2LmhTyrKdneEpS2e4SrxElaTcf7ROwja9GcN4r3jKkSVAxCS53kbkJAFgBpJmKZ8JhJgGBHw315i+tXm/gInwvCpSiAkpJOx0I1EU2wjiQB4hFwSL+l4PvVjOBmFHwqgXnwq9OdWBpGaJkmNRA5b71jrQ7LMe0mWlkKUQbd2YUEq8oKk2Ep6dKzX+I0shtYkokhQAOYAic2b03prxrHJaaKlZkwUglPxJk6je2sdKA/z9l5tnxlZsheYfGfhCxsRm5c66IO4skx/ZTh614nvQ6tRMZZBHhJkhexEb+VfV22BlBKyQkRc6ny29aqweEKZSlABtJAgfcVYtMr+FUWAABA86yu/Rsj+GNioiDsQPMXk0G/gCVkqzBJtrOvXbSKaBAylMqI66D10/wCKkzhASClVok3kTpFJoLEzmHIbUQ2AADabqtzB+KbUmw2CbKAoJfKHVApbeJAQpUWSjYDW9PuPOJI7sFYnUpsUj8p/8gBfnQzKczrU3ypK1RaTYXTzm9awVJsC1ODPhlM5bXiQB+l/lSnj+Fxq0IOAeaaWFEnOfCpPKYMXrTqVZRBEm4n23+71mO1iH1FpWHKXMpXnYSoIU42RBSDpIMH9azxr9xt8C+BpxZA/GhpLn9rNxb8xJ58qNfeO6Yvuoj5JrPdl+5KV/hxiUEznL2dSkn+wZzcAiLURx/GhhrMVqKthESec0Zk3II+DNrEJmCUydkzPvXMfxCPy3g8tqw/De0gBUZAMkgn5z+9VYPj7mIxYSWz3abKgwZVMKBFlJ/enBaopo0nAu0yXZCZ3mYFxtc2orv5Mjne0yOXQ3oLh/B2GlKWLFZ8UmTPlTRI5fCOlZze/AVIHcxGWN+RFjHIyY/4qacYeX/qf3qa0mJ/L93oUg7Z49P3rPz0Yx8CvCtBmTlM+sEzcHrUm2UGABlJsJA8IG0zbpRTuCbWMx8CdVmIn0Gt6HGEacOua2wMdCSd6tpmYQ04lIMFVrFJOnUczXkAqHizAAGcxA9bC1XNthHxLUqB4dNvr51SvFpVa48iN+dtaQEQ6SpsJHhFyYlJHIGqfxXiTCFEDTw25TM6VcCoeFu+hCjcA8oJtaamcQ7nUEoQQCRcGevpTQyCsUglIiVTaEm0esG9RSuQYyxvmEx5k9etE4nFlv8jYgCbx58/sUIcrrgCYgCVeK6bSCB+YHmKeyugo8l1RspNtlIOUSNoEmoP4YqTKdQo5gZmDpBm29cw6CgDUkk6GfcE0SwCQfASOU3tfzsbetMVC5zEBCTIShUQDbxHzsZisZ204s2vChCQFqWsApnxG/wCXcKNorYcU4OnG5FhTrRbJIyxlFoJKVDpSIf4fMHEJfUtS1ySUjwJJ55TcazYitIOK6xMWdjuzRYV3pdUrLmyIUISlJuRMxn2v1raN5D4kSlXI6DyPOmOHwOqiQZ/KQmByvyqSmlTBCUgDSLem4qJScnbDiBWZjMrceIkz9dTG9X31CU5STBvY2iTt/FdjwkkAEWF8xj0+nSpsvpnLlInpYk/QUkOxb2jwC8RhHm1kAqR8SYnMmSII8gdtK+bdgeyahjW1l8KQE5wAZWDIISpJ0uNRrFbXtQXhm7mJSCQlWipBBHMGk/8AhK26n8Q7iGlBbigJMjwpB8Ma6zW0XUGTXT6Oq8KC8siJi08wdKvH95PhA2kzAt6+9CLWk3E6/CYHrp86rcNrKi0/Fy3jb0rFuiqsvc4k0oAklMaWPyHrVKsSgAKDhSCNxAO2npUcLjgqSEfD/cADy5TXzHjnaZ1br4cSsNGUtqCVHu1J0zDkefWqh+zCkhh2u7ThDq1thS1ISAAFGSFGI63v7057HMYgtLxDye7W5GRC1ypIT1JkSdqzP+F+DXnceeTmcVmCVFOiUj8uYWBMXibCttjEKUIWdNgINutVklSpDXQpbqwgkAakjNe/RROlJuOMB5ttK05XgSUraOVYUBPgVopUXymygCNqNRmAAAkAEZbG3XrvSLtO6pCQrKlaBdxsxOUEELRay0mD5E1GK3Kxvwb8CxLhAK3FPEpPiWjuzYhJhs311J3qjtFwdGKUO8zJjdKoPqCDS7slxNvEvKLQCwlELcIWFST4UkrURAANha9PsRwhPiMrE2gKGh6xNGfba0Ea+mAxvZFGYd08vcXAttuP1qfZvhasOr41LAJIExln/TqPpW8GFSlOUjMDad/Xy0qJ4anQJA9NPIistptel0kUMNyAru0kg7RbrNFqHiEjKRqAqT/41U5hiNQFX1jTlberxgZUVQLxEAXAsDOxqUhFILY3WDO4AjlfSvHJ/d/7fxUnG8lyM3moH60P3x5/+1XTEOfxUjNFj8EZZg/27VBTznjy5kpvF0kabCqOBYkutmQEhJTZMj4kBViDaDRmIxxSShIMlKzmKpjLbSKfSRM+88lKZJUTbMUzY3+H70qTeHeWQe8BgiQG4IH/AGkA0UUOKKAVg5h4jkvI3Em2tHYhhaRKHCgQLAD61k0/Sr+E/wANMZAonfl7C01cypZSbAece1vrSUYYkpJcXqDZRGp6GpYN9XeqbBhCSAAAPzTrIJPvVKYq4FFBOqYkxcTJHUVe7w9BhR1HKQdBy1GtTLEoCcxAgkxreNOVJ+LYlaAtQV4QQAm4ix/MDOlU2L0YYZaQcqbGDrJ+tTbQUEk5lc5sPMHWkuAxIcUlOXKowcwNxPpf1pu42o5RnMBRCh/d+1ClY3Gg9JXltlN9CSLa3MGaoSogSoJPOL+mgvXi3KQqSCdb1JhvMDcg+h26irJoi1ikx4UEkCfEQEjlGus1xLucE5UyNPzSPOfnXjgoQb7gGwm3Wq1tARl8NFhRehCVDIQEKvdJgHaJ9qGcwYFljMLpExm9+lqvcZGUJO+Yzv4TXHXShsAHe+l55yDQAK00YgCJEHvLg8xJm+4qxCWkCxyRqNvr4ankCgAoSFSbSIPzFUYnhCLTMxYixHSd6mmMtHE0JVAeSY2y6eo6VxIbjOCCDNyNfU0raw4RC0xexBEzG5qfFcSpOVJggHQAJ5mhtjovTjsuYJUoEmAUicsi20Eae1JeLr8IUrKVSdUgT/4nSmDKs9k+ADlc89aFxLKVyIi8+cVDtlKgLhoBJASUjWx+QvTtxSAACHhodUCdN72qrDshNhaBrvbrQmIezAAADzv/AB8qIMbQmxPawEuIRIi6TA8WXX1+tIuEYlXE31FSihpCQlYgnOFSMmW8cyfKmvEuybKyTKh5Ej6GjezWCSxKEyQTJk76eZrf/KlGl6RTbHHB+HoZbDbCQEDYW/8AKfET50ehZFlEX0JGnSqQvmJvFcxuIUIvp+grJuygtaoGs+QirEupixHlNUYTElYE+vWouMpKimBAvTqvAOPYlCRmmYMRP6GoqdEnxFCugj7/AEqCsMgEEpCgAbH96Owisw0FL30CkZ8pKglR6pGb9jQ5xJ/0f/z/AIq/EtTNyIpecF/q+X80m6Cr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126" name="AutoShape 6" descr="data:image/jpeg;base64,/9j/4AAQSkZJRgABAQAAAQABAAD/2wCEAAkGBxQTEhUUEhQWFRUXGBgaGBgYGBoaGRobGB0aHB0bHBgYHSggGholGxcXITEiJSkrLi4uFx8zODMsNygtLisBCgoKDg0OGhAQGiwcHBwsLCwsLCwsLCwsLCwsLCwsLCwsLCwsLCwsLCwsLCwsLCwsLDcsLDcsNzc3LCwsNyw3N//AABEIAL0BCgMBIgACEQEDEQH/xAAbAAACAwEBAQAAAAAAAAAAAAAEBQIDBgEAB//EAD0QAAEDAgQDBgQFAgUFAQEAAAECAxEAIQQSMUEFUWEGEyJxgZEyobHwFELB0eEjUgcVYnLxM4KSosLyk//EABkBAAMBAQEAAAAAAAAAAAAAAAABAgMEBf/EACIRAAICAwEBAAMAAwAAAAAAAAABAhEDEiExQQQiURMyYf/aAAwDAQACEQMRAD8A+jlV/U/JVTAuPvlUlC9uZrzlxA03PvarEDKd2HqeemnSrv7aqWkaj7+4q3SkBFys3iHD3iv9xrQ4k7Vl8W7lWs7Ak+lKRUQhGcmKk4pSdTfb0rH9nOJcSxjzjuGQ2rDJVlSlw5cw5hQBM2+dHcXx6mH21OnIDPeIUboI1II1H7isnZrGgp/ibu6FKQSUryiSEm2aOk3r5l2i4w4lZwmHMAKgrHxrVpOYaC9fX8F2lwrycrAzZ5BJECN6p41gsK1h1rQhOeUiYAuT9NaiMqZUlaKOHYxQS02SVlCUpUo3mBE+9O206RWd4OLTWhSdKsRlezEfj3xF/H9a2bIrLdn2D+MxSzpOUHrr9K0wPKmgYStUVwOUItyvNGmSHZ6rm9qik15S6Q0WhNSgHWoZvnXcwqWUeU3IibCqlSBr71YTHkaio7GkOykIMmTavEmPD61MHW9oqKTaaVAVtghUn2ok2vUFL517XSqQmcU9Br2JkxXlInWprNooEDE86pU7avYhzbWqEE60AdW75g86LZxGlAqHl1rqbGaaAZKcmvZ6DDsVzvzQwNC85BIEEk2IOlqiQY++VDvpPen/AHp+aYotCbCa2RzkMv371YtQroQIjT7/AJqp7b50wKnFb1mOK4TN382SUqkzAEiNa0rptSPiCEvJdZvlclKus2/SssjpGmNdF+M42rBYTDvMNf005EuoAMhJEEiNSDHoaXf4iYIY/uIUG1FOYE/m6edx7URjuDOqwqGe+shYkjdIVp5RSri+MJxAShMpaSpIO5ICTbl8XyrLfhrpbM/wbspi0OlKHIyiJuBfcHcU34lwjHZW21QQLmDIzaD0A+tafBOOADKAAkRljWJOtO04hciUCOe80KV9BxowfC8RiEZUqaKdCTqJi4HO1aNrjQNo0/StGClW19pqj/JWjByiZn209jNOwEHBsUCXgBCu9USDrtFaHCtyD6UCjhGTMpNsxJJ3vr+1D4PHLQ6ErSQkqIB2gffzqkyWMn6qbPvQGJ7SsKnKoQCQOpFjHSZq3C4wKuPbeqEMUqqalVR3m4qOY70MaCQq1TzTB3oTPUFYtKfiIHnUsaDFKtQ7uIPK9C/5innNcQ+VEwDbWpbGFl2U2ruGWYv9/wAUtRj0TlzX5eVEN4pJFvlQMYzrUW0QZFCtOWrrj8aUJiDVri9DvPjnflVDTxUsCYqoALX+9UItCulQUipC3O1TSZFFADBoz+1WFNWKc2mKgaAKCm3SvAD+0e1XLSIqrLUsZo8TiClavCD8G8amJ9KIWs68jQePH9RR5oHyVRo6V0I5wZTqiCo/CLAdbRPzrxNhXy3h3+JGMLzpcwocYbWpKu7BC0QfPxGALRX0bBcUaeZS80sKbImeUagjYjlSsKEmP7TJSXUZchTISpREKj6etW8LeUWkrXZU8xed7a1kuH8SbxGLUm2YKVBjUTp19KL7YcaRgsiMi0pUJSEJBSVctRF4Nq57cvTo5E062LzGpsfPnVC+BASoRKtf/X9JoTDOPltKlKSFAAqSLwQNCfUexrTtmUgxqBbzqFEvYUsp26/VR/8AkUW0s2++X70v4g2UmRJ106hQv71bh1ibmxFvIH/80IQzbdB2orDvJ3FKOZGyT87/AEAoXEcbbR4SrxACQOZN79SYp2FGoS82oL/0WPtMfMVTi8E3lhREAGTynX5Uo4ZjwUZ4sSVeZOn/AMilPbPFuOljAosvEql0jVLSYKz0mcs+dCdktUIexnY1l6cQpSu7KnEspmxbQohKvXbpWuPZhoQErUlWgPKNTFP+H4ZCEQkQlCSEpGgSiwA6T9Ki814jGyPYqn9qTbGqM2ODrBJD/hKbSJMzrUWuCP5pL83+EJvl/eabut5ba+GPpUVv3kfdopbyL1QGrg5UDLq+XLzqZ4K0RC5ICpueketE97I6WqsAk66Gk2wol+GbEZUiE3Ft6mGEqRBAAOooNbxjTf6VYw9Nyf4qLHRNrhbQnKgJnUgQT51cjgaAmEabDlUmV86L70gWEU7BiN/AKQYuVeVvQ0H3xT8Qv1tWwUznTdRE8rH3pNxPC92PCZTcqKjJ+lWpECEPrkwk0Vhc58+tH8MwCXQMu952p032eTvb751vEzkxTh8OVedVYjDFBmK0zCW2rBSbnc0VicKlxEi8janROxhnHaqS4NBVmObKFEEaUF3tqhs0SDc9W979xQ+GWDeb0VHSkA/xaJWDE+EipqPh86hjVHMjrIryk2IkGLSPnXSvTmfh8/LIwicQsD4sZPotSZ+SqC7QKOBcUWhOHxRyrRMBDuyxynQ+lPu0DQUt7Dq0fb7xsjXOiygOtkH3r53guILxLGIYeX/WkqSndJbi8eYrH6zW/DZ9mmEhGYoEzYED60XxxsPJgpCspFj1t6UpwPGC6y2pHxKSkxytcn50YFkII1ki4gzHmQDXO3qum6Vs5wwnMYOYKVFtOVukVsWnIEelZThjgSSDObWFa/K1MxjswnS/0qk+A0F8SXCbiTBtMSaXoUUqUDcRY/MCsd2w7ZlSyyxHh+JZvfkP3qvgHaR2Ah3+qNJHxCem9P8A6Sn8N13c94AbqIF9gkAH3JNYA4VasWppuTJMk7ATfyGatW/jSmbG6bAgg229bVf2f4VAKl3UqCsxczfIOgED1NJu0MbYVLTKEheiEFwnkhsW9z9KyXZVLmLxqOIKk9469kuRlYaSQBH+5STFPu0LXfrRhB8T0LfjRDDZnL/3fCB5mj+CYJCHCUJCG22AG0gWHeqUpVucJT7VceIl9Y/wohoTc90knzWSfqa86iS7/wBg+X81B5yEEbjuk+elRccJ7y35kxy0TNQxo5jECSeo+ZBoVxkToJo1xF1eaT7f8UOpPuAfrWbLQJl0HqdvKuzF9t6uVF+mp+QqJZmRIgC9MYlx+oAPkPPnV2HEWJk1LFQEm2hsf1+dAMuqCrmbnX61DdDHrROookLTuSaBZf0vRHekHwj3/enaBoK/FjQem1RfVbxCqmsWof8AVbkf6PF/NMWglaSmbEWkXH8010nwTfhihWdu3MXpi1xLMn60u4LiCtJCh4gSCJ1jePSuYpkgmLDcCL/tWiyaKyJRsFx2ZRhAlRrvD8a/hycqs4iShWk8gRpvV4SYSQCATYC3mSTcm1Uqdi5gjQnT5a1xZPypOa+ItY0kGOY1rHNko8DgHiQr4k+fMcjWWKClakqt+9VcXC2X0us2Vseh2PMHlRLz/wCICVpGVf5k8iPqOVd0/wCmUX8J4Imd7e1MQ+eZ+VK2FEEgi41v+hosOHpQmNmtxahAJTKtp261UwtKbq0t86rD6VWCkqNjAM2qOMVKFDSADXTCSbOeS5Qn7cMFzFYJSD4R3mgiD4T6yJFYztDwlDOIViMmUhKiSN6+pvtBTAUb5LzvbX5V88/xEeDjfdoObMmxTrfn0qM8alaHgltGn8Mx2cx4DCQE3gSfOTTjh3GGS6hpxYSEpWV5tBBBv5zWe7O4VSUZVSIOlA9pOF5jmBhWhjcdahwjNUbbOJpOJ8VR+JQWXkKZIzFQUdtoO9Vce7Tp7sJZVK1A3GyT15187QVAd2nQmSY1p7gcIIAVBIjShY0id2wPuCbixP1r6x/hl2SKkDEvAGboFxMfm/bnWa7McAS+74jDaIKzz/0jqa+to40kAJQAEiEgkhIEch6RXNmyr/UuEX6R7QYRGUmJUIMwbEmlzDqWWS6sFRFkgaqKjAA8yabY9anEKAvmETB9OgrF4fjQ8CFghxLqk5eoQqDSwtFsMbZWhU5kqedUC+4PyoE5Wk9ATHua0mEIuOdvb/mseyvKvMSYVmOSNVEzfewojBdowH+7IiQYJtMRbzvWu3Q1NapOYq65T6pqa/zdQCPMW/ahuHYsODMnQ2+/lXcUk8/Khu0SkTdft5j56R8/lQq3ZHmn7+dUuOwJPn67ihH3xcTePcG9ZtmiGCliRfUk+2lcQoWSdR4lee1Ls/ikmwNgKsYdOm5uTz+xQgZTxp/+nJtMqHQJ/wCaT4dpSlFa1ZEp0v8AM+lMOKEpaKozkEJPROYZj5DX0pU0v8S6tophpEKcV/duEjpa/nSkuji+DgLSoAN+PyIsetXqSs/GowNkiPeqc2YZcKEo08RTYem9cZZxCTKnELE7pjzFqzYwnB8RS2rI2lxRGpMmJ6nan2EemCdTSthJJkge16bNCBp7VomRIGGFSklwCFE3P2aqxS/6iToTYnn/ADRuNYiTmItpzpAcTKEqOoV9D+1OCtNEWNi1E51gXgE7cvKuFASQkkRb8tvfnTFaJSDaDBvvXlJVl8OUDpHua53jQ9xFxTh6VkVH/KJT4bED36GmaGVXzEK5QR9Ioptrw2r0cX7QRlLjMW5hlhfPWZuU1cGzTvjCAE59CPmBtS9GNBANRKNDTDeHcGQwVqQBKzJMXA5UQ9cKHQfOrlJsVCbx8v8AmrMNh5kqBAO48uVdDagY+g3FsUGcOpOijISOYnX2rBYdZLhKhKSI00rQdp8QA/dWYAQD9aUpbEyk2NTOW5pihoUvYEKggRQWN4ZO1aNlIirmcHnOmlSo0aN2fOMfwxKWlJUgqn4CnVKj84NR4D2eeJQ2RDiz5hKdz7V9bY7OJ1UAak1wpRK1IACwAAekidKnI2ouiVVkuFsM4ZoNDKQkXlNydyedFM4xoGQ0IOhAB/mqFl6ALjQTEg85uIolxlUAwFK8pAn5ia83rNbCMRiJHhXlGlxrFtRWO7T9nypQebKe8TIJiZkQZHr8q1DWHVqZT0NwDzEfdqm+gBCoTJKSM0Rz5VcG07FZiMCwJyEzl/MLX5J6VXxHhKbHW40PXWj+EYE+NSXe/wDF4klISU9EdOho/wDCQmySOhFdTX0qyXZxeUFMW18+Z9a0jmGBTM0g4W+luyxJAqzF8SWAcqTHKb0KSol+l2Jwom2o1oJeFTYq9D0pQeIurNk5IsZJ+/8AijC0/lADiI5wZg1Kg5dQbUWuYWLzarMOx77z96Vc5wuW0jv1JWTAOUEE6/Sl7nDHROTEZgDrF4jToahtQdMd2N3UspScyp1kDr586zoKcg7k/wBNRMzqI28quxPZVxxotl5S8wvNj6R9aOwnZdtnDZEXWLC+9zCj961U8kZKkJcYOwtW0JTt/FX4dCydbeVAYdZIOYXTcCeVG4F9S7ZoG0W9zrWS6zVsbMYYA6yTRjbpAyzfkPrah8AypIlSp+/pRjeOF5yj1/atJUl0yk2UcTeWhsqIOhuJIrDL4gLgbLBPlAv6VuuLPSysthS5Sd7acjXw5XGy0oSBJmQfMj9YqsfrFfD7XgGCttJJm1ug89qkvDqT+dQJVNxNhtJ28qE7HuBeFbJJuPUxzp6tQPI9CN/WspRQrA0WVFtNR96zRbabVBeCjxBITG/TWIq7DXE866fxrSaZnMS9oUnuzFjWbgcq0naFJmItaP1pMcKOVazVlR8GxxubMhspzpIlJI08gZFdwzj0Z3RlUv4EqNki02GpOvSgjwpIeU8Pi2BAA6ExdUHnNMi4D3ZUpS1CQTBieRJisM7d0KFGJ7bt4xWLw4YQhTThCVHISUKF1ZjNxluDHSmeMw4QshOg0rVPYgR4QRlF7b6a1mMe5KiTzrSErRSKWVwa0PBCJk+lZdRvRmDxZFbITN1j25AjTeh+HYPukgC8k5pvM/YoHh/FQqEq0NOHMQAgzoBSasjwrUygzmBI0g7UBjXIkoSdhFhI9qn+JS4m0BUWvr6VW3hnEXAM/wCqI6R1rgmqZoiH+ZZLLQsneEgxOx620qH+bockCUm8TKehtoYNXm//AFAJkxlP6V5sXByp9RB+h1tWfShRwpIUklS3XAbA5Qkg6fkAp2xgMqDdZtqvWkXDlPB9PesBTaj4MVhjeLnK62BItabjyrS9oMcG8OpSQST4RNjJtvXoKPOkN/wR4JkeInQRWsYwCMsQLi1ZThAhMrBgjS8RzkCiOPnEP4JxvBPpaeSUwoGYRN5MWJTPtUY2nJoUroh2h4MhpC1+p9P4mlfClSm2m3lWt4qwF4dGYhYygE8/DE+9YzAoU053ZunY9KtNKWoLqs0mEJywIEXJMRFVgpEkZSZN7j2Ex96VLD3B/UxVyQNRA8oNc+ZXIpAb2PgRGWdbGYnWBtP1olDaVJAAJHQb6aGa4SDMnNPIT9RrVCn1CMvO/O/p9Kw+lUA8V4IoiW0woayTes9he/70BKktJv4inMpXK2gFbdLhgylYMahUk+YNqXcVadBzMNtOApBGdZQc3KySIrWEOWh7fDuH4W+SD+IUbzlypCSKKXgwhR/pyqRBtFzr86VrwXEcQ0pBLGDEWUgqdXPMHwgCi+CcMTh2EpXiS85m8SlqEqJPwgTa8WrXJDaNkWHvIUQZg2IvYV8q7T9hit1OUwFuEK3gHWDry2r6Y/w1ywTAvIKlSesAUIOHOJXKlzG0QPQz+lcy2i7RSprpbhELYQhlCRlQkCZGYwNYjzq9zifhPxExtv8At5UOl4qg3mSIMkiNyYtuOVTYzBRg+EiY6+/7VLsfCxbii2NUqMzMSI1tMU7wyJR5VmnXHAk5coN48I9wZNP8GtWQEnauj8b6RkF/FGsy9PXpQxSKc8RIKDzisyrEp3rqkyUOF/AJSDz52N/lFXMsJWNYSLgGee/pVWIclcJm1tCRP2aLeaASIKQBcgkz865p9YLwp4osBhw6+E/YrA/iwqQa3jKEvAoJtCh0vy8qxOJ4Gphaib61UP6aR/gN3vvXkva0p4hjltmQnMPY1SzxbOPCCPOt0yWarhzsqEmLiK1zzmYBIuVD5bmsdwNmB3h8X9o5VtcBkSJUqXDrplBGwqJzSQizDYNtPigZk/m5VJwoWPEDrsb+cfOr04tH9unSq3VBWgNtwPua52BV3QBKgCb2gfvrRDiQUZiQnlI6aVWEGROaAZvao8T/AOm4SCoKQrp+U/Ced6IoGzLcK7tGKSZfwS1lRUIlh0j+0kFIOptB1p1x1YcDYSpShJJJETtyrM9n+KZVJSca8hQ0RimAkXsBnISCeUKvWteQVLQCrMSRJ062A0rrfhP06zw8C/iKdIJ0jW3WvYR/u3igIhtSStayQEj8uUf3KNo6UUl9MmLx+nQUi42sZ2nQgvKQSAjNkQM0f1F5reHL11rnxtKQ300SUZmShQi5gHlMiszxbDZChQvcijMBiUYhl1C3C9C8yi2TE7oSoRIBFV8QGcEgQAAYJFotFt61yepjiS4YvPAO8imLmEAKRa8Ak/OlOBbykQetNXsZE5o5STGnn5VGWl0OklYNSUWm/wDb586raSUyTyvc/YoHE8aTBlRToInX/bzqpnibawcsyDB1idPQ9DXM5p+FUNHH7Wiw+fQbzQ2NBcbUAvKBEKHhUCPOx/mqwoWzQI0iIvzFS4kwFphOc38RTEexvHle9a4nchMyWNbYaCjjOJvm9mysIkbpyoAKheqeFYDCIWrHO4buWGk/0kLBJN573KfzEwBN/ejeJYgoCQ0gresE96glAvclUbC+t4pSeNMOOZ8bik4jIoBvDsoPdhy4BWN1DaTA12rdMGb3AcQ74JUtCW1LBUEFXjCdiY0P0miVA/lJ/T1NYzCcalaW2PwzWZwFYKwXlAGSAkDU33rZOkkHKAfM/UVnJU+BR51qLyCfL9edBFzxEnkbbEb36Vx5ZSnYHdIvQ4xZg2sr296xkxpHm1SqIjNAA1ETr/NOn3u7OUi21AcIblQJTEaffKrcc7eujBGlZMn0r4jipFtTpSfKrkPYftUsWc5IzEDodR6VV3Sevuaxyzk5cNIqkP8ABrUQrS8mZINyOdSew4mTmM2gaAedLsFh3iJmEk2E/c7UfhvDqrxW8h7nWj0zCcJh0trmDMEz0FH4nDodQMwFxSLF8QKbElUnQJmx5mrOH8WHdEkxlKh7V04aaoiVi/i/ZdtxJCNazTfBu7UUqRAFGcP7Rr/FLSpXhMAdJAMfMVpl41t26kFRAgge16p0laHbFnDoSQiIOw8/v5Ue/hCUglRRCrGNjljbzq1KEhVhCyLa2A/YUShtVpTIg78vKuJ/t1lnMIiEwlaSecfvRTbgAi9hcpECaGQnwryiSYg6X+lBuOOADM2N9SQoegsaLoPRu7igBbbY/etCY7E50FECCCDmHMEemtCHH+Hw203mkvEOJFZ7tsZlc5gAjXQaRRs/gUKOAphPdPYF55s2zd6MS0fIOK8I9LVsuHt5cmVOWDYTMAbTWT4EMKh1c/iGnlSpbTZWGl6kOCBlEjcEXJoxPGULZTkUCTEwZjncEV1TlURJdNc6kOHNooXmBPzEUBxTDF5KkZElJEKChadj5TSfhXFAYAVA5+KI603eeKjCXCkWMp36RNcikOqOcBbfIHfIabSAQUNydLakAAdKQcW4kUOFASQEklQAEwEkgADYCnuEwaO9nvHphKlNBZKCdiQRPLS1cxPcgqUo/wBRQg2H2bV1SW8UxJ0xLwPtOy84Q26laRaR+tE4zGIU+4QpWZATNvCLczudbRrWEe7NtvPrDALDg8WZPwxNpEi88q2KOGOLbyHMnQFRg5oiSdLmKzzSvhSSFXE8Ep0EuOEkmQmTtManrVGEU9MZ1KiyQqPD1gTI3vWjXCkn+mSEEZiTBiImINT4fwvKFHJkAHxLgzO9jP8AzXLGLQ20L8MytQlLwF77g7EffOmzDmRCkLUJvFiZAOxGhGnKhlcNAyhCucBM77gHWr8N+IQ2pCkJyG4cz+I2vKI1tzit8K/YTA8Hhe9dHeAkCZkkx/z5Urw+BxDWJWW14XDoBhEonvU/3KuJImOdq0WDZEGCQqb6X+YpZ2j4fiHVI7ptD7aQQ4w7AzyZC0K/KtJHrNaKX70J+BmDdd7yX14ZeW6Q2k5p/wC4zpypuvEj8uu5/c0i4SR3ZCcJ+GA0zlJcN72TMCdyaKIJMajpNifWKjK2mVGmFreJ5abioZyYgCdI2qhDZ0kT5n2tRDZSgixKuXLrWUf2G+DDBNlCbmTzoPGKM2pihwFIj1pU+kqVaa65S0iZrrBHG1SSPsVwZuXyq3ENqnTTpB9wapgn8x9/4rj2NaGLmLR+VYSADy16z1qH+YJVAyruEwYTBO5FzHqKUO40lQlX9NQJggg68hrtrVisQQBAmNyLH1rS2RQc6VBwBC/ANZSL+Rm1Zvj2CWs5mHS2R8SZBSonp16RTVRVlCivu0gxoBtpaoMLS74EgrB/0n30ilu14FWZXs9wlaVhD5SHluZkklRQ4dDIBsCnboK3rWGyLlIKRcDW40uOdqjheBpBKlHMSPzQUpA5AAa04SU5co1B8Ptzo2b9FxeFWHS5YJNiba+szc0Ut85lA63MA7T5CqW3hGUGDeI+em9DOYs6pgyNFEBR6K5U0IvcxQgiMvnv7a0HinkgAkqO2VItPMk1U4xnhV09EnNHqNqueOUZQPDGuaFGwuDSAqgDRMEiIAAM7annQvDmEtIJPxqBzFQhUcgNhNVPwQruwlZEHKZm1xf9aUcW4p+HbSrMU5iE5FCYUqTE8p+sVcGMeDEFtt8d9nQEGG+7yqRM2LmhTyrKdneEpS2e4SrxElaTcf7ROwja9GcN4r3jKkSVAxCS53kbkJAFgBpJmKZ8JhJgGBHw315i+tXm/gInwvCpSiAkpJOx0I1EU2wjiQB4hFwSL+l4PvVjOBmFHwqgXnwq9OdWBpGaJkmNRA5b71jrQ7LMe0mWlkKUQbd2YUEq8oKk2Ep6dKzX+I0shtYkokhQAOYAic2b03prxrHJaaKlZkwUglPxJk6je2sdKA/z9l5tnxlZsheYfGfhCxsRm5c66IO4skx/ZTh614nvQ6tRMZZBHhJkhexEb+VfV22BlBKyQkRc6ny29aqweEKZSlABtJAgfcVYtMr+FUWAABA86yu/Rsj+GNioiDsQPMXk0G/gCVkqzBJtrOvXbSKaBAylMqI66D10/wCKkzhASClVok3kTpFJoLEzmHIbUQ2AADabqtzB+KbUmw2CbKAoJfKHVApbeJAQpUWSjYDW9PuPOJI7sFYnUpsUj8p/8gBfnQzKczrU3ypK1RaTYXTzm9awVJsC1ODPhlM5bXiQB+l/lSnj+Fxq0IOAeaaWFEnOfCpPKYMXrTqVZRBEm4n23+71mO1iH1FpWHKXMpXnYSoIU42RBSDpIMH9azxr9xt8C+BpxZA/GhpLn9rNxb8xJ58qNfeO6Yvuoj5JrPdl+5KV/hxiUEznL2dSkn+wZzcAiLURx/GhhrMVqKthESec0Zk3II+DNrEJmCUydkzPvXMfxCPy3g8tqw/De0gBUZAMkgn5z+9VYPj7mIxYSWz3abKgwZVMKBFlJ/enBaopo0nAu0yXZCZ3mYFxtc2orv5Mjne0yOXQ3oLh/B2GlKWLFZ8UmTPlTRI5fCOlZze/AVIHcxGWN+RFjHIyY/4qacYeX/qf3qa0mJ/L93oUg7Z49P3rPz0Yx8CvCtBmTlM+sEzcHrUm2UGABlJsJA8IG0zbpRTuCbWMx8CdVmIn0Gt6HGEacOua2wMdCSd6tpmYQ04lIMFVrFJOnUczXkAqHizAAGcxA9bC1XNthHxLUqB4dNvr51SvFpVa48iN+dtaQEQ6SpsJHhFyYlJHIGqfxXiTCFEDTw25TM6VcCoeFu+hCjcA8oJtaamcQ7nUEoQQCRcGevpTQyCsUglIiVTaEm0esG9RSuQYyxvmEx5k9etE4nFlv8jYgCbx58/sUIcrrgCYgCVeK6bSCB+YHmKeyugo8l1RspNtlIOUSNoEmoP4YqTKdQo5gZmDpBm29cw6CgDUkk6GfcE0SwCQfASOU3tfzsbetMVC5zEBCTIShUQDbxHzsZisZ204s2vChCQFqWsApnxG/wCXcKNorYcU4OnG5FhTrRbJIyxlFoJKVDpSIf4fMHEJfUtS1ySUjwJJ55TcazYitIOK6xMWdjuzRYV3pdUrLmyIUISlJuRMxn2v1raN5D4kSlXI6DyPOmOHwOqiQZ/KQmByvyqSmlTBCUgDSLem4qJScnbDiBWZjMrceIkz9dTG9X31CU5STBvY2iTt/FdjwkkAEWF8xj0+nSpsvpnLlInpYk/QUkOxb2jwC8RhHm1kAqR8SYnMmSII8gdtK+bdgeyahjW1l8KQE5wAZWDIISpJ0uNRrFbXtQXhm7mJSCQlWipBBHMGk/8AhK26n8Q7iGlBbigJMjwpB8Ma6zW0XUGTXT6Oq8KC8siJi08wdKvH95PhA2kzAt6+9CLWk3E6/CYHrp86rcNrKi0/Fy3jb0rFuiqsvc4k0oAklMaWPyHrVKsSgAKDhSCNxAO2npUcLjgqSEfD/cADy5TXzHjnaZ1br4cSsNGUtqCVHu1J0zDkefWqh+zCkhh2u7ThDq1thS1ISAAFGSFGI63v7057HMYgtLxDye7W5GRC1ypIT1JkSdqzP+F+DXnceeTmcVmCVFOiUj8uYWBMXibCttjEKUIWdNgINutVklSpDXQpbqwgkAakjNe/RROlJuOMB5ttK05XgSUraOVYUBPgVopUXymygCNqNRmAAAkAEZbG3XrvSLtO6pCQrKlaBdxsxOUEELRay0mD5E1GK3Kxvwb8CxLhAK3FPEpPiWjuzYhJhs311J3qjtFwdGKUO8zJjdKoPqCDS7slxNvEvKLQCwlELcIWFST4UkrURAANha9PsRwhPiMrE2gKGh6xNGfba0Ea+mAxvZFGYd08vcXAttuP1qfZvhasOr41LAJIExln/TqPpW8GFSlOUjMDad/Xy0qJ4anQJA9NPIistptel0kUMNyAru0kg7RbrNFqHiEjKRqAqT/41U5hiNQFX1jTlberxgZUVQLxEAXAsDOxqUhFILY3WDO4AjlfSvHJ/d/7fxUnG8lyM3moH60P3x5/+1XTEOfxUjNFj8EZZg/27VBTznjy5kpvF0kabCqOBYkutmQEhJTZMj4kBViDaDRmIxxSShIMlKzmKpjLbSKfSRM+88lKZJUTbMUzY3+H70qTeHeWQe8BgiQG4IH/AGkA0UUOKKAVg5h4jkvI3Em2tHYhhaRKHCgQLAD61k0/Sr+E/wANMZAonfl7C01cypZSbAece1vrSUYYkpJcXqDZRGp6GpYN9XeqbBhCSAAAPzTrIJPvVKYq4FFBOqYkxcTJHUVe7w9BhR1HKQdBy1GtTLEoCcxAgkxreNOVJ+LYlaAtQV4QQAm4ix/MDOlU2L0YYZaQcqbGDrJ+tTbQUEk5lc5sPMHWkuAxIcUlOXKowcwNxPpf1pu42o5RnMBRCh/d+1ClY3Gg9JXltlN9CSLa3MGaoSogSoJPOL+mgvXi3KQqSCdb1JhvMDcg+h26irJoi1ikx4UEkCfEQEjlGus1xLucE5UyNPzSPOfnXjgoQb7gGwm3Wq1tARl8NFhRehCVDIQEKvdJgHaJ9qGcwYFljMLpExm9+lqvcZGUJO+Yzv4TXHXShsAHe+l55yDQAK00YgCJEHvLg8xJm+4qxCWkCxyRqNvr4ankCgAoSFSbSIPzFUYnhCLTMxYixHSd6mmMtHE0JVAeSY2y6eo6VxIbjOCCDNyNfU0raw4RC0xexBEzG5qfFcSpOVJggHQAJ5mhtjovTjsuYJUoEmAUicsi20Eae1JeLr8IUrKVSdUgT/4nSmDKs9k+ADlc89aFxLKVyIi8+cVDtlKgLhoBJASUjWx+QvTtxSAACHhodUCdN72qrDshNhaBrvbrQmIezAAADzv/AB8qIMbQmxPawEuIRIi6TA8WXX1+tIuEYlXE31FSihpCQlYgnOFSMmW8cyfKmvEuybKyTKh5Ej6GjezWCSxKEyQTJk76eZrf/KlGl6RTbHHB+HoZbDbCQEDYW/8AKfET50ehZFlEX0JGnSqQvmJvFcxuIUIvp+grJuygtaoGs+QirEupixHlNUYTElYE+vWouMpKimBAvTqvAOPYlCRmmYMRP6GoqdEnxFCugj7/AEqCsMgEEpCgAbH96Owisw0FL30CkZ8pKglR6pGb9jQ5xJ/0f/z/AIq/EtTNyIpecF/q+X80m6Cr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5127" name="Picture 7" descr="C:\Users\Asus EEE PC 1215B\Pictures\32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3212976"/>
            <a:ext cx="4846266" cy="3452263"/>
          </a:xfrm>
          <a:prstGeom prst="rect">
            <a:avLst/>
          </a:prstGeom>
          <a:noFill/>
        </p:spPr>
      </p:pic>
      <p:pic>
        <p:nvPicPr>
          <p:cNvPr id="5122" name="Picture 2" descr="https://encrypted-tbn2.gstatic.com/images?q=tbn:ANd9GcS4MlU4uBxbhK4rIje4qjhxMUw9rMPdBRMsAVCtD47favJkGNMqc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980728"/>
            <a:ext cx="4326046" cy="3240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Vlastní 3">
      <a:dk1>
        <a:srgbClr val="0B9B74"/>
      </a:dk1>
      <a:lt1>
        <a:srgbClr val="CAE9C0"/>
      </a:lt1>
      <a:dk2>
        <a:srgbClr val="0B9B74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101F0A"/>
      </a:hlink>
      <a:folHlink>
        <a:srgbClr val="85DFD0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95</TotalTime>
  <Words>160</Words>
  <Application>Microsoft Office PowerPoint</Application>
  <PresentationFormat>Předvádění na obrazovce (4:3)</PresentationFormat>
  <Paragraphs>47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Bohatý</vt:lpstr>
      <vt:lpstr>MEZIDRUHOVÉ KŘÍŽENÍ - SAVCI</vt:lpstr>
      <vt:lpstr>Snímek 2</vt:lpstr>
      <vt:lpstr>Křížení koně s oslem</vt:lpstr>
      <vt:lpstr>Snímek 4</vt:lpstr>
      <vt:lpstr>Snímek 5</vt:lpstr>
      <vt:lpstr>Zebroidi</vt:lpstr>
      <vt:lpstr>Snímek 7</vt:lpstr>
      <vt:lpstr>Snímek 8</vt:lpstr>
      <vt:lpstr>Snímek 9</vt:lpstr>
      <vt:lpstr>Křížení lva s tygrem</vt:lpstr>
      <vt:lpstr>Snímek 11</vt:lpstr>
      <vt:lpstr>Snímek 12</vt:lpstr>
      <vt:lpstr>Křížení ledního mědvěda s medvědem grizzly</vt:lpstr>
      <vt:lpstr>Křížení v přírodě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MEZIDRUHOVÉ KŘÍŽENÍ</dc:title>
  <dc:creator>Kristýna</dc:creator>
  <cp:lastModifiedBy>Kristýna</cp:lastModifiedBy>
  <cp:revision>11</cp:revision>
  <dcterms:created xsi:type="dcterms:W3CDTF">2014-05-06T16:58:21Z</dcterms:created>
  <dcterms:modified xsi:type="dcterms:W3CDTF">2014-05-06T19:09:57Z</dcterms:modified>
</cp:coreProperties>
</file>