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277" r:id="rId4"/>
    <p:sldId id="258" r:id="rId5"/>
    <p:sldId id="260" r:id="rId6"/>
    <p:sldId id="259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9" r:id="rId18"/>
    <p:sldId id="272" r:id="rId19"/>
    <p:sldId id="282" r:id="rId20"/>
    <p:sldId id="281" r:id="rId21"/>
    <p:sldId id="273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37D93459-5B72-41D7-15E8-AF29B699BE4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C787D8E-3E7A-1A56-C1AD-D171703B8B7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229DF471-AB7A-401E-89E4-250F5769923E}" type="datetime1">
              <a:rPr lang="cs-CZ"/>
              <a:pPr lvl="0"/>
              <a:t>04.06.2024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1DA3644B-A2E2-6A86-E62F-42160AAB2E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E15F5C9D-1297-350B-D166-265E3899E79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6CC80B-6167-E7CD-60B9-184C0E8E1B5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B4A6B93-19AB-0BA2-D873-548826D0F30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2E9BC37E-F3E7-4C1F-B2AF-FA743C11638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247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116FBF5-0832-4970-A08B-959EAD2C61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CA34B57-00FA-8E28-4197-2A84CA67262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4CC9AB-8E16-5425-AF8C-7A7C0C3075B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9943893-6B25-4966-91B4-C7E456CC5D42}" type="slidenum">
              <a:t>20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A2D84-A9FF-FA8A-15C8-6A86F934300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EA3103-F7D1-66BE-6D91-233E391C187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7C3D9C-671A-2BEA-F3D7-6C9F4375B85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705912-2C7C-4150-88E0-12B75BFF5848}" type="datetime1">
              <a:rPr lang="cs-CZ"/>
              <a:pPr lvl="0"/>
              <a:t>04.06.2024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A2A921-A8DF-0509-AB77-2D25F8DA5F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E4BF80-9936-FFD3-0970-88FD7F6883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1E38AF-5AE4-409E-8A4F-FD0A87F4659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5877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2679D8-FEE3-499B-885B-8604E596434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F106972-D5EF-7215-E4B2-B1CF27E04A9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1455B1-AF12-5B14-5920-17350A0884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9F83D5-E0C5-43F1-B86A-AD8CA45AC83E}" type="datetime1">
              <a:rPr lang="cs-CZ"/>
              <a:pPr lvl="0"/>
              <a:t>04.06.2024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FF05F4-EC0D-C687-CECB-ED6BE6E341D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B91D78-3BAD-ACDA-3524-734BC09F35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9B597E-6828-4914-BC4A-B16FBBE2226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37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0B655BD-17CF-5C38-BD23-CC4AC1EBC7D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350D35D-4533-E3F5-DE84-0A794E60E47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06F064-BA4E-3CF0-FD19-9CD3B012005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77586B-1231-4444-AABB-82AB4B1DA724}" type="datetime1">
              <a:rPr lang="cs-CZ"/>
              <a:pPr lvl="0"/>
              <a:t>04.06.2024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8B4D78-2545-3F53-64ED-CE144DA8ED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80236B-D06D-4841-44B8-15D96C9A44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047D19-7FA7-40DA-9DD5-773CF83E3DA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56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773235-635E-D64F-52F7-0CEAC407F6A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FE9875-603D-032F-A37F-49A4FB01BB2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F86F25-5A65-133C-D3CE-59A37FF9C19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1B0F0D-2213-4886-B44A-7CEE104F7BFE}" type="datetime1">
              <a:rPr lang="cs-CZ"/>
              <a:pPr lvl="0"/>
              <a:t>04.06.2024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9D3966-456B-CB17-E11A-E3E4A82BA6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9AE345-5EFF-4AE8-C507-AF692060FD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C15551-C86F-4179-B390-208A9559271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674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83946E-B016-6A2A-6E04-23650691CB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E7BC3F2-D128-424B-8971-C6ACAEBB42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8552DC-518B-509E-08BA-78CCFDE226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12D9DF-6D6A-4642-B8C1-E86780E20B73}" type="datetime1">
              <a:rPr lang="cs-CZ"/>
              <a:pPr lvl="0"/>
              <a:t>04.06.2024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FD53A0-9F02-5E4F-8B8D-0F1205E6B2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63ABAA-3618-3215-D0D7-D149DC93BB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05E0EE-4709-492B-81B8-AA03BB9468B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72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B9F952-6F67-C09E-55CF-214E045527D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AE80DA-D942-EA6E-2CBD-202E9486EAE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3F56CA-3298-8199-5FB0-46D724AAED6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A575EE-9CA5-8241-BA78-F5E198852E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0B8A48-9168-4CB4-A0E5-FE78EB441098}" type="datetime1">
              <a:rPr lang="cs-CZ"/>
              <a:pPr lvl="0"/>
              <a:t>04.06.2024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F2BC3D-8480-9674-71F5-3F3F9EF7880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306B69-1264-4503-9788-ABB23C30419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CA1EB1-D4F6-4DEF-A709-5C9DA7C8C4C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09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5A0DFE-3FF6-6B1C-6F85-42B782D92C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8EDD94-2F6A-6A1A-4A55-AE55082622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C29A516-8295-FF04-BF5D-0FD016B41E9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AEBEF00-3510-B39D-69B4-8D7ED7212A6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5D107A-1553-3133-3CD4-317773111FC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8F86297-7A00-8DFE-42C0-9A911BE29F5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A367B1-C01D-4B18-9FA7-59885E82DB29}" type="datetime1">
              <a:rPr lang="cs-CZ"/>
              <a:pPr lvl="0"/>
              <a:t>04.06.2024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3C9C9D-63C5-2070-BC6F-2873932255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BC2C8F9-F0DA-3BCE-C04D-7CF5DB804A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C413EB-2983-459A-B068-4FADCD19057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87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7BDBB4-59A6-95AF-F791-DFCAF2DE34E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115D533-AF42-8D12-EBB4-BFB97380834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2A9E16-6C08-44EE-88B2-4E5C38A39B5F}" type="datetime1">
              <a:rPr lang="cs-CZ"/>
              <a:pPr lvl="0"/>
              <a:t>04.06.2024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1FAE72-ED1B-D8EF-AF5F-6782F780F8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6646B9A-DBF2-DAD2-D15E-7CB0773857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D90EE7-0E4F-4066-B285-75A0598A684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14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3353DD5-FA98-9F18-5A6D-09CF24A847F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152603-AEFB-4957-ACF6-F52E1F0EC7AA}" type="datetime1">
              <a:rPr lang="cs-CZ"/>
              <a:pPr lvl="0"/>
              <a:t>04.06.2024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8F38E39-BC4E-30FB-7E29-706596AF669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5F5ECD-B094-089F-E0E1-87A2E1F0AB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AF986A-771F-4704-B4E2-C856DABE2BB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545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E3CA95-6CBF-2D37-C36E-91E016B10A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DEDD90-1662-1740-5E26-55534ABF0F8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685F3AA-326D-5840-F7D5-8726921F26C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A0A8BD-A426-CDCD-05E9-EF5ED2E6E9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67E17F-5DA5-44E5-8E2F-846A93D46C23}" type="datetime1">
              <a:rPr lang="cs-CZ"/>
              <a:pPr lvl="0"/>
              <a:t>04.06.2024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C23D63D-FA83-86EC-9EC8-2A0C80C8A01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D03C44-97F6-6A5B-B16A-CCD8954D9E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24D2C9-5361-497C-A04E-9023BB7714D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68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D7B29-5818-4BD0-47A7-857E32E599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9F39C60-03C8-C28E-037E-0DD73E93957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10E02BA-FBD1-8D3A-2A69-4CCD2F4F4F7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FAF2517-C766-4574-1ADD-17C7967213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59E298-4BAF-40C2-BAC6-B76B19ABE147}" type="datetime1">
              <a:rPr lang="cs-CZ"/>
              <a:pPr lvl="0"/>
              <a:t>04.06.2024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C2A54B-25F7-8C91-C84A-56D64CEE4D1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027B0A-AFE5-89ED-FF9C-E4B4E6BB0C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D9041C-10DE-4ABD-A6AD-50BE66FA410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90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8D1F10E-CCA6-44F5-698A-16A647F7B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AFCFEF-1E26-7667-B4C2-13331E0A94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4D6A2C-2A42-E901-0BE4-A1DF9F2A534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8AF1A6B8-0DF2-4248-B09C-750D7230349A}" type="datetime1">
              <a:rPr lang="cs-CZ"/>
              <a:pPr lvl="0"/>
              <a:t>04.06.2024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F8D0B6-2007-4F8E-8FA1-611DA0C4D6F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DE7019-FC62-1610-A54C-DC5E8B72D2A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7492AEE6-5EE4-43EF-9837-5EE425EDC01B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7">
            <a:extLst>
              <a:ext uri="{FF2B5EF4-FFF2-40B4-BE49-F238E27FC236}">
                <a16:creationId xmlns:a16="http://schemas.microsoft.com/office/drawing/2014/main" id="{591A3EB7-B578-90C4-4111-C93FF7949246}"/>
              </a:ext>
            </a:extLst>
          </p:cNvPr>
          <p:cNvSpPr/>
          <p:nvPr/>
        </p:nvSpPr>
        <p:spPr>
          <a:xfrm>
            <a:off x="0" y="4161452"/>
            <a:ext cx="12191996" cy="2731175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Obdélník 6">
            <a:extLst>
              <a:ext uri="{FF2B5EF4-FFF2-40B4-BE49-F238E27FC236}">
                <a16:creationId xmlns:a16="http://schemas.microsoft.com/office/drawing/2014/main" id="{5DC6DB90-FA13-9674-2CC0-B12F18F4752A}"/>
              </a:ext>
            </a:extLst>
          </p:cNvPr>
          <p:cNvSpPr/>
          <p:nvPr/>
        </p:nvSpPr>
        <p:spPr>
          <a:xfrm>
            <a:off x="0" y="0"/>
            <a:ext cx="12191996" cy="2313989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Obdélník 5">
            <a:extLst>
              <a:ext uri="{FF2B5EF4-FFF2-40B4-BE49-F238E27FC236}">
                <a16:creationId xmlns:a16="http://schemas.microsoft.com/office/drawing/2014/main" id="{E7834D2F-EDD8-A7A4-71FE-F3E4FF2CF627}"/>
              </a:ext>
            </a:extLst>
          </p:cNvPr>
          <p:cNvSpPr/>
          <p:nvPr/>
        </p:nvSpPr>
        <p:spPr>
          <a:xfrm>
            <a:off x="0" y="2313989"/>
            <a:ext cx="12191996" cy="1847462"/>
          </a:xfrm>
          <a:prstGeom prst="rect">
            <a:avLst/>
          </a:prstGeom>
          <a:solidFill>
            <a:srgbClr val="4E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09FF7499-7418-A452-8765-C917DA759A9B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sz="8800" b="1">
                <a:solidFill>
                  <a:srgbClr val="F2F2F2"/>
                </a:solidFill>
                <a:latin typeface="Amasis MT Pro Medium" pitchFamily="18"/>
              </a:rPr>
              <a:t>SvětloJet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DD24E79A-FEC6-2ECF-D293-71CC70BE8B1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F2F2F2"/>
                </a:solidFill>
                <a:latin typeface="Amasis MT Pro Medium" pitchFamily="18"/>
              </a:rPr>
              <a:t>Marketing</a:t>
            </a:r>
          </a:p>
        </p:txBody>
      </p:sp>
      <p:sp>
        <p:nvSpPr>
          <p:cNvPr id="7" name="TextovéPole 4">
            <a:extLst>
              <a:ext uri="{FF2B5EF4-FFF2-40B4-BE49-F238E27FC236}">
                <a16:creationId xmlns:a16="http://schemas.microsoft.com/office/drawing/2014/main" id="{75FA81C0-2551-957B-EF92-4AEE8E661841}"/>
              </a:ext>
            </a:extLst>
          </p:cNvPr>
          <p:cNvSpPr txBox="1"/>
          <p:nvPr/>
        </p:nvSpPr>
        <p:spPr>
          <a:xfrm>
            <a:off x="354558" y="6111547"/>
            <a:ext cx="11515139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ptos"/>
              </a:rPr>
              <a:t>Michal Blahuš				3Z			VOŠ a SPŠ strojní, stavební a dopravní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ptos"/>
              </a:rPr>
              <a:t>								Děčín, příspěvková organizace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D05B21DD-1EE5-43D8-44D2-D91E257B8762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Freeform: Shape 11">
            <a:extLst>
              <a:ext uri="{FF2B5EF4-FFF2-40B4-BE49-F238E27FC236}">
                <a16:creationId xmlns:a16="http://schemas.microsoft.com/office/drawing/2014/main" id="{53C18B6B-A02B-E99B-82FC-B32C0A51A2C7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31266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3126633"/>
              <a:gd name="f8" fmla="val 12191990"/>
              <a:gd name="f9" fmla="val 1040421"/>
              <a:gd name="f10" fmla="val 12191979"/>
              <a:gd name="f11" fmla="val 2080841"/>
              <a:gd name="f12" fmla="val 12191969"/>
              <a:gd name="f13" fmla="val 3121262"/>
              <a:gd name="f14" fmla="val 12188582"/>
              <a:gd name="f15" fmla="val 3121834"/>
              <a:gd name="f16" fmla="val 12185024"/>
              <a:gd name="f17" fmla="val 3122641"/>
              <a:gd name="f18" fmla="val 12171796"/>
              <a:gd name="f19" fmla="val 3121209"/>
              <a:gd name="f20" fmla="val 12166812"/>
              <a:gd name="f21" fmla="val 12122004"/>
              <a:gd name="f22" fmla="val 3124393"/>
              <a:gd name="f23" fmla="val 12102858"/>
              <a:gd name="f24" fmla="val 3109649"/>
              <a:gd name="f25" fmla="val 12066642"/>
              <a:gd name="f26" fmla="val 3116405"/>
              <a:gd name="f27" fmla="val 12036609"/>
              <a:gd name="f28" fmla="val 3109888"/>
              <a:gd name="f29" fmla="val 12023452"/>
              <a:gd name="f30" fmla="val 3103952"/>
              <a:gd name="f31" fmla="val 11936381"/>
              <a:gd name="f32" fmla="val 3094474"/>
              <a:gd name="f33" fmla="val 11876861"/>
              <a:gd name="f34" fmla="val 3084187"/>
              <a:gd name="f35" fmla="val 11864150"/>
              <a:gd name="f36" fmla="val 3078415"/>
              <a:gd name="f37" fmla="val 11849315"/>
              <a:gd name="f38" fmla="val 3083344"/>
              <a:gd name="f39" fmla="val 11847491"/>
              <a:gd name="f40" fmla="val 3084796"/>
              <a:gd name="f41" fmla="val 11846006"/>
              <a:gd name="f42" fmla="val 3086427"/>
              <a:gd name="f43" fmla="val 11844903"/>
              <a:gd name="f44" fmla="val 3088180"/>
              <a:gd name="f45" fmla="val 11797558"/>
              <a:gd name="f46" fmla="val 3078578"/>
              <a:gd name="f47" fmla="val 11791833"/>
              <a:gd name="f48" fmla="val 3078309"/>
              <a:gd name="f49" fmla="val 11752368"/>
              <a:gd name="f50" fmla="val 3079667"/>
              <a:gd name="f51" fmla="val 11693668"/>
              <a:gd name="f52" fmla="val 3086682"/>
              <a:gd name="f53" fmla="val 11674251"/>
              <a:gd name="f54" fmla="val 3092106"/>
              <a:gd name="f55" fmla="val 11656720"/>
              <a:gd name="f56" fmla="val 3114302"/>
              <a:gd name="f57" fmla="val 11632752"/>
              <a:gd name="f58" fmla="val 3102951"/>
              <a:gd name="f59" fmla="val 11638061"/>
              <a:gd name="f60" fmla="val 3115518"/>
              <a:gd name="f61" fmla="val 11604283"/>
              <a:gd name="f62" fmla="val 3098954"/>
              <a:gd name="f63" fmla="val 11597584"/>
              <a:gd name="f64" fmla="val 3109557"/>
              <a:gd name="f65" fmla="val 11593647"/>
              <a:gd name="f66" fmla="val 3118375"/>
              <a:gd name="f67" fmla="val 11582483"/>
              <a:gd name="f68" fmla="val 3115405"/>
              <a:gd name="f69" fmla="val 11573118"/>
              <a:gd name="f70" fmla="val 3117154"/>
              <a:gd name="f71" fmla="val 11564940"/>
              <a:gd name="f72" fmla="val 3125369"/>
              <a:gd name="f73" fmla="val 11519638"/>
              <a:gd name="f74" fmla="val 3125700"/>
              <a:gd name="f75" fmla="val 11504799"/>
              <a:gd name="f76" fmla="val 3121480"/>
              <a:gd name="f77" fmla="val 11484483"/>
              <a:gd name="f78" fmla="val 3112771"/>
              <a:gd name="f79" fmla="val 11463714"/>
              <a:gd name="f80" fmla="val 3116234"/>
              <a:gd name="f81" fmla="val 11443938"/>
              <a:gd name="f82" fmla="val 3120255"/>
              <a:gd name="f83" fmla="val 11436492"/>
              <a:gd name="f84" fmla="val 3121550"/>
              <a:gd name="f85" fmla="val 11407691"/>
              <a:gd name="f86" fmla="val 3107633"/>
              <a:gd name="f87" fmla="val 11397532"/>
              <a:gd name="f88" fmla="val 3098190"/>
              <a:gd name="f89" fmla="val 11362772"/>
              <a:gd name="f90" fmla="val 3104188"/>
              <a:gd name="f91" fmla="val 11341642"/>
              <a:gd name="f92" fmla="val 3101531"/>
              <a:gd name="f93" fmla="val 11307726"/>
              <a:gd name="f94" fmla="val 3095706"/>
              <a:gd name="f95" fmla="val 1426261"/>
              <a:gd name="f96" fmla="val 1356816"/>
              <a:gd name="f97" fmla="val 1416826"/>
              <a:gd name="f98" fmla="val 1352633"/>
              <a:gd name="f99" fmla="val 1408177"/>
              <a:gd name="f100" fmla="val 1350438"/>
              <a:gd name="f101" fmla="val 1400063"/>
              <a:gd name="f102" fmla="val 1349493"/>
              <a:gd name="f103" fmla="val 1378201"/>
              <a:gd name="f104" fmla="val 1349649"/>
              <a:gd name="f105" fmla="val 749674"/>
              <a:gd name="f106" fmla="val 1151252"/>
              <a:gd name="f107" fmla="val 690668"/>
              <a:gd name="f108" fmla="val 1137928"/>
              <a:gd name="f109" fmla="val 690537"/>
              <a:gd name="f110" fmla="val 1118887"/>
              <a:gd name="f111" fmla="val 634863"/>
              <a:gd name="f112" fmla="val 1125089"/>
              <a:gd name="f113" fmla="val 631487"/>
              <a:gd name="f114" fmla="val 1119906"/>
              <a:gd name="f115" fmla="val 577683"/>
              <a:gd name="f116" fmla="val 1099455"/>
              <a:gd name="f117" fmla="val 572744"/>
              <a:gd name="f118" fmla="val 1095470"/>
              <a:gd name="f119" fmla="val 557235"/>
              <a:gd name="f120" fmla="val 1085440"/>
              <a:gd name="f121" fmla="val 554948"/>
              <a:gd name="f122" fmla="val 1085817"/>
              <a:gd name="f123" fmla="val 545235"/>
              <a:gd name="f124" fmla="val 1084924"/>
              <a:gd name="f125" fmla="val 539593"/>
              <a:gd name="f126" fmla="val 1082303"/>
              <a:gd name="f127" fmla="val 535764"/>
              <a:gd name="f128" fmla="val 1078928"/>
              <a:gd name="f129" fmla="val 532336"/>
              <a:gd name="f130" fmla="val 1074208"/>
              <a:gd name="f131" fmla="val 519417"/>
              <a:gd name="f132" fmla="val 1068474"/>
              <a:gd name="f133" fmla="val 494620"/>
              <a:gd name="f134" fmla="val 1054470"/>
              <a:gd name="f135" fmla="val 489369"/>
              <a:gd name="f136" fmla="val 1054392"/>
              <a:gd name="f137" fmla="val 451015"/>
              <a:gd name="f138" fmla="val 1037228"/>
              <a:gd name="f139" fmla="val 450196"/>
              <a:gd name="f140" fmla="val 1038199"/>
              <a:gd name="f141" fmla="val 447484"/>
              <a:gd name="f142" fmla="val 1039983"/>
              <a:gd name="f143" fmla="val 443835"/>
              <a:gd name="f144" fmla="val 1040563"/>
              <a:gd name="f145" fmla="val 438116"/>
              <a:gd name="f146" fmla="val 1038634"/>
              <a:gd name="f147" fmla="val 442636"/>
              <a:gd name="f148" fmla="val 1059281"/>
              <a:gd name="f149" fmla="val 432952"/>
              <a:gd name="f150" fmla="val 1044222"/>
              <a:gd name="f151" fmla="val 415692"/>
              <a:gd name="f152" fmla="val 1036714"/>
              <a:gd name="f153" fmla="val 418861"/>
              <a:gd name="f154" fmla="val 1067106"/>
              <a:gd name="f155" fmla="val 372406"/>
              <a:gd name="f156" fmla="val 1035096"/>
              <a:gd name="f157" fmla="val 360396"/>
              <a:gd name="f158" fmla="val 1047226"/>
              <a:gd name="f159" fmla="val 347644"/>
              <a:gd name="f160" fmla="val 1041025"/>
              <a:gd name="f161" fmla="val 334218"/>
              <a:gd name="f162" fmla="val 1035023"/>
              <a:gd name="f163" fmla="val 320375"/>
              <a:gd name="f164" fmla="val 1029464"/>
              <a:gd name="f165" fmla="val 312145"/>
              <a:gd name="f166" fmla="val 1026541"/>
              <a:gd name="f167" fmla="val 311908"/>
              <a:gd name="f168" fmla="val 1026752"/>
              <a:gd name="f169" fmla="val 309963"/>
              <a:gd name="f170" fmla="val 1026691"/>
              <a:gd name="f171" fmla="val 307197"/>
              <a:gd name="f172" fmla="val 1025943"/>
              <a:gd name="f173" fmla="val 303080"/>
              <a:gd name="f174" fmla="val 1024202"/>
              <a:gd name="f175" fmla="val 297138"/>
              <a:gd name="f176" fmla="val 1021211"/>
              <a:gd name="f177" fmla="val 281171"/>
              <a:gd name="f178" fmla="val 1015539"/>
              <a:gd name="f179" fmla="val 275188"/>
              <a:gd name="f180" fmla="val 1015372"/>
              <a:gd name="f181" fmla="val 254397"/>
              <a:gd name="f182" fmla="val 1020593"/>
              <a:gd name="f183" fmla="val 263482"/>
              <a:gd name="f184" fmla="val 1062355"/>
              <a:gd name="f185" fmla="val 225883"/>
              <a:gd name="f186" fmla="val 1034896"/>
              <a:gd name="f187" fmla="val 184367"/>
              <a:gd name="f188" fmla="val 1031081"/>
              <a:gd name="f189" fmla="val 164282"/>
              <a:gd name="f190" fmla="val 1050310"/>
              <a:gd name="f191" fmla="val 121223"/>
              <a:gd name="f192" fmla="val 1031062"/>
              <a:gd name="f193" fmla="val 82382"/>
              <a:gd name="f194" fmla="val 1027585"/>
              <a:gd name="f195" fmla="val 87352"/>
              <a:gd name="f196" fmla="val 1043506"/>
              <a:gd name="f197" fmla="val 52326"/>
              <a:gd name="f198" fmla="val 1033555"/>
              <a:gd name="f199" fmla="val 46730"/>
              <a:gd name="f200" fmla="val 1036475"/>
              <a:gd name="f201" fmla="val 32019"/>
              <a:gd name="f202" fmla="val 1035807"/>
              <a:gd name="f203" fmla="val 16761"/>
              <a:gd name="f204" fmla="val 1032900"/>
              <a:gd name="f205" fmla="val 1026822"/>
              <a:gd name="f206" fmla="+- 0 0 -90"/>
              <a:gd name="f207" fmla="*/ f3 1 12192000"/>
              <a:gd name="f208" fmla="*/ f4 1 3126633"/>
              <a:gd name="f209" fmla="val f5"/>
              <a:gd name="f210" fmla="val f6"/>
              <a:gd name="f211" fmla="val f7"/>
              <a:gd name="f212" fmla="*/ f206 f0 1"/>
              <a:gd name="f213" fmla="+- f211 0 f209"/>
              <a:gd name="f214" fmla="+- f210 0 f209"/>
              <a:gd name="f215" fmla="*/ f212 1 f2"/>
              <a:gd name="f216" fmla="*/ f214 1 12192000"/>
              <a:gd name="f217" fmla="*/ f213 1 3126633"/>
              <a:gd name="f218" fmla="*/ 0 f214 1"/>
              <a:gd name="f219" fmla="*/ 0 f213 1"/>
              <a:gd name="f220" fmla="*/ 12192000 f214 1"/>
              <a:gd name="f221" fmla="*/ 12191969 f214 1"/>
              <a:gd name="f222" fmla="*/ 3121262 f213 1"/>
              <a:gd name="f223" fmla="*/ 12188582 f214 1"/>
              <a:gd name="f224" fmla="*/ 3121834 f213 1"/>
              <a:gd name="f225" fmla="*/ 12185024 f214 1"/>
              <a:gd name="f226" fmla="*/ 3122641 f213 1"/>
              <a:gd name="f227" fmla="*/ 12171796 f214 1"/>
              <a:gd name="f228" fmla="*/ 3121209 f213 1"/>
              <a:gd name="f229" fmla="*/ 12166812 f214 1"/>
              <a:gd name="f230" fmla="*/ 3126633 f213 1"/>
              <a:gd name="f231" fmla="*/ 12122004 f214 1"/>
              <a:gd name="f232" fmla="*/ 3124393 f213 1"/>
              <a:gd name="f233" fmla="*/ 12036609 f214 1"/>
              <a:gd name="f234" fmla="*/ 3109888 f213 1"/>
              <a:gd name="f235" fmla="*/ 12023452 f214 1"/>
              <a:gd name="f236" fmla="*/ 3103952 f213 1"/>
              <a:gd name="f237" fmla="*/ 11936381 f214 1"/>
              <a:gd name="f238" fmla="*/ 3094474 f213 1"/>
              <a:gd name="f239" fmla="*/ 11876861 f214 1"/>
              <a:gd name="f240" fmla="*/ 3084187 f213 1"/>
              <a:gd name="f241" fmla="*/ 11864150 f214 1"/>
              <a:gd name="f242" fmla="*/ 3078415 f213 1"/>
              <a:gd name="f243" fmla="*/ 11849315 f214 1"/>
              <a:gd name="f244" fmla="*/ 3083344 f213 1"/>
              <a:gd name="f245" fmla="*/ 11844903 f214 1"/>
              <a:gd name="f246" fmla="*/ 3088180 f213 1"/>
              <a:gd name="f247" fmla="*/ 11797558 f214 1"/>
              <a:gd name="f248" fmla="*/ 3078578 f213 1"/>
              <a:gd name="f249" fmla="*/ 11791833 f214 1"/>
              <a:gd name="f250" fmla="*/ 3078309 f213 1"/>
              <a:gd name="f251" fmla="*/ 11752368 f214 1"/>
              <a:gd name="f252" fmla="*/ 3079667 f213 1"/>
              <a:gd name="f253" fmla="*/ 11693668 f214 1"/>
              <a:gd name="f254" fmla="*/ 3086682 f213 1"/>
              <a:gd name="f255" fmla="*/ 11632752 f214 1"/>
              <a:gd name="f256" fmla="*/ 3102951 f213 1"/>
              <a:gd name="f257" fmla="*/ 11597584 f214 1"/>
              <a:gd name="f258" fmla="*/ 3109557 f213 1"/>
              <a:gd name="f259" fmla="*/ 11573118 f214 1"/>
              <a:gd name="f260" fmla="*/ 3117154 f213 1"/>
              <a:gd name="f261" fmla="*/ 11504799 f214 1"/>
              <a:gd name="f262" fmla="*/ 3121480 f213 1"/>
              <a:gd name="f263" fmla="*/ 11443938 f214 1"/>
              <a:gd name="f264" fmla="*/ 3120255 f213 1"/>
              <a:gd name="f265" fmla="*/ 11436492 f214 1"/>
              <a:gd name="f266" fmla="*/ 3121550 f213 1"/>
              <a:gd name="f267" fmla="*/ 11407691 f214 1"/>
              <a:gd name="f268" fmla="*/ 3107633 f213 1"/>
              <a:gd name="f269" fmla="*/ 11341642 f214 1"/>
              <a:gd name="f270" fmla="*/ 3101531 f213 1"/>
              <a:gd name="f271" fmla="*/ 11307726 f214 1"/>
              <a:gd name="f272" fmla="*/ 3095706 f213 1"/>
              <a:gd name="f273" fmla="*/ 1426261 f214 1"/>
              <a:gd name="f274" fmla="*/ 1356816 f213 1"/>
              <a:gd name="f275" fmla="*/ 1400063 f214 1"/>
              <a:gd name="f276" fmla="*/ 1349493 f213 1"/>
              <a:gd name="f277" fmla="*/ 1378201 f214 1"/>
              <a:gd name="f278" fmla="*/ 1349649 f213 1"/>
              <a:gd name="f279" fmla="*/ 749674 f214 1"/>
              <a:gd name="f280" fmla="*/ 1151252 f213 1"/>
              <a:gd name="f281" fmla="*/ 634863 f214 1"/>
              <a:gd name="f282" fmla="*/ 1125089 f213 1"/>
              <a:gd name="f283" fmla="*/ 572744 f214 1"/>
              <a:gd name="f284" fmla="*/ 1095470 f213 1"/>
              <a:gd name="f285" fmla="*/ 557235 f214 1"/>
              <a:gd name="f286" fmla="*/ 1085440 f213 1"/>
              <a:gd name="f287" fmla="*/ 554948 f214 1"/>
              <a:gd name="f288" fmla="*/ 1085817 f213 1"/>
              <a:gd name="f289" fmla="*/ 535764 f214 1"/>
              <a:gd name="f290" fmla="*/ 1078928 f213 1"/>
              <a:gd name="f291" fmla="*/ 532336 f214 1"/>
              <a:gd name="f292" fmla="*/ 1074208 f213 1"/>
              <a:gd name="f293" fmla="*/ 519417 f214 1"/>
              <a:gd name="f294" fmla="*/ 1068474 f213 1"/>
              <a:gd name="f295" fmla="*/ 494620 f214 1"/>
              <a:gd name="f296" fmla="*/ 1054470 f213 1"/>
              <a:gd name="f297" fmla="*/ 489369 f214 1"/>
              <a:gd name="f298" fmla="*/ 1054392 f213 1"/>
              <a:gd name="f299" fmla="*/ 451015 f214 1"/>
              <a:gd name="f300" fmla="*/ 1037228 f213 1"/>
              <a:gd name="f301" fmla="*/ 450196 f214 1"/>
              <a:gd name="f302" fmla="*/ 1038199 f213 1"/>
              <a:gd name="f303" fmla="*/ 438116 f214 1"/>
              <a:gd name="f304" fmla="*/ 1038634 f213 1"/>
              <a:gd name="f305" fmla="*/ 415692 f214 1"/>
              <a:gd name="f306" fmla="*/ 1036714 f213 1"/>
              <a:gd name="f307" fmla="*/ 360396 f214 1"/>
              <a:gd name="f308" fmla="*/ 1047226 f213 1"/>
              <a:gd name="f309" fmla="*/ 320375 f214 1"/>
              <a:gd name="f310" fmla="*/ 1029464 f213 1"/>
              <a:gd name="f311" fmla="*/ 312145 f214 1"/>
              <a:gd name="f312" fmla="*/ 1026541 f213 1"/>
              <a:gd name="f313" fmla="*/ 311908 f214 1"/>
              <a:gd name="f314" fmla="*/ 1026752 f213 1"/>
              <a:gd name="f315" fmla="*/ 303080 f214 1"/>
              <a:gd name="f316" fmla="*/ 1024202 f213 1"/>
              <a:gd name="f317" fmla="*/ 297138 f214 1"/>
              <a:gd name="f318" fmla="*/ 1021211 f213 1"/>
              <a:gd name="f319" fmla="*/ 281171 f214 1"/>
              <a:gd name="f320" fmla="*/ 1015539 f213 1"/>
              <a:gd name="f321" fmla="*/ 275188 f214 1"/>
              <a:gd name="f322" fmla="*/ 1015372 f213 1"/>
              <a:gd name="f323" fmla="*/ 225883 f214 1"/>
              <a:gd name="f324" fmla="*/ 1034896 f213 1"/>
              <a:gd name="f325" fmla="*/ 121223 f214 1"/>
              <a:gd name="f326" fmla="*/ 1031062 f213 1"/>
              <a:gd name="f327" fmla="*/ 52326 f214 1"/>
              <a:gd name="f328" fmla="*/ 1033555 f213 1"/>
              <a:gd name="f329" fmla="*/ 16761 f214 1"/>
              <a:gd name="f330" fmla="*/ 1032900 f213 1"/>
              <a:gd name="f331" fmla="*/ 1026822 f213 1"/>
              <a:gd name="f332" fmla="+- f215 0 f1"/>
              <a:gd name="f333" fmla="*/ f218 1 12192000"/>
              <a:gd name="f334" fmla="*/ f219 1 3126633"/>
              <a:gd name="f335" fmla="*/ f220 1 12192000"/>
              <a:gd name="f336" fmla="*/ f221 1 12192000"/>
              <a:gd name="f337" fmla="*/ f222 1 3126633"/>
              <a:gd name="f338" fmla="*/ f223 1 12192000"/>
              <a:gd name="f339" fmla="*/ f224 1 3126633"/>
              <a:gd name="f340" fmla="*/ f225 1 12192000"/>
              <a:gd name="f341" fmla="*/ f226 1 3126633"/>
              <a:gd name="f342" fmla="*/ f227 1 12192000"/>
              <a:gd name="f343" fmla="*/ f228 1 3126633"/>
              <a:gd name="f344" fmla="*/ f229 1 12192000"/>
              <a:gd name="f345" fmla="*/ f230 1 3126633"/>
              <a:gd name="f346" fmla="*/ f231 1 12192000"/>
              <a:gd name="f347" fmla="*/ f232 1 3126633"/>
              <a:gd name="f348" fmla="*/ f233 1 12192000"/>
              <a:gd name="f349" fmla="*/ f234 1 3126633"/>
              <a:gd name="f350" fmla="*/ f235 1 12192000"/>
              <a:gd name="f351" fmla="*/ f236 1 3126633"/>
              <a:gd name="f352" fmla="*/ f237 1 12192000"/>
              <a:gd name="f353" fmla="*/ f238 1 3126633"/>
              <a:gd name="f354" fmla="*/ f239 1 12192000"/>
              <a:gd name="f355" fmla="*/ f240 1 3126633"/>
              <a:gd name="f356" fmla="*/ f241 1 12192000"/>
              <a:gd name="f357" fmla="*/ f242 1 3126633"/>
              <a:gd name="f358" fmla="*/ f243 1 12192000"/>
              <a:gd name="f359" fmla="*/ f244 1 3126633"/>
              <a:gd name="f360" fmla="*/ f245 1 12192000"/>
              <a:gd name="f361" fmla="*/ f246 1 3126633"/>
              <a:gd name="f362" fmla="*/ f247 1 12192000"/>
              <a:gd name="f363" fmla="*/ f248 1 3126633"/>
              <a:gd name="f364" fmla="*/ f249 1 12192000"/>
              <a:gd name="f365" fmla="*/ f250 1 3126633"/>
              <a:gd name="f366" fmla="*/ f251 1 12192000"/>
              <a:gd name="f367" fmla="*/ f252 1 3126633"/>
              <a:gd name="f368" fmla="*/ f253 1 12192000"/>
              <a:gd name="f369" fmla="*/ f254 1 3126633"/>
              <a:gd name="f370" fmla="*/ f255 1 12192000"/>
              <a:gd name="f371" fmla="*/ f256 1 3126633"/>
              <a:gd name="f372" fmla="*/ f257 1 12192000"/>
              <a:gd name="f373" fmla="*/ f258 1 3126633"/>
              <a:gd name="f374" fmla="*/ f259 1 12192000"/>
              <a:gd name="f375" fmla="*/ f260 1 3126633"/>
              <a:gd name="f376" fmla="*/ f261 1 12192000"/>
              <a:gd name="f377" fmla="*/ f262 1 3126633"/>
              <a:gd name="f378" fmla="*/ f263 1 12192000"/>
              <a:gd name="f379" fmla="*/ f264 1 3126633"/>
              <a:gd name="f380" fmla="*/ f265 1 12192000"/>
              <a:gd name="f381" fmla="*/ f266 1 3126633"/>
              <a:gd name="f382" fmla="*/ f267 1 12192000"/>
              <a:gd name="f383" fmla="*/ f268 1 3126633"/>
              <a:gd name="f384" fmla="*/ f269 1 12192000"/>
              <a:gd name="f385" fmla="*/ f270 1 3126633"/>
              <a:gd name="f386" fmla="*/ f271 1 12192000"/>
              <a:gd name="f387" fmla="*/ f272 1 3126633"/>
              <a:gd name="f388" fmla="*/ f273 1 12192000"/>
              <a:gd name="f389" fmla="*/ f274 1 3126633"/>
              <a:gd name="f390" fmla="*/ f275 1 12192000"/>
              <a:gd name="f391" fmla="*/ f276 1 3126633"/>
              <a:gd name="f392" fmla="*/ f277 1 12192000"/>
              <a:gd name="f393" fmla="*/ f278 1 3126633"/>
              <a:gd name="f394" fmla="*/ f279 1 12192000"/>
              <a:gd name="f395" fmla="*/ f280 1 3126633"/>
              <a:gd name="f396" fmla="*/ f281 1 12192000"/>
              <a:gd name="f397" fmla="*/ f282 1 3126633"/>
              <a:gd name="f398" fmla="*/ f283 1 12192000"/>
              <a:gd name="f399" fmla="*/ f284 1 3126633"/>
              <a:gd name="f400" fmla="*/ f285 1 12192000"/>
              <a:gd name="f401" fmla="*/ f286 1 3126633"/>
              <a:gd name="f402" fmla="*/ f287 1 12192000"/>
              <a:gd name="f403" fmla="*/ f288 1 3126633"/>
              <a:gd name="f404" fmla="*/ f289 1 12192000"/>
              <a:gd name="f405" fmla="*/ f290 1 3126633"/>
              <a:gd name="f406" fmla="*/ f291 1 12192000"/>
              <a:gd name="f407" fmla="*/ f292 1 3126633"/>
              <a:gd name="f408" fmla="*/ f293 1 12192000"/>
              <a:gd name="f409" fmla="*/ f294 1 3126633"/>
              <a:gd name="f410" fmla="*/ f295 1 12192000"/>
              <a:gd name="f411" fmla="*/ f296 1 3126633"/>
              <a:gd name="f412" fmla="*/ f297 1 12192000"/>
              <a:gd name="f413" fmla="*/ f298 1 3126633"/>
              <a:gd name="f414" fmla="*/ f299 1 12192000"/>
              <a:gd name="f415" fmla="*/ f300 1 3126633"/>
              <a:gd name="f416" fmla="*/ f301 1 12192000"/>
              <a:gd name="f417" fmla="*/ f302 1 3126633"/>
              <a:gd name="f418" fmla="*/ f303 1 12192000"/>
              <a:gd name="f419" fmla="*/ f304 1 3126633"/>
              <a:gd name="f420" fmla="*/ f305 1 12192000"/>
              <a:gd name="f421" fmla="*/ f306 1 3126633"/>
              <a:gd name="f422" fmla="*/ f307 1 12192000"/>
              <a:gd name="f423" fmla="*/ f308 1 3126633"/>
              <a:gd name="f424" fmla="*/ f309 1 12192000"/>
              <a:gd name="f425" fmla="*/ f310 1 3126633"/>
              <a:gd name="f426" fmla="*/ f311 1 12192000"/>
              <a:gd name="f427" fmla="*/ f312 1 3126633"/>
              <a:gd name="f428" fmla="*/ f313 1 12192000"/>
              <a:gd name="f429" fmla="*/ f314 1 3126633"/>
              <a:gd name="f430" fmla="*/ f315 1 12192000"/>
              <a:gd name="f431" fmla="*/ f316 1 3126633"/>
              <a:gd name="f432" fmla="*/ f317 1 12192000"/>
              <a:gd name="f433" fmla="*/ f318 1 3126633"/>
              <a:gd name="f434" fmla="*/ f319 1 12192000"/>
              <a:gd name="f435" fmla="*/ f320 1 3126633"/>
              <a:gd name="f436" fmla="*/ f321 1 12192000"/>
              <a:gd name="f437" fmla="*/ f322 1 3126633"/>
              <a:gd name="f438" fmla="*/ f323 1 12192000"/>
              <a:gd name="f439" fmla="*/ f324 1 3126633"/>
              <a:gd name="f440" fmla="*/ f325 1 12192000"/>
              <a:gd name="f441" fmla="*/ f326 1 3126633"/>
              <a:gd name="f442" fmla="*/ f327 1 12192000"/>
              <a:gd name="f443" fmla="*/ f328 1 3126633"/>
              <a:gd name="f444" fmla="*/ f329 1 12192000"/>
              <a:gd name="f445" fmla="*/ f330 1 3126633"/>
              <a:gd name="f446" fmla="*/ f331 1 3126633"/>
              <a:gd name="f447" fmla="*/ f209 1 f216"/>
              <a:gd name="f448" fmla="*/ f210 1 f216"/>
              <a:gd name="f449" fmla="*/ f209 1 f217"/>
              <a:gd name="f450" fmla="*/ f211 1 f217"/>
              <a:gd name="f451" fmla="*/ f333 1 f216"/>
              <a:gd name="f452" fmla="*/ f334 1 f217"/>
              <a:gd name="f453" fmla="*/ f335 1 f216"/>
              <a:gd name="f454" fmla="*/ f336 1 f216"/>
              <a:gd name="f455" fmla="*/ f337 1 f217"/>
              <a:gd name="f456" fmla="*/ f338 1 f216"/>
              <a:gd name="f457" fmla="*/ f339 1 f217"/>
              <a:gd name="f458" fmla="*/ f340 1 f216"/>
              <a:gd name="f459" fmla="*/ f341 1 f217"/>
              <a:gd name="f460" fmla="*/ f342 1 f216"/>
              <a:gd name="f461" fmla="*/ f343 1 f217"/>
              <a:gd name="f462" fmla="*/ f344 1 f216"/>
              <a:gd name="f463" fmla="*/ f345 1 f217"/>
              <a:gd name="f464" fmla="*/ f346 1 f216"/>
              <a:gd name="f465" fmla="*/ f347 1 f217"/>
              <a:gd name="f466" fmla="*/ f348 1 f216"/>
              <a:gd name="f467" fmla="*/ f349 1 f217"/>
              <a:gd name="f468" fmla="*/ f350 1 f216"/>
              <a:gd name="f469" fmla="*/ f351 1 f217"/>
              <a:gd name="f470" fmla="*/ f352 1 f216"/>
              <a:gd name="f471" fmla="*/ f353 1 f217"/>
              <a:gd name="f472" fmla="*/ f354 1 f216"/>
              <a:gd name="f473" fmla="*/ f355 1 f217"/>
              <a:gd name="f474" fmla="*/ f356 1 f216"/>
              <a:gd name="f475" fmla="*/ f357 1 f217"/>
              <a:gd name="f476" fmla="*/ f358 1 f216"/>
              <a:gd name="f477" fmla="*/ f359 1 f217"/>
              <a:gd name="f478" fmla="*/ f360 1 f216"/>
              <a:gd name="f479" fmla="*/ f361 1 f217"/>
              <a:gd name="f480" fmla="*/ f362 1 f216"/>
              <a:gd name="f481" fmla="*/ f363 1 f217"/>
              <a:gd name="f482" fmla="*/ f364 1 f216"/>
              <a:gd name="f483" fmla="*/ f365 1 f217"/>
              <a:gd name="f484" fmla="*/ f366 1 f216"/>
              <a:gd name="f485" fmla="*/ f367 1 f217"/>
              <a:gd name="f486" fmla="*/ f368 1 f216"/>
              <a:gd name="f487" fmla="*/ f369 1 f217"/>
              <a:gd name="f488" fmla="*/ f370 1 f216"/>
              <a:gd name="f489" fmla="*/ f371 1 f217"/>
              <a:gd name="f490" fmla="*/ f372 1 f216"/>
              <a:gd name="f491" fmla="*/ f373 1 f217"/>
              <a:gd name="f492" fmla="*/ f374 1 f216"/>
              <a:gd name="f493" fmla="*/ f375 1 f217"/>
              <a:gd name="f494" fmla="*/ f376 1 f216"/>
              <a:gd name="f495" fmla="*/ f377 1 f217"/>
              <a:gd name="f496" fmla="*/ f378 1 f216"/>
              <a:gd name="f497" fmla="*/ f379 1 f217"/>
              <a:gd name="f498" fmla="*/ f380 1 f216"/>
              <a:gd name="f499" fmla="*/ f381 1 f217"/>
              <a:gd name="f500" fmla="*/ f382 1 f216"/>
              <a:gd name="f501" fmla="*/ f383 1 f217"/>
              <a:gd name="f502" fmla="*/ f384 1 f216"/>
              <a:gd name="f503" fmla="*/ f385 1 f217"/>
              <a:gd name="f504" fmla="*/ f386 1 f216"/>
              <a:gd name="f505" fmla="*/ f387 1 f217"/>
              <a:gd name="f506" fmla="*/ f388 1 f216"/>
              <a:gd name="f507" fmla="*/ f389 1 f217"/>
              <a:gd name="f508" fmla="*/ f390 1 f216"/>
              <a:gd name="f509" fmla="*/ f391 1 f217"/>
              <a:gd name="f510" fmla="*/ f392 1 f216"/>
              <a:gd name="f511" fmla="*/ f393 1 f217"/>
              <a:gd name="f512" fmla="*/ f394 1 f216"/>
              <a:gd name="f513" fmla="*/ f395 1 f217"/>
              <a:gd name="f514" fmla="*/ f396 1 f216"/>
              <a:gd name="f515" fmla="*/ f397 1 f217"/>
              <a:gd name="f516" fmla="*/ f398 1 f216"/>
              <a:gd name="f517" fmla="*/ f399 1 f217"/>
              <a:gd name="f518" fmla="*/ f400 1 f216"/>
              <a:gd name="f519" fmla="*/ f401 1 f217"/>
              <a:gd name="f520" fmla="*/ f402 1 f216"/>
              <a:gd name="f521" fmla="*/ f403 1 f217"/>
              <a:gd name="f522" fmla="*/ f404 1 f216"/>
              <a:gd name="f523" fmla="*/ f405 1 f217"/>
              <a:gd name="f524" fmla="*/ f406 1 f216"/>
              <a:gd name="f525" fmla="*/ f407 1 f217"/>
              <a:gd name="f526" fmla="*/ f408 1 f216"/>
              <a:gd name="f527" fmla="*/ f409 1 f217"/>
              <a:gd name="f528" fmla="*/ f410 1 f216"/>
              <a:gd name="f529" fmla="*/ f411 1 f217"/>
              <a:gd name="f530" fmla="*/ f412 1 f216"/>
              <a:gd name="f531" fmla="*/ f413 1 f217"/>
              <a:gd name="f532" fmla="*/ f414 1 f216"/>
              <a:gd name="f533" fmla="*/ f415 1 f217"/>
              <a:gd name="f534" fmla="*/ f416 1 f216"/>
              <a:gd name="f535" fmla="*/ f417 1 f217"/>
              <a:gd name="f536" fmla="*/ f418 1 f216"/>
              <a:gd name="f537" fmla="*/ f419 1 f217"/>
              <a:gd name="f538" fmla="*/ f420 1 f216"/>
              <a:gd name="f539" fmla="*/ f421 1 f217"/>
              <a:gd name="f540" fmla="*/ f422 1 f216"/>
              <a:gd name="f541" fmla="*/ f423 1 f217"/>
              <a:gd name="f542" fmla="*/ f424 1 f216"/>
              <a:gd name="f543" fmla="*/ f425 1 f217"/>
              <a:gd name="f544" fmla="*/ f426 1 f216"/>
              <a:gd name="f545" fmla="*/ f427 1 f217"/>
              <a:gd name="f546" fmla="*/ f428 1 f216"/>
              <a:gd name="f547" fmla="*/ f429 1 f217"/>
              <a:gd name="f548" fmla="*/ f430 1 f216"/>
              <a:gd name="f549" fmla="*/ f431 1 f217"/>
              <a:gd name="f550" fmla="*/ f432 1 f216"/>
              <a:gd name="f551" fmla="*/ f433 1 f217"/>
              <a:gd name="f552" fmla="*/ f434 1 f216"/>
              <a:gd name="f553" fmla="*/ f435 1 f217"/>
              <a:gd name="f554" fmla="*/ f436 1 f216"/>
              <a:gd name="f555" fmla="*/ f437 1 f217"/>
              <a:gd name="f556" fmla="*/ f438 1 f216"/>
              <a:gd name="f557" fmla="*/ f439 1 f217"/>
              <a:gd name="f558" fmla="*/ f440 1 f216"/>
              <a:gd name="f559" fmla="*/ f441 1 f217"/>
              <a:gd name="f560" fmla="*/ f442 1 f216"/>
              <a:gd name="f561" fmla="*/ f443 1 f217"/>
              <a:gd name="f562" fmla="*/ f444 1 f216"/>
              <a:gd name="f563" fmla="*/ f445 1 f217"/>
              <a:gd name="f564" fmla="*/ f446 1 f217"/>
              <a:gd name="f565" fmla="*/ f447 f207 1"/>
              <a:gd name="f566" fmla="*/ f448 f207 1"/>
              <a:gd name="f567" fmla="*/ f450 f208 1"/>
              <a:gd name="f568" fmla="*/ f449 f208 1"/>
              <a:gd name="f569" fmla="*/ f451 f207 1"/>
              <a:gd name="f570" fmla="*/ f452 f208 1"/>
              <a:gd name="f571" fmla="*/ f453 f207 1"/>
              <a:gd name="f572" fmla="*/ f454 f207 1"/>
              <a:gd name="f573" fmla="*/ f455 f208 1"/>
              <a:gd name="f574" fmla="*/ f456 f207 1"/>
              <a:gd name="f575" fmla="*/ f457 f208 1"/>
              <a:gd name="f576" fmla="*/ f458 f207 1"/>
              <a:gd name="f577" fmla="*/ f459 f208 1"/>
              <a:gd name="f578" fmla="*/ f460 f207 1"/>
              <a:gd name="f579" fmla="*/ f461 f208 1"/>
              <a:gd name="f580" fmla="*/ f462 f207 1"/>
              <a:gd name="f581" fmla="*/ f463 f208 1"/>
              <a:gd name="f582" fmla="*/ f464 f207 1"/>
              <a:gd name="f583" fmla="*/ f465 f208 1"/>
              <a:gd name="f584" fmla="*/ f466 f207 1"/>
              <a:gd name="f585" fmla="*/ f467 f208 1"/>
              <a:gd name="f586" fmla="*/ f468 f207 1"/>
              <a:gd name="f587" fmla="*/ f469 f208 1"/>
              <a:gd name="f588" fmla="*/ f470 f207 1"/>
              <a:gd name="f589" fmla="*/ f471 f208 1"/>
              <a:gd name="f590" fmla="*/ f472 f207 1"/>
              <a:gd name="f591" fmla="*/ f473 f208 1"/>
              <a:gd name="f592" fmla="*/ f474 f207 1"/>
              <a:gd name="f593" fmla="*/ f475 f208 1"/>
              <a:gd name="f594" fmla="*/ f476 f207 1"/>
              <a:gd name="f595" fmla="*/ f477 f208 1"/>
              <a:gd name="f596" fmla="*/ f478 f207 1"/>
              <a:gd name="f597" fmla="*/ f479 f208 1"/>
              <a:gd name="f598" fmla="*/ f480 f207 1"/>
              <a:gd name="f599" fmla="*/ f481 f208 1"/>
              <a:gd name="f600" fmla="*/ f482 f207 1"/>
              <a:gd name="f601" fmla="*/ f483 f208 1"/>
              <a:gd name="f602" fmla="*/ f484 f207 1"/>
              <a:gd name="f603" fmla="*/ f485 f208 1"/>
              <a:gd name="f604" fmla="*/ f486 f207 1"/>
              <a:gd name="f605" fmla="*/ f487 f208 1"/>
              <a:gd name="f606" fmla="*/ f488 f207 1"/>
              <a:gd name="f607" fmla="*/ f489 f208 1"/>
              <a:gd name="f608" fmla="*/ f490 f207 1"/>
              <a:gd name="f609" fmla="*/ f491 f208 1"/>
              <a:gd name="f610" fmla="*/ f492 f207 1"/>
              <a:gd name="f611" fmla="*/ f493 f208 1"/>
              <a:gd name="f612" fmla="*/ f494 f207 1"/>
              <a:gd name="f613" fmla="*/ f495 f208 1"/>
              <a:gd name="f614" fmla="*/ f496 f207 1"/>
              <a:gd name="f615" fmla="*/ f497 f208 1"/>
              <a:gd name="f616" fmla="*/ f498 f207 1"/>
              <a:gd name="f617" fmla="*/ f499 f208 1"/>
              <a:gd name="f618" fmla="*/ f500 f207 1"/>
              <a:gd name="f619" fmla="*/ f501 f208 1"/>
              <a:gd name="f620" fmla="*/ f502 f207 1"/>
              <a:gd name="f621" fmla="*/ f503 f208 1"/>
              <a:gd name="f622" fmla="*/ f504 f207 1"/>
              <a:gd name="f623" fmla="*/ f505 f208 1"/>
              <a:gd name="f624" fmla="*/ f506 f207 1"/>
              <a:gd name="f625" fmla="*/ f507 f208 1"/>
              <a:gd name="f626" fmla="*/ f508 f207 1"/>
              <a:gd name="f627" fmla="*/ f509 f208 1"/>
              <a:gd name="f628" fmla="*/ f510 f207 1"/>
              <a:gd name="f629" fmla="*/ f511 f208 1"/>
              <a:gd name="f630" fmla="*/ f512 f207 1"/>
              <a:gd name="f631" fmla="*/ f513 f208 1"/>
              <a:gd name="f632" fmla="*/ f514 f207 1"/>
              <a:gd name="f633" fmla="*/ f515 f208 1"/>
              <a:gd name="f634" fmla="*/ f516 f207 1"/>
              <a:gd name="f635" fmla="*/ f517 f208 1"/>
              <a:gd name="f636" fmla="*/ f518 f207 1"/>
              <a:gd name="f637" fmla="*/ f519 f208 1"/>
              <a:gd name="f638" fmla="*/ f520 f207 1"/>
              <a:gd name="f639" fmla="*/ f521 f208 1"/>
              <a:gd name="f640" fmla="*/ f522 f207 1"/>
              <a:gd name="f641" fmla="*/ f523 f208 1"/>
              <a:gd name="f642" fmla="*/ f524 f207 1"/>
              <a:gd name="f643" fmla="*/ f525 f208 1"/>
              <a:gd name="f644" fmla="*/ f526 f207 1"/>
              <a:gd name="f645" fmla="*/ f527 f208 1"/>
              <a:gd name="f646" fmla="*/ f528 f207 1"/>
              <a:gd name="f647" fmla="*/ f529 f208 1"/>
              <a:gd name="f648" fmla="*/ f530 f207 1"/>
              <a:gd name="f649" fmla="*/ f531 f208 1"/>
              <a:gd name="f650" fmla="*/ f532 f207 1"/>
              <a:gd name="f651" fmla="*/ f533 f208 1"/>
              <a:gd name="f652" fmla="*/ f534 f207 1"/>
              <a:gd name="f653" fmla="*/ f535 f208 1"/>
              <a:gd name="f654" fmla="*/ f536 f207 1"/>
              <a:gd name="f655" fmla="*/ f537 f208 1"/>
              <a:gd name="f656" fmla="*/ f538 f207 1"/>
              <a:gd name="f657" fmla="*/ f539 f208 1"/>
              <a:gd name="f658" fmla="*/ f540 f207 1"/>
              <a:gd name="f659" fmla="*/ f541 f208 1"/>
              <a:gd name="f660" fmla="*/ f542 f207 1"/>
              <a:gd name="f661" fmla="*/ f543 f208 1"/>
              <a:gd name="f662" fmla="*/ f544 f207 1"/>
              <a:gd name="f663" fmla="*/ f545 f208 1"/>
              <a:gd name="f664" fmla="*/ f546 f207 1"/>
              <a:gd name="f665" fmla="*/ f547 f208 1"/>
              <a:gd name="f666" fmla="*/ f548 f207 1"/>
              <a:gd name="f667" fmla="*/ f549 f208 1"/>
              <a:gd name="f668" fmla="*/ f550 f207 1"/>
              <a:gd name="f669" fmla="*/ f551 f208 1"/>
              <a:gd name="f670" fmla="*/ f552 f207 1"/>
              <a:gd name="f671" fmla="*/ f553 f208 1"/>
              <a:gd name="f672" fmla="*/ f554 f207 1"/>
              <a:gd name="f673" fmla="*/ f555 f208 1"/>
              <a:gd name="f674" fmla="*/ f556 f207 1"/>
              <a:gd name="f675" fmla="*/ f557 f208 1"/>
              <a:gd name="f676" fmla="*/ f558 f207 1"/>
              <a:gd name="f677" fmla="*/ f559 f208 1"/>
              <a:gd name="f678" fmla="*/ f560 f207 1"/>
              <a:gd name="f679" fmla="*/ f561 f208 1"/>
              <a:gd name="f680" fmla="*/ f562 f207 1"/>
              <a:gd name="f681" fmla="*/ f563 f208 1"/>
              <a:gd name="f682" fmla="*/ f564 f20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2">
                <a:pos x="f569" y="f570"/>
              </a:cxn>
              <a:cxn ang="f332">
                <a:pos x="f571" y="f570"/>
              </a:cxn>
              <a:cxn ang="f332">
                <a:pos x="f572" y="f573"/>
              </a:cxn>
              <a:cxn ang="f332">
                <a:pos x="f574" y="f575"/>
              </a:cxn>
              <a:cxn ang="f332">
                <a:pos x="f576" y="f577"/>
              </a:cxn>
              <a:cxn ang="f332">
                <a:pos x="f578" y="f579"/>
              </a:cxn>
              <a:cxn ang="f332">
                <a:pos x="f580" y="f581"/>
              </a:cxn>
              <a:cxn ang="f332">
                <a:pos x="f582" y="f583"/>
              </a:cxn>
              <a:cxn ang="f332">
                <a:pos x="f584" y="f585"/>
              </a:cxn>
              <a:cxn ang="f332">
                <a:pos x="f586" y="f587"/>
              </a:cxn>
              <a:cxn ang="f332">
                <a:pos x="f588" y="f589"/>
              </a:cxn>
              <a:cxn ang="f332">
                <a:pos x="f590" y="f591"/>
              </a:cxn>
              <a:cxn ang="f332">
                <a:pos x="f592" y="f593"/>
              </a:cxn>
              <a:cxn ang="f332">
                <a:pos x="f594" y="f595"/>
              </a:cxn>
              <a:cxn ang="f332">
                <a:pos x="f596" y="f597"/>
              </a:cxn>
              <a:cxn ang="f332">
                <a:pos x="f598" y="f599"/>
              </a:cxn>
              <a:cxn ang="f332">
                <a:pos x="f600" y="f601"/>
              </a:cxn>
              <a:cxn ang="f332">
                <a:pos x="f602" y="f603"/>
              </a:cxn>
              <a:cxn ang="f332">
                <a:pos x="f604" y="f605"/>
              </a:cxn>
              <a:cxn ang="f332">
                <a:pos x="f606" y="f607"/>
              </a:cxn>
              <a:cxn ang="f332">
                <a:pos x="f608" y="f609"/>
              </a:cxn>
              <a:cxn ang="f332">
                <a:pos x="f610" y="f611"/>
              </a:cxn>
              <a:cxn ang="f332">
                <a:pos x="f612" y="f613"/>
              </a:cxn>
              <a:cxn ang="f332">
                <a:pos x="f614" y="f615"/>
              </a:cxn>
              <a:cxn ang="f332">
                <a:pos x="f616" y="f617"/>
              </a:cxn>
              <a:cxn ang="f332">
                <a:pos x="f618" y="f619"/>
              </a:cxn>
              <a:cxn ang="f332">
                <a:pos x="f620" y="f621"/>
              </a:cxn>
              <a:cxn ang="f332">
                <a:pos x="f622" y="f623"/>
              </a:cxn>
              <a:cxn ang="f332">
                <a:pos x="f624" y="f625"/>
              </a:cxn>
              <a:cxn ang="f332">
                <a:pos x="f626" y="f627"/>
              </a:cxn>
              <a:cxn ang="f332">
                <a:pos x="f628" y="f629"/>
              </a:cxn>
              <a:cxn ang="f332">
                <a:pos x="f630" y="f631"/>
              </a:cxn>
              <a:cxn ang="f332">
                <a:pos x="f632" y="f633"/>
              </a:cxn>
              <a:cxn ang="f332">
                <a:pos x="f634" y="f635"/>
              </a:cxn>
              <a:cxn ang="f332">
                <a:pos x="f636" y="f637"/>
              </a:cxn>
              <a:cxn ang="f332">
                <a:pos x="f638" y="f639"/>
              </a:cxn>
              <a:cxn ang="f332">
                <a:pos x="f640" y="f641"/>
              </a:cxn>
              <a:cxn ang="f332">
                <a:pos x="f642" y="f643"/>
              </a:cxn>
              <a:cxn ang="f332">
                <a:pos x="f644" y="f645"/>
              </a:cxn>
              <a:cxn ang="f332">
                <a:pos x="f646" y="f647"/>
              </a:cxn>
              <a:cxn ang="f332">
                <a:pos x="f648" y="f649"/>
              </a:cxn>
              <a:cxn ang="f332">
                <a:pos x="f650" y="f651"/>
              </a:cxn>
              <a:cxn ang="f332">
                <a:pos x="f652" y="f653"/>
              </a:cxn>
              <a:cxn ang="f332">
                <a:pos x="f654" y="f655"/>
              </a:cxn>
              <a:cxn ang="f332">
                <a:pos x="f656" y="f657"/>
              </a:cxn>
              <a:cxn ang="f332">
                <a:pos x="f658" y="f659"/>
              </a:cxn>
              <a:cxn ang="f332">
                <a:pos x="f660" y="f661"/>
              </a:cxn>
              <a:cxn ang="f332">
                <a:pos x="f662" y="f663"/>
              </a:cxn>
              <a:cxn ang="f332">
                <a:pos x="f664" y="f665"/>
              </a:cxn>
              <a:cxn ang="f332">
                <a:pos x="f666" y="f667"/>
              </a:cxn>
              <a:cxn ang="f332">
                <a:pos x="f668" y="f669"/>
              </a:cxn>
              <a:cxn ang="f332">
                <a:pos x="f670" y="f671"/>
              </a:cxn>
              <a:cxn ang="f332">
                <a:pos x="f672" y="f673"/>
              </a:cxn>
              <a:cxn ang="f332">
                <a:pos x="f674" y="f675"/>
              </a:cxn>
              <a:cxn ang="f332">
                <a:pos x="f676" y="f677"/>
              </a:cxn>
              <a:cxn ang="f332">
                <a:pos x="f678" y="f679"/>
              </a:cxn>
              <a:cxn ang="f332">
                <a:pos x="f680" y="f681"/>
              </a:cxn>
              <a:cxn ang="f332">
                <a:pos x="f569" y="f682"/>
              </a:cxn>
              <a:cxn ang="f332">
                <a:pos x="f569" y="f570"/>
              </a:cxn>
            </a:cxnLst>
            <a:rect l="f565" t="f568" r="f566" b="f567"/>
            <a:pathLst>
              <a:path w="12192000" h="3126633">
                <a:moveTo>
                  <a:pt x="f5" y="f5"/>
                </a:moveTo>
                <a:lnTo>
                  <a:pt x="f6" y="f5"/>
                </a:lnTo>
                <a:cubicBezTo>
                  <a:pt x="f8" y="f9"/>
                  <a:pt x="f10" y="f11"/>
                  <a:pt x="f12" y="f13"/>
                </a:cubicBez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7"/>
                </a:lnTo>
                <a:lnTo>
                  <a:pt x="f21" y="f22"/>
                </a:lnTo>
                <a:cubicBezTo>
                  <a:pt x="f23" y="f24"/>
                  <a:pt x="f25" y="f26"/>
                  <a:pt x="f27" y="f28"/>
                </a:cubicBez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lnTo>
                  <a:pt x="f83" y="f84"/>
                </a:lnTo>
                <a:lnTo>
                  <a:pt x="f85" y="f86"/>
                </a:lnTo>
                <a:cubicBezTo>
                  <a:pt x="f87" y="f88"/>
                  <a:pt x="f89" y="f90"/>
                  <a:pt x="f91" y="f92"/>
                </a:cubicBezTo>
                <a:lnTo>
                  <a:pt x="f93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lnTo>
                  <a:pt x="f103" y="f104"/>
                </a:ln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115" y="f116"/>
                  <a:pt x="f117" y="f118"/>
                </a:cubicBezTo>
                <a:lnTo>
                  <a:pt x="f119" y="f120"/>
                </a:lnTo>
                <a:lnTo>
                  <a:pt x="f121" y="f122"/>
                </a:ln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lnTo>
                  <a:pt x="f133" y="f134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40"/>
                </a:ln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lnTo>
                  <a:pt x="f165" y="f166"/>
                </a:ln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5" y="f205"/>
                </a:lnTo>
                <a:lnTo>
                  <a:pt x="f5" y="f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Freeform: Shape 13">
            <a:extLst>
              <a:ext uri="{FF2B5EF4-FFF2-40B4-BE49-F238E27FC236}">
                <a16:creationId xmlns:a16="http://schemas.microsoft.com/office/drawing/2014/main" id="{EA6D95E3-5D97-310E-5025-868C4036B5B3}"/>
              </a:ext>
            </a:extLst>
          </p:cNvPr>
          <p:cNvSpPr>
            <a:spLocks noMove="1" noResize="1"/>
          </p:cNvSpPr>
          <p:nvPr/>
        </p:nvSpPr>
        <p:spPr>
          <a:xfrm>
            <a:off x="0" y="5578251"/>
            <a:ext cx="10923102" cy="12797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636588"/>
              <a:gd name="f7" fmla="val 1279746"/>
              <a:gd name="f8" fmla="val 800100"/>
              <a:gd name="f9" fmla="val 29818"/>
              <a:gd name="f10" fmla="val 6998152"/>
              <a:gd name="f11" fmla="val 732057"/>
              <a:gd name="f12" fmla="val 7024494"/>
              <a:gd name="f13" fmla="val 738953"/>
              <a:gd name="f14" fmla="val 7044969"/>
              <a:gd name="f15" fmla="val 743738"/>
              <a:gd name="f16" fmla="val 7065836"/>
              <a:gd name="f17" fmla="val 749348"/>
              <a:gd name="f18" fmla="val 7076136"/>
              <a:gd name="f19" fmla="val 764158"/>
              <a:gd name="f20" fmla="val 7085452"/>
              <a:gd name="f21" fmla="val 773325"/>
              <a:gd name="f22" fmla="val 7124928"/>
              <a:gd name="f23" fmla="val 791125"/>
              <a:gd name="f24" fmla="val 7138872"/>
              <a:gd name="f25" fmla="val 788055"/>
              <a:gd name="f26" fmla="val 7148437"/>
              <a:gd name="f27" fmla="val 790441"/>
              <a:gd name="f28" fmla="val 7155618"/>
              <a:gd name="f29" fmla="val 797179"/>
              <a:gd name="f30" fmla="val 7166396"/>
              <a:gd name="f31" fmla="val 791955"/>
              <a:gd name="f32" fmla="val 7181055"/>
              <a:gd name="f33" fmla="val 786452"/>
              <a:gd name="f34" fmla="val 7196438"/>
              <a:gd name="f35" fmla="val 812681"/>
              <a:gd name="f36" fmla="val 7202350"/>
              <a:gd name="f37" fmla="val 800882"/>
              <a:gd name="f38" fmla="val 7213598"/>
              <a:gd name="f39" fmla="val 819183"/>
              <a:gd name="f40" fmla="val 7247325"/>
              <a:gd name="f41" fmla="val 809066"/>
              <a:gd name="f42" fmla="val 7268660"/>
              <a:gd name="f43" fmla="val 812627"/>
              <a:gd name="f44" fmla="val 7275692"/>
              <a:gd name="f45" fmla="val 828860"/>
              <a:gd name="f46" fmla="val 7313523"/>
              <a:gd name="f47" fmla="val 820328"/>
              <a:gd name="f48" fmla="val 7352783"/>
              <a:gd name="f49" fmla="val 835380"/>
              <a:gd name="f50" fmla="val 7360014"/>
              <a:gd name="f51" fmla="val 853731"/>
              <a:gd name="f52" fmla="val 7379362"/>
              <a:gd name="f53" fmla="val 845376"/>
              <a:gd name="f54" fmla="val 7398282"/>
              <a:gd name="f55" fmla="val 874064"/>
              <a:gd name="f56" fmla="val 7400702"/>
              <a:gd name="f57" fmla="val 873151"/>
              <a:gd name="f58" fmla="val 7403349"/>
              <a:gd name="f59" fmla="val 872487"/>
              <a:gd name="f60" fmla="val 7406141"/>
              <a:gd name="f61" fmla="val 872094"/>
              <a:gd name="f62" fmla="val 7422361"/>
              <a:gd name="f63" fmla="val 869808"/>
              <a:gd name="f64" fmla="val 7439864"/>
              <a:gd name="f65" fmla="val 876934"/>
              <a:gd name="f66" fmla="val 7445235"/>
              <a:gd name="f67" fmla="val 888008"/>
              <a:gd name="f68" fmla="val 7478472"/>
              <a:gd name="f69" fmla="val 929804"/>
              <a:gd name="f70" fmla="val 7524045"/>
              <a:gd name="f71" fmla="val 948089"/>
              <a:gd name="f72" fmla="val 7562935"/>
              <a:gd name="f73" fmla="val 970330"/>
              <a:gd name="f74" fmla="val 7608715"/>
              <a:gd name="f75" fmla="val 993145"/>
              <a:gd name="f76" fmla="val 7595428"/>
              <a:gd name="f77" fmla="val 955508"/>
              <a:gd name="f78" fmla="val 7639863"/>
              <a:gd name="f79" fmla="val 1000697"/>
              <a:gd name="f80" fmla="val 7652653"/>
              <a:gd name="f81" fmla="val 995000"/>
              <a:gd name="f82" fmla="val 7660535"/>
              <a:gd name="f83" fmla="val 997789"/>
              <a:gd name="f84" fmla="val 7670271"/>
              <a:gd name="f85" fmla="val 1007187"/>
              <a:gd name="f86" fmla="val 7692990"/>
              <a:gd name="f87" fmla="val 1017645"/>
              <a:gd name="f88" fmla="val 7707136"/>
              <a:gd name="f89" fmla="val 995737"/>
              <a:gd name="f90" fmla="val 7721021"/>
              <a:gd name="f91" fmla="val 1018331"/>
              <a:gd name="f92" fmla="val 7743522"/>
              <a:gd name="f93" fmla="val 1024865"/>
              <a:gd name="f94" fmla="val 7783674"/>
              <a:gd name="f95" fmla="val 1040045"/>
              <a:gd name="f96" fmla="val 7805277"/>
              <a:gd name="f97" fmla="val 1046390"/>
              <a:gd name="f98" fmla="val 7828826"/>
              <a:gd name="f99" fmla="val 1054902"/>
              <a:gd name="f100" fmla="val 7813097"/>
              <a:gd name="f101" fmla="val 1075734"/>
              <a:gd name="f102" fmla="val 7850641"/>
              <a:gd name="f103" fmla="val 1056400"/>
              <a:gd name="f104" fmla="val 7869705"/>
              <a:gd name="f105" fmla="val 1072740"/>
              <a:gd name="f106" fmla="val 7883315"/>
              <a:gd name="f107" fmla="val 1062687"/>
              <a:gd name="f108" fmla="val 7920539"/>
              <a:gd name="f109" fmla="val 1070088"/>
              <a:gd name="f110" fmla="val 7929511"/>
              <a:gd name="f111" fmla="val 1076184"/>
              <a:gd name="f112" fmla="val 7944674"/>
              <a:gd name="f113" fmla="val 1066734"/>
              <a:gd name="f114" fmla="val 7952708"/>
              <a:gd name="f115" fmla="val 1063319"/>
              <a:gd name="f116" fmla="val 7961723"/>
              <a:gd name="f117" fmla="val 1062041"/>
              <a:gd name="f118" fmla="val 7972563"/>
              <a:gd name="f119" fmla="val 1065837"/>
              <a:gd name="f120" fmla="val 8032580"/>
              <a:gd name="f121" fmla="val 1110620"/>
              <a:gd name="f122" fmla="val 7981355"/>
              <a:gd name="f123" fmla="val 1045198"/>
              <a:gd name="f124" fmla="val 8088480"/>
              <a:gd name="f125" fmla="val 1086825"/>
              <a:gd name="f126" fmla="val 8092766"/>
              <a:gd name="f127" fmla="val 1092569"/>
              <a:gd name="f128" fmla="val 8108313"/>
              <a:gd name="f129" fmla="val 1092657"/>
              <a:gd name="f130" fmla="val 8109620"/>
              <a:gd name="f131" fmla="val 1086941"/>
              <a:gd name="f132" fmla="val 8115838"/>
              <a:gd name="f133" fmla="val 1090688"/>
              <a:gd name="f134" fmla="val 8127499"/>
              <a:gd name="f135" fmla="val 1105874"/>
              <a:gd name="f136" fmla="val 8133494"/>
              <a:gd name="f137" fmla="val 1097878"/>
              <a:gd name="f138" fmla="val 8151490"/>
              <a:gd name="f139" fmla="val 1102658"/>
              <a:gd name="f140" fmla="val 8168684"/>
              <a:gd name="f141" fmla="val 1108913"/>
              <a:gd name="f142" fmla="val 8184675"/>
              <a:gd name="f143" fmla="val 1116461"/>
              <a:gd name="f144" fmla="val 8216356"/>
              <a:gd name="f145" fmla="val 1135428"/>
              <a:gd name="f146" fmla="val 8226654"/>
              <a:gd name="f147" fmla="val 1130522"/>
              <a:gd name="f148" fmla="val 8233297"/>
              <a:gd name="f149" fmla="val 1128443"/>
              <a:gd name="f150" fmla="val 8240455"/>
              <a:gd name="f151" fmla="val 1127997"/>
              <a:gd name="f152" fmla="val 8248439"/>
              <a:gd name="f153" fmla="val 1131401"/>
              <a:gd name="f154" fmla="val 8289862"/>
              <a:gd name="f155" fmla="val 1167798"/>
              <a:gd name="f156" fmla="val 8257682"/>
              <a:gd name="f157" fmla="val 1116642"/>
              <a:gd name="f158" fmla="val 8336092"/>
              <a:gd name="f159" fmla="val 1153310"/>
              <a:gd name="f160" fmla="val 8338752"/>
              <a:gd name="f161" fmla="val 1157790"/>
              <a:gd name="f162" fmla="val 8350828"/>
              <a:gd name="f163" fmla="val 1158716"/>
              <a:gd name="f164" fmla="val 8352510"/>
              <a:gd name="f165" fmla="val 1154566"/>
              <a:gd name="f166" fmla="val 8356908"/>
              <a:gd name="f167" fmla="val 1157678"/>
              <a:gd name="f168" fmla="val 8364198"/>
              <a:gd name="f169" fmla="val 1169540"/>
              <a:gd name="f170" fmla="val 8369793"/>
              <a:gd name="f171" fmla="val 1163965"/>
              <a:gd name="f172" fmla="val 8396654"/>
              <a:gd name="f173" fmla="val 1173014"/>
              <a:gd name="f174" fmla="val 8420327"/>
              <a:gd name="f175" fmla="val 1186252"/>
              <a:gd name="f176" fmla="val 8438518"/>
              <a:gd name="f177" fmla="val 1202400"/>
              <a:gd name="f178" fmla="val 8467620"/>
              <a:gd name="f179" fmla="val 1206616"/>
              <a:gd name="f180" fmla="val 8470227"/>
              <a:gd name="f181" fmla="val 1213216"/>
              <a:gd name="f182" fmla="val 8470408"/>
              <a:gd name="f183" fmla="val 1220102"/>
              <a:gd name="f184" fmla="val 8470618"/>
              <a:gd name="f185" fmla="val 1221581"/>
              <a:gd name="f186" fmla="val 8470829"/>
              <a:gd name="f187" fmla="val 1223059"/>
              <a:gd name="f188" fmla="val 8471039"/>
              <a:gd name="f189" fmla="val 1224538"/>
              <a:gd name="f190" fmla="val 8480127"/>
              <a:gd name="f191" fmla="val 1221732"/>
              <a:gd name="f192" fmla="val 8489344"/>
              <a:gd name="f193" fmla="val 1221244"/>
              <a:gd name="f194" fmla="val 8496925"/>
              <a:gd name="f195" fmla="val 1225598"/>
              <a:gd name="f196" fmla="val 8503670"/>
              <a:gd name="f197" fmla="val 1232232"/>
              <a:gd name="f198" fmla="val 8511302"/>
              <a:gd name="f199" fmla="val 1241260"/>
              <a:gd name="f200" fmla="val 8527938"/>
              <a:gd name="f201" fmla="val 1246107"/>
              <a:gd name="f202" fmla="val 8544797"/>
              <a:gd name="f203" fmla="val 1252102"/>
              <a:gd name="f204" fmla="val 8594720"/>
              <a:gd name="f205" fmla="val 1272046"/>
              <a:gd name="f206" fmla="val 8612455"/>
              <a:gd name="f207" fmla="val 1277232"/>
              <a:gd name="f208" fmla="val 8621740"/>
              <a:gd name="f209" fmla="val 1273435"/>
              <a:gd name="f210" fmla="val 8628731"/>
              <a:gd name="f211" fmla="val 1274046"/>
              <a:gd name="f212" fmla="val 8634346"/>
              <a:gd name="f213" fmla="val 1277220"/>
              <a:gd name="f214" fmla="val 101046"/>
              <a:gd name="f215" fmla="val 78852"/>
              <a:gd name="f216" fmla="val 85117"/>
              <a:gd name="f217" fmla="val 111429"/>
              <a:gd name="f218" fmla="val 86117"/>
              <a:gd name="f219" fmla="val 139870"/>
              <a:gd name="f220" fmla="val 73889"/>
              <a:gd name="f221" fmla="val 175829"/>
              <a:gd name="f222" fmla="val 68204"/>
              <a:gd name="f223" fmla="val 216035"/>
              <a:gd name="f224" fmla="val 75735"/>
              <a:gd name="f225" fmla="val 234155"/>
              <a:gd name="f226" fmla="val 53898"/>
              <a:gd name="f227" fmla="val 272592"/>
              <a:gd name="f228" fmla="val 47910"/>
              <a:gd name="f229" fmla="val 307942"/>
              <a:gd name="f230" fmla="val 64060"/>
              <a:gd name="f231" fmla="val 298606"/>
              <a:gd name="f232" fmla="val 28588"/>
              <a:gd name="f233" fmla="val 317694"/>
              <a:gd name="f234" fmla="val 19181"/>
              <a:gd name="f235" fmla="val 323225"/>
              <a:gd name="f236" fmla="val 17973"/>
              <a:gd name="f237" fmla="val 338102"/>
              <a:gd name="f238" fmla="val 19449"/>
              <a:gd name="f239" fmla="val 343659"/>
              <a:gd name="f240" fmla="val 20790"/>
              <a:gd name="f241" fmla="val 347501"/>
              <a:gd name="f242" fmla="val 21420"/>
              <a:gd name="f243" fmla="val 350072"/>
              <a:gd name="f244" fmla="val 21464"/>
              <a:gd name="f245" fmla="val 351870"/>
              <a:gd name="f246" fmla="val 21079"/>
              <a:gd name="f247" fmla="val 352085"/>
              <a:gd name="f248" fmla="val 20835"/>
              <a:gd name="f249" fmla="val 397120"/>
              <a:gd name="f250" fmla="val 28482"/>
              <a:gd name="f251" fmla="val 407943"/>
              <a:gd name="f252" fmla="val 14856"/>
              <a:gd name="f253" fmla="val 451574"/>
              <a:gd name="f254" fmla="val 33087"/>
              <a:gd name="f255" fmla="val 447963"/>
              <a:gd name="f256" fmla="val 6492"/>
              <a:gd name="f257" fmla="val 464074"/>
              <a:gd name="f258" fmla="val 9325"/>
              <a:gd name="f259" fmla="val 473359"/>
              <a:gd name="f260" fmla="val 20662"/>
              <a:gd name="f261" fmla="val 468719"/>
              <a:gd name="f262" fmla="val 3132"/>
              <a:gd name="f263" fmla="val 474045"/>
              <a:gd name="f264" fmla="val 3568"/>
              <a:gd name="f265" fmla="val 477404"/>
              <a:gd name="f266" fmla="val 2219"/>
              <a:gd name="f267" fmla="val 479867"/>
              <a:gd name="f268" fmla="val 516417"/>
              <a:gd name="f269" fmla="val 5668"/>
              <a:gd name="f270" fmla="val 521270"/>
              <a:gd name="f271" fmla="val 4546"/>
              <a:gd name="f272" fmla="val 544492"/>
              <a:gd name="f273" fmla="val 11509"/>
              <a:gd name="f274" fmla="val 577701"/>
              <a:gd name="f275" fmla="val 19035"/>
              <a:gd name="f276" fmla="val 579807"/>
              <a:gd name="f277" fmla="val 18178"/>
              <a:gd name="f278" fmla="val 594359"/>
              <a:gd name="f279" fmla="val 23674"/>
              <a:gd name="f280" fmla="val 599010"/>
              <a:gd name="f281" fmla="val 26137"/>
              <a:gd name="f282" fmla="val 657326"/>
              <a:gd name="f283" fmla="val 24318"/>
              <a:gd name="f284" fmla="val 660563"/>
              <a:gd name="f285" fmla="val 28211"/>
              <a:gd name="f286" fmla="val 711851"/>
              <a:gd name="f287" fmla="val 10010"/>
              <a:gd name="f288" fmla="val 704243"/>
              <a:gd name="f289" fmla="val 35086"/>
              <a:gd name="f290" fmla="val 759047"/>
              <a:gd name="f291" fmla="val 33678"/>
              <a:gd name="f292" fmla="val 797373"/>
              <a:gd name="f293" fmla="val 29290"/>
              <a:gd name="f294" fmla="+- 0 0 -90"/>
              <a:gd name="f295" fmla="*/ f3 1 8636588"/>
              <a:gd name="f296" fmla="*/ f4 1 1279746"/>
              <a:gd name="f297" fmla="val f5"/>
              <a:gd name="f298" fmla="val f6"/>
              <a:gd name="f299" fmla="val f7"/>
              <a:gd name="f300" fmla="*/ f294 f0 1"/>
              <a:gd name="f301" fmla="+- f299 0 f297"/>
              <a:gd name="f302" fmla="+- f298 0 f297"/>
              <a:gd name="f303" fmla="*/ f300 1 f2"/>
              <a:gd name="f304" fmla="*/ f302 1 8636588"/>
              <a:gd name="f305" fmla="*/ f301 1 1279746"/>
              <a:gd name="f306" fmla="*/ 800100 f302 1"/>
              <a:gd name="f307" fmla="*/ 6998152 f302 1"/>
              <a:gd name="f308" fmla="*/ 7024494 f302 1"/>
              <a:gd name="f309" fmla="*/ 7076136 f302 1"/>
              <a:gd name="f310" fmla="*/ 7138872 f302 1"/>
              <a:gd name="f311" fmla="*/ 7166396 f302 1"/>
              <a:gd name="f312" fmla="*/ 7202350 f302 1"/>
              <a:gd name="f313" fmla="*/ 7268660 f302 1"/>
              <a:gd name="f314" fmla="*/ 7352783 f302 1"/>
              <a:gd name="f315" fmla="*/ 7398282 f302 1"/>
              <a:gd name="f316" fmla="*/ 7406141 f302 1"/>
              <a:gd name="f317" fmla="*/ 7445235 f302 1"/>
              <a:gd name="f318" fmla="*/ 7562935 f302 1"/>
              <a:gd name="f319" fmla="*/ 7639863 f302 1"/>
              <a:gd name="f320" fmla="*/ 7670271 f302 1"/>
              <a:gd name="f321" fmla="*/ 7721021 f302 1"/>
              <a:gd name="f322" fmla="*/ 7805277 f302 1"/>
              <a:gd name="f323" fmla="*/ 7850641 f302 1"/>
              <a:gd name="f324" fmla="*/ 7920539 f302 1"/>
              <a:gd name="f325" fmla="*/ 7929511 f302 1"/>
              <a:gd name="f326" fmla="*/ 7944674 f302 1"/>
              <a:gd name="f327" fmla="*/ 7972563 f302 1"/>
              <a:gd name="f328" fmla="*/ 8088480 f302 1"/>
              <a:gd name="f329" fmla="*/ 8109620 f302 1"/>
              <a:gd name="f330" fmla="*/ 8133494 f302 1"/>
              <a:gd name="f331" fmla="*/ 8184675 f302 1"/>
              <a:gd name="f332" fmla="*/ 8216356 f302 1"/>
              <a:gd name="f333" fmla="*/ 8226654 f302 1"/>
              <a:gd name="f334" fmla="*/ 8248439 f302 1"/>
              <a:gd name="f335" fmla="*/ 8336092 f302 1"/>
              <a:gd name="f336" fmla="*/ 8352510 f302 1"/>
              <a:gd name="f337" fmla="*/ 8369793 f302 1"/>
              <a:gd name="f338" fmla="*/ 8438518 f302 1"/>
              <a:gd name="f339" fmla="*/ 8470408 f302 1"/>
              <a:gd name="f340" fmla="*/ 8471039 f302 1"/>
              <a:gd name="f341" fmla="*/ 8480127 f302 1"/>
              <a:gd name="f342" fmla="*/ 8503670 f302 1"/>
              <a:gd name="f343" fmla="*/ 8511302 f302 1"/>
              <a:gd name="f344" fmla="*/ 8527938 f302 1"/>
              <a:gd name="f345" fmla="*/ 8612455 f302 1"/>
              <a:gd name="f346" fmla="*/ 8634346 f302 1"/>
              <a:gd name="f347" fmla="*/ 8636588 f302 1"/>
              <a:gd name="f348" fmla="*/ 0 f302 1"/>
              <a:gd name="f349" fmla="*/ 78852 f302 1"/>
              <a:gd name="f350" fmla="*/ 175829 f302 1"/>
              <a:gd name="f351" fmla="*/ 272592 f302 1"/>
              <a:gd name="f352" fmla="*/ 317694 f302 1"/>
              <a:gd name="f353" fmla="*/ 323225 f302 1"/>
              <a:gd name="f354" fmla="*/ 338102 f302 1"/>
              <a:gd name="f355" fmla="*/ 343659 f302 1"/>
              <a:gd name="f356" fmla="*/ 351870 f302 1"/>
              <a:gd name="f357" fmla="*/ 352085 f302 1"/>
              <a:gd name="f358" fmla="*/ 397120 f302 1"/>
              <a:gd name="f359" fmla="*/ 447963 f302 1"/>
              <a:gd name="f360" fmla="*/ 468719 f302 1"/>
              <a:gd name="f361" fmla="*/ 479867 f302 1"/>
              <a:gd name="f362" fmla="*/ 516417 f302 1"/>
              <a:gd name="f363" fmla="*/ 521270 f302 1"/>
              <a:gd name="f364" fmla="*/ 544492 f302 1"/>
              <a:gd name="f365" fmla="*/ 577701 f302 1"/>
              <a:gd name="f366" fmla="*/ 579807 f302 1"/>
              <a:gd name="f367" fmla="*/ 594359 f302 1"/>
              <a:gd name="f368" fmla="*/ 660563 f302 1"/>
              <a:gd name="f369" fmla="*/ 759047 f302 1"/>
              <a:gd name="f370" fmla="*/ 797373 f302 1"/>
              <a:gd name="f371" fmla="*/ 29818 f301 1"/>
              <a:gd name="f372" fmla="*/ 732057 f301 1"/>
              <a:gd name="f373" fmla="*/ 738953 f301 1"/>
              <a:gd name="f374" fmla="*/ 764158 f301 1"/>
              <a:gd name="f375" fmla="*/ 788055 f301 1"/>
              <a:gd name="f376" fmla="*/ 791955 f301 1"/>
              <a:gd name="f377" fmla="*/ 800882 f301 1"/>
              <a:gd name="f378" fmla="*/ 812627 f301 1"/>
              <a:gd name="f379" fmla="*/ 835380 f301 1"/>
              <a:gd name="f380" fmla="*/ 874064 f301 1"/>
              <a:gd name="f381" fmla="*/ 872094 f301 1"/>
              <a:gd name="f382" fmla="*/ 888008 f301 1"/>
              <a:gd name="f383" fmla="*/ 970330 f301 1"/>
              <a:gd name="f384" fmla="*/ 1000697 f301 1"/>
              <a:gd name="f385" fmla="*/ 1007187 f301 1"/>
              <a:gd name="f386" fmla="*/ 1018331 f301 1"/>
              <a:gd name="f387" fmla="*/ 1046390 f301 1"/>
              <a:gd name="f388" fmla="*/ 1056400 f301 1"/>
              <a:gd name="f389" fmla="*/ 1070088 f301 1"/>
              <a:gd name="f390" fmla="*/ 1076184 f301 1"/>
              <a:gd name="f391" fmla="*/ 1066734 f301 1"/>
              <a:gd name="f392" fmla="*/ 1065837 f301 1"/>
              <a:gd name="f393" fmla="*/ 1086825 f301 1"/>
              <a:gd name="f394" fmla="*/ 1086941 f301 1"/>
              <a:gd name="f395" fmla="*/ 1097878 f301 1"/>
              <a:gd name="f396" fmla="*/ 1116461 f301 1"/>
              <a:gd name="f397" fmla="*/ 1135428 f301 1"/>
              <a:gd name="f398" fmla="*/ 1130522 f301 1"/>
              <a:gd name="f399" fmla="*/ 1131401 f301 1"/>
              <a:gd name="f400" fmla="*/ 1153310 f301 1"/>
              <a:gd name="f401" fmla="*/ 1154566 f301 1"/>
              <a:gd name="f402" fmla="*/ 1163965 f301 1"/>
              <a:gd name="f403" fmla="*/ 1202400 f301 1"/>
              <a:gd name="f404" fmla="*/ 1220102 f301 1"/>
              <a:gd name="f405" fmla="*/ 1224538 f301 1"/>
              <a:gd name="f406" fmla="*/ 1221732 f301 1"/>
              <a:gd name="f407" fmla="*/ 1232232 f301 1"/>
              <a:gd name="f408" fmla="*/ 1241260 f301 1"/>
              <a:gd name="f409" fmla="*/ 1246107 f301 1"/>
              <a:gd name="f410" fmla="*/ 1277232 f301 1"/>
              <a:gd name="f411" fmla="*/ 1277220 f301 1"/>
              <a:gd name="f412" fmla="*/ 1279746 f301 1"/>
              <a:gd name="f413" fmla="*/ 101046 f301 1"/>
              <a:gd name="f414" fmla="*/ 85117 f301 1"/>
              <a:gd name="f415" fmla="*/ 68204 f301 1"/>
              <a:gd name="f416" fmla="*/ 47910 f301 1"/>
              <a:gd name="f417" fmla="*/ 19181 f301 1"/>
              <a:gd name="f418" fmla="*/ 17973 f301 1"/>
              <a:gd name="f419" fmla="*/ 19449 f301 1"/>
              <a:gd name="f420" fmla="*/ 20790 f301 1"/>
              <a:gd name="f421" fmla="*/ 21079 f301 1"/>
              <a:gd name="f422" fmla="*/ 20835 f301 1"/>
              <a:gd name="f423" fmla="*/ 28482 f301 1"/>
              <a:gd name="f424" fmla="*/ 6492 f301 1"/>
              <a:gd name="f425" fmla="*/ 3132 f301 1"/>
              <a:gd name="f426" fmla="*/ 0 f301 1"/>
              <a:gd name="f427" fmla="*/ 5668 f301 1"/>
              <a:gd name="f428" fmla="*/ 4546 f301 1"/>
              <a:gd name="f429" fmla="*/ 11509 f301 1"/>
              <a:gd name="f430" fmla="*/ 19035 f301 1"/>
              <a:gd name="f431" fmla="*/ 18178 f301 1"/>
              <a:gd name="f432" fmla="*/ 23674 f301 1"/>
              <a:gd name="f433" fmla="*/ 28211 f301 1"/>
              <a:gd name="f434" fmla="*/ 33678 f301 1"/>
              <a:gd name="f435" fmla="*/ 29290 f301 1"/>
              <a:gd name="f436" fmla="+- f303 0 f1"/>
              <a:gd name="f437" fmla="*/ f306 1 8636588"/>
              <a:gd name="f438" fmla="*/ f307 1 8636588"/>
              <a:gd name="f439" fmla="*/ f308 1 8636588"/>
              <a:gd name="f440" fmla="*/ f309 1 8636588"/>
              <a:gd name="f441" fmla="*/ f310 1 8636588"/>
              <a:gd name="f442" fmla="*/ f311 1 8636588"/>
              <a:gd name="f443" fmla="*/ f312 1 8636588"/>
              <a:gd name="f444" fmla="*/ f313 1 8636588"/>
              <a:gd name="f445" fmla="*/ f314 1 8636588"/>
              <a:gd name="f446" fmla="*/ f315 1 8636588"/>
              <a:gd name="f447" fmla="*/ f316 1 8636588"/>
              <a:gd name="f448" fmla="*/ f317 1 8636588"/>
              <a:gd name="f449" fmla="*/ f318 1 8636588"/>
              <a:gd name="f450" fmla="*/ f319 1 8636588"/>
              <a:gd name="f451" fmla="*/ f320 1 8636588"/>
              <a:gd name="f452" fmla="*/ f321 1 8636588"/>
              <a:gd name="f453" fmla="*/ f322 1 8636588"/>
              <a:gd name="f454" fmla="*/ f323 1 8636588"/>
              <a:gd name="f455" fmla="*/ f324 1 8636588"/>
              <a:gd name="f456" fmla="*/ f325 1 8636588"/>
              <a:gd name="f457" fmla="*/ f326 1 8636588"/>
              <a:gd name="f458" fmla="*/ f327 1 8636588"/>
              <a:gd name="f459" fmla="*/ f328 1 8636588"/>
              <a:gd name="f460" fmla="*/ f329 1 8636588"/>
              <a:gd name="f461" fmla="*/ f330 1 8636588"/>
              <a:gd name="f462" fmla="*/ f331 1 8636588"/>
              <a:gd name="f463" fmla="*/ f332 1 8636588"/>
              <a:gd name="f464" fmla="*/ f333 1 8636588"/>
              <a:gd name="f465" fmla="*/ f334 1 8636588"/>
              <a:gd name="f466" fmla="*/ f335 1 8636588"/>
              <a:gd name="f467" fmla="*/ f336 1 8636588"/>
              <a:gd name="f468" fmla="*/ f337 1 8636588"/>
              <a:gd name="f469" fmla="*/ f338 1 8636588"/>
              <a:gd name="f470" fmla="*/ f339 1 8636588"/>
              <a:gd name="f471" fmla="*/ f340 1 8636588"/>
              <a:gd name="f472" fmla="*/ f341 1 8636588"/>
              <a:gd name="f473" fmla="*/ f342 1 8636588"/>
              <a:gd name="f474" fmla="*/ f343 1 8636588"/>
              <a:gd name="f475" fmla="*/ f344 1 8636588"/>
              <a:gd name="f476" fmla="*/ f345 1 8636588"/>
              <a:gd name="f477" fmla="*/ f346 1 8636588"/>
              <a:gd name="f478" fmla="*/ f347 1 8636588"/>
              <a:gd name="f479" fmla="*/ f348 1 8636588"/>
              <a:gd name="f480" fmla="*/ f349 1 8636588"/>
              <a:gd name="f481" fmla="*/ f350 1 8636588"/>
              <a:gd name="f482" fmla="*/ f351 1 8636588"/>
              <a:gd name="f483" fmla="*/ f352 1 8636588"/>
              <a:gd name="f484" fmla="*/ f353 1 8636588"/>
              <a:gd name="f485" fmla="*/ f354 1 8636588"/>
              <a:gd name="f486" fmla="*/ f355 1 8636588"/>
              <a:gd name="f487" fmla="*/ f356 1 8636588"/>
              <a:gd name="f488" fmla="*/ f357 1 8636588"/>
              <a:gd name="f489" fmla="*/ f358 1 8636588"/>
              <a:gd name="f490" fmla="*/ f359 1 8636588"/>
              <a:gd name="f491" fmla="*/ f360 1 8636588"/>
              <a:gd name="f492" fmla="*/ f361 1 8636588"/>
              <a:gd name="f493" fmla="*/ f362 1 8636588"/>
              <a:gd name="f494" fmla="*/ f363 1 8636588"/>
              <a:gd name="f495" fmla="*/ f364 1 8636588"/>
              <a:gd name="f496" fmla="*/ f365 1 8636588"/>
              <a:gd name="f497" fmla="*/ f366 1 8636588"/>
              <a:gd name="f498" fmla="*/ f367 1 8636588"/>
              <a:gd name="f499" fmla="*/ f368 1 8636588"/>
              <a:gd name="f500" fmla="*/ f369 1 8636588"/>
              <a:gd name="f501" fmla="*/ f370 1 8636588"/>
              <a:gd name="f502" fmla="*/ f371 1 1279746"/>
              <a:gd name="f503" fmla="*/ f372 1 1279746"/>
              <a:gd name="f504" fmla="*/ f373 1 1279746"/>
              <a:gd name="f505" fmla="*/ f374 1 1279746"/>
              <a:gd name="f506" fmla="*/ f375 1 1279746"/>
              <a:gd name="f507" fmla="*/ f376 1 1279746"/>
              <a:gd name="f508" fmla="*/ f377 1 1279746"/>
              <a:gd name="f509" fmla="*/ f378 1 1279746"/>
              <a:gd name="f510" fmla="*/ f379 1 1279746"/>
              <a:gd name="f511" fmla="*/ f380 1 1279746"/>
              <a:gd name="f512" fmla="*/ f381 1 1279746"/>
              <a:gd name="f513" fmla="*/ f382 1 1279746"/>
              <a:gd name="f514" fmla="*/ f383 1 1279746"/>
              <a:gd name="f515" fmla="*/ f384 1 1279746"/>
              <a:gd name="f516" fmla="*/ f385 1 1279746"/>
              <a:gd name="f517" fmla="*/ f386 1 1279746"/>
              <a:gd name="f518" fmla="*/ f387 1 1279746"/>
              <a:gd name="f519" fmla="*/ f388 1 1279746"/>
              <a:gd name="f520" fmla="*/ f389 1 1279746"/>
              <a:gd name="f521" fmla="*/ f390 1 1279746"/>
              <a:gd name="f522" fmla="*/ f391 1 1279746"/>
              <a:gd name="f523" fmla="*/ f392 1 1279746"/>
              <a:gd name="f524" fmla="*/ f393 1 1279746"/>
              <a:gd name="f525" fmla="*/ f394 1 1279746"/>
              <a:gd name="f526" fmla="*/ f395 1 1279746"/>
              <a:gd name="f527" fmla="*/ f396 1 1279746"/>
              <a:gd name="f528" fmla="*/ f397 1 1279746"/>
              <a:gd name="f529" fmla="*/ f398 1 1279746"/>
              <a:gd name="f530" fmla="*/ f399 1 1279746"/>
              <a:gd name="f531" fmla="*/ f400 1 1279746"/>
              <a:gd name="f532" fmla="*/ f401 1 1279746"/>
              <a:gd name="f533" fmla="*/ f402 1 1279746"/>
              <a:gd name="f534" fmla="*/ f403 1 1279746"/>
              <a:gd name="f535" fmla="*/ f404 1 1279746"/>
              <a:gd name="f536" fmla="*/ f405 1 1279746"/>
              <a:gd name="f537" fmla="*/ f406 1 1279746"/>
              <a:gd name="f538" fmla="*/ f407 1 1279746"/>
              <a:gd name="f539" fmla="*/ f408 1 1279746"/>
              <a:gd name="f540" fmla="*/ f409 1 1279746"/>
              <a:gd name="f541" fmla="*/ f410 1 1279746"/>
              <a:gd name="f542" fmla="*/ f411 1 1279746"/>
              <a:gd name="f543" fmla="*/ f412 1 1279746"/>
              <a:gd name="f544" fmla="*/ f413 1 1279746"/>
              <a:gd name="f545" fmla="*/ f414 1 1279746"/>
              <a:gd name="f546" fmla="*/ f415 1 1279746"/>
              <a:gd name="f547" fmla="*/ f416 1 1279746"/>
              <a:gd name="f548" fmla="*/ f417 1 1279746"/>
              <a:gd name="f549" fmla="*/ f418 1 1279746"/>
              <a:gd name="f550" fmla="*/ f419 1 1279746"/>
              <a:gd name="f551" fmla="*/ f420 1 1279746"/>
              <a:gd name="f552" fmla="*/ f421 1 1279746"/>
              <a:gd name="f553" fmla="*/ f422 1 1279746"/>
              <a:gd name="f554" fmla="*/ f423 1 1279746"/>
              <a:gd name="f555" fmla="*/ f424 1 1279746"/>
              <a:gd name="f556" fmla="*/ f425 1 1279746"/>
              <a:gd name="f557" fmla="*/ f426 1 1279746"/>
              <a:gd name="f558" fmla="*/ f427 1 1279746"/>
              <a:gd name="f559" fmla="*/ f428 1 1279746"/>
              <a:gd name="f560" fmla="*/ f429 1 1279746"/>
              <a:gd name="f561" fmla="*/ f430 1 1279746"/>
              <a:gd name="f562" fmla="*/ f431 1 1279746"/>
              <a:gd name="f563" fmla="*/ f432 1 1279746"/>
              <a:gd name="f564" fmla="*/ f433 1 1279746"/>
              <a:gd name="f565" fmla="*/ f434 1 1279746"/>
              <a:gd name="f566" fmla="*/ f435 1 1279746"/>
              <a:gd name="f567" fmla="*/ f297 1 f304"/>
              <a:gd name="f568" fmla="*/ f298 1 f304"/>
              <a:gd name="f569" fmla="*/ f297 1 f305"/>
              <a:gd name="f570" fmla="*/ f299 1 f305"/>
              <a:gd name="f571" fmla="*/ f437 1 f304"/>
              <a:gd name="f572" fmla="*/ f502 1 f305"/>
              <a:gd name="f573" fmla="*/ f438 1 f304"/>
              <a:gd name="f574" fmla="*/ f503 1 f305"/>
              <a:gd name="f575" fmla="*/ f439 1 f304"/>
              <a:gd name="f576" fmla="*/ f504 1 f305"/>
              <a:gd name="f577" fmla="*/ f440 1 f304"/>
              <a:gd name="f578" fmla="*/ f505 1 f305"/>
              <a:gd name="f579" fmla="*/ f441 1 f304"/>
              <a:gd name="f580" fmla="*/ f506 1 f305"/>
              <a:gd name="f581" fmla="*/ f442 1 f304"/>
              <a:gd name="f582" fmla="*/ f507 1 f305"/>
              <a:gd name="f583" fmla="*/ f443 1 f304"/>
              <a:gd name="f584" fmla="*/ f508 1 f305"/>
              <a:gd name="f585" fmla="*/ f444 1 f304"/>
              <a:gd name="f586" fmla="*/ f509 1 f305"/>
              <a:gd name="f587" fmla="*/ f445 1 f304"/>
              <a:gd name="f588" fmla="*/ f510 1 f305"/>
              <a:gd name="f589" fmla="*/ f446 1 f304"/>
              <a:gd name="f590" fmla="*/ f511 1 f305"/>
              <a:gd name="f591" fmla="*/ f447 1 f304"/>
              <a:gd name="f592" fmla="*/ f512 1 f305"/>
              <a:gd name="f593" fmla="*/ f448 1 f304"/>
              <a:gd name="f594" fmla="*/ f513 1 f305"/>
              <a:gd name="f595" fmla="*/ f449 1 f304"/>
              <a:gd name="f596" fmla="*/ f514 1 f305"/>
              <a:gd name="f597" fmla="*/ f450 1 f304"/>
              <a:gd name="f598" fmla="*/ f515 1 f305"/>
              <a:gd name="f599" fmla="*/ f451 1 f304"/>
              <a:gd name="f600" fmla="*/ f516 1 f305"/>
              <a:gd name="f601" fmla="*/ f452 1 f304"/>
              <a:gd name="f602" fmla="*/ f517 1 f305"/>
              <a:gd name="f603" fmla="*/ f453 1 f304"/>
              <a:gd name="f604" fmla="*/ f518 1 f305"/>
              <a:gd name="f605" fmla="*/ f454 1 f304"/>
              <a:gd name="f606" fmla="*/ f519 1 f305"/>
              <a:gd name="f607" fmla="*/ f455 1 f304"/>
              <a:gd name="f608" fmla="*/ f520 1 f305"/>
              <a:gd name="f609" fmla="*/ f456 1 f304"/>
              <a:gd name="f610" fmla="*/ f521 1 f305"/>
              <a:gd name="f611" fmla="*/ f457 1 f304"/>
              <a:gd name="f612" fmla="*/ f522 1 f305"/>
              <a:gd name="f613" fmla="*/ f458 1 f304"/>
              <a:gd name="f614" fmla="*/ f523 1 f305"/>
              <a:gd name="f615" fmla="*/ f459 1 f304"/>
              <a:gd name="f616" fmla="*/ f524 1 f305"/>
              <a:gd name="f617" fmla="*/ f460 1 f304"/>
              <a:gd name="f618" fmla="*/ f525 1 f305"/>
              <a:gd name="f619" fmla="*/ f461 1 f304"/>
              <a:gd name="f620" fmla="*/ f526 1 f305"/>
              <a:gd name="f621" fmla="*/ f462 1 f304"/>
              <a:gd name="f622" fmla="*/ f527 1 f305"/>
              <a:gd name="f623" fmla="*/ f463 1 f304"/>
              <a:gd name="f624" fmla="*/ f528 1 f305"/>
              <a:gd name="f625" fmla="*/ f464 1 f304"/>
              <a:gd name="f626" fmla="*/ f529 1 f305"/>
              <a:gd name="f627" fmla="*/ f465 1 f304"/>
              <a:gd name="f628" fmla="*/ f530 1 f305"/>
              <a:gd name="f629" fmla="*/ f466 1 f304"/>
              <a:gd name="f630" fmla="*/ f531 1 f305"/>
              <a:gd name="f631" fmla="*/ f467 1 f304"/>
              <a:gd name="f632" fmla="*/ f532 1 f305"/>
              <a:gd name="f633" fmla="*/ f468 1 f304"/>
              <a:gd name="f634" fmla="*/ f533 1 f305"/>
              <a:gd name="f635" fmla="*/ f469 1 f304"/>
              <a:gd name="f636" fmla="*/ f534 1 f305"/>
              <a:gd name="f637" fmla="*/ f470 1 f304"/>
              <a:gd name="f638" fmla="*/ f535 1 f305"/>
              <a:gd name="f639" fmla="*/ f471 1 f304"/>
              <a:gd name="f640" fmla="*/ f536 1 f305"/>
              <a:gd name="f641" fmla="*/ f472 1 f304"/>
              <a:gd name="f642" fmla="*/ f537 1 f305"/>
              <a:gd name="f643" fmla="*/ f473 1 f304"/>
              <a:gd name="f644" fmla="*/ f538 1 f305"/>
              <a:gd name="f645" fmla="*/ f474 1 f304"/>
              <a:gd name="f646" fmla="*/ f539 1 f305"/>
              <a:gd name="f647" fmla="*/ f475 1 f304"/>
              <a:gd name="f648" fmla="*/ f540 1 f305"/>
              <a:gd name="f649" fmla="*/ f476 1 f304"/>
              <a:gd name="f650" fmla="*/ f541 1 f305"/>
              <a:gd name="f651" fmla="*/ f477 1 f304"/>
              <a:gd name="f652" fmla="*/ f542 1 f305"/>
              <a:gd name="f653" fmla="*/ f478 1 f304"/>
              <a:gd name="f654" fmla="*/ f543 1 f305"/>
              <a:gd name="f655" fmla="*/ f479 1 f304"/>
              <a:gd name="f656" fmla="*/ f544 1 f305"/>
              <a:gd name="f657" fmla="*/ f480 1 f304"/>
              <a:gd name="f658" fmla="*/ f545 1 f305"/>
              <a:gd name="f659" fmla="*/ f481 1 f304"/>
              <a:gd name="f660" fmla="*/ f546 1 f305"/>
              <a:gd name="f661" fmla="*/ f482 1 f304"/>
              <a:gd name="f662" fmla="*/ f547 1 f305"/>
              <a:gd name="f663" fmla="*/ f483 1 f304"/>
              <a:gd name="f664" fmla="*/ f548 1 f305"/>
              <a:gd name="f665" fmla="*/ f484 1 f304"/>
              <a:gd name="f666" fmla="*/ f549 1 f305"/>
              <a:gd name="f667" fmla="*/ f485 1 f304"/>
              <a:gd name="f668" fmla="*/ f550 1 f305"/>
              <a:gd name="f669" fmla="*/ f486 1 f304"/>
              <a:gd name="f670" fmla="*/ f551 1 f305"/>
              <a:gd name="f671" fmla="*/ f487 1 f304"/>
              <a:gd name="f672" fmla="*/ f552 1 f305"/>
              <a:gd name="f673" fmla="*/ f488 1 f304"/>
              <a:gd name="f674" fmla="*/ f553 1 f305"/>
              <a:gd name="f675" fmla="*/ f489 1 f304"/>
              <a:gd name="f676" fmla="*/ f554 1 f305"/>
              <a:gd name="f677" fmla="*/ f490 1 f304"/>
              <a:gd name="f678" fmla="*/ f555 1 f305"/>
              <a:gd name="f679" fmla="*/ f491 1 f304"/>
              <a:gd name="f680" fmla="*/ f556 1 f305"/>
              <a:gd name="f681" fmla="*/ f492 1 f304"/>
              <a:gd name="f682" fmla="*/ f557 1 f305"/>
              <a:gd name="f683" fmla="*/ f493 1 f304"/>
              <a:gd name="f684" fmla="*/ f558 1 f305"/>
              <a:gd name="f685" fmla="*/ f494 1 f304"/>
              <a:gd name="f686" fmla="*/ f559 1 f305"/>
              <a:gd name="f687" fmla="*/ f495 1 f304"/>
              <a:gd name="f688" fmla="*/ f560 1 f305"/>
              <a:gd name="f689" fmla="*/ f496 1 f304"/>
              <a:gd name="f690" fmla="*/ f561 1 f305"/>
              <a:gd name="f691" fmla="*/ f497 1 f304"/>
              <a:gd name="f692" fmla="*/ f562 1 f305"/>
              <a:gd name="f693" fmla="*/ f498 1 f304"/>
              <a:gd name="f694" fmla="*/ f563 1 f305"/>
              <a:gd name="f695" fmla="*/ f499 1 f304"/>
              <a:gd name="f696" fmla="*/ f564 1 f305"/>
              <a:gd name="f697" fmla="*/ f500 1 f304"/>
              <a:gd name="f698" fmla="*/ f565 1 f305"/>
              <a:gd name="f699" fmla="*/ f501 1 f304"/>
              <a:gd name="f700" fmla="*/ f566 1 f305"/>
              <a:gd name="f701" fmla="*/ f567 f295 1"/>
              <a:gd name="f702" fmla="*/ f568 f295 1"/>
              <a:gd name="f703" fmla="*/ f570 f296 1"/>
              <a:gd name="f704" fmla="*/ f569 f296 1"/>
              <a:gd name="f705" fmla="*/ f571 f295 1"/>
              <a:gd name="f706" fmla="*/ f572 f296 1"/>
              <a:gd name="f707" fmla="*/ f573 f295 1"/>
              <a:gd name="f708" fmla="*/ f574 f296 1"/>
              <a:gd name="f709" fmla="*/ f575 f295 1"/>
              <a:gd name="f710" fmla="*/ f576 f296 1"/>
              <a:gd name="f711" fmla="*/ f577 f295 1"/>
              <a:gd name="f712" fmla="*/ f578 f296 1"/>
              <a:gd name="f713" fmla="*/ f579 f295 1"/>
              <a:gd name="f714" fmla="*/ f580 f296 1"/>
              <a:gd name="f715" fmla="*/ f581 f295 1"/>
              <a:gd name="f716" fmla="*/ f582 f296 1"/>
              <a:gd name="f717" fmla="*/ f583 f295 1"/>
              <a:gd name="f718" fmla="*/ f584 f296 1"/>
              <a:gd name="f719" fmla="*/ f585 f295 1"/>
              <a:gd name="f720" fmla="*/ f586 f296 1"/>
              <a:gd name="f721" fmla="*/ f587 f295 1"/>
              <a:gd name="f722" fmla="*/ f588 f296 1"/>
              <a:gd name="f723" fmla="*/ f589 f295 1"/>
              <a:gd name="f724" fmla="*/ f590 f296 1"/>
              <a:gd name="f725" fmla="*/ f591 f295 1"/>
              <a:gd name="f726" fmla="*/ f592 f296 1"/>
              <a:gd name="f727" fmla="*/ f593 f295 1"/>
              <a:gd name="f728" fmla="*/ f594 f296 1"/>
              <a:gd name="f729" fmla="*/ f595 f295 1"/>
              <a:gd name="f730" fmla="*/ f596 f296 1"/>
              <a:gd name="f731" fmla="*/ f597 f295 1"/>
              <a:gd name="f732" fmla="*/ f598 f296 1"/>
              <a:gd name="f733" fmla="*/ f599 f295 1"/>
              <a:gd name="f734" fmla="*/ f600 f296 1"/>
              <a:gd name="f735" fmla="*/ f601 f295 1"/>
              <a:gd name="f736" fmla="*/ f602 f296 1"/>
              <a:gd name="f737" fmla="*/ f603 f295 1"/>
              <a:gd name="f738" fmla="*/ f604 f296 1"/>
              <a:gd name="f739" fmla="*/ f605 f295 1"/>
              <a:gd name="f740" fmla="*/ f606 f296 1"/>
              <a:gd name="f741" fmla="*/ f607 f295 1"/>
              <a:gd name="f742" fmla="*/ f608 f296 1"/>
              <a:gd name="f743" fmla="*/ f609 f295 1"/>
              <a:gd name="f744" fmla="*/ f610 f296 1"/>
              <a:gd name="f745" fmla="*/ f611 f295 1"/>
              <a:gd name="f746" fmla="*/ f612 f296 1"/>
              <a:gd name="f747" fmla="*/ f613 f295 1"/>
              <a:gd name="f748" fmla="*/ f614 f296 1"/>
              <a:gd name="f749" fmla="*/ f615 f295 1"/>
              <a:gd name="f750" fmla="*/ f616 f296 1"/>
              <a:gd name="f751" fmla="*/ f617 f295 1"/>
              <a:gd name="f752" fmla="*/ f618 f296 1"/>
              <a:gd name="f753" fmla="*/ f619 f295 1"/>
              <a:gd name="f754" fmla="*/ f620 f296 1"/>
              <a:gd name="f755" fmla="*/ f621 f295 1"/>
              <a:gd name="f756" fmla="*/ f622 f296 1"/>
              <a:gd name="f757" fmla="*/ f623 f295 1"/>
              <a:gd name="f758" fmla="*/ f624 f296 1"/>
              <a:gd name="f759" fmla="*/ f625 f295 1"/>
              <a:gd name="f760" fmla="*/ f626 f296 1"/>
              <a:gd name="f761" fmla="*/ f627 f295 1"/>
              <a:gd name="f762" fmla="*/ f628 f296 1"/>
              <a:gd name="f763" fmla="*/ f629 f295 1"/>
              <a:gd name="f764" fmla="*/ f630 f296 1"/>
              <a:gd name="f765" fmla="*/ f631 f295 1"/>
              <a:gd name="f766" fmla="*/ f632 f296 1"/>
              <a:gd name="f767" fmla="*/ f633 f295 1"/>
              <a:gd name="f768" fmla="*/ f634 f296 1"/>
              <a:gd name="f769" fmla="*/ f635 f295 1"/>
              <a:gd name="f770" fmla="*/ f636 f296 1"/>
              <a:gd name="f771" fmla="*/ f637 f295 1"/>
              <a:gd name="f772" fmla="*/ f638 f296 1"/>
              <a:gd name="f773" fmla="*/ f639 f295 1"/>
              <a:gd name="f774" fmla="*/ f640 f296 1"/>
              <a:gd name="f775" fmla="*/ f641 f295 1"/>
              <a:gd name="f776" fmla="*/ f642 f296 1"/>
              <a:gd name="f777" fmla="*/ f643 f295 1"/>
              <a:gd name="f778" fmla="*/ f644 f296 1"/>
              <a:gd name="f779" fmla="*/ f645 f295 1"/>
              <a:gd name="f780" fmla="*/ f646 f296 1"/>
              <a:gd name="f781" fmla="*/ f647 f295 1"/>
              <a:gd name="f782" fmla="*/ f648 f296 1"/>
              <a:gd name="f783" fmla="*/ f649 f295 1"/>
              <a:gd name="f784" fmla="*/ f650 f296 1"/>
              <a:gd name="f785" fmla="*/ f651 f295 1"/>
              <a:gd name="f786" fmla="*/ f652 f296 1"/>
              <a:gd name="f787" fmla="*/ f653 f295 1"/>
              <a:gd name="f788" fmla="*/ f654 f296 1"/>
              <a:gd name="f789" fmla="*/ f655 f295 1"/>
              <a:gd name="f790" fmla="*/ f656 f296 1"/>
              <a:gd name="f791" fmla="*/ f657 f295 1"/>
              <a:gd name="f792" fmla="*/ f658 f296 1"/>
              <a:gd name="f793" fmla="*/ f659 f295 1"/>
              <a:gd name="f794" fmla="*/ f660 f296 1"/>
              <a:gd name="f795" fmla="*/ f661 f295 1"/>
              <a:gd name="f796" fmla="*/ f662 f296 1"/>
              <a:gd name="f797" fmla="*/ f663 f295 1"/>
              <a:gd name="f798" fmla="*/ f664 f296 1"/>
              <a:gd name="f799" fmla="*/ f665 f295 1"/>
              <a:gd name="f800" fmla="*/ f666 f296 1"/>
              <a:gd name="f801" fmla="*/ f667 f295 1"/>
              <a:gd name="f802" fmla="*/ f668 f296 1"/>
              <a:gd name="f803" fmla="*/ f669 f295 1"/>
              <a:gd name="f804" fmla="*/ f670 f296 1"/>
              <a:gd name="f805" fmla="*/ f671 f295 1"/>
              <a:gd name="f806" fmla="*/ f672 f296 1"/>
              <a:gd name="f807" fmla="*/ f673 f295 1"/>
              <a:gd name="f808" fmla="*/ f674 f296 1"/>
              <a:gd name="f809" fmla="*/ f675 f295 1"/>
              <a:gd name="f810" fmla="*/ f676 f296 1"/>
              <a:gd name="f811" fmla="*/ f677 f295 1"/>
              <a:gd name="f812" fmla="*/ f678 f296 1"/>
              <a:gd name="f813" fmla="*/ f679 f295 1"/>
              <a:gd name="f814" fmla="*/ f680 f296 1"/>
              <a:gd name="f815" fmla="*/ f681 f295 1"/>
              <a:gd name="f816" fmla="*/ f682 f296 1"/>
              <a:gd name="f817" fmla="*/ f683 f295 1"/>
              <a:gd name="f818" fmla="*/ f684 f296 1"/>
              <a:gd name="f819" fmla="*/ f685 f295 1"/>
              <a:gd name="f820" fmla="*/ f686 f296 1"/>
              <a:gd name="f821" fmla="*/ f687 f295 1"/>
              <a:gd name="f822" fmla="*/ f688 f296 1"/>
              <a:gd name="f823" fmla="*/ f689 f295 1"/>
              <a:gd name="f824" fmla="*/ f690 f296 1"/>
              <a:gd name="f825" fmla="*/ f691 f295 1"/>
              <a:gd name="f826" fmla="*/ f692 f296 1"/>
              <a:gd name="f827" fmla="*/ f693 f295 1"/>
              <a:gd name="f828" fmla="*/ f694 f296 1"/>
              <a:gd name="f829" fmla="*/ f695 f295 1"/>
              <a:gd name="f830" fmla="*/ f696 f296 1"/>
              <a:gd name="f831" fmla="*/ f697 f295 1"/>
              <a:gd name="f832" fmla="*/ f698 f296 1"/>
              <a:gd name="f833" fmla="*/ f699 f295 1"/>
              <a:gd name="f834" fmla="*/ f700 f2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6">
                <a:pos x="f705" y="f706"/>
              </a:cxn>
              <a:cxn ang="f436">
                <a:pos x="f707" y="f708"/>
              </a:cxn>
              <a:cxn ang="f436">
                <a:pos x="f709" y="f710"/>
              </a:cxn>
              <a:cxn ang="f436">
                <a:pos x="f711" y="f712"/>
              </a:cxn>
              <a:cxn ang="f436">
                <a:pos x="f713" y="f714"/>
              </a:cxn>
              <a:cxn ang="f436">
                <a:pos x="f715" y="f716"/>
              </a:cxn>
              <a:cxn ang="f436">
                <a:pos x="f717" y="f718"/>
              </a:cxn>
              <a:cxn ang="f436">
                <a:pos x="f719" y="f720"/>
              </a:cxn>
              <a:cxn ang="f436">
                <a:pos x="f721" y="f722"/>
              </a:cxn>
              <a:cxn ang="f436">
                <a:pos x="f723" y="f724"/>
              </a:cxn>
              <a:cxn ang="f436">
                <a:pos x="f725" y="f726"/>
              </a:cxn>
              <a:cxn ang="f436">
                <a:pos x="f727" y="f728"/>
              </a:cxn>
              <a:cxn ang="f436">
                <a:pos x="f729" y="f730"/>
              </a:cxn>
              <a:cxn ang="f436">
                <a:pos x="f731" y="f732"/>
              </a:cxn>
              <a:cxn ang="f436">
                <a:pos x="f733" y="f734"/>
              </a:cxn>
              <a:cxn ang="f436">
                <a:pos x="f735" y="f736"/>
              </a:cxn>
              <a:cxn ang="f436">
                <a:pos x="f737" y="f738"/>
              </a:cxn>
              <a:cxn ang="f436">
                <a:pos x="f739" y="f740"/>
              </a:cxn>
              <a:cxn ang="f436">
                <a:pos x="f741" y="f742"/>
              </a:cxn>
              <a:cxn ang="f436">
                <a:pos x="f743" y="f744"/>
              </a:cxn>
              <a:cxn ang="f436">
                <a:pos x="f745" y="f746"/>
              </a:cxn>
              <a:cxn ang="f436">
                <a:pos x="f747" y="f748"/>
              </a:cxn>
              <a:cxn ang="f436">
                <a:pos x="f749" y="f750"/>
              </a:cxn>
              <a:cxn ang="f436">
                <a:pos x="f751" y="f752"/>
              </a:cxn>
              <a:cxn ang="f436">
                <a:pos x="f753" y="f754"/>
              </a:cxn>
              <a:cxn ang="f436">
                <a:pos x="f755" y="f756"/>
              </a:cxn>
              <a:cxn ang="f436">
                <a:pos x="f757" y="f758"/>
              </a:cxn>
              <a:cxn ang="f436">
                <a:pos x="f759" y="f760"/>
              </a:cxn>
              <a:cxn ang="f436">
                <a:pos x="f761" y="f762"/>
              </a:cxn>
              <a:cxn ang="f436">
                <a:pos x="f763" y="f764"/>
              </a:cxn>
              <a:cxn ang="f436">
                <a:pos x="f765" y="f766"/>
              </a:cxn>
              <a:cxn ang="f436">
                <a:pos x="f767" y="f768"/>
              </a:cxn>
              <a:cxn ang="f436">
                <a:pos x="f769" y="f770"/>
              </a:cxn>
              <a:cxn ang="f436">
                <a:pos x="f771" y="f772"/>
              </a:cxn>
              <a:cxn ang="f436">
                <a:pos x="f773" y="f774"/>
              </a:cxn>
              <a:cxn ang="f436">
                <a:pos x="f775" y="f776"/>
              </a:cxn>
              <a:cxn ang="f436">
                <a:pos x="f777" y="f778"/>
              </a:cxn>
              <a:cxn ang="f436">
                <a:pos x="f779" y="f780"/>
              </a:cxn>
              <a:cxn ang="f436">
                <a:pos x="f781" y="f782"/>
              </a:cxn>
              <a:cxn ang="f436">
                <a:pos x="f783" y="f784"/>
              </a:cxn>
              <a:cxn ang="f436">
                <a:pos x="f785" y="f786"/>
              </a:cxn>
              <a:cxn ang="f436">
                <a:pos x="f787" y="f788"/>
              </a:cxn>
              <a:cxn ang="f436">
                <a:pos x="f789" y="f788"/>
              </a:cxn>
              <a:cxn ang="f436">
                <a:pos x="f789" y="f790"/>
              </a:cxn>
              <a:cxn ang="f436">
                <a:pos x="f791" y="f792"/>
              </a:cxn>
              <a:cxn ang="f436">
                <a:pos x="f793" y="f794"/>
              </a:cxn>
              <a:cxn ang="f436">
                <a:pos x="f795" y="f796"/>
              </a:cxn>
              <a:cxn ang="f436">
                <a:pos x="f797" y="f798"/>
              </a:cxn>
              <a:cxn ang="f436">
                <a:pos x="f799" y="f800"/>
              </a:cxn>
              <a:cxn ang="f436">
                <a:pos x="f801" y="f802"/>
              </a:cxn>
              <a:cxn ang="f436">
                <a:pos x="f803" y="f804"/>
              </a:cxn>
              <a:cxn ang="f436">
                <a:pos x="f805" y="f806"/>
              </a:cxn>
              <a:cxn ang="f436">
                <a:pos x="f807" y="f808"/>
              </a:cxn>
              <a:cxn ang="f436">
                <a:pos x="f809" y="f810"/>
              </a:cxn>
              <a:cxn ang="f436">
                <a:pos x="f811" y="f812"/>
              </a:cxn>
              <a:cxn ang="f436">
                <a:pos x="f813" y="f814"/>
              </a:cxn>
              <a:cxn ang="f436">
                <a:pos x="f815" y="f816"/>
              </a:cxn>
              <a:cxn ang="f436">
                <a:pos x="f817" y="f818"/>
              </a:cxn>
              <a:cxn ang="f436">
                <a:pos x="f819" y="f820"/>
              </a:cxn>
              <a:cxn ang="f436">
                <a:pos x="f821" y="f822"/>
              </a:cxn>
              <a:cxn ang="f436">
                <a:pos x="f823" y="f824"/>
              </a:cxn>
              <a:cxn ang="f436">
                <a:pos x="f825" y="f826"/>
              </a:cxn>
              <a:cxn ang="f436">
                <a:pos x="f827" y="f828"/>
              </a:cxn>
              <a:cxn ang="f436">
                <a:pos x="f829" y="f830"/>
              </a:cxn>
              <a:cxn ang="f436">
                <a:pos x="f831" y="f832"/>
              </a:cxn>
              <a:cxn ang="f436">
                <a:pos x="f833" y="f834"/>
              </a:cxn>
              <a:cxn ang="f436">
                <a:pos x="f705" y="f706"/>
              </a:cxn>
            </a:cxnLst>
            <a:rect l="f701" t="f704" r="f702" b="f703"/>
            <a:pathLst>
              <a:path w="8636588" h="1279746">
                <a:moveTo>
                  <a:pt x="f8" y="f9"/>
                </a:move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lnTo>
                  <a:pt x="f110" y="f111"/>
                </a:lnTo>
                <a:lnTo>
                  <a:pt x="f112" y="f113"/>
                </a:ln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lnTo>
                  <a:pt x="f144" y="f145"/>
                </a:lnTo>
                <a:lnTo>
                  <a:pt x="f146" y="f147"/>
                </a:ln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lnTo>
                  <a:pt x="f190" y="f191"/>
                </a:lnTo>
                <a:cubicBezTo>
                  <a:pt x="f192" y="f193"/>
                  <a:pt x="f194" y="f195"/>
                  <a:pt x="f196" y="f197"/>
                </a:cubicBezTo>
                <a:lnTo>
                  <a:pt x="f198" y="f199"/>
                </a:lnTo>
                <a:lnTo>
                  <a:pt x="f200" y="f201"/>
                </a:lnTo>
                <a:cubicBezTo>
                  <a:pt x="f202" y="f203"/>
                  <a:pt x="f204" y="f205"/>
                  <a:pt x="f206" y="f207"/>
                </a:cubicBezTo>
                <a:cubicBezTo>
                  <a:pt x="f208" y="f209"/>
                  <a:pt x="f210" y="f211"/>
                  <a:pt x="f212" y="f213"/>
                </a:cubicBezTo>
                <a:lnTo>
                  <a:pt x="f6" y="f7"/>
                </a:lnTo>
                <a:lnTo>
                  <a:pt x="f5" y="f7"/>
                </a:lnTo>
                <a:lnTo>
                  <a:pt x="f5" y="f214"/>
                </a:ln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33" y="f234"/>
                </a:cubicBezTo>
                <a:lnTo>
                  <a:pt x="f235" y="f236"/>
                </a:lnTo>
                <a:lnTo>
                  <a:pt x="f237" y="f238"/>
                </a:lnTo>
                <a:lnTo>
                  <a:pt x="f239" y="f240"/>
                </a:lnTo>
                <a:cubicBezTo>
                  <a:pt x="f241" y="f242"/>
                  <a:pt x="f243" y="f244"/>
                  <a:pt x="f245" y="f246"/>
                </a:cubicBezTo>
                <a:lnTo>
                  <a:pt x="f247" y="f248"/>
                </a:ln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67" y="f5"/>
                </a:cubicBezTo>
                <a:lnTo>
                  <a:pt x="f268" y="f269"/>
                </a:lnTo>
                <a:lnTo>
                  <a:pt x="f270" y="f271"/>
                </a:lnTo>
                <a:lnTo>
                  <a:pt x="f272" y="f273"/>
                </a:lnTo>
                <a:lnTo>
                  <a:pt x="f274" y="f275"/>
                </a:lnTo>
                <a:lnTo>
                  <a:pt x="f276" y="f277"/>
                </a:lnTo>
                <a:lnTo>
                  <a:pt x="f278" y="f279"/>
                </a:ln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lnTo>
                  <a:pt x="f8" y="f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" name="Freeform: Shape 15">
            <a:extLst>
              <a:ext uri="{FF2B5EF4-FFF2-40B4-BE49-F238E27FC236}">
                <a16:creationId xmlns:a16="http://schemas.microsoft.com/office/drawing/2014/main" id="{A2D9C6F6-B9BA-22FD-6E85-FE1B46075A0B}"/>
              </a:ext>
            </a:extLst>
          </p:cNvPr>
          <p:cNvSpPr>
            <a:spLocks noMove="1" noResize="1"/>
          </p:cNvSpPr>
          <p:nvPr/>
        </p:nvSpPr>
        <p:spPr>
          <a:xfrm>
            <a:off x="525414" y="493510"/>
            <a:ext cx="11165080" cy="58328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00300"/>
              <a:gd name="f7" fmla="+- 0 0 -90"/>
              <a:gd name="f8" fmla="*/ f3 1 2400300"/>
              <a:gd name="f9" fmla="*/ f4 1 2400300"/>
              <a:gd name="f10" fmla="val f5"/>
              <a:gd name="f11" fmla="val f6"/>
              <a:gd name="f12" fmla="*/ f7 f0 1"/>
              <a:gd name="f13" fmla="+- f11 0 f10"/>
              <a:gd name="f14" fmla="*/ f12 1 f2"/>
              <a:gd name="f15" fmla="*/ f13 1 2400300"/>
              <a:gd name="f16" fmla="*/ 0 f13 1"/>
              <a:gd name="f17" fmla="*/ 2400300 f13 1"/>
              <a:gd name="f18" fmla="+- f14 0 f1"/>
              <a:gd name="f19" fmla="*/ f16 1 2400300"/>
              <a:gd name="f20" fmla="*/ f17 1 2400300"/>
              <a:gd name="f21" fmla="*/ f10 1 f15"/>
              <a:gd name="f22" fmla="*/ f11 1 f15"/>
              <a:gd name="f23" fmla="*/ f19 1 f15"/>
              <a:gd name="f24" fmla="*/ f20 1 f15"/>
              <a:gd name="f25" fmla="*/ f21 f8 1"/>
              <a:gd name="f26" fmla="*/ f22 f8 1"/>
              <a:gd name="f27" fmla="*/ f22 f9 1"/>
              <a:gd name="f28" fmla="*/ f21 f9 1"/>
              <a:gd name="f29" fmla="*/ f23 f8 1"/>
              <a:gd name="f30" fmla="*/ f23 f9 1"/>
              <a:gd name="f31" fmla="*/ f24 f8 1"/>
              <a:gd name="f32" fmla="*/ f24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">
                <a:pos x="f29" y="f30"/>
              </a:cxn>
              <a:cxn ang="f18">
                <a:pos x="f31" y="f30"/>
              </a:cxn>
              <a:cxn ang="f18">
                <a:pos x="f31" y="f32"/>
              </a:cxn>
              <a:cxn ang="f18">
                <a:pos x="f29" y="f32"/>
              </a:cxn>
            </a:cxnLst>
            <a:rect l="f25" t="f28" r="f26" b="f27"/>
            <a:pathLst>
              <a:path w="2400300" h="24003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close/>
              </a:path>
            </a:pathLst>
          </a:custGeom>
          <a:solidFill>
            <a:srgbClr val="F5F6F5"/>
          </a:solidFill>
          <a:ln cap="flat">
            <a:noFill/>
            <a:prstDash val="solid"/>
          </a:ln>
          <a:effectLst>
            <a:outerShdw dist="25402" dir="4800556" algn="tl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6" name="Zástupný obsah 4" descr="Obsah obrázku kreslené, snímek obrazovky&#10;&#10;Popis byl vytvořen automaticky">
            <a:extLst>
              <a:ext uri="{FF2B5EF4-FFF2-40B4-BE49-F238E27FC236}">
                <a16:creationId xmlns:a16="http://schemas.microsoft.com/office/drawing/2014/main" id="{681059EA-2C2A-C460-7822-2257BA633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3679" r="8001" b="1"/>
          <a:stretch>
            <a:fillRect/>
          </a:stretch>
        </p:blipFill>
        <p:spPr>
          <a:xfrm rot="5400013">
            <a:off x="3353301" y="-2017244"/>
            <a:ext cx="5503499" cy="10849145"/>
          </a:xfrm>
        </p:spPr>
      </p:pic>
      <p:sp>
        <p:nvSpPr>
          <p:cNvPr id="7" name="TextovéPole 5">
            <a:extLst>
              <a:ext uri="{FF2B5EF4-FFF2-40B4-BE49-F238E27FC236}">
                <a16:creationId xmlns:a16="http://schemas.microsoft.com/office/drawing/2014/main" id="{6B142072-2693-9B26-0DAD-FDCBE739C62F}"/>
              </a:ext>
            </a:extLst>
          </p:cNvPr>
          <p:cNvSpPr txBox="1"/>
          <p:nvPr/>
        </p:nvSpPr>
        <p:spPr>
          <a:xfrm>
            <a:off x="1996784" y="531632"/>
            <a:ext cx="5757327" cy="19389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000" b="1" i="0" u="none" strike="noStrike" kern="1200" cap="none" spc="0" baseline="0">
                <a:solidFill>
                  <a:srgbClr val="FF0000"/>
                </a:solidFill>
                <a:uFillTx/>
                <a:latin typeface="Amasis MT Pro Medium" pitchFamily="18"/>
                <a:ea typeface="Adobe Heiti Std R" pitchFamily="34"/>
              </a:rPr>
              <a:t>Do práce? Za rodinou?</a:t>
            </a:r>
          </a:p>
        </p:txBody>
      </p:sp>
      <p:sp>
        <p:nvSpPr>
          <p:cNvPr id="8" name="TextovéPole 6">
            <a:extLst>
              <a:ext uri="{FF2B5EF4-FFF2-40B4-BE49-F238E27FC236}">
                <a16:creationId xmlns:a16="http://schemas.microsoft.com/office/drawing/2014/main" id="{DFDC6299-6D99-A5B9-30F3-84D4A7BD584D}"/>
              </a:ext>
            </a:extLst>
          </p:cNvPr>
          <p:cNvSpPr txBox="1"/>
          <p:nvPr/>
        </p:nvSpPr>
        <p:spPr>
          <a:xfrm>
            <a:off x="1694684" y="5365562"/>
            <a:ext cx="10497312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Lepší možnost nenajdete. Máte nás- Vaši jedinou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4">
            <a:extLst>
              <a:ext uri="{FF2B5EF4-FFF2-40B4-BE49-F238E27FC236}">
                <a16:creationId xmlns:a16="http://schemas.microsoft.com/office/drawing/2014/main" id="{F236FD16-9DB1-01C5-72C4-810621639611}"/>
              </a:ext>
            </a:extLst>
          </p:cNvPr>
          <p:cNvSpPr/>
          <p:nvPr/>
        </p:nvSpPr>
        <p:spPr>
          <a:xfrm>
            <a:off x="0" y="0"/>
            <a:ext cx="12191996" cy="1690689"/>
          </a:xfrm>
          <a:prstGeom prst="rect">
            <a:avLst/>
          </a:prstGeom>
          <a:solidFill>
            <a:srgbClr val="4E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FAB03B04-D3EE-A7DA-83D3-29DA43B66E6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F2F2F2"/>
                </a:solidFill>
              </a:rPr>
              <a:t>Nábor nových zaměstnanců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90C11DCF-9363-0B44-0EA5-D72385BFE0E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Obdélník 5">
            <a:extLst>
              <a:ext uri="{FF2B5EF4-FFF2-40B4-BE49-F238E27FC236}">
                <a16:creationId xmlns:a16="http://schemas.microsoft.com/office/drawing/2014/main" id="{962982D7-A56D-2017-7E88-07143F55C86F}"/>
              </a:ext>
            </a:extLst>
          </p:cNvPr>
          <p:cNvSpPr/>
          <p:nvPr/>
        </p:nvSpPr>
        <p:spPr>
          <a:xfrm>
            <a:off x="0" y="1690689"/>
            <a:ext cx="12191996" cy="516731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0">
            <a:extLst>
              <a:ext uri="{FF2B5EF4-FFF2-40B4-BE49-F238E27FC236}">
                <a16:creationId xmlns:a16="http://schemas.microsoft.com/office/drawing/2014/main" id="{C1B798F5-D7CC-8E4D-59EA-2CE3D2805C2A}"/>
              </a:ext>
            </a:extLst>
          </p:cNvPr>
          <p:cNvSpPr/>
          <p:nvPr/>
        </p:nvSpPr>
        <p:spPr>
          <a:xfrm>
            <a:off x="0" y="0"/>
            <a:ext cx="12191996" cy="1690689"/>
          </a:xfrm>
          <a:prstGeom prst="rect">
            <a:avLst/>
          </a:prstGeom>
          <a:solidFill>
            <a:srgbClr val="4E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Obdélník 7">
            <a:extLst>
              <a:ext uri="{FF2B5EF4-FFF2-40B4-BE49-F238E27FC236}">
                <a16:creationId xmlns:a16="http://schemas.microsoft.com/office/drawing/2014/main" id="{7A16FC64-D90B-15E0-024D-6326149C3E3A}"/>
              </a:ext>
            </a:extLst>
          </p:cNvPr>
          <p:cNvSpPr/>
          <p:nvPr/>
        </p:nvSpPr>
        <p:spPr>
          <a:xfrm>
            <a:off x="0" y="1690689"/>
            <a:ext cx="12191996" cy="5167310"/>
          </a:xfrm>
          <a:prstGeom prst="rect">
            <a:avLst/>
          </a:prstGeom>
          <a:solidFill>
            <a:srgbClr val="262626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E3EC31C-20CC-821F-DE70-E8CF6A32520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6" descr="Obsah obrázku text, snímek obrazovky, PC hra, Počítačová hra&#10;&#10;Popis byl vytvořen automaticky">
            <a:extLst>
              <a:ext uri="{FF2B5EF4-FFF2-40B4-BE49-F238E27FC236}">
                <a16:creationId xmlns:a16="http://schemas.microsoft.com/office/drawing/2014/main" id="{09CC07FD-72CD-8608-753E-2F0EECA09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5556" y="68918"/>
            <a:ext cx="7286917" cy="67201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4">
            <a:extLst>
              <a:ext uri="{FF2B5EF4-FFF2-40B4-BE49-F238E27FC236}">
                <a16:creationId xmlns:a16="http://schemas.microsoft.com/office/drawing/2014/main" id="{487198D8-6CC3-4CC6-0412-6DCA49A05027}"/>
              </a:ext>
            </a:extLst>
          </p:cNvPr>
          <p:cNvSpPr/>
          <p:nvPr/>
        </p:nvSpPr>
        <p:spPr>
          <a:xfrm>
            <a:off x="0" y="0"/>
            <a:ext cx="12191996" cy="1690689"/>
          </a:xfrm>
          <a:prstGeom prst="rect">
            <a:avLst/>
          </a:prstGeom>
          <a:solidFill>
            <a:srgbClr val="4E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DA1C84FC-3450-5932-A200-4EDB943EFC3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F2F2F2"/>
                </a:solidFill>
              </a:rPr>
              <a:t>uniformy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EE09D8E-BB16-8A86-E678-7A8B0AB190D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Naši zaměstnanci budou míti pohodlnou a funkční výstroj, umožňující rychle a efektivně provádět svoji práci</a:t>
            </a:r>
          </a:p>
        </p:txBody>
      </p:sp>
      <p:sp>
        <p:nvSpPr>
          <p:cNvPr id="5" name="Obdélník 3">
            <a:extLst>
              <a:ext uri="{FF2B5EF4-FFF2-40B4-BE49-F238E27FC236}">
                <a16:creationId xmlns:a16="http://schemas.microsoft.com/office/drawing/2014/main" id="{0E3FFFC4-352C-B6DF-C4B2-8CD6DAC5575F}"/>
              </a:ext>
            </a:extLst>
          </p:cNvPr>
          <p:cNvSpPr/>
          <p:nvPr/>
        </p:nvSpPr>
        <p:spPr>
          <a:xfrm>
            <a:off x="0" y="1690689"/>
            <a:ext cx="12191996" cy="516731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9">
            <a:extLst>
              <a:ext uri="{FF2B5EF4-FFF2-40B4-BE49-F238E27FC236}">
                <a16:creationId xmlns:a16="http://schemas.microsoft.com/office/drawing/2014/main" id="{B47C54B7-74AA-2A7D-E40A-B5AF65A990F1}"/>
              </a:ext>
            </a:extLst>
          </p:cNvPr>
          <p:cNvSpPr/>
          <p:nvPr/>
        </p:nvSpPr>
        <p:spPr>
          <a:xfrm>
            <a:off x="0" y="1539547"/>
            <a:ext cx="12191996" cy="5318452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DB99571-7617-5A66-F81A-3BE9FB4E8A4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4" descr="Obsah obrázku kresba, skica, klobouk, vojenská uniforma&#10;&#10;Popis byl vytvořen automaticky">
            <a:extLst>
              <a:ext uri="{FF2B5EF4-FFF2-40B4-BE49-F238E27FC236}">
                <a16:creationId xmlns:a16="http://schemas.microsoft.com/office/drawing/2014/main" id="{57DCBBF7-5DF3-0EE3-8B5E-A5AC33781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1215" y="1829540"/>
            <a:ext cx="1939204" cy="4663330"/>
          </a:xfrm>
        </p:spPr>
      </p:pic>
      <p:pic>
        <p:nvPicPr>
          <p:cNvPr id="5" name="Obrázek 6" descr="Obsah obrázku skica, kresba, sukně, kreslené&#10;&#10;Popis byl vytvořen automaticky">
            <a:extLst>
              <a:ext uri="{FF2B5EF4-FFF2-40B4-BE49-F238E27FC236}">
                <a16:creationId xmlns:a16="http://schemas.microsoft.com/office/drawing/2014/main" id="{53F52977-459B-3C2F-C310-7D1CCA87B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114" y="1871804"/>
            <a:ext cx="1804586" cy="4819939"/>
          </a:xfrm>
          <a:prstGeom prst="rect">
            <a:avLst/>
          </a:prstGeom>
          <a:solidFill>
            <a:srgbClr val="262626"/>
          </a:solidFill>
          <a:ln cap="flat">
            <a:noFill/>
          </a:ln>
        </p:spPr>
      </p:pic>
      <p:sp>
        <p:nvSpPr>
          <p:cNvPr id="6" name="TextovéPole 7">
            <a:extLst>
              <a:ext uri="{FF2B5EF4-FFF2-40B4-BE49-F238E27FC236}">
                <a16:creationId xmlns:a16="http://schemas.microsoft.com/office/drawing/2014/main" id="{AF42ED63-747A-CB9B-A8CC-760EADCDF303}"/>
              </a:ext>
            </a:extLst>
          </p:cNvPr>
          <p:cNvSpPr txBox="1"/>
          <p:nvPr/>
        </p:nvSpPr>
        <p:spPr>
          <a:xfrm>
            <a:off x="3537530" y="2198254"/>
            <a:ext cx="232268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 dirty="0">
                <a:solidFill>
                  <a:schemeClr val="bg1"/>
                </a:solidFill>
                <a:uFillTx/>
                <a:latin typeface="Wingdings" pitchFamily="2"/>
              </a:rPr>
              <a:t></a:t>
            </a:r>
            <a:r>
              <a:rPr lang="cs-CZ" sz="1800" b="0" i="0" u="none" strike="noStrike" kern="1200" cap="none" spc="0" baseline="0" dirty="0">
                <a:solidFill>
                  <a:schemeClr val="bg1"/>
                </a:solidFill>
                <a:uFillTx/>
                <a:latin typeface="Aptos"/>
              </a:rPr>
              <a:t> </a:t>
            </a:r>
            <a:r>
              <a:rPr lang="cs-CZ" sz="1800" b="0" i="0" u="none" strike="noStrike" kern="1200" cap="none" spc="0" baseline="0" dirty="0">
                <a:solidFill>
                  <a:schemeClr val="bg1"/>
                </a:solidFill>
                <a:uFillTx/>
                <a:latin typeface="Amasis MT Pro Medium" pitchFamily="18"/>
              </a:rPr>
              <a:t>Dámská uniforma</a:t>
            </a:r>
          </a:p>
        </p:txBody>
      </p:sp>
      <p:sp>
        <p:nvSpPr>
          <p:cNvPr id="7" name="TextovéPole 8">
            <a:extLst>
              <a:ext uri="{FF2B5EF4-FFF2-40B4-BE49-F238E27FC236}">
                <a16:creationId xmlns:a16="http://schemas.microsoft.com/office/drawing/2014/main" id="{1B633716-CD52-1FF5-A963-4748DD9A8770}"/>
              </a:ext>
            </a:extLst>
          </p:cNvPr>
          <p:cNvSpPr txBox="1"/>
          <p:nvPr/>
        </p:nvSpPr>
        <p:spPr>
          <a:xfrm>
            <a:off x="5310908" y="3568098"/>
            <a:ext cx="223856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 dirty="0">
                <a:solidFill>
                  <a:schemeClr val="bg1"/>
                </a:solidFill>
                <a:uFillTx/>
                <a:latin typeface="Amasis MT Pro Medium" pitchFamily="18"/>
              </a:rPr>
              <a:t>Pánská uniforma -&gt;</a:t>
            </a:r>
          </a:p>
        </p:txBody>
      </p:sp>
      <p:sp>
        <p:nvSpPr>
          <p:cNvPr id="8" name="Obdélník 10">
            <a:extLst>
              <a:ext uri="{FF2B5EF4-FFF2-40B4-BE49-F238E27FC236}">
                <a16:creationId xmlns:a16="http://schemas.microsoft.com/office/drawing/2014/main" id="{1B20BFEC-308B-2048-3422-032A2B1C1547}"/>
              </a:ext>
            </a:extLst>
          </p:cNvPr>
          <p:cNvSpPr/>
          <p:nvPr/>
        </p:nvSpPr>
        <p:spPr>
          <a:xfrm>
            <a:off x="0" y="0"/>
            <a:ext cx="12191996" cy="1829540"/>
          </a:xfrm>
          <a:prstGeom prst="rect">
            <a:avLst/>
          </a:prstGeom>
          <a:solidFill>
            <a:srgbClr val="4E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3">
            <a:extLst>
              <a:ext uri="{FF2B5EF4-FFF2-40B4-BE49-F238E27FC236}">
                <a16:creationId xmlns:a16="http://schemas.microsoft.com/office/drawing/2014/main" id="{BCB76EB8-9F20-F272-6B58-F30B4D0B6CDC}"/>
              </a:ext>
            </a:extLst>
          </p:cNvPr>
          <p:cNvSpPr/>
          <p:nvPr/>
        </p:nvSpPr>
        <p:spPr>
          <a:xfrm>
            <a:off x="0" y="0"/>
            <a:ext cx="12191996" cy="1690689"/>
          </a:xfrm>
          <a:prstGeom prst="rect">
            <a:avLst/>
          </a:prstGeom>
          <a:solidFill>
            <a:srgbClr val="4E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366A6110-2DB3-BE34-1B15-52D0A24887D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F2F2F2"/>
                </a:solidFill>
              </a:rPr>
              <a:t>Zbarvení vozidel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6D19959E-F42A-1A2F-B407-1055DD8D12A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01DE3E4-C8A8-38ED-4587-0C9E7254AC3F}"/>
              </a:ext>
            </a:extLst>
          </p:cNvPr>
          <p:cNvSpPr/>
          <p:nvPr/>
        </p:nvSpPr>
        <p:spPr>
          <a:xfrm>
            <a:off x="0" y="1690689"/>
            <a:ext cx="12191996" cy="516731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6">
            <a:extLst>
              <a:ext uri="{FF2B5EF4-FFF2-40B4-BE49-F238E27FC236}">
                <a16:creationId xmlns:a16="http://schemas.microsoft.com/office/drawing/2014/main" id="{57111BAD-8FBB-EAD6-BEDB-55C498365790}"/>
              </a:ext>
            </a:extLst>
          </p:cNvPr>
          <p:cNvSpPr/>
          <p:nvPr/>
        </p:nvSpPr>
        <p:spPr>
          <a:xfrm>
            <a:off x="0" y="1432755"/>
            <a:ext cx="12191996" cy="5425244"/>
          </a:xfrm>
          <a:prstGeom prst="rect">
            <a:avLst/>
          </a:prstGeom>
          <a:solidFill>
            <a:srgbClr val="262626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Obdélník 5">
            <a:extLst>
              <a:ext uri="{FF2B5EF4-FFF2-40B4-BE49-F238E27FC236}">
                <a16:creationId xmlns:a16="http://schemas.microsoft.com/office/drawing/2014/main" id="{DD482E02-0C43-0803-D9CE-AE9E92B44F4D}"/>
              </a:ext>
            </a:extLst>
          </p:cNvPr>
          <p:cNvSpPr/>
          <p:nvPr/>
        </p:nvSpPr>
        <p:spPr>
          <a:xfrm>
            <a:off x="0" y="0"/>
            <a:ext cx="12191996" cy="1690689"/>
          </a:xfrm>
          <a:prstGeom prst="rect">
            <a:avLst/>
          </a:prstGeom>
          <a:solidFill>
            <a:srgbClr val="4E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EF51F2D-DEFC-671D-E4BF-83BA3A34057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F2F2F2"/>
                </a:solidFill>
              </a:rPr>
              <a:t>HNACÍ VOZIDLA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66B0162-8701-197D-89E8-075223203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13">
            <a:off x="3527463" y="-2094708"/>
            <a:ext cx="5137080" cy="1219200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2">
            <a:extLst>
              <a:ext uri="{FF2B5EF4-FFF2-40B4-BE49-F238E27FC236}">
                <a16:creationId xmlns:a16="http://schemas.microsoft.com/office/drawing/2014/main" id="{71EF066C-3639-2A0F-DB25-EACA9AA3EF9F}"/>
              </a:ext>
            </a:extLst>
          </p:cNvPr>
          <p:cNvSpPr/>
          <p:nvPr/>
        </p:nvSpPr>
        <p:spPr>
          <a:xfrm>
            <a:off x="0" y="1604863"/>
            <a:ext cx="12191996" cy="5253136"/>
          </a:xfrm>
          <a:prstGeom prst="rect">
            <a:avLst/>
          </a:prstGeom>
          <a:solidFill>
            <a:srgbClr val="262626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Obdélník 5">
            <a:extLst>
              <a:ext uri="{FF2B5EF4-FFF2-40B4-BE49-F238E27FC236}">
                <a16:creationId xmlns:a16="http://schemas.microsoft.com/office/drawing/2014/main" id="{D9C0A678-0606-D843-51A7-5B5468A82AE3}"/>
              </a:ext>
            </a:extLst>
          </p:cNvPr>
          <p:cNvSpPr/>
          <p:nvPr/>
        </p:nvSpPr>
        <p:spPr>
          <a:xfrm>
            <a:off x="0" y="0"/>
            <a:ext cx="12191996" cy="1690689"/>
          </a:xfrm>
          <a:prstGeom prst="rect">
            <a:avLst/>
          </a:prstGeom>
          <a:solidFill>
            <a:srgbClr val="4E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8DFC06E-2EB7-CCD2-7F2E-EC27ED43A92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F2F2F2"/>
                </a:solidFill>
              </a:rPr>
              <a:t>OSOBNÍ VOZY</a:t>
            </a:r>
          </a:p>
        </p:txBody>
      </p:sp>
      <p:pic>
        <p:nvPicPr>
          <p:cNvPr id="5" name="Zástupný obsah 4" descr="Obsah obrázku vlak, Kolejové vozidlo, veřejná doprava, Způsob dopravy&#10;&#10;Popis byl vytvořen automaticky">
            <a:extLst>
              <a:ext uri="{FF2B5EF4-FFF2-40B4-BE49-F238E27FC236}">
                <a16:creationId xmlns:a16="http://schemas.microsoft.com/office/drawing/2014/main" id="{AE650535-2FB5-52E8-419F-8625F010D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589"/>
          <a:stretch>
            <a:fillRect/>
          </a:stretch>
        </p:blipFill>
        <p:spPr>
          <a:xfrm>
            <a:off x="0" y="2932663"/>
            <a:ext cx="12190341" cy="269512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4">
            <a:extLst>
              <a:ext uri="{FF2B5EF4-FFF2-40B4-BE49-F238E27FC236}">
                <a16:creationId xmlns:a16="http://schemas.microsoft.com/office/drawing/2014/main" id="{955F2195-DD39-D80E-0F47-023E6CCE7CBF}"/>
              </a:ext>
            </a:extLst>
          </p:cNvPr>
          <p:cNvSpPr/>
          <p:nvPr/>
        </p:nvSpPr>
        <p:spPr>
          <a:xfrm>
            <a:off x="0" y="1690689"/>
            <a:ext cx="12191996" cy="516731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Obdélník 3">
            <a:extLst>
              <a:ext uri="{FF2B5EF4-FFF2-40B4-BE49-F238E27FC236}">
                <a16:creationId xmlns:a16="http://schemas.microsoft.com/office/drawing/2014/main" id="{BA110A2B-AE1B-3591-CD5C-648F961FECAA}"/>
              </a:ext>
            </a:extLst>
          </p:cNvPr>
          <p:cNvSpPr/>
          <p:nvPr/>
        </p:nvSpPr>
        <p:spPr>
          <a:xfrm>
            <a:off x="0" y="0"/>
            <a:ext cx="12191996" cy="1690689"/>
          </a:xfrm>
          <a:prstGeom prst="rect">
            <a:avLst/>
          </a:prstGeom>
          <a:solidFill>
            <a:srgbClr val="4E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3B1D9E7-57B9-FCC1-C38A-086F09EBCA6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F2F2F2"/>
                </a:solidFill>
              </a:rPr>
              <a:t>Vozový park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696B5D73-FA28-594A-5CBA-C1837F5FE5B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cs-CZ">
                <a:solidFill>
                  <a:srgbClr val="F2F2F2"/>
                </a:solidFill>
              </a:rPr>
              <a:t>Lokomotivy:</a:t>
            </a:r>
          </a:p>
          <a:p>
            <a:pPr lvl="1">
              <a:lnSpc>
                <a:spcPct val="80000"/>
              </a:lnSpc>
            </a:pPr>
            <a:r>
              <a:rPr lang="cs-CZ">
                <a:solidFill>
                  <a:srgbClr val="F2F2F2"/>
                </a:solidFill>
              </a:rPr>
              <a:t>Řada 383</a:t>
            </a:r>
          </a:p>
          <a:p>
            <a:pPr lvl="1">
              <a:lnSpc>
                <a:spcPct val="80000"/>
              </a:lnSpc>
            </a:pPr>
            <a:r>
              <a:rPr lang="cs-CZ" i="1">
                <a:solidFill>
                  <a:srgbClr val="F2F2F2"/>
                </a:solidFill>
              </a:rPr>
              <a:t>Řada 163</a:t>
            </a:r>
          </a:p>
          <a:p>
            <a:pPr lvl="1">
              <a:lnSpc>
                <a:spcPct val="80000"/>
              </a:lnSpc>
            </a:pPr>
            <a:r>
              <a:rPr lang="cs-CZ" i="1">
                <a:solidFill>
                  <a:srgbClr val="F2F2F2"/>
                </a:solidFill>
              </a:rPr>
              <a:t>Řada 363</a:t>
            </a:r>
          </a:p>
          <a:p>
            <a:pPr lvl="0">
              <a:lnSpc>
                <a:spcPct val="80000"/>
              </a:lnSpc>
            </a:pPr>
            <a:r>
              <a:rPr lang="cs-CZ">
                <a:solidFill>
                  <a:srgbClr val="F2F2F2"/>
                </a:solidFill>
              </a:rPr>
              <a:t>Osobní vozy:</a:t>
            </a:r>
          </a:p>
          <a:p>
            <a:pPr lvl="1">
              <a:lnSpc>
                <a:spcPct val="80000"/>
              </a:lnSpc>
            </a:pPr>
            <a:r>
              <a:rPr lang="cs-CZ">
                <a:solidFill>
                  <a:srgbClr val="F2F2F2"/>
                </a:solidFill>
              </a:rPr>
              <a:t>Ampz</a:t>
            </a:r>
          </a:p>
          <a:p>
            <a:pPr lvl="1">
              <a:lnSpc>
                <a:spcPct val="80000"/>
              </a:lnSpc>
            </a:pPr>
            <a:r>
              <a:rPr lang="cs-CZ">
                <a:solidFill>
                  <a:srgbClr val="F2F2F2"/>
                </a:solidFill>
              </a:rPr>
              <a:t>Bmpz</a:t>
            </a:r>
          </a:p>
          <a:p>
            <a:pPr lvl="1">
              <a:lnSpc>
                <a:spcPct val="80000"/>
              </a:lnSpc>
            </a:pPr>
            <a:r>
              <a:rPr lang="cs-CZ" i="1">
                <a:solidFill>
                  <a:srgbClr val="F2F2F2"/>
                </a:solidFill>
              </a:rPr>
              <a:t>Bds</a:t>
            </a:r>
          </a:p>
          <a:p>
            <a:pPr lvl="1">
              <a:lnSpc>
                <a:spcPct val="80000"/>
              </a:lnSpc>
            </a:pPr>
            <a:r>
              <a:rPr lang="cs-CZ" i="1">
                <a:solidFill>
                  <a:srgbClr val="F2F2F2"/>
                </a:solidFill>
              </a:rPr>
              <a:t>Bee</a:t>
            </a:r>
          </a:p>
          <a:p>
            <a:pPr lvl="1">
              <a:lnSpc>
                <a:spcPct val="80000"/>
              </a:lnSpc>
            </a:pPr>
            <a:r>
              <a:rPr lang="cs-CZ" i="1">
                <a:solidFill>
                  <a:srgbClr val="F2F2F2"/>
                </a:solidFill>
              </a:rPr>
              <a:t>Aee</a:t>
            </a:r>
          </a:p>
          <a:p>
            <a:pPr marL="3657600" lvl="8" indent="0">
              <a:lnSpc>
                <a:spcPct val="80000"/>
              </a:lnSpc>
              <a:buNone/>
            </a:pPr>
            <a:r>
              <a:rPr lang="cs-CZ" i="1">
                <a:solidFill>
                  <a:srgbClr val="000000"/>
                </a:solidFill>
                <a:latin typeface="Aptos"/>
              </a:rPr>
              <a:t>Kurzívou jsou psány vozy pro případnou posilu linek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5">
            <a:extLst>
              <a:ext uri="{FF2B5EF4-FFF2-40B4-BE49-F238E27FC236}">
                <a16:creationId xmlns:a16="http://schemas.microsoft.com/office/drawing/2014/main" id="{253326E1-AC58-30AC-43A4-7037B77121F2}"/>
              </a:ext>
            </a:extLst>
          </p:cNvPr>
          <p:cNvSpPr/>
          <p:nvPr/>
        </p:nvSpPr>
        <p:spPr>
          <a:xfrm>
            <a:off x="0" y="0"/>
            <a:ext cx="12191996" cy="1690689"/>
          </a:xfrm>
          <a:prstGeom prst="rect">
            <a:avLst/>
          </a:prstGeom>
          <a:solidFill>
            <a:srgbClr val="4E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Obdélník 4">
            <a:extLst>
              <a:ext uri="{FF2B5EF4-FFF2-40B4-BE49-F238E27FC236}">
                <a16:creationId xmlns:a16="http://schemas.microsoft.com/office/drawing/2014/main" id="{D3BEE408-E0F4-D5C9-78AF-42FC49810231}"/>
              </a:ext>
            </a:extLst>
          </p:cNvPr>
          <p:cNvSpPr/>
          <p:nvPr/>
        </p:nvSpPr>
        <p:spPr>
          <a:xfrm>
            <a:off x="0" y="1690689"/>
            <a:ext cx="12191996" cy="516731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4D87339-4AFF-3609-6C28-41760082529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>
                <a:solidFill>
                  <a:srgbClr val="F2F2F2"/>
                </a:solidFill>
              </a:rPr>
              <a:t>Aplikace FireFly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1803F73A-6CBF-12C2-8975-DD3B04716E9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>
                <a:solidFill>
                  <a:srgbClr val="F2F2F2"/>
                </a:solidFill>
              </a:rPr>
              <a:t>Pomocí této aplikace si lze koupit JD, jídlo a pití až k vašemu místu, kontrolovat polohu vlaku, rychlost vlaku a mnoho dalších informací</a:t>
            </a:r>
          </a:p>
          <a:p>
            <a:pPr lvl="0"/>
            <a:r>
              <a:rPr lang="cs-CZ">
                <a:solidFill>
                  <a:srgbClr val="F2F2F2"/>
                </a:solidFill>
              </a:rPr>
              <a:t>Aplikace je určená pro zařízení s OS:</a:t>
            </a:r>
          </a:p>
          <a:p>
            <a:pPr lvl="1"/>
            <a:r>
              <a:rPr lang="cs-CZ">
                <a:solidFill>
                  <a:srgbClr val="F2F2F2"/>
                </a:solidFill>
              </a:rPr>
              <a:t>Android</a:t>
            </a:r>
          </a:p>
          <a:p>
            <a:pPr lvl="1"/>
            <a:r>
              <a:rPr lang="cs-CZ">
                <a:solidFill>
                  <a:srgbClr val="F2F2F2"/>
                </a:solidFill>
              </a:rPr>
              <a:t>IOS</a:t>
            </a:r>
          </a:p>
          <a:p>
            <a:pPr lvl="1"/>
            <a:r>
              <a:rPr lang="cs-CZ">
                <a:solidFill>
                  <a:srgbClr val="F2F2F2"/>
                </a:solidFill>
              </a:rPr>
              <a:t>Linux</a:t>
            </a:r>
          </a:p>
          <a:p>
            <a:pPr lvl="1"/>
            <a:r>
              <a:rPr lang="cs-CZ">
                <a:solidFill>
                  <a:srgbClr val="F2F2F2"/>
                </a:solidFill>
              </a:rPr>
              <a:t>Windows 10, Windows 11</a:t>
            </a:r>
          </a:p>
          <a:p>
            <a:pPr lvl="0"/>
            <a:r>
              <a:rPr lang="cs-CZ">
                <a:solidFill>
                  <a:srgbClr val="F2F2F2"/>
                </a:solidFill>
              </a:rPr>
              <a:t>Aplikace je plně zdarma</a:t>
            </a:r>
          </a:p>
          <a:p>
            <a:pPr lvl="0"/>
            <a:endParaRPr lang="cs-CZ"/>
          </a:p>
        </p:txBody>
      </p:sp>
      <p:pic>
        <p:nvPicPr>
          <p:cNvPr id="6" name="Obrázek 7" descr="Obsah obrázku Grafika, Písmo, grafický design, symbol&#10;&#10;Popis byl vytvořen automaticky">
            <a:extLst>
              <a:ext uri="{FF2B5EF4-FFF2-40B4-BE49-F238E27FC236}">
                <a16:creationId xmlns:a16="http://schemas.microsoft.com/office/drawing/2014/main" id="{D95613D7-BD50-5173-99D6-CB98BFDC4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241" y="3148553"/>
            <a:ext cx="2870466" cy="2870466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sp>
        <p:nvSpPr>
          <p:cNvPr id="7" name="TextovéPole 8">
            <a:extLst>
              <a:ext uri="{FF2B5EF4-FFF2-40B4-BE49-F238E27FC236}">
                <a16:creationId xmlns:a16="http://schemas.microsoft.com/office/drawing/2014/main" id="{3E670EE8-2CB8-FD29-09BE-7C7036AA3163}"/>
              </a:ext>
            </a:extLst>
          </p:cNvPr>
          <p:cNvSpPr txBox="1"/>
          <p:nvPr/>
        </p:nvSpPr>
        <p:spPr>
          <a:xfrm>
            <a:off x="6457812" y="5044205"/>
            <a:ext cx="3904488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1" u="sng" strike="noStrike" kern="1200" cap="none" spc="0" baseline="0">
                <a:solidFill>
                  <a:srgbClr val="F2F2F2"/>
                </a:solidFill>
                <a:uFillTx/>
                <a:latin typeface="Aptos"/>
              </a:rPr>
              <a:t>Ikona aplikace FireFl</a:t>
            </a:r>
            <a:r>
              <a:rPr lang="cs-CZ" sz="1000" b="1" i="1" u="sng" strike="noStrike" kern="1200" cap="none" spc="0" baseline="0">
                <a:solidFill>
                  <a:srgbClr val="F2F2F2"/>
                </a:solidFill>
                <a:uFillTx/>
                <a:latin typeface="Aptos"/>
              </a:rPr>
              <a:t>y  </a:t>
            </a:r>
            <a:r>
              <a:rPr lang="cs-CZ" sz="1000" b="1" i="1" u="none" strike="noStrike" kern="1200" cap="none" spc="0" baseline="0">
                <a:solidFill>
                  <a:srgbClr val="F2F2F2"/>
                </a:solidFill>
                <a:uFillTx/>
                <a:latin typeface="Aptos"/>
              </a:rPr>
              <a:t>-&gt;</a:t>
            </a:r>
            <a:r>
              <a:rPr lang="cs-CZ" sz="1000" b="1" i="1" u="sng" strike="noStrike" kern="1200" cap="none" spc="0" baseline="0">
                <a:solidFill>
                  <a:srgbClr val="F2F2F2"/>
                </a:solidFill>
                <a:uFillTx/>
                <a:latin typeface="Aptos"/>
              </a:rPr>
              <a:t> </a:t>
            </a:r>
            <a:endParaRPr lang="cs-CZ" sz="1000" b="1" i="0" u="none" strike="noStrike" kern="1200" cap="none" spc="0" baseline="0">
              <a:solidFill>
                <a:srgbClr val="F2F2F2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5">
            <a:extLst>
              <a:ext uri="{FF2B5EF4-FFF2-40B4-BE49-F238E27FC236}">
                <a16:creationId xmlns:a16="http://schemas.microsoft.com/office/drawing/2014/main" id="{3426EF6B-5DCE-D382-9FC1-7AF39EC95A37}"/>
              </a:ext>
            </a:extLst>
          </p:cNvPr>
          <p:cNvSpPr/>
          <p:nvPr/>
        </p:nvSpPr>
        <p:spPr>
          <a:xfrm>
            <a:off x="-93305" y="-130631"/>
            <a:ext cx="12670968" cy="7268547"/>
          </a:xfrm>
          <a:prstGeom prst="rect">
            <a:avLst/>
          </a:prstGeom>
          <a:solidFill>
            <a:srgbClr val="262626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3EA319F-310A-00BA-6BD9-99159803EA3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F124BA59-9D41-93E8-1BDA-EDF372D89BB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Obdélník: se zakulacenými rohy 7">
            <a:extLst>
              <a:ext uri="{FF2B5EF4-FFF2-40B4-BE49-F238E27FC236}">
                <a16:creationId xmlns:a16="http://schemas.microsoft.com/office/drawing/2014/main" id="{475EBC80-F38E-05E9-FD48-4DD7575D72DE}"/>
              </a:ext>
            </a:extLst>
          </p:cNvPr>
          <p:cNvSpPr/>
          <p:nvPr/>
        </p:nvSpPr>
        <p:spPr>
          <a:xfrm>
            <a:off x="1119673" y="373093"/>
            <a:ext cx="3284369" cy="69985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E0000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Obdélník: se zakulacenými rohy 8">
            <a:extLst>
              <a:ext uri="{FF2B5EF4-FFF2-40B4-BE49-F238E27FC236}">
                <a16:creationId xmlns:a16="http://schemas.microsoft.com/office/drawing/2014/main" id="{25CDA34F-ABD7-2009-6FD1-1F8D334D594E}"/>
              </a:ext>
            </a:extLst>
          </p:cNvPr>
          <p:cNvSpPr/>
          <p:nvPr/>
        </p:nvSpPr>
        <p:spPr>
          <a:xfrm>
            <a:off x="1119673" y="1408230"/>
            <a:ext cx="3284369" cy="69985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E0000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7" name="Obdélník: se zakulacenými rohy 9">
            <a:extLst>
              <a:ext uri="{FF2B5EF4-FFF2-40B4-BE49-F238E27FC236}">
                <a16:creationId xmlns:a16="http://schemas.microsoft.com/office/drawing/2014/main" id="{81F85D9B-033B-7CA8-2E81-359F0265B75C}"/>
              </a:ext>
            </a:extLst>
          </p:cNvPr>
          <p:cNvSpPr/>
          <p:nvPr/>
        </p:nvSpPr>
        <p:spPr>
          <a:xfrm>
            <a:off x="1119664" y="2362855"/>
            <a:ext cx="3284369" cy="69985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E0000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Obdélník: se zakulacenými rohy 10">
            <a:extLst>
              <a:ext uri="{FF2B5EF4-FFF2-40B4-BE49-F238E27FC236}">
                <a16:creationId xmlns:a16="http://schemas.microsoft.com/office/drawing/2014/main" id="{5B62327C-0EF3-14E0-B1A3-EFD6099B5A01}"/>
              </a:ext>
            </a:extLst>
          </p:cNvPr>
          <p:cNvSpPr/>
          <p:nvPr/>
        </p:nvSpPr>
        <p:spPr>
          <a:xfrm>
            <a:off x="1119664" y="3283262"/>
            <a:ext cx="3284369" cy="69985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E0000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Obdélník: se zakulacenými rohy 11">
            <a:extLst>
              <a:ext uri="{FF2B5EF4-FFF2-40B4-BE49-F238E27FC236}">
                <a16:creationId xmlns:a16="http://schemas.microsoft.com/office/drawing/2014/main" id="{DD31685C-1BCC-11F6-8782-69D63550A6C6}"/>
              </a:ext>
            </a:extLst>
          </p:cNvPr>
          <p:cNvSpPr/>
          <p:nvPr/>
        </p:nvSpPr>
        <p:spPr>
          <a:xfrm>
            <a:off x="1119664" y="4204987"/>
            <a:ext cx="3284369" cy="69985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E0000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Obdélník: se zakulacenými rohy 12">
            <a:extLst>
              <a:ext uri="{FF2B5EF4-FFF2-40B4-BE49-F238E27FC236}">
                <a16:creationId xmlns:a16="http://schemas.microsoft.com/office/drawing/2014/main" id="{A34A43CC-7018-434F-F707-B7A751D3E354}"/>
              </a:ext>
            </a:extLst>
          </p:cNvPr>
          <p:cNvSpPr/>
          <p:nvPr/>
        </p:nvSpPr>
        <p:spPr>
          <a:xfrm>
            <a:off x="1119664" y="5099846"/>
            <a:ext cx="3284369" cy="69985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E0000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1" name="Obdélník: se zakulacenými rohy 13">
            <a:extLst>
              <a:ext uri="{FF2B5EF4-FFF2-40B4-BE49-F238E27FC236}">
                <a16:creationId xmlns:a16="http://schemas.microsoft.com/office/drawing/2014/main" id="{2396FD07-D72B-4183-4106-610772141620}"/>
              </a:ext>
            </a:extLst>
          </p:cNvPr>
          <p:cNvSpPr/>
          <p:nvPr/>
        </p:nvSpPr>
        <p:spPr>
          <a:xfrm>
            <a:off x="1119664" y="6081802"/>
            <a:ext cx="3284369" cy="69985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E0000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2" name="Obdélník: se zakulacenými rohy 14">
            <a:extLst>
              <a:ext uri="{FF2B5EF4-FFF2-40B4-BE49-F238E27FC236}">
                <a16:creationId xmlns:a16="http://schemas.microsoft.com/office/drawing/2014/main" id="{B339C921-87E6-BE41-6D7D-7B357354003D}"/>
              </a:ext>
            </a:extLst>
          </p:cNvPr>
          <p:cNvSpPr/>
          <p:nvPr/>
        </p:nvSpPr>
        <p:spPr>
          <a:xfrm>
            <a:off x="5291806" y="875675"/>
            <a:ext cx="6363474" cy="363569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E0000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3" name="TextovéPole 16">
            <a:extLst>
              <a:ext uri="{FF2B5EF4-FFF2-40B4-BE49-F238E27FC236}">
                <a16:creationId xmlns:a16="http://schemas.microsoft.com/office/drawing/2014/main" id="{4A9EFAC1-DB09-78A2-BF84-9C9D885BA9DE}"/>
              </a:ext>
            </a:extLst>
          </p:cNvPr>
          <p:cNvSpPr txBox="1"/>
          <p:nvPr/>
        </p:nvSpPr>
        <p:spPr>
          <a:xfrm>
            <a:off x="2026465" y="496372"/>
            <a:ext cx="147078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KDO</a:t>
            </a:r>
            <a:r>
              <a:rPr lang="cs-CZ" sz="1800" b="0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 </a:t>
            </a: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JSME</a:t>
            </a:r>
          </a:p>
        </p:txBody>
      </p:sp>
      <p:sp>
        <p:nvSpPr>
          <p:cNvPr id="14" name="TextovéPole 17">
            <a:extLst>
              <a:ext uri="{FF2B5EF4-FFF2-40B4-BE49-F238E27FC236}">
                <a16:creationId xmlns:a16="http://schemas.microsoft.com/office/drawing/2014/main" id="{3E1E3C2B-0A73-E6C4-B0F7-28A636E13C38}"/>
              </a:ext>
            </a:extLst>
          </p:cNvPr>
          <p:cNvSpPr txBox="1"/>
          <p:nvPr/>
        </p:nvSpPr>
        <p:spPr>
          <a:xfrm>
            <a:off x="2037758" y="1573490"/>
            <a:ext cx="191420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MERCHANDISE</a:t>
            </a:r>
          </a:p>
        </p:txBody>
      </p:sp>
      <p:sp>
        <p:nvSpPr>
          <p:cNvPr id="15" name="TextovéPole 18">
            <a:extLst>
              <a:ext uri="{FF2B5EF4-FFF2-40B4-BE49-F238E27FC236}">
                <a16:creationId xmlns:a16="http://schemas.microsoft.com/office/drawing/2014/main" id="{533CC1B9-F70F-DD73-7AE0-9B3F1A24BF32}"/>
              </a:ext>
            </a:extLst>
          </p:cNvPr>
          <p:cNvSpPr txBox="1"/>
          <p:nvPr/>
        </p:nvSpPr>
        <p:spPr>
          <a:xfrm>
            <a:off x="2049252" y="2498570"/>
            <a:ext cx="175181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PROPAGACE</a:t>
            </a:r>
          </a:p>
        </p:txBody>
      </p:sp>
      <p:sp>
        <p:nvSpPr>
          <p:cNvPr id="16" name="TextovéPole 19">
            <a:extLst>
              <a:ext uri="{FF2B5EF4-FFF2-40B4-BE49-F238E27FC236}">
                <a16:creationId xmlns:a16="http://schemas.microsoft.com/office/drawing/2014/main" id="{B72E26BD-87A1-6E04-8291-49146AA4A59E}"/>
              </a:ext>
            </a:extLst>
          </p:cNvPr>
          <p:cNvSpPr txBox="1"/>
          <p:nvPr/>
        </p:nvSpPr>
        <p:spPr>
          <a:xfrm>
            <a:off x="2359956" y="3448522"/>
            <a:ext cx="111907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NÁBOR</a:t>
            </a:r>
          </a:p>
        </p:txBody>
      </p:sp>
      <p:sp>
        <p:nvSpPr>
          <p:cNvPr id="17" name="TextovéPole 20">
            <a:extLst>
              <a:ext uri="{FF2B5EF4-FFF2-40B4-BE49-F238E27FC236}">
                <a16:creationId xmlns:a16="http://schemas.microsoft.com/office/drawing/2014/main" id="{A51445C7-2584-6FE6-792A-82C2A0E08979}"/>
              </a:ext>
            </a:extLst>
          </p:cNvPr>
          <p:cNvSpPr txBox="1"/>
          <p:nvPr/>
        </p:nvSpPr>
        <p:spPr>
          <a:xfrm>
            <a:off x="2252761" y="4326703"/>
            <a:ext cx="148419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UNIFORMY</a:t>
            </a:r>
          </a:p>
        </p:txBody>
      </p:sp>
      <p:sp>
        <p:nvSpPr>
          <p:cNvPr id="18" name="TextovéPole 21">
            <a:extLst>
              <a:ext uri="{FF2B5EF4-FFF2-40B4-BE49-F238E27FC236}">
                <a16:creationId xmlns:a16="http://schemas.microsoft.com/office/drawing/2014/main" id="{4BF9E79D-98BA-D0B3-E5F7-C88C5F567CA9}"/>
              </a:ext>
            </a:extLst>
          </p:cNvPr>
          <p:cNvSpPr txBox="1"/>
          <p:nvPr/>
        </p:nvSpPr>
        <p:spPr>
          <a:xfrm>
            <a:off x="1668917" y="5265106"/>
            <a:ext cx="290303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ZBARVENÍ VOZIDEL</a:t>
            </a:r>
          </a:p>
        </p:txBody>
      </p:sp>
      <p:sp>
        <p:nvSpPr>
          <p:cNvPr id="19" name="TextovéPole 22">
            <a:extLst>
              <a:ext uri="{FF2B5EF4-FFF2-40B4-BE49-F238E27FC236}">
                <a16:creationId xmlns:a16="http://schemas.microsoft.com/office/drawing/2014/main" id="{60588C99-4132-0AD5-54F8-67C31B0F17BC}"/>
              </a:ext>
            </a:extLst>
          </p:cNvPr>
          <p:cNvSpPr txBox="1"/>
          <p:nvPr/>
        </p:nvSpPr>
        <p:spPr>
          <a:xfrm>
            <a:off x="1634682" y="6282449"/>
            <a:ext cx="267893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VOZOVÝ PARK</a:t>
            </a:r>
          </a:p>
        </p:txBody>
      </p:sp>
      <p:sp>
        <p:nvSpPr>
          <p:cNvPr id="20" name="TextovéPole 23">
            <a:extLst>
              <a:ext uri="{FF2B5EF4-FFF2-40B4-BE49-F238E27FC236}">
                <a16:creationId xmlns:a16="http://schemas.microsoft.com/office/drawing/2014/main" id="{B1C936BD-8901-C797-176B-1CAB33F620F2}"/>
              </a:ext>
            </a:extLst>
          </p:cNvPr>
          <p:cNvSpPr txBox="1"/>
          <p:nvPr/>
        </p:nvSpPr>
        <p:spPr>
          <a:xfrm>
            <a:off x="6115808" y="1638275"/>
            <a:ext cx="4992624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96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OBSAH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78">
            <a:extLst>
              <a:ext uri="{FF2B5EF4-FFF2-40B4-BE49-F238E27FC236}">
                <a16:creationId xmlns:a16="http://schemas.microsoft.com/office/drawing/2014/main" id="{16F9A7A0-14DC-754F-0EA5-5B00835C355D}"/>
              </a:ext>
            </a:extLst>
          </p:cNvPr>
          <p:cNvSpPr/>
          <p:nvPr/>
        </p:nvSpPr>
        <p:spPr>
          <a:xfrm>
            <a:off x="0" y="-16139"/>
            <a:ext cx="12191996" cy="6874139"/>
          </a:xfrm>
          <a:prstGeom prst="rect">
            <a:avLst/>
          </a:prstGeom>
          <a:solidFill>
            <a:srgbClr val="1D1D1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3" name="Obrázek 20" descr="Obsah obrázku snímek obrazovky, displej, Obdélník, design&#10;&#10;Popis byl vytvořen automaticky">
            <a:extLst>
              <a:ext uri="{FF2B5EF4-FFF2-40B4-BE49-F238E27FC236}">
                <a16:creationId xmlns:a16="http://schemas.microsoft.com/office/drawing/2014/main" id="{45121FBC-3ED0-FB77-C0DB-874EF03348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503" t="3405" r="2503" b="3652"/>
          <a:stretch>
            <a:fillRect/>
          </a:stretch>
        </p:blipFill>
        <p:spPr>
          <a:xfrm>
            <a:off x="9172245" y="279632"/>
            <a:ext cx="2934721" cy="61117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ek 14" descr="Obsah obrázku snímek obrazovky, design&#10;&#10;Popis byl vytvořen automaticky">
            <a:extLst>
              <a:ext uri="{FF2B5EF4-FFF2-40B4-BE49-F238E27FC236}">
                <a16:creationId xmlns:a16="http://schemas.microsoft.com/office/drawing/2014/main" id="{0B41E21C-33D4-B26E-F4C5-D3A891FCE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062" y="279632"/>
            <a:ext cx="2821481" cy="61117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12" descr="Obsah obrázku snímek obrazovky&#10;&#10;Popis byl vytvořen automaticky">
            <a:extLst>
              <a:ext uri="{FF2B5EF4-FFF2-40B4-BE49-F238E27FC236}">
                <a16:creationId xmlns:a16="http://schemas.microsoft.com/office/drawing/2014/main" id="{2E2BE158-0C56-A7E6-4DCF-2DE9A640D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38" y="279632"/>
            <a:ext cx="2821481" cy="61117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Zástupný obsah 10" descr="Obsah obrázku snímek obrazovky, text, Obdélník, počítač&#10;&#10;Popis byl vytvořen automaticky">
            <a:extLst>
              <a:ext uri="{FF2B5EF4-FFF2-40B4-BE49-F238E27FC236}">
                <a16:creationId xmlns:a16="http://schemas.microsoft.com/office/drawing/2014/main" id="{7E8DA774-7B43-56FC-AB9C-60D441D20466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6"/>
          <a:stretch>
            <a:fillRect/>
          </a:stretch>
        </p:blipFill>
        <p:spPr>
          <a:xfrm>
            <a:off x="0" y="279404"/>
            <a:ext cx="2827333" cy="6213476"/>
          </a:xfrm>
        </p:spPr>
      </p:pic>
      <p:pic>
        <p:nvPicPr>
          <p:cNvPr id="7" name="Zástupný obsah 4" descr="Obsah obrázku text, Mobilní telefon, přístroj, Přenosné komunikační zařízení&#10;&#10;Popis byl vytvořen automaticky">
            <a:extLst>
              <a:ext uri="{FF2B5EF4-FFF2-40B4-BE49-F238E27FC236}">
                <a16:creationId xmlns:a16="http://schemas.microsoft.com/office/drawing/2014/main" id="{3C2A608F-6E95-DAB2-1879-F49A965DDE4A}"/>
              </a:ext>
            </a:extLst>
          </p:cNvPr>
          <p:cNvPicPr>
            <a:picLocks noMove="1" noResize="1"/>
          </p:cNvPicPr>
          <p:nvPr/>
        </p:nvPicPr>
        <p:blipFill>
          <a:blip r:embed="rId7"/>
          <a:srcRect l="16332" r="48439"/>
          <a:stretch>
            <a:fillRect/>
          </a:stretch>
        </p:blipFill>
        <p:spPr>
          <a:xfrm>
            <a:off x="-167170" y="-276587"/>
            <a:ext cx="3480316" cy="74111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Zástupný obsah 4" descr="Obsah obrázku text, Mobilní telefon, přístroj, Přenosné komunikační zařízení&#10;&#10;Popis byl vytvořen automaticky">
            <a:extLst>
              <a:ext uri="{FF2B5EF4-FFF2-40B4-BE49-F238E27FC236}">
                <a16:creationId xmlns:a16="http://schemas.microsoft.com/office/drawing/2014/main" id="{1DA77F8E-78EA-4858-DEBE-850253D32DFA}"/>
              </a:ext>
            </a:extLst>
          </p:cNvPr>
          <p:cNvPicPr>
            <a:picLocks noMove="1" noResize="1"/>
          </p:cNvPicPr>
          <p:nvPr/>
        </p:nvPicPr>
        <p:blipFill>
          <a:blip r:embed="rId7"/>
          <a:srcRect l="16332" r="48439"/>
          <a:stretch>
            <a:fillRect/>
          </a:stretch>
        </p:blipFill>
        <p:spPr>
          <a:xfrm>
            <a:off x="2873053" y="-302876"/>
            <a:ext cx="3480316" cy="74111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Zástupný obsah 4" descr="Obsah obrázku text, Mobilní telefon, přístroj, Přenosné komunikační zařízení&#10;&#10;Popis byl vytvořen automaticky">
            <a:extLst>
              <a:ext uri="{FF2B5EF4-FFF2-40B4-BE49-F238E27FC236}">
                <a16:creationId xmlns:a16="http://schemas.microsoft.com/office/drawing/2014/main" id="{F1A54FF1-1B1E-3825-0A15-C4046E7DBD89}"/>
              </a:ext>
            </a:extLst>
          </p:cNvPr>
          <p:cNvPicPr>
            <a:picLocks noMove="1" noResize="1"/>
          </p:cNvPicPr>
          <p:nvPr/>
        </p:nvPicPr>
        <p:blipFill>
          <a:blip r:embed="rId7"/>
          <a:srcRect l="16332" r="48439"/>
          <a:stretch>
            <a:fillRect/>
          </a:stretch>
        </p:blipFill>
        <p:spPr>
          <a:xfrm>
            <a:off x="5913278" y="-276587"/>
            <a:ext cx="3480316" cy="74111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Zástupný obsah 4" descr="Obsah obrázku text, Mobilní telefon, přístroj, Přenosné komunikační zařízení&#10;&#10;Popis byl vytvořen automaticky">
            <a:extLst>
              <a:ext uri="{FF2B5EF4-FFF2-40B4-BE49-F238E27FC236}">
                <a16:creationId xmlns:a16="http://schemas.microsoft.com/office/drawing/2014/main" id="{300C3687-C518-037F-6056-3692A87D99CD}"/>
              </a:ext>
            </a:extLst>
          </p:cNvPr>
          <p:cNvPicPr>
            <a:picLocks noMove="1" noResize="1"/>
          </p:cNvPicPr>
          <p:nvPr/>
        </p:nvPicPr>
        <p:blipFill>
          <a:blip r:embed="rId7"/>
          <a:srcRect l="16332" r="48439"/>
          <a:stretch>
            <a:fillRect/>
          </a:stretch>
        </p:blipFill>
        <p:spPr>
          <a:xfrm>
            <a:off x="8953503" y="-302876"/>
            <a:ext cx="3480316" cy="74111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Obrázek 16" descr="Obsah obrázku vzor, čtverec, Obdélník, Symetrie&#10;&#10;Popis byl vytvořen automaticky">
            <a:extLst>
              <a:ext uri="{FF2B5EF4-FFF2-40B4-BE49-F238E27FC236}">
                <a16:creationId xmlns:a16="http://schemas.microsoft.com/office/drawing/2014/main" id="{620D9E9C-DCC2-20E4-7A4F-92C2227DBA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254" y="1716968"/>
            <a:ext cx="2541428" cy="25414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TextovéPole 22">
            <a:extLst>
              <a:ext uri="{FF2B5EF4-FFF2-40B4-BE49-F238E27FC236}">
                <a16:creationId xmlns:a16="http://schemas.microsoft.com/office/drawing/2014/main" id="{F93D7A57-E39A-46AF-C2E1-B57F32E15FE8}"/>
              </a:ext>
            </a:extLst>
          </p:cNvPr>
          <p:cNvSpPr txBox="1"/>
          <p:nvPr/>
        </p:nvSpPr>
        <p:spPr>
          <a:xfrm>
            <a:off x="503048" y="942682"/>
            <a:ext cx="213988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000000"/>
                </a:solidFill>
                <a:uFillTx/>
                <a:latin typeface="Amasis MT Pro Medium" pitchFamily="18"/>
              </a:rPr>
              <a:t>SCAN QR CODE</a:t>
            </a:r>
          </a:p>
        </p:txBody>
      </p:sp>
      <p:sp>
        <p:nvSpPr>
          <p:cNvPr id="13" name="TextovéPole 24">
            <a:extLst>
              <a:ext uri="{FF2B5EF4-FFF2-40B4-BE49-F238E27FC236}">
                <a16:creationId xmlns:a16="http://schemas.microsoft.com/office/drawing/2014/main" id="{5219D2B3-1BF6-D437-6508-BD287AF6FF50}"/>
              </a:ext>
            </a:extLst>
          </p:cNvPr>
          <p:cNvSpPr txBox="1"/>
          <p:nvPr/>
        </p:nvSpPr>
        <p:spPr>
          <a:xfrm>
            <a:off x="6447836" y="1735823"/>
            <a:ext cx="39786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Z:</a:t>
            </a:r>
          </a:p>
        </p:txBody>
      </p:sp>
      <p:sp>
        <p:nvSpPr>
          <p:cNvPr id="14" name="TextovéPole 25">
            <a:extLst>
              <a:ext uri="{FF2B5EF4-FFF2-40B4-BE49-F238E27FC236}">
                <a16:creationId xmlns:a16="http://schemas.microsoft.com/office/drawing/2014/main" id="{910B88F9-F7E6-3599-0140-3E46387FD526}"/>
              </a:ext>
            </a:extLst>
          </p:cNvPr>
          <p:cNvSpPr txBox="1"/>
          <p:nvPr/>
        </p:nvSpPr>
        <p:spPr>
          <a:xfrm>
            <a:off x="6406231" y="2206849"/>
            <a:ext cx="69889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Do:</a:t>
            </a:r>
          </a:p>
        </p:txBody>
      </p:sp>
      <p:sp>
        <p:nvSpPr>
          <p:cNvPr id="15" name="TextovéPole 26">
            <a:extLst>
              <a:ext uri="{FF2B5EF4-FFF2-40B4-BE49-F238E27FC236}">
                <a16:creationId xmlns:a16="http://schemas.microsoft.com/office/drawing/2014/main" id="{BAE93F58-7A0D-3E14-8580-6B754E040601}"/>
              </a:ext>
            </a:extLst>
          </p:cNvPr>
          <p:cNvSpPr txBox="1"/>
          <p:nvPr/>
        </p:nvSpPr>
        <p:spPr>
          <a:xfrm>
            <a:off x="7861956" y="2724345"/>
            <a:ext cx="100257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hledej</a:t>
            </a:r>
          </a:p>
        </p:txBody>
      </p:sp>
      <p:sp>
        <p:nvSpPr>
          <p:cNvPr id="16" name="TextovéPole 27">
            <a:extLst>
              <a:ext uri="{FF2B5EF4-FFF2-40B4-BE49-F238E27FC236}">
                <a16:creationId xmlns:a16="http://schemas.microsoft.com/office/drawing/2014/main" id="{560DFCE4-863D-ECFB-FEDD-C6D09C50FCB0}"/>
              </a:ext>
            </a:extLst>
          </p:cNvPr>
          <p:cNvSpPr txBox="1"/>
          <p:nvPr/>
        </p:nvSpPr>
        <p:spPr>
          <a:xfrm>
            <a:off x="6333097" y="923827"/>
            <a:ext cx="79357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Kdy:</a:t>
            </a:r>
          </a:p>
        </p:txBody>
      </p:sp>
      <p:sp>
        <p:nvSpPr>
          <p:cNvPr id="17" name="TextovéPole 28">
            <a:extLst>
              <a:ext uri="{FF2B5EF4-FFF2-40B4-BE49-F238E27FC236}">
                <a16:creationId xmlns:a16="http://schemas.microsoft.com/office/drawing/2014/main" id="{023B8C23-4F05-6B64-6B82-6BA81E68752C}"/>
              </a:ext>
            </a:extLst>
          </p:cNvPr>
          <p:cNvSpPr txBox="1"/>
          <p:nvPr/>
        </p:nvSpPr>
        <p:spPr>
          <a:xfrm>
            <a:off x="6367506" y="1312008"/>
            <a:ext cx="143418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Čas:</a:t>
            </a:r>
          </a:p>
        </p:txBody>
      </p:sp>
      <p:sp>
        <p:nvSpPr>
          <p:cNvPr id="18" name="TextovéPole 29">
            <a:extLst>
              <a:ext uri="{FF2B5EF4-FFF2-40B4-BE49-F238E27FC236}">
                <a16:creationId xmlns:a16="http://schemas.microsoft.com/office/drawing/2014/main" id="{F35405A8-A068-0375-8A86-B954090A40DF}"/>
              </a:ext>
            </a:extLst>
          </p:cNvPr>
          <p:cNvSpPr txBox="1"/>
          <p:nvPr/>
        </p:nvSpPr>
        <p:spPr>
          <a:xfrm>
            <a:off x="6275490" y="2713728"/>
            <a:ext cx="513170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0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   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0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třída</a:t>
            </a:r>
          </a:p>
        </p:txBody>
      </p:sp>
      <p:pic>
        <p:nvPicPr>
          <p:cNvPr id="19" name="Obrázek 33" descr="Obsah obrázku ozubené kolo, kruh, kolo, design&#10;&#10;Popis byl vytvořen automaticky">
            <a:extLst>
              <a:ext uri="{FF2B5EF4-FFF2-40B4-BE49-F238E27FC236}">
                <a16:creationId xmlns:a16="http://schemas.microsoft.com/office/drawing/2014/main" id="{455116C0-79FD-2B77-C894-5D70EAC662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9463" y="2806723"/>
            <a:ext cx="264161" cy="2641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0" name="TextovéPole 34">
            <a:extLst>
              <a:ext uri="{FF2B5EF4-FFF2-40B4-BE49-F238E27FC236}">
                <a16:creationId xmlns:a16="http://schemas.microsoft.com/office/drawing/2014/main" id="{AB3F5EAA-BC6D-04B2-535F-796DFB10640A}"/>
              </a:ext>
            </a:extLst>
          </p:cNvPr>
          <p:cNvSpPr txBox="1"/>
          <p:nvPr/>
        </p:nvSpPr>
        <p:spPr>
          <a:xfrm>
            <a:off x="6316117" y="3792602"/>
            <a:ext cx="223511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Praha Hl.N – Ostrava Svinov</a:t>
            </a: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         </a:t>
            </a:r>
          </a:p>
        </p:txBody>
      </p:sp>
      <p:sp>
        <p:nvSpPr>
          <p:cNvPr id="21" name="TextovéPole 35">
            <a:extLst>
              <a:ext uri="{FF2B5EF4-FFF2-40B4-BE49-F238E27FC236}">
                <a16:creationId xmlns:a16="http://schemas.microsoft.com/office/drawing/2014/main" id="{2E2908FB-B35C-8D96-B815-B81ECE4890D0}"/>
              </a:ext>
            </a:extLst>
          </p:cNvPr>
          <p:cNvSpPr txBox="1"/>
          <p:nvPr/>
        </p:nvSpPr>
        <p:spPr>
          <a:xfrm>
            <a:off x="6364480" y="4196263"/>
            <a:ext cx="193421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Brno - Cheb</a:t>
            </a:r>
          </a:p>
        </p:txBody>
      </p:sp>
      <p:sp>
        <p:nvSpPr>
          <p:cNvPr id="22" name="TextovéPole 36">
            <a:extLst>
              <a:ext uri="{FF2B5EF4-FFF2-40B4-BE49-F238E27FC236}">
                <a16:creationId xmlns:a16="http://schemas.microsoft.com/office/drawing/2014/main" id="{4C0A79DF-394F-9ECE-9D39-D00DFA2C786B}"/>
              </a:ext>
            </a:extLst>
          </p:cNvPr>
          <p:cNvSpPr txBox="1"/>
          <p:nvPr/>
        </p:nvSpPr>
        <p:spPr>
          <a:xfrm>
            <a:off x="6353370" y="4697848"/>
            <a:ext cx="2422199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Cheb – Praha Hl.N</a:t>
            </a:r>
          </a:p>
        </p:txBody>
      </p:sp>
      <p:sp>
        <p:nvSpPr>
          <p:cNvPr id="23" name="TextovéPole 37">
            <a:extLst>
              <a:ext uri="{FF2B5EF4-FFF2-40B4-BE49-F238E27FC236}">
                <a16:creationId xmlns:a16="http://schemas.microsoft.com/office/drawing/2014/main" id="{01384D26-6283-3F08-8B31-B550FCD478BE}"/>
              </a:ext>
            </a:extLst>
          </p:cNvPr>
          <p:cNvSpPr txBox="1"/>
          <p:nvPr/>
        </p:nvSpPr>
        <p:spPr>
          <a:xfrm>
            <a:off x="6237369" y="3357146"/>
            <a:ext cx="275617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Nejčastěji hledané spoje</a:t>
            </a:r>
          </a:p>
        </p:txBody>
      </p:sp>
      <p:sp>
        <p:nvSpPr>
          <p:cNvPr id="24" name="TextovéPole 38">
            <a:extLst>
              <a:ext uri="{FF2B5EF4-FFF2-40B4-BE49-F238E27FC236}">
                <a16:creationId xmlns:a16="http://schemas.microsoft.com/office/drawing/2014/main" id="{B00E8F9F-8CCD-A502-5D68-9B2F2E05B140}"/>
              </a:ext>
            </a:extLst>
          </p:cNvPr>
          <p:cNvSpPr txBox="1"/>
          <p:nvPr/>
        </p:nvSpPr>
        <p:spPr>
          <a:xfrm>
            <a:off x="6389543" y="5235168"/>
            <a:ext cx="216776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Plzeň - Tábor</a:t>
            </a:r>
          </a:p>
        </p:txBody>
      </p:sp>
      <p:sp>
        <p:nvSpPr>
          <p:cNvPr id="25" name="TextovéPole 39">
            <a:extLst>
              <a:ext uri="{FF2B5EF4-FFF2-40B4-BE49-F238E27FC236}">
                <a16:creationId xmlns:a16="http://schemas.microsoft.com/office/drawing/2014/main" id="{E810C0EE-D625-FBEC-DF96-808C1B2C7FF7}"/>
              </a:ext>
            </a:extLst>
          </p:cNvPr>
          <p:cNvSpPr txBox="1"/>
          <p:nvPr/>
        </p:nvSpPr>
        <p:spPr>
          <a:xfrm>
            <a:off x="4054403" y="916082"/>
            <a:ext cx="152826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74</a:t>
            </a:r>
          </a:p>
        </p:txBody>
      </p:sp>
      <p:sp>
        <p:nvSpPr>
          <p:cNvPr id="26" name="TextovéPole 40">
            <a:extLst>
              <a:ext uri="{FF2B5EF4-FFF2-40B4-BE49-F238E27FC236}">
                <a16:creationId xmlns:a16="http://schemas.microsoft.com/office/drawing/2014/main" id="{28E757E7-4EA9-D624-AE25-1FAEDF455FA0}"/>
              </a:ext>
            </a:extLst>
          </p:cNvPr>
          <p:cNvSpPr txBox="1"/>
          <p:nvPr/>
        </p:nvSpPr>
        <p:spPr>
          <a:xfrm>
            <a:off x="3985759" y="1373730"/>
            <a:ext cx="152826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3</a:t>
            </a:r>
          </a:p>
        </p:txBody>
      </p:sp>
      <p:sp>
        <p:nvSpPr>
          <p:cNvPr id="27" name="TextovéPole 41">
            <a:extLst>
              <a:ext uri="{FF2B5EF4-FFF2-40B4-BE49-F238E27FC236}">
                <a16:creationId xmlns:a16="http://schemas.microsoft.com/office/drawing/2014/main" id="{E860382A-D113-FC93-EF06-CEEA25FAF7DD}"/>
              </a:ext>
            </a:extLst>
          </p:cNvPr>
          <p:cNvSpPr txBox="1"/>
          <p:nvPr/>
        </p:nvSpPr>
        <p:spPr>
          <a:xfrm>
            <a:off x="3212241" y="921642"/>
            <a:ext cx="692045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Místo:</a:t>
            </a:r>
          </a:p>
        </p:txBody>
      </p:sp>
      <p:sp>
        <p:nvSpPr>
          <p:cNvPr id="28" name="TextovéPole 42">
            <a:extLst>
              <a:ext uri="{FF2B5EF4-FFF2-40B4-BE49-F238E27FC236}">
                <a16:creationId xmlns:a16="http://schemas.microsoft.com/office/drawing/2014/main" id="{8AE81E10-3D44-DFE5-03EF-52F9C18A182E}"/>
              </a:ext>
            </a:extLst>
          </p:cNvPr>
          <p:cNvSpPr txBox="1"/>
          <p:nvPr/>
        </p:nvSpPr>
        <p:spPr>
          <a:xfrm>
            <a:off x="3267791" y="1366488"/>
            <a:ext cx="152826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Vůz:</a:t>
            </a:r>
          </a:p>
        </p:txBody>
      </p:sp>
      <p:sp>
        <p:nvSpPr>
          <p:cNvPr id="29" name="TextovéPole 43">
            <a:extLst>
              <a:ext uri="{FF2B5EF4-FFF2-40B4-BE49-F238E27FC236}">
                <a16:creationId xmlns:a16="http://schemas.microsoft.com/office/drawing/2014/main" id="{21A4D97D-0151-7559-78DD-75AFA7B18B1C}"/>
              </a:ext>
            </a:extLst>
          </p:cNvPr>
          <p:cNvSpPr txBox="1"/>
          <p:nvPr/>
        </p:nvSpPr>
        <p:spPr>
          <a:xfrm>
            <a:off x="3423531" y="2391521"/>
            <a:ext cx="248973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vepřové výpečky s…</a:t>
            </a:r>
          </a:p>
        </p:txBody>
      </p:sp>
      <p:sp>
        <p:nvSpPr>
          <p:cNvPr id="30" name="TextovéPole 44">
            <a:extLst>
              <a:ext uri="{FF2B5EF4-FFF2-40B4-BE49-F238E27FC236}">
                <a16:creationId xmlns:a16="http://schemas.microsoft.com/office/drawing/2014/main" id="{014DA1C6-893C-368B-E15E-D7D7B56D48C3}"/>
              </a:ext>
            </a:extLst>
          </p:cNvPr>
          <p:cNvSpPr txBox="1"/>
          <p:nvPr/>
        </p:nvSpPr>
        <p:spPr>
          <a:xfrm>
            <a:off x="3423531" y="2795979"/>
            <a:ext cx="248973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kuře na kari, rýže</a:t>
            </a:r>
          </a:p>
        </p:txBody>
      </p:sp>
      <p:sp>
        <p:nvSpPr>
          <p:cNvPr id="31" name="TextovéPole 45">
            <a:extLst>
              <a:ext uri="{FF2B5EF4-FFF2-40B4-BE49-F238E27FC236}">
                <a16:creationId xmlns:a16="http://schemas.microsoft.com/office/drawing/2014/main" id="{82978FC7-7A13-2CFA-78E5-498451A9AF30}"/>
              </a:ext>
            </a:extLst>
          </p:cNvPr>
          <p:cNvSpPr txBox="1"/>
          <p:nvPr/>
        </p:nvSpPr>
        <p:spPr>
          <a:xfrm>
            <a:off x="3457968" y="4503410"/>
            <a:ext cx="248973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1" u="none" strike="noStrike" kern="1200" cap="none" spc="0" baseline="0">
                <a:solidFill>
                  <a:srgbClr val="000000"/>
                </a:solidFill>
                <a:uFillTx/>
                <a:latin typeface="Amasis MT Pro Medium" pitchFamily="18"/>
              </a:rPr>
              <a:t> </a:t>
            </a:r>
            <a:r>
              <a:rPr lang="cs-CZ" sz="1800" b="1" i="1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vyberte z nabídky</a:t>
            </a:r>
          </a:p>
        </p:txBody>
      </p:sp>
      <p:sp>
        <p:nvSpPr>
          <p:cNvPr id="32" name="TextovéPole 46">
            <a:extLst>
              <a:ext uri="{FF2B5EF4-FFF2-40B4-BE49-F238E27FC236}">
                <a16:creationId xmlns:a16="http://schemas.microsoft.com/office/drawing/2014/main" id="{AA051DA1-B0E1-D9B5-34E4-48009C705A83}"/>
              </a:ext>
            </a:extLst>
          </p:cNvPr>
          <p:cNvSpPr txBox="1"/>
          <p:nvPr/>
        </p:nvSpPr>
        <p:spPr>
          <a:xfrm>
            <a:off x="3491078" y="3224640"/>
            <a:ext cx="248973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masis MT Pro Medium" pitchFamily="18"/>
              </a:rPr>
              <a:t> </a:t>
            </a: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jablečný štrůdl</a:t>
            </a:r>
          </a:p>
        </p:txBody>
      </p:sp>
      <p:sp>
        <p:nvSpPr>
          <p:cNvPr id="33" name="TextovéPole 47">
            <a:extLst>
              <a:ext uri="{FF2B5EF4-FFF2-40B4-BE49-F238E27FC236}">
                <a16:creationId xmlns:a16="http://schemas.microsoft.com/office/drawing/2014/main" id="{98A49BE5-D607-B879-0F45-2F6D1926F72D}"/>
              </a:ext>
            </a:extLst>
          </p:cNvPr>
          <p:cNvSpPr txBox="1"/>
          <p:nvPr/>
        </p:nvSpPr>
        <p:spPr>
          <a:xfrm>
            <a:off x="3387358" y="3663433"/>
            <a:ext cx="248973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Čaj/Káva dle nabídky</a:t>
            </a:r>
          </a:p>
        </p:txBody>
      </p:sp>
      <p:sp>
        <p:nvSpPr>
          <p:cNvPr id="34" name="TextovéPole 48">
            <a:extLst>
              <a:ext uri="{FF2B5EF4-FFF2-40B4-BE49-F238E27FC236}">
                <a16:creationId xmlns:a16="http://schemas.microsoft.com/office/drawing/2014/main" id="{E9F242EB-EE59-87BA-55E8-DFFF11DD1363}"/>
              </a:ext>
            </a:extLst>
          </p:cNvPr>
          <p:cNvSpPr txBox="1"/>
          <p:nvPr/>
        </p:nvSpPr>
        <p:spPr>
          <a:xfrm>
            <a:off x="3368338" y="4083417"/>
            <a:ext cx="248973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masis MT Pro Medium" pitchFamily="18"/>
              </a:rPr>
              <a:t> </a:t>
            </a: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Kofola/Fanta/Sprite</a:t>
            </a:r>
          </a:p>
        </p:txBody>
      </p:sp>
      <p:sp>
        <p:nvSpPr>
          <p:cNvPr id="35" name="TextovéPole 49">
            <a:extLst>
              <a:ext uri="{FF2B5EF4-FFF2-40B4-BE49-F238E27FC236}">
                <a16:creationId xmlns:a16="http://schemas.microsoft.com/office/drawing/2014/main" id="{3FBE2B12-72E6-0353-83E9-D5BB191AE6D5}"/>
              </a:ext>
            </a:extLst>
          </p:cNvPr>
          <p:cNvSpPr txBox="1"/>
          <p:nvPr/>
        </p:nvSpPr>
        <p:spPr>
          <a:xfrm>
            <a:off x="3366006" y="1986835"/>
            <a:ext cx="233567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1" u="sng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Vyberte občerstvení</a:t>
            </a:r>
          </a:p>
        </p:txBody>
      </p:sp>
      <p:sp>
        <p:nvSpPr>
          <p:cNvPr id="36" name="Ovál 50">
            <a:extLst>
              <a:ext uri="{FF2B5EF4-FFF2-40B4-BE49-F238E27FC236}">
                <a16:creationId xmlns:a16="http://schemas.microsoft.com/office/drawing/2014/main" id="{01789A05-7FB0-BC6A-0412-F123A97B0E27}"/>
              </a:ext>
            </a:extLst>
          </p:cNvPr>
          <p:cNvSpPr/>
          <p:nvPr/>
        </p:nvSpPr>
        <p:spPr>
          <a:xfrm>
            <a:off x="8335130" y="1841638"/>
            <a:ext cx="216100" cy="19131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7" name="Ovál 51">
            <a:extLst>
              <a:ext uri="{FF2B5EF4-FFF2-40B4-BE49-F238E27FC236}">
                <a16:creationId xmlns:a16="http://schemas.microsoft.com/office/drawing/2014/main" id="{B50B2EEC-3183-C879-6944-013BE0B2CC95}"/>
              </a:ext>
            </a:extLst>
          </p:cNvPr>
          <p:cNvSpPr/>
          <p:nvPr/>
        </p:nvSpPr>
        <p:spPr>
          <a:xfrm>
            <a:off x="8375190" y="1875937"/>
            <a:ext cx="133593" cy="11462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8" name="TextovéPole 52">
            <a:extLst>
              <a:ext uri="{FF2B5EF4-FFF2-40B4-BE49-F238E27FC236}">
                <a16:creationId xmlns:a16="http://schemas.microsoft.com/office/drawing/2014/main" id="{81C8F18A-274F-78E6-CF82-3082BA9772A7}"/>
              </a:ext>
            </a:extLst>
          </p:cNvPr>
          <p:cNvSpPr txBox="1"/>
          <p:nvPr/>
        </p:nvSpPr>
        <p:spPr>
          <a:xfrm>
            <a:off x="10275377" y="890863"/>
            <a:ext cx="72846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vlak</a:t>
            </a:r>
          </a:p>
        </p:txBody>
      </p:sp>
      <p:sp>
        <p:nvSpPr>
          <p:cNvPr id="39" name="TextovéPole 53">
            <a:extLst>
              <a:ext uri="{FF2B5EF4-FFF2-40B4-BE49-F238E27FC236}">
                <a16:creationId xmlns:a16="http://schemas.microsoft.com/office/drawing/2014/main" id="{71D96B64-B989-6F06-9A5B-DF717A3C41C3}"/>
              </a:ext>
            </a:extLst>
          </p:cNvPr>
          <p:cNvSpPr txBox="1"/>
          <p:nvPr/>
        </p:nvSpPr>
        <p:spPr>
          <a:xfrm>
            <a:off x="9702259" y="1366488"/>
            <a:ext cx="248973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ptos"/>
              </a:rPr>
              <a:t>Úsek jízdy Z a DO</a:t>
            </a:r>
          </a:p>
        </p:txBody>
      </p:sp>
      <p:sp>
        <p:nvSpPr>
          <p:cNvPr id="40" name="TextovéPole 54">
            <a:extLst>
              <a:ext uri="{FF2B5EF4-FFF2-40B4-BE49-F238E27FC236}">
                <a16:creationId xmlns:a16="http://schemas.microsoft.com/office/drawing/2014/main" id="{E3AF1850-4E8F-824E-477D-12816CFD09A7}"/>
              </a:ext>
            </a:extLst>
          </p:cNvPr>
          <p:cNvSpPr txBox="1"/>
          <p:nvPr/>
        </p:nvSpPr>
        <p:spPr>
          <a:xfrm>
            <a:off x="9706767" y="2301252"/>
            <a:ext cx="160809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Poloha Vlaku</a:t>
            </a:r>
          </a:p>
        </p:txBody>
      </p:sp>
      <p:sp>
        <p:nvSpPr>
          <p:cNvPr id="41" name="TextovéPole 55">
            <a:extLst>
              <a:ext uri="{FF2B5EF4-FFF2-40B4-BE49-F238E27FC236}">
                <a16:creationId xmlns:a16="http://schemas.microsoft.com/office/drawing/2014/main" id="{031BA173-7B17-CE46-7437-C9E52BCC377E}"/>
              </a:ext>
            </a:extLst>
          </p:cNvPr>
          <p:cNvSpPr txBox="1"/>
          <p:nvPr/>
        </p:nvSpPr>
        <p:spPr>
          <a:xfrm>
            <a:off x="9702259" y="3165314"/>
            <a:ext cx="160809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Složení Vlaku</a:t>
            </a:r>
          </a:p>
        </p:txBody>
      </p:sp>
      <p:sp>
        <p:nvSpPr>
          <p:cNvPr id="42" name="TextovéPole 56">
            <a:extLst>
              <a:ext uri="{FF2B5EF4-FFF2-40B4-BE49-F238E27FC236}">
                <a16:creationId xmlns:a16="http://schemas.microsoft.com/office/drawing/2014/main" id="{D051D726-C219-214B-CCF7-DB204BF834D4}"/>
              </a:ext>
            </a:extLst>
          </p:cNvPr>
          <p:cNvSpPr txBox="1"/>
          <p:nvPr/>
        </p:nvSpPr>
        <p:spPr>
          <a:xfrm>
            <a:off x="9706767" y="3918002"/>
            <a:ext cx="160809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zpoždění</a:t>
            </a:r>
          </a:p>
        </p:txBody>
      </p:sp>
      <p:sp>
        <p:nvSpPr>
          <p:cNvPr id="43" name="TextovéPole 57">
            <a:extLst>
              <a:ext uri="{FF2B5EF4-FFF2-40B4-BE49-F238E27FC236}">
                <a16:creationId xmlns:a16="http://schemas.microsoft.com/office/drawing/2014/main" id="{D67A088D-94D0-EBBB-A879-493457ADEEC8}"/>
              </a:ext>
            </a:extLst>
          </p:cNvPr>
          <p:cNvSpPr txBox="1"/>
          <p:nvPr/>
        </p:nvSpPr>
        <p:spPr>
          <a:xfrm>
            <a:off x="9660315" y="4688073"/>
            <a:ext cx="160809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F2F2F2"/>
                </a:solidFill>
                <a:uFillTx/>
                <a:latin typeface="Amasis MT Pro Medium" pitchFamily="18"/>
              </a:rPr>
              <a:t>Ostatní info</a:t>
            </a:r>
          </a:p>
        </p:txBody>
      </p:sp>
      <p:cxnSp>
        <p:nvCxnSpPr>
          <p:cNvPr id="44" name="Přímá spojnice 59">
            <a:extLst>
              <a:ext uri="{FF2B5EF4-FFF2-40B4-BE49-F238E27FC236}">
                <a16:creationId xmlns:a16="http://schemas.microsoft.com/office/drawing/2014/main" id="{B2E5C55B-E365-7F0B-6141-58C013104733}"/>
              </a:ext>
            </a:extLst>
          </p:cNvPr>
          <p:cNvCxnSpPr/>
          <p:nvPr/>
        </p:nvCxnSpPr>
        <p:spPr>
          <a:xfrm>
            <a:off x="11711049" y="2391521"/>
            <a:ext cx="104745" cy="107543"/>
          </a:xfrm>
          <a:prstGeom prst="straightConnector1">
            <a:avLst/>
          </a:prstGeom>
          <a:noFill/>
          <a:ln w="57150" cap="flat">
            <a:solidFill>
              <a:srgbClr val="4EA72E"/>
            </a:solidFill>
            <a:prstDash val="solid"/>
            <a:miter/>
          </a:ln>
        </p:spPr>
      </p:cxnSp>
      <p:cxnSp>
        <p:nvCxnSpPr>
          <p:cNvPr id="45" name="Přímá spojnice 60">
            <a:extLst>
              <a:ext uri="{FF2B5EF4-FFF2-40B4-BE49-F238E27FC236}">
                <a16:creationId xmlns:a16="http://schemas.microsoft.com/office/drawing/2014/main" id="{75B1AC80-C738-30E9-4EFC-7CA5D01496A6}"/>
              </a:ext>
            </a:extLst>
          </p:cNvPr>
          <p:cNvCxnSpPr/>
          <p:nvPr/>
        </p:nvCxnSpPr>
        <p:spPr>
          <a:xfrm flipH="1">
            <a:off x="11701942" y="2488676"/>
            <a:ext cx="111941" cy="87508"/>
          </a:xfrm>
          <a:prstGeom prst="straightConnector1">
            <a:avLst/>
          </a:prstGeom>
          <a:noFill/>
          <a:ln w="57150" cap="flat">
            <a:solidFill>
              <a:srgbClr val="4EA72E"/>
            </a:solidFill>
            <a:prstDash val="solid"/>
            <a:miter/>
          </a:ln>
        </p:spPr>
      </p:cxnSp>
      <p:cxnSp>
        <p:nvCxnSpPr>
          <p:cNvPr id="46" name="Přímá spojnice 72">
            <a:extLst>
              <a:ext uri="{FF2B5EF4-FFF2-40B4-BE49-F238E27FC236}">
                <a16:creationId xmlns:a16="http://schemas.microsoft.com/office/drawing/2014/main" id="{03AABFB1-060F-222C-09DA-C7336BBD2C4E}"/>
              </a:ext>
            </a:extLst>
          </p:cNvPr>
          <p:cNvCxnSpPr/>
          <p:nvPr/>
        </p:nvCxnSpPr>
        <p:spPr>
          <a:xfrm>
            <a:off x="11711049" y="3273570"/>
            <a:ext cx="104745" cy="107542"/>
          </a:xfrm>
          <a:prstGeom prst="straightConnector1">
            <a:avLst/>
          </a:prstGeom>
          <a:noFill/>
          <a:ln w="57150" cap="flat">
            <a:solidFill>
              <a:srgbClr val="4EA72E"/>
            </a:solidFill>
            <a:prstDash val="solid"/>
            <a:miter/>
          </a:ln>
        </p:spPr>
      </p:cxnSp>
      <p:cxnSp>
        <p:nvCxnSpPr>
          <p:cNvPr id="47" name="Přímá spojnice 73">
            <a:extLst>
              <a:ext uri="{FF2B5EF4-FFF2-40B4-BE49-F238E27FC236}">
                <a16:creationId xmlns:a16="http://schemas.microsoft.com/office/drawing/2014/main" id="{2677E530-3DB8-F26F-5169-F6A366EFC1CF}"/>
              </a:ext>
            </a:extLst>
          </p:cNvPr>
          <p:cNvCxnSpPr/>
          <p:nvPr/>
        </p:nvCxnSpPr>
        <p:spPr>
          <a:xfrm flipH="1">
            <a:off x="11701942" y="3370725"/>
            <a:ext cx="111941" cy="87517"/>
          </a:xfrm>
          <a:prstGeom prst="straightConnector1">
            <a:avLst/>
          </a:prstGeom>
          <a:noFill/>
          <a:ln w="57150" cap="flat">
            <a:solidFill>
              <a:srgbClr val="4EA72E"/>
            </a:solidFill>
            <a:prstDash val="solid"/>
            <a:miter/>
          </a:ln>
        </p:spPr>
      </p:cxnSp>
      <p:cxnSp>
        <p:nvCxnSpPr>
          <p:cNvPr id="48" name="Přímá spojnice 74">
            <a:extLst>
              <a:ext uri="{FF2B5EF4-FFF2-40B4-BE49-F238E27FC236}">
                <a16:creationId xmlns:a16="http://schemas.microsoft.com/office/drawing/2014/main" id="{6ED8773E-0DAE-1AF9-154A-97444EDBECCA}"/>
              </a:ext>
            </a:extLst>
          </p:cNvPr>
          <p:cNvCxnSpPr/>
          <p:nvPr/>
        </p:nvCxnSpPr>
        <p:spPr>
          <a:xfrm>
            <a:off x="11712622" y="4063849"/>
            <a:ext cx="104736" cy="107543"/>
          </a:xfrm>
          <a:prstGeom prst="straightConnector1">
            <a:avLst/>
          </a:prstGeom>
          <a:noFill/>
          <a:ln w="57150" cap="flat">
            <a:solidFill>
              <a:srgbClr val="4EA72E"/>
            </a:solidFill>
            <a:prstDash val="solid"/>
            <a:miter/>
          </a:ln>
        </p:spPr>
      </p:cxnSp>
      <p:cxnSp>
        <p:nvCxnSpPr>
          <p:cNvPr id="49" name="Přímá spojnice 75">
            <a:extLst>
              <a:ext uri="{FF2B5EF4-FFF2-40B4-BE49-F238E27FC236}">
                <a16:creationId xmlns:a16="http://schemas.microsoft.com/office/drawing/2014/main" id="{26FF1D4C-70EA-9205-54B8-75E263004F9B}"/>
              </a:ext>
            </a:extLst>
          </p:cNvPr>
          <p:cNvCxnSpPr/>
          <p:nvPr/>
        </p:nvCxnSpPr>
        <p:spPr>
          <a:xfrm flipH="1">
            <a:off x="11703506" y="4161004"/>
            <a:ext cx="111950" cy="87508"/>
          </a:xfrm>
          <a:prstGeom prst="straightConnector1">
            <a:avLst/>
          </a:prstGeom>
          <a:noFill/>
          <a:ln w="57150" cap="flat">
            <a:solidFill>
              <a:srgbClr val="4EA72E"/>
            </a:solidFill>
            <a:prstDash val="solid"/>
            <a:miter/>
          </a:ln>
        </p:spPr>
      </p:cxnSp>
      <p:cxnSp>
        <p:nvCxnSpPr>
          <p:cNvPr id="50" name="Přímá spojnice 76">
            <a:extLst>
              <a:ext uri="{FF2B5EF4-FFF2-40B4-BE49-F238E27FC236}">
                <a16:creationId xmlns:a16="http://schemas.microsoft.com/office/drawing/2014/main" id="{E55F1473-4487-C9DE-672A-5C9BBB7638BD}"/>
              </a:ext>
            </a:extLst>
          </p:cNvPr>
          <p:cNvCxnSpPr/>
          <p:nvPr/>
        </p:nvCxnSpPr>
        <p:spPr>
          <a:xfrm>
            <a:off x="11731477" y="4778069"/>
            <a:ext cx="104736" cy="107551"/>
          </a:xfrm>
          <a:prstGeom prst="straightConnector1">
            <a:avLst/>
          </a:prstGeom>
          <a:noFill/>
          <a:ln w="57150" cap="flat">
            <a:solidFill>
              <a:srgbClr val="4EA72E"/>
            </a:solidFill>
            <a:prstDash val="solid"/>
            <a:miter/>
          </a:ln>
        </p:spPr>
      </p:cxnSp>
      <p:cxnSp>
        <p:nvCxnSpPr>
          <p:cNvPr id="51" name="Přímá spojnice 77">
            <a:extLst>
              <a:ext uri="{FF2B5EF4-FFF2-40B4-BE49-F238E27FC236}">
                <a16:creationId xmlns:a16="http://schemas.microsoft.com/office/drawing/2014/main" id="{E9A63308-4487-394E-39A1-1CA3F94A20FB}"/>
              </a:ext>
            </a:extLst>
          </p:cNvPr>
          <p:cNvCxnSpPr/>
          <p:nvPr/>
        </p:nvCxnSpPr>
        <p:spPr>
          <a:xfrm flipH="1">
            <a:off x="11722361" y="4875233"/>
            <a:ext cx="111950" cy="87508"/>
          </a:xfrm>
          <a:prstGeom prst="straightConnector1">
            <a:avLst/>
          </a:prstGeom>
          <a:noFill/>
          <a:ln w="57150" cap="flat">
            <a:solidFill>
              <a:srgbClr val="4EA72E"/>
            </a:solidFill>
            <a:prstDash val="solid"/>
            <a:miter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4">
            <a:extLst>
              <a:ext uri="{FF2B5EF4-FFF2-40B4-BE49-F238E27FC236}">
                <a16:creationId xmlns:a16="http://schemas.microsoft.com/office/drawing/2014/main" id="{ABE547A6-02A8-66A7-A0A2-96E4D88182FD}"/>
              </a:ext>
            </a:extLst>
          </p:cNvPr>
          <p:cNvSpPr/>
          <p:nvPr/>
        </p:nvSpPr>
        <p:spPr>
          <a:xfrm>
            <a:off x="0" y="0"/>
            <a:ext cx="12191996" cy="1690689"/>
          </a:xfrm>
          <a:prstGeom prst="rect">
            <a:avLst/>
          </a:prstGeom>
          <a:solidFill>
            <a:srgbClr val="4E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Obdélník 3">
            <a:extLst>
              <a:ext uri="{FF2B5EF4-FFF2-40B4-BE49-F238E27FC236}">
                <a16:creationId xmlns:a16="http://schemas.microsoft.com/office/drawing/2014/main" id="{3D735959-8F47-A1C0-41A9-D511BFE71CDF}"/>
              </a:ext>
            </a:extLst>
          </p:cNvPr>
          <p:cNvSpPr/>
          <p:nvPr/>
        </p:nvSpPr>
        <p:spPr>
          <a:xfrm>
            <a:off x="0" y="1690689"/>
            <a:ext cx="12191996" cy="5167310"/>
          </a:xfrm>
          <a:prstGeom prst="rect">
            <a:avLst/>
          </a:prstGeom>
          <a:solidFill>
            <a:srgbClr val="262626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1D8B5CC-4F85-E398-661D-3B393E0F9E0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F2F2F2"/>
                </a:solidFill>
              </a:rPr>
              <a:t>konec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0AB4930F-1770-48A9-3134-41E913DB53F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>
                <a:solidFill>
                  <a:srgbClr val="F2F2F2"/>
                </a:solidFill>
              </a:rPr>
              <a:t>Děkuji za pozornost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5">
            <a:extLst>
              <a:ext uri="{FF2B5EF4-FFF2-40B4-BE49-F238E27FC236}">
                <a16:creationId xmlns:a16="http://schemas.microsoft.com/office/drawing/2014/main" id="{F0E20B35-62DB-A815-4C41-AD07571FB8D8}"/>
              </a:ext>
            </a:extLst>
          </p:cNvPr>
          <p:cNvSpPr/>
          <p:nvPr/>
        </p:nvSpPr>
        <p:spPr>
          <a:xfrm>
            <a:off x="0" y="1690689"/>
            <a:ext cx="12191996" cy="516731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Obdélník 4">
            <a:extLst>
              <a:ext uri="{FF2B5EF4-FFF2-40B4-BE49-F238E27FC236}">
                <a16:creationId xmlns:a16="http://schemas.microsoft.com/office/drawing/2014/main" id="{0D7B3DEC-36B7-F4DB-DE1D-3CCA421DD404}"/>
              </a:ext>
            </a:extLst>
          </p:cNvPr>
          <p:cNvSpPr/>
          <p:nvPr/>
        </p:nvSpPr>
        <p:spPr>
          <a:xfrm>
            <a:off x="0" y="-94265"/>
            <a:ext cx="12191996" cy="1784954"/>
          </a:xfrm>
          <a:prstGeom prst="rect">
            <a:avLst/>
          </a:prstGeom>
          <a:solidFill>
            <a:srgbClr val="4E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4B50E36-BC22-E0C4-AF92-86AE37EDFEE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F2F2F2"/>
                </a:solidFill>
              </a:rPr>
              <a:t>KDO JSME?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5E90B8DF-419B-9643-4D41-EA0917F706D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>
                <a:solidFill>
                  <a:srgbClr val="F2F2F2"/>
                </a:solidFill>
              </a:rPr>
              <a:t>Jsme dopravce, který se specializuje na vnitrostátní přepravu</a:t>
            </a:r>
          </a:p>
          <a:p>
            <a:pPr lvl="0"/>
            <a:r>
              <a:rPr lang="cs-CZ">
                <a:solidFill>
                  <a:srgbClr val="F2F2F2"/>
                </a:solidFill>
              </a:rPr>
              <a:t>Plánujeme svůj rajón i do zahraničí</a:t>
            </a:r>
          </a:p>
          <a:p>
            <a:pPr lvl="0"/>
            <a:r>
              <a:rPr lang="cs-CZ">
                <a:solidFill>
                  <a:srgbClr val="F2F2F2"/>
                </a:solidFill>
              </a:rPr>
              <a:t>Máme pro společnost velice přijatelné ceny za naprosto luxusní služby</a:t>
            </a:r>
          </a:p>
          <a:p>
            <a:pPr lvl="0"/>
            <a:endParaRPr lang="cs-CZ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7">
            <a:extLst>
              <a:ext uri="{FF2B5EF4-FFF2-40B4-BE49-F238E27FC236}">
                <a16:creationId xmlns:a16="http://schemas.microsoft.com/office/drawing/2014/main" id="{C947113D-E856-C9DA-BFD2-7FC0C3B8AFC3}"/>
              </a:ext>
            </a:extLst>
          </p:cNvPr>
          <p:cNvSpPr/>
          <p:nvPr/>
        </p:nvSpPr>
        <p:spPr>
          <a:xfrm>
            <a:off x="0" y="1325559"/>
            <a:ext cx="12191996" cy="5167310"/>
          </a:xfrm>
          <a:prstGeom prst="rect">
            <a:avLst/>
          </a:prstGeom>
          <a:solidFill>
            <a:srgbClr val="262626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Obdélník 20">
            <a:extLst>
              <a:ext uri="{FF2B5EF4-FFF2-40B4-BE49-F238E27FC236}">
                <a16:creationId xmlns:a16="http://schemas.microsoft.com/office/drawing/2014/main" id="{A1923669-7B01-C27F-BA41-D24DFF6A1BA5}"/>
              </a:ext>
            </a:extLst>
          </p:cNvPr>
          <p:cNvSpPr/>
          <p:nvPr/>
        </p:nvSpPr>
        <p:spPr>
          <a:xfrm>
            <a:off x="-73152" y="0"/>
            <a:ext cx="12335256" cy="1690689"/>
          </a:xfrm>
          <a:prstGeom prst="rect">
            <a:avLst/>
          </a:prstGeom>
          <a:solidFill>
            <a:srgbClr val="4E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4E0000"/>
              </a:solidFill>
              <a:uFillTx/>
              <a:latin typeface="Aptos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404A276-F075-4E6B-8040-D518611B5F9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65129"/>
            <a:ext cx="10515600" cy="1325559"/>
          </a:xfrm>
        </p:spPr>
        <p:txBody>
          <a:bodyPr/>
          <a:lstStyle/>
          <a:p>
            <a:pPr lvl="0"/>
            <a:r>
              <a:rPr lang="cs-CZ" b="1">
                <a:solidFill>
                  <a:srgbClr val="F2F2F2"/>
                </a:solidFill>
              </a:rPr>
              <a:t>Mapa působnosti</a:t>
            </a:r>
          </a:p>
        </p:txBody>
      </p:sp>
      <p:cxnSp>
        <p:nvCxnSpPr>
          <p:cNvPr id="5" name="Přímá spojnice 6">
            <a:extLst>
              <a:ext uri="{FF2B5EF4-FFF2-40B4-BE49-F238E27FC236}">
                <a16:creationId xmlns:a16="http://schemas.microsoft.com/office/drawing/2014/main" id="{CCCA8C81-FE57-5CE3-FAF6-C4EF6DB564E9}"/>
              </a:ext>
            </a:extLst>
          </p:cNvPr>
          <p:cNvCxnSpPr/>
          <p:nvPr/>
        </p:nvCxnSpPr>
        <p:spPr>
          <a:xfrm>
            <a:off x="10708849" y="4411742"/>
            <a:ext cx="141403" cy="279130"/>
          </a:xfrm>
          <a:prstGeom prst="straightConnector1">
            <a:avLst/>
          </a:prstGeom>
          <a:noFill/>
          <a:ln w="25402" cap="flat">
            <a:solidFill>
              <a:srgbClr val="FFD400"/>
            </a:solidFill>
            <a:prstDash val="solid"/>
            <a:miter/>
          </a:ln>
        </p:spPr>
      </p:cxnSp>
      <p:sp>
        <p:nvSpPr>
          <p:cNvPr id="6" name="TextovéPole 8">
            <a:extLst>
              <a:ext uri="{FF2B5EF4-FFF2-40B4-BE49-F238E27FC236}">
                <a16:creationId xmlns:a16="http://schemas.microsoft.com/office/drawing/2014/main" id="{30600EC8-4558-46CE-7A08-1BC65A1C437E}"/>
              </a:ext>
            </a:extLst>
          </p:cNvPr>
          <p:cNvSpPr txBox="1"/>
          <p:nvPr/>
        </p:nvSpPr>
        <p:spPr>
          <a:xfrm>
            <a:off x="10490700" y="4690872"/>
            <a:ext cx="156109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D400"/>
                </a:solidFill>
                <a:uFillTx/>
                <a:latin typeface="Aptos"/>
              </a:rPr>
              <a:t>OSTRAVA- SVINOV</a:t>
            </a:r>
          </a:p>
        </p:txBody>
      </p:sp>
      <p:cxnSp>
        <p:nvCxnSpPr>
          <p:cNvPr id="7" name="Přímá spojnice 22">
            <a:extLst>
              <a:ext uri="{FF2B5EF4-FFF2-40B4-BE49-F238E27FC236}">
                <a16:creationId xmlns:a16="http://schemas.microsoft.com/office/drawing/2014/main" id="{91F8B8E7-8F52-B673-BB26-86C3EEC5A9E1}"/>
              </a:ext>
            </a:extLst>
          </p:cNvPr>
          <p:cNvCxnSpPr/>
          <p:nvPr/>
        </p:nvCxnSpPr>
        <p:spPr>
          <a:xfrm flipH="1">
            <a:off x="8558784" y="4553712"/>
            <a:ext cx="2221992" cy="1078991"/>
          </a:xfrm>
          <a:prstGeom prst="straightConnector1">
            <a:avLst/>
          </a:prstGeom>
          <a:noFill/>
          <a:ln w="76196" cap="flat">
            <a:solidFill>
              <a:srgbClr val="FFD400"/>
            </a:solidFill>
            <a:prstDash val="solid"/>
            <a:miter/>
          </a:ln>
        </p:spPr>
      </p:cxnSp>
      <p:cxnSp>
        <p:nvCxnSpPr>
          <p:cNvPr id="8" name="Přímá spojnice 24">
            <a:extLst>
              <a:ext uri="{FF2B5EF4-FFF2-40B4-BE49-F238E27FC236}">
                <a16:creationId xmlns:a16="http://schemas.microsoft.com/office/drawing/2014/main" id="{67B06605-54D6-457A-402E-DEC269F928D6}"/>
              </a:ext>
            </a:extLst>
          </p:cNvPr>
          <p:cNvCxnSpPr/>
          <p:nvPr/>
        </p:nvCxnSpPr>
        <p:spPr>
          <a:xfrm>
            <a:off x="5074920" y="4297680"/>
            <a:ext cx="3483864" cy="1335023"/>
          </a:xfrm>
          <a:prstGeom prst="straightConnector1">
            <a:avLst/>
          </a:prstGeom>
          <a:noFill/>
          <a:ln w="76196" cap="flat">
            <a:solidFill>
              <a:srgbClr val="002060"/>
            </a:solidFill>
            <a:prstDash val="solid"/>
            <a:miter/>
          </a:ln>
        </p:spPr>
      </p:cxnSp>
      <p:cxnSp>
        <p:nvCxnSpPr>
          <p:cNvPr id="9" name="Přímá spojnice 27">
            <a:extLst>
              <a:ext uri="{FF2B5EF4-FFF2-40B4-BE49-F238E27FC236}">
                <a16:creationId xmlns:a16="http://schemas.microsoft.com/office/drawing/2014/main" id="{DE9AC489-2298-EF5E-6805-5BFCBE6AA365}"/>
              </a:ext>
            </a:extLst>
          </p:cNvPr>
          <p:cNvCxnSpPr/>
          <p:nvPr/>
        </p:nvCxnSpPr>
        <p:spPr>
          <a:xfrm>
            <a:off x="5074920" y="2194560"/>
            <a:ext cx="0" cy="2103120"/>
          </a:xfrm>
          <a:prstGeom prst="straightConnector1">
            <a:avLst/>
          </a:prstGeom>
          <a:noFill/>
          <a:ln w="76196" cap="flat">
            <a:solidFill>
              <a:srgbClr val="4EA72E"/>
            </a:solidFill>
            <a:prstDash val="solid"/>
            <a:miter/>
          </a:ln>
        </p:spPr>
      </p:cxnSp>
      <p:cxnSp>
        <p:nvCxnSpPr>
          <p:cNvPr id="10" name="Přímá spojnice 29">
            <a:extLst>
              <a:ext uri="{FF2B5EF4-FFF2-40B4-BE49-F238E27FC236}">
                <a16:creationId xmlns:a16="http://schemas.microsoft.com/office/drawing/2014/main" id="{B66E66D9-BD50-E76B-557A-BB5FFDD7DF69}"/>
              </a:ext>
            </a:extLst>
          </p:cNvPr>
          <p:cNvCxnSpPr/>
          <p:nvPr/>
        </p:nvCxnSpPr>
        <p:spPr>
          <a:xfrm>
            <a:off x="978408" y="2194560"/>
            <a:ext cx="4096512" cy="0"/>
          </a:xfrm>
          <a:prstGeom prst="straightConnector1">
            <a:avLst/>
          </a:prstGeom>
          <a:noFill/>
          <a:ln w="76196" cap="flat">
            <a:solidFill>
              <a:srgbClr val="4EA72E"/>
            </a:solidFill>
            <a:prstDash val="solid"/>
            <a:miter/>
          </a:ln>
        </p:spPr>
      </p:cxnSp>
      <p:cxnSp>
        <p:nvCxnSpPr>
          <p:cNvPr id="11" name="Přímá spojnice 32">
            <a:extLst>
              <a:ext uri="{FF2B5EF4-FFF2-40B4-BE49-F238E27FC236}">
                <a16:creationId xmlns:a16="http://schemas.microsoft.com/office/drawing/2014/main" id="{107A1A92-774D-D61E-B0B7-3C065E9D09F6}"/>
              </a:ext>
            </a:extLst>
          </p:cNvPr>
          <p:cNvCxnSpPr/>
          <p:nvPr/>
        </p:nvCxnSpPr>
        <p:spPr>
          <a:xfrm>
            <a:off x="1481328" y="4297680"/>
            <a:ext cx="3593592" cy="0"/>
          </a:xfrm>
          <a:prstGeom prst="straightConnector1">
            <a:avLst/>
          </a:prstGeom>
          <a:noFill/>
          <a:ln w="76196" cap="flat">
            <a:solidFill>
              <a:srgbClr val="FF0000"/>
            </a:solidFill>
            <a:prstDash val="solid"/>
            <a:miter/>
          </a:ln>
        </p:spPr>
      </p:cxnSp>
      <p:cxnSp>
        <p:nvCxnSpPr>
          <p:cNvPr id="12" name="Přímá spojnice 34">
            <a:extLst>
              <a:ext uri="{FF2B5EF4-FFF2-40B4-BE49-F238E27FC236}">
                <a16:creationId xmlns:a16="http://schemas.microsoft.com/office/drawing/2014/main" id="{13650314-5F68-9478-73CE-97BB946CCAEF}"/>
              </a:ext>
            </a:extLst>
          </p:cNvPr>
          <p:cNvCxnSpPr/>
          <p:nvPr/>
        </p:nvCxnSpPr>
        <p:spPr>
          <a:xfrm flipH="1">
            <a:off x="1463040" y="2258568"/>
            <a:ext cx="816860" cy="2039112"/>
          </a:xfrm>
          <a:prstGeom prst="straightConnector1">
            <a:avLst/>
          </a:prstGeom>
          <a:noFill/>
          <a:ln w="76196" cap="flat">
            <a:solidFill>
              <a:srgbClr val="78206E"/>
            </a:solidFill>
            <a:prstDash val="solid"/>
            <a:miter/>
          </a:ln>
        </p:spPr>
      </p:cxnSp>
      <p:cxnSp>
        <p:nvCxnSpPr>
          <p:cNvPr id="13" name="Přímá spojnice 36">
            <a:extLst>
              <a:ext uri="{FF2B5EF4-FFF2-40B4-BE49-F238E27FC236}">
                <a16:creationId xmlns:a16="http://schemas.microsoft.com/office/drawing/2014/main" id="{B211E291-0B71-3787-4BA7-809E1839F3E6}"/>
              </a:ext>
            </a:extLst>
          </p:cNvPr>
          <p:cNvCxnSpPr/>
          <p:nvPr/>
        </p:nvCxnSpPr>
        <p:spPr>
          <a:xfrm flipV="1">
            <a:off x="5064248" y="4297680"/>
            <a:ext cx="10672" cy="2014222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cxnSp>
      <p:sp>
        <p:nvSpPr>
          <p:cNvPr id="14" name="TextovéPole 37">
            <a:extLst>
              <a:ext uri="{FF2B5EF4-FFF2-40B4-BE49-F238E27FC236}">
                <a16:creationId xmlns:a16="http://schemas.microsoft.com/office/drawing/2014/main" id="{F1CAE165-5FCA-5E8B-031A-88EF9E2D2ED0}"/>
              </a:ext>
            </a:extLst>
          </p:cNvPr>
          <p:cNvSpPr txBox="1"/>
          <p:nvPr/>
        </p:nvSpPr>
        <p:spPr>
          <a:xfrm>
            <a:off x="838203" y="1825224"/>
            <a:ext cx="595578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92D050"/>
                </a:solidFill>
                <a:uFillTx/>
                <a:latin typeface="Aptos"/>
              </a:rPr>
              <a:t>Cheb                                                                     Ústí n. Labem   </a:t>
            </a:r>
          </a:p>
        </p:txBody>
      </p:sp>
      <p:sp>
        <p:nvSpPr>
          <p:cNvPr id="15" name="TextovéPole 38">
            <a:extLst>
              <a:ext uri="{FF2B5EF4-FFF2-40B4-BE49-F238E27FC236}">
                <a16:creationId xmlns:a16="http://schemas.microsoft.com/office/drawing/2014/main" id="{BD2FCCA3-6451-B4DB-6C4C-386C275E7B8B}"/>
              </a:ext>
            </a:extLst>
          </p:cNvPr>
          <p:cNvSpPr txBox="1"/>
          <p:nvPr/>
        </p:nvSpPr>
        <p:spPr>
          <a:xfrm>
            <a:off x="8215884" y="5632703"/>
            <a:ext cx="145389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0070C0"/>
                </a:solidFill>
                <a:uFillTx/>
                <a:latin typeface="Aptos"/>
              </a:rPr>
              <a:t>Br</a:t>
            </a:r>
            <a:r>
              <a:rPr lang="cs-CZ" sz="1800" b="1" i="0" u="none" strike="noStrike" kern="1200" cap="none" spc="0" baseline="0">
                <a:solidFill>
                  <a:srgbClr val="FFD400"/>
                </a:solidFill>
                <a:uFillTx/>
                <a:latin typeface="Aptos"/>
              </a:rPr>
              <a:t>no</a:t>
            </a:r>
          </a:p>
        </p:txBody>
      </p:sp>
      <p:sp>
        <p:nvSpPr>
          <p:cNvPr id="16" name="TextovéPole 39">
            <a:extLst>
              <a:ext uri="{FF2B5EF4-FFF2-40B4-BE49-F238E27FC236}">
                <a16:creationId xmlns:a16="http://schemas.microsoft.com/office/drawing/2014/main" id="{FEB59D57-0ACB-F5D4-4CDF-31DC5605E272}"/>
              </a:ext>
            </a:extLst>
          </p:cNvPr>
          <p:cNvSpPr txBox="1"/>
          <p:nvPr/>
        </p:nvSpPr>
        <p:spPr>
          <a:xfrm>
            <a:off x="4248915" y="5073447"/>
            <a:ext cx="157886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Tábor</a:t>
            </a:r>
          </a:p>
        </p:txBody>
      </p:sp>
      <p:sp>
        <p:nvSpPr>
          <p:cNvPr id="17" name="TextovéPole 40">
            <a:extLst>
              <a:ext uri="{FF2B5EF4-FFF2-40B4-BE49-F238E27FC236}">
                <a16:creationId xmlns:a16="http://schemas.microsoft.com/office/drawing/2014/main" id="{43457DD2-1A13-7C53-9B30-BDFC122F9A7D}"/>
              </a:ext>
            </a:extLst>
          </p:cNvPr>
          <p:cNvSpPr txBox="1"/>
          <p:nvPr/>
        </p:nvSpPr>
        <p:spPr>
          <a:xfrm>
            <a:off x="2983230" y="5875102"/>
            <a:ext cx="244144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České Budějovice</a:t>
            </a:r>
          </a:p>
        </p:txBody>
      </p:sp>
      <p:sp>
        <p:nvSpPr>
          <p:cNvPr id="18" name="TextovéPole 42">
            <a:extLst>
              <a:ext uri="{FF2B5EF4-FFF2-40B4-BE49-F238E27FC236}">
                <a16:creationId xmlns:a16="http://schemas.microsoft.com/office/drawing/2014/main" id="{D1BAB7F8-EC21-8DF2-0614-8A065E70675C}"/>
              </a:ext>
            </a:extLst>
          </p:cNvPr>
          <p:cNvSpPr txBox="1"/>
          <p:nvPr/>
        </p:nvSpPr>
        <p:spPr>
          <a:xfrm>
            <a:off x="978408" y="4297680"/>
            <a:ext cx="108509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FF0000"/>
                </a:solidFill>
                <a:uFillTx/>
                <a:latin typeface="Aptos"/>
              </a:rPr>
              <a:t>Plzeň</a:t>
            </a:r>
          </a:p>
        </p:txBody>
      </p:sp>
      <p:sp>
        <p:nvSpPr>
          <p:cNvPr id="19" name="TextovéPole 43">
            <a:extLst>
              <a:ext uri="{FF2B5EF4-FFF2-40B4-BE49-F238E27FC236}">
                <a16:creationId xmlns:a16="http://schemas.microsoft.com/office/drawing/2014/main" id="{2097AC4C-0C8A-C8E3-1CC1-4610F1A95FAB}"/>
              </a:ext>
            </a:extLst>
          </p:cNvPr>
          <p:cNvSpPr txBox="1"/>
          <p:nvPr/>
        </p:nvSpPr>
        <p:spPr>
          <a:xfrm>
            <a:off x="2197604" y="2221278"/>
            <a:ext cx="1075937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92D050"/>
                </a:solidFill>
                <a:uFillTx/>
                <a:latin typeface="Aptos"/>
              </a:rPr>
              <a:t>Karlovy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7030A0"/>
                </a:solidFill>
                <a:uFillTx/>
                <a:latin typeface="Aptos"/>
              </a:rPr>
              <a:t>Vary</a:t>
            </a:r>
          </a:p>
        </p:txBody>
      </p:sp>
      <p:sp>
        <p:nvSpPr>
          <p:cNvPr id="20" name="TextovéPole 44">
            <a:extLst>
              <a:ext uri="{FF2B5EF4-FFF2-40B4-BE49-F238E27FC236}">
                <a16:creationId xmlns:a16="http://schemas.microsoft.com/office/drawing/2014/main" id="{8BC1C9D6-C9FE-B689-FE53-ABC18E7769FA}"/>
              </a:ext>
            </a:extLst>
          </p:cNvPr>
          <p:cNvSpPr txBox="1"/>
          <p:nvPr/>
        </p:nvSpPr>
        <p:spPr>
          <a:xfrm>
            <a:off x="3273552" y="1825224"/>
            <a:ext cx="113081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92D050"/>
                </a:solidFill>
                <a:uFillTx/>
                <a:latin typeface="Aptos"/>
              </a:rPr>
              <a:t>Most</a:t>
            </a:r>
          </a:p>
        </p:txBody>
      </p:sp>
      <p:sp>
        <p:nvSpPr>
          <p:cNvPr id="21" name="TextovéPole 45">
            <a:extLst>
              <a:ext uri="{FF2B5EF4-FFF2-40B4-BE49-F238E27FC236}">
                <a16:creationId xmlns:a16="http://schemas.microsoft.com/office/drawing/2014/main" id="{60AC72B7-1702-0FD3-738C-AF133314C28C}"/>
              </a:ext>
            </a:extLst>
          </p:cNvPr>
          <p:cNvSpPr txBox="1"/>
          <p:nvPr/>
        </p:nvSpPr>
        <p:spPr>
          <a:xfrm>
            <a:off x="3215643" y="3901635"/>
            <a:ext cx="173126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FF0000"/>
                </a:solidFill>
                <a:uFillTx/>
                <a:latin typeface="Aptos"/>
              </a:rPr>
              <a:t>Praha Smíchov</a:t>
            </a:r>
          </a:p>
        </p:txBody>
      </p:sp>
      <p:sp>
        <p:nvSpPr>
          <p:cNvPr id="22" name="TextovéPole 46">
            <a:extLst>
              <a:ext uri="{FF2B5EF4-FFF2-40B4-BE49-F238E27FC236}">
                <a16:creationId xmlns:a16="http://schemas.microsoft.com/office/drawing/2014/main" id="{F20158C9-D6C7-67A7-F6B7-AF71BD9963A7}"/>
              </a:ext>
            </a:extLst>
          </p:cNvPr>
          <p:cNvSpPr txBox="1"/>
          <p:nvPr/>
        </p:nvSpPr>
        <p:spPr>
          <a:xfrm>
            <a:off x="5577840" y="4173038"/>
            <a:ext cx="1578867" cy="3693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002060"/>
                </a:solidFill>
                <a:uFillTx/>
                <a:latin typeface="Aptos"/>
              </a:rPr>
              <a:t>Pardubice</a:t>
            </a:r>
          </a:p>
        </p:txBody>
      </p:sp>
      <p:sp>
        <p:nvSpPr>
          <p:cNvPr id="23" name="TextovéPole 47">
            <a:extLst>
              <a:ext uri="{FF2B5EF4-FFF2-40B4-BE49-F238E27FC236}">
                <a16:creationId xmlns:a16="http://schemas.microsoft.com/office/drawing/2014/main" id="{7D0E560A-4D40-7E60-035C-BC7092C82BCD}"/>
              </a:ext>
            </a:extLst>
          </p:cNvPr>
          <p:cNvSpPr txBox="1"/>
          <p:nvPr/>
        </p:nvSpPr>
        <p:spPr>
          <a:xfrm>
            <a:off x="6816852" y="4623242"/>
            <a:ext cx="1421892" cy="3693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002060"/>
                </a:solidFill>
                <a:uFillTx/>
                <a:latin typeface="Aptos"/>
              </a:rPr>
              <a:t>Svitavy</a:t>
            </a:r>
          </a:p>
        </p:txBody>
      </p:sp>
      <p:cxnSp>
        <p:nvCxnSpPr>
          <p:cNvPr id="24" name="Přímá spojnice 49">
            <a:extLst>
              <a:ext uri="{FF2B5EF4-FFF2-40B4-BE49-F238E27FC236}">
                <a16:creationId xmlns:a16="http://schemas.microsoft.com/office/drawing/2014/main" id="{D3115B5C-8C80-2B07-3AAB-F91ECDC96A9F}"/>
              </a:ext>
            </a:extLst>
          </p:cNvPr>
          <p:cNvCxnSpPr/>
          <p:nvPr/>
        </p:nvCxnSpPr>
        <p:spPr>
          <a:xfrm flipV="1">
            <a:off x="1078992" y="2112263"/>
            <a:ext cx="0" cy="310897"/>
          </a:xfrm>
          <a:prstGeom prst="straightConnector1">
            <a:avLst/>
          </a:prstGeom>
          <a:noFill/>
          <a:ln w="76196" cap="flat">
            <a:solidFill>
              <a:srgbClr val="4EA72E"/>
            </a:solidFill>
            <a:prstDash val="solid"/>
            <a:miter/>
          </a:ln>
        </p:spPr>
      </p:cxnSp>
      <p:cxnSp>
        <p:nvCxnSpPr>
          <p:cNvPr id="25" name="Přímá spojnice 50">
            <a:extLst>
              <a:ext uri="{FF2B5EF4-FFF2-40B4-BE49-F238E27FC236}">
                <a16:creationId xmlns:a16="http://schemas.microsoft.com/office/drawing/2014/main" id="{8808BAFE-6305-DD02-CC1D-2193AFFD67B2}"/>
              </a:ext>
            </a:extLst>
          </p:cNvPr>
          <p:cNvCxnSpPr/>
          <p:nvPr/>
        </p:nvCxnSpPr>
        <p:spPr>
          <a:xfrm flipV="1">
            <a:off x="2295144" y="2009896"/>
            <a:ext cx="0" cy="310896"/>
          </a:xfrm>
          <a:prstGeom prst="straightConnector1">
            <a:avLst/>
          </a:prstGeom>
          <a:noFill/>
          <a:ln w="76196" cap="flat">
            <a:solidFill>
              <a:srgbClr val="4EA72E"/>
            </a:solidFill>
            <a:prstDash val="solid"/>
            <a:miter/>
          </a:ln>
        </p:spPr>
      </p:cxnSp>
      <p:cxnSp>
        <p:nvCxnSpPr>
          <p:cNvPr id="26" name="Přímá spojnice 51">
            <a:extLst>
              <a:ext uri="{FF2B5EF4-FFF2-40B4-BE49-F238E27FC236}">
                <a16:creationId xmlns:a16="http://schemas.microsoft.com/office/drawing/2014/main" id="{0B2D0341-B689-B360-42A5-339E4D153BEE}"/>
              </a:ext>
            </a:extLst>
          </p:cNvPr>
          <p:cNvCxnSpPr/>
          <p:nvPr/>
        </p:nvCxnSpPr>
        <p:spPr>
          <a:xfrm flipV="1">
            <a:off x="3700275" y="2103120"/>
            <a:ext cx="0" cy="310896"/>
          </a:xfrm>
          <a:prstGeom prst="straightConnector1">
            <a:avLst/>
          </a:prstGeom>
          <a:noFill/>
          <a:ln w="76196" cap="flat">
            <a:solidFill>
              <a:srgbClr val="4EA72E"/>
            </a:solidFill>
            <a:prstDash val="solid"/>
            <a:miter/>
          </a:ln>
        </p:spPr>
      </p:cxnSp>
      <p:cxnSp>
        <p:nvCxnSpPr>
          <p:cNvPr id="27" name="Přímá spojnice 52">
            <a:extLst>
              <a:ext uri="{FF2B5EF4-FFF2-40B4-BE49-F238E27FC236}">
                <a16:creationId xmlns:a16="http://schemas.microsoft.com/office/drawing/2014/main" id="{304C0E06-8C93-19F5-D1B7-5C5124CF4C2A}"/>
              </a:ext>
            </a:extLst>
          </p:cNvPr>
          <p:cNvCxnSpPr/>
          <p:nvPr/>
        </p:nvCxnSpPr>
        <p:spPr>
          <a:xfrm flipV="1">
            <a:off x="4942716" y="2123008"/>
            <a:ext cx="243075" cy="281671"/>
          </a:xfrm>
          <a:prstGeom prst="straightConnector1">
            <a:avLst/>
          </a:prstGeom>
          <a:noFill/>
          <a:ln w="76196" cap="flat">
            <a:solidFill>
              <a:srgbClr val="4EA72E"/>
            </a:solidFill>
            <a:prstDash val="solid"/>
            <a:miter/>
          </a:ln>
        </p:spPr>
      </p:cxnSp>
      <p:cxnSp>
        <p:nvCxnSpPr>
          <p:cNvPr id="28" name="Přímá spojnice 54">
            <a:extLst>
              <a:ext uri="{FF2B5EF4-FFF2-40B4-BE49-F238E27FC236}">
                <a16:creationId xmlns:a16="http://schemas.microsoft.com/office/drawing/2014/main" id="{D809A7AE-D4EA-45B8-9F3E-932CEA2B1C06}"/>
              </a:ext>
            </a:extLst>
          </p:cNvPr>
          <p:cNvCxnSpPr/>
          <p:nvPr/>
        </p:nvCxnSpPr>
        <p:spPr>
          <a:xfrm>
            <a:off x="4931660" y="3416811"/>
            <a:ext cx="400435" cy="0"/>
          </a:xfrm>
          <a:prstGeom prst="straightConnector1">
            <a:avLst/>
          </a:prstGeom>
          <a:noFill/>
          <a:ln w="76196" cap="flat">
            <a:solidFill>
              <a:srgbClr val="4EA72E"/>
            </a:solidFill>
            <a:prstDash val="solid"/>
            <a:miter/>
          </a:ln>
        </p:spPr>
      </p:cxnSp>
      <p:cxnSp>
        <p:nvCxnSpPr>
          <p:cNvPr id="29" name="Přímá spojnice 56">
            <a:extLst>
              <a:ext uri="{FF2B5EF4-FFF2-40B4-BE49-F238E27FC236}">
                <a16:creationId xmlns:a16="http://schemas.microsoft.com/office/drawing/2014/main" id="{539D194F-185E-F1FF-B696-AA0B515DD4E2}"/>
              </a:ext>
            </a:extLst>
          </p:cNvPr>
          <p:cNvCxnSpPr/>
          <p:nvPr/>
        </p:nvCxnSpPr>
        <p:spPr>
          <a:xfrm flipV="1">
            <a:off x="1441707" y="4100846"/>
            <a:ext cx="0" cy="310896"/>
          </a:xfrm>
          <a:prstGeom prst="straightConnector1">
            <a:avLst/>
          </a:prstGeom>
          <a:noFill/>
          <a:ln w="76196" cap="flat">
            <a:solidFill>
              <a:srgbClr val="FF0000"/>
            </a:solidFill>
            <a:prstDash val="solid"/>
            <a:miter/>
          </a:ln>
        </p:spPr>
      </p:cxnSp>
      <p:cxnSp>
        <p:nvCxnSpPr>
          <p:cNvPr id="30" name="Přímá spojnice 57">
            <a:extLst>
              <a:ext uri="{FF2B5EF4-FFF2-40B4-BE49-F238E27FC236}">
                <a16:creationId xmlns:a16="http://schemas.microsoft.com/office/drawing/2014/main" id="{767149EE-428C-00F6-513A-7DB4FBA410D1}"/>
              </a:ext>
            </a:extLst>
          </p:cNvPr>
          <p:cNvCxnSpPr/>
          <p:nvPr/>
        </p:nvCxnSpPr>
        <p:spPr>
          <a:xfrm flipV="1">
            <a:off x="4008116" y="4202253"/>
            <a:ext cx="0" cy="310896"/>
          </a:xfrm>
          <a:prstGeom prst="straightConnector1">
            <a:avLst/>
          </a:prstGeom>
          <a:noFill/>
          <a:ln w="76196" cap="flat">
            <a:solidFill>
              <a:srgbClr val="FF0000"/>
            </a:solidFill>
            <a:prstDash val="solid"/>
            <a:miter/>
          </a:ln>
        </p:spPr>
      </p:cxnSp>
      <p:cxnSp>
        <p:nvCxnSpPr>
          <p:cNvPr id="31" name="Přímá spojnice 58">
            <a:extLst>
              <a:ext uri="{FF2B5EF4-FFF2-40B4-BE49-F238E27FC236}">
                <a16:creationId xmlns:a16="http://schemas.microsoft.com/office/drawing/2014/main" id="{1708066E-F0A0-CBD1-EB9A-B4D077B830A1}"/>
              </a:ext>
            </a:extLst>
          </p:cNvPr>
          <p:cNvCxnSpPr/>
          <p:nvPr/>
        </p:nvCxnSpPr>
        <p:spPr>
          <a:xfrm>
            <a:off x="4974336" y="5303327"/>
            <a:ext cx="243833" cy="1464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32" name="Přímá spojnice 60">
            <a:extLst>
              <a:ext uri="{FF2B5EF4-FFF2-40B4-BE49-F238E27FC236}">
                <a16:creationId xmlns:a16="http://schemas.microsoft.com/office/drawing/2014/main" id="{F1E35DF1-8D68-ED54-58D1-359D6D1DB1BB}"/>
              </a:ext>
            </a:extLst>
          </p:cNvPr>
          <p:cNvCxnSpPr/>
          <p:nvPr/>
        </p:nvCxnSpPr>
        <p:spPr>
          <a:xfrm>
            <a:off x="4962137" y="6075118"/>
            <a:ext cx="243843" cy="1463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33" name="Přímá spojnice 61">
            <a:extLst>
              <a:ext uri="{FF2B5EF4-FFF2-40B4-BE49-F238E27FC236}">
                <a16:creationId xmlns:a16="http://schemas.microsoft.com/office/drawing/2014/main" id="{842A30B9-5CC3-7192-3C74-2EE4B4FA0877}"/>
              </a:ext>
            </a:extLst>
          </p:cNvPr>
          <p:cNvCxnSpPr/>
          <p:nvPr/>
        </p:nvCxnSpPr>
        <p:spPr>
          <a:xfrm flipV="1">
            <a:off x="6131052" y="4513149"/>
            <a:ext cx="0" cy="452043"/>
          </a:xfrm>
          <a:prstGeom prst="straightConnector1">
            <a:avLst/>
          </a:prstGeom>
          <a:noFill/>
          <a:ln w="76196" cap="flat">
            <a:solidFill>
              <a:srgbClr val="002060"/>
            </a:solidFill>
            <a:prstDash val="solid"/>
            <a:miter/>
          </a:ln>
        </p:spPr>
      </p:cxnSp>
      <p:cxnSp>
        <p:nvCxnSpPr>
          <p:cNvPr id="34" name="Přímá spojnice 65">
            <a:extLst>
              <a:ext uri="{FF2B5EF4-FFF2-40B4-BE49-F238E27FC236}">
                <a16:creationId xmlns:a16="http://schemas.microsoft.com/office/drawing/2014/main" id="{40CDE417-39AF-33EA-031E-ACBF984E71AA}"/>
              </a:ext>
            </a:extLst>
          </p:cNvPr>
          <p:cNvCxnSpPr/>
          <p:nvPr/>
        </p:nvCxnSpPr>
        <p:spPr>
          <a:xfrm flipV="1">
            <a:off x="7353293" y="4903296"/>
            <a:ext cx="0" cy="452043"/>
          </a:xfrm>
          <a:prstGeom prst="straightConnector1">
            <a:avLst/>
          </a:prstGeom>
          <a:noFill/>
          <a:ln w="76196" cap="flat">
            <a:solidFill>
              <a:srgbClr val="002060"/>
            </a:solidFill>
            <a:prstDash val="solid"/>
            <a:miter/>
          </a:ln>
        </p:spPr>
      </p:cxnSp>
      <p:cxnSp>
        <p:nvCxnSpPr>
          <p:cNvPr id="35" name="Přímá spojnice 66">
            <a:extLst>
              <a:ext uri="{FF2B5EF4-FFF2-40B4-BE49-F238E27FC236}">
                <a16:creationId xmlns:a16="http://schemas.microsoft.com/office/drawing/2014/main" id="{233CFDB9-9359-9C2B-0457-62677674A478}"/>
              </a:ext>
            </a:extLst>
          </p:cNvPr>
          <p:cNvCxnSpPr/>
          <p:nvPr/>
        </p:nvCxnSpPr>
        <p:spPr>
          <a:xfrm flipV="1">
            <a:off x="8523725" y="5258120"/>
            <a:ext cx="0" cy="452042"/>
          </a:xfrm>
          <a:prstGeom prst="straightConnector1">
            <a:avLst/>
          </a:prstGeom>
          <a:noFill/>
          <a:ln w="76196" cap="flat">
            <a:solidFill>
              <a:srgbClr val="002060"/>
            </a:solidFill>
            <a:prstDash val="solid"/>
            <a:miter/>
          </a:ln>
        </p:spPr>
      </p:cxnSp>
      <p:cxnSp>
        <p:nvCxnSpPr>
          <p:cNvPr id="36" name="Přímá spojnice 67">
            <a:extLst>
              <a:ext uri="{FF2B5EF4-FFF2-40B4-BE49-F238E27FC236}">
                <a16:creationId xmlns:a16="http://schemas.microsoft.com/office/drawing/2014/main" id="{6FE3B673-34D9-E102-10B3-BD4CE12B8FED}"/>
              </a:ext>
            </a:extLst>
          </p:cNvPr>
          <p:cNvCxnSpPr/>
          <p:nvPr/>
        </p:nvCxnSpPr>
        <p:spPr>
          <a:xfrm flipV="1">
            <a:off x="8602976" y="5264209"/>
            <a:ext cx="0" cy="452052"/>
          </a:xfrm>
          <a:prstGeom prst="straightConnector1">
            <a:avLst/>
          </a:prstGeom>
          <a:noFill/>
          <a:ln w="76196" cap="flat">
            <a:solidFill>
              <a:srgbClr val="FFD400"/>
            </a:solidFill>
            <a:prstDash val="solid"/>
            <a:miter/>
          </a:ln>
        </p:spPr>
      </p:cxnSp>
      <p:sp>
        <p:nvSpPr>
          <p:cNvPr id="37" name="Vývojový diagram: spojnice 68">
            <a:extLst>
              <a:ext uri="{FF2B5EF4-FFF2-40B4-BE49-F238E27FC236}">
                <a16:creationId xmlns:a16="http://schemas.microsoft.com/office/drawing/2014/main" id="{FDC80898-799D-34EC-3A50-DCC565A3685E}"/>
              </a:ext>
            </a:extLst>
          </p:cNvPr>
          <p:cNvSpPr/>
          <p:nvPr/>
        </p:nvSpPr>
        <p:spPr>
          <a:xfrm>
            <a:off x="4848231" y="3996504"/>
            <a:ext cx="493017" cy="46740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8" name="TextovéPole 70">
            <a:extLst>
              <a:ext uri="{FF2B5EF4-FFF2-40B4-BE49-F238E27FC236}">
                <a16:creationId xmlns:a16="http://schemas.microsoft.com/office/drawing/2014/main" id="{3F9F63E0-2E4F-6C03-EBFD-745977620EFD}"/>
              </a:ext>
            </a:extLst>
          </p:cNvPr>
          <p:cNvSpPr txBox="1"/>
          <p:nvPr/>
        </p:nvSpPr>
        <p:spPr>
          <a:xfrm>
            <a:off x="4647053" y="3638498"/>
            <a:ext cx="175565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FFFFFF"/>
                </a:solidFill>
                <a:uFillTx/>
                <a:latin typeface="Aptos"/>
              </a:rPr>
              <a:t>Praha Hl. N.</a:t>
            </a:r>
          </a:p>
        </p:txBody>
      </p:sp>
      <p:sp>
        <p:nvSpPr>
          <p:cNvPr id="39" name="TextovéPole 71">
            <a:extLst>
              <a:ext uri="{FF2B5EF4-FFF2-40B4-BE49-F238E27FC236}">
                <a16:creationId xmlns:a16="http://schemas.microsoft.com/office/drawing/2014/main" id="{C8377A6D-8063-E1A1-F525-700CBD994EA8}"/>
              </a:ext>
            </a:extLst>
          </p:cNvPr>
          <p:cNvSpPr txBox="1"/>
          <p:nvPr/>
        </p:nvSpPr>
        <p:spPr>
          <a:xfrm>
            <a:off x="5317994" y="3211436"/>
            <a:ext cx="217512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4EA72E"/>
                </a:solidFill>
                <a:uFillTx/>
                <a:latin typeface="Aptos"/>
              </a:rPr>
              <a:t>Praha Holešovice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4">
            <a:extLst>
              <a:ext uri="{FF2B5EF4-FFF2-40B4-BE49-F238E27FC236}">
                <a16:creationId xmlns:a16="http://schemas.microsoft.com/office/drawing/2014/main" id="{2324FC01-D036-C6FB-28DA-12A125F58B14}"/>
              </a:ext>
            </a:extLst>
          </p:cNvPr>
          <p:cNvSpPr/>
          <p:nvPr/>
        </p:nvSpPr>
        <p:spPr>
          <a:xfrm>
            <a:off x="0" y="1690689"/>
            <a:ext cx="12191996" cy="516731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Obdélník 3">
            <a:extLst>
              <a:ext uri="{FF2B5EF4-FFF2-40B4-BE49-F238E27FC236}">
                <a16:creationId xmlns:a16="http://schemas.microsoft.com/office/drawing/2014/main" id="{6EA3046B-9C49-CA76-E960-BBCB6BD84F51}"/>
              </a:ext>
            </a:extLst>
          </p:cNvPr>
          <p:cNvSpPr/>
          <p:nvPr/>
        </p:nvSpPr>
        <p:spPr>
          <a:xfrm>
            <a:off x="0" y="0"/>
            <a:ext cx="12191996" cy="1825627"/>
          </a:xfrm>
          <a:prstGeom prst="rect">
            <a:avLst/>
          </a:prstGeom>
          <a:solidFill>
            <a:srgbClr val="4E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27B6189-B2CE-38BB-5E6F-F4EF1401D11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F2F2F2"/>
                </a:solidFill>
              </a:rPr>
              <a:t>Prodáváme i merch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983BC8D6-B815-44A0-94D5-22D069B63A7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>
                <a:solidFill>
                  <a:srgbClr val="F2F2F2"/>
                </a:solidFill>
              </a:rPr>
              <a:t>Náš merch se jmenuje specificky: MERČ</a:t>
            </a:r>
          </a:p>
          <a:p>
            <a:pPr lvl="0"/>
            <a:r>
              <a:rPr lang="cs-CZ">
                <a:solidFill>
                  <a:srgbClr val="F2F2F2"/>
                </a:solidFill>
              </a:rPr>
              <a:t>Prodáváme:</a:t>
            </a:r>
          </a:p>
          <a:p>
            <a:pPr lvl="1"/>
            <a:r>
              <a:rPr lang="cs-CZ">
                <a:solidFill>
                  <a:srgbClr val="F2F2F2"/>
                </a:solidFill>
              </a:rPr>
              <a:t>Hrníčky</a:t>
            </a:r>
          </a:p>
          <a:p>
            <a:pPr lvl="1"/>
            <a:r>
              <a:rPr lang="cs-CZ">
                <a:solidFill>
                  <a:srgbClr val="F2F2F2"/>
                </a:solidFill>
              </a:rPr>
              <a:t>Trička</a:t>
            </a:r>
          </a:p>
          <a:p>
            <a:pPr lvl="1"/>
            <a:r>
              <a:rPr lang="cs-CZ">
                <a:solidFill>
                  <a:srgbClr val="F2F2F2"/>
                </a:solidFill>
              </a:rPr>
              <a:t>Mikiny</a:t>
            </a:r>
          </a:p>
          <a:p>
            <a:pPr lvl="1"/>
            <a:r>
              <a:rPr lang="cs-CZ">
                <a:solidFill>
                  <a:srgbClr val="F2F2F2"/>
                </a:solidFill>
              </a:rPr>
              <a:t>Propisky</a:t>
            </a:r>
          </a:p>
          <a:p>
            <a:pPr lvl="1"/>
            <a:r>
              <a:rPr lang="cs-CZ">
                <a:solidFill>
                  <a:srgbClr val="F2F2F2"/>
                </a:solidFill>
              </a:rPr>
              <a:t>Notýsky</a:t>
            </a:r>
          </a:p>
          <a:p>
            <a:pPr lvl="2"/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0">
            <a:extLst>
              <a:ext uri="{FF2B5EF4-FFF2-40B4-BE49-F238E27FC236}">
                <a16:creationId xmlns:a16="http://schemas.microsoft.com/office/drawing/2014/main" id="{8BE8BD2D-2134-B7BB-29D9-FABD5992F248}"/>
              </a:ext>
            </a:extLst>
          </p:cNvPr>
          <p:cNvSpPr/>
          <p:nvPr/>
        </p:nvSpPr>
        <p:spPr>
          <a:xfrm>
            <a:off x="0" y="0"/>
            <a:ext cx="12191996" cy="1690689"/>
          </a:xfrm>
          <a:prstGeom prst="rect">
            <a:avLst/>
          </a:prstGeom>
          <a:solidFill>
            <a:srgbClr val="4E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Obdélník 9">
            <a:extLst>
              <a:ext uri="{FF2B5EF4-FFF2-40B4-BE49-F238E27FC236}">
                <a16:creationId xmlns:a16="http://schemas.microsoft.com/office/drawing/2014/main" id="{43D556B1-C1D4-B5D6-388C-7994C696C4A3}"/>
              </a:ext>
            </a:extLst>
          </p:cNvPr>
          <p:cNvSpPr/>
          <p:nvPr/>
        </p:nvSpPr>
        <p:spPr>
          <a:xfrm>
            <a:off x="0" y="1690689"/>
            <a:ext cx="12191996" cy="516731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FC794F5-7294-5314-CB1A-F523191C981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F2F2F2"/>
                </a:solidFill>
              </a:rPr>
              <a:t>Merč</a:t>
            </a:r>
          </a:p>
        </p:txBody>
      </p:sp>
      <p:pic>
        <p:nvPicPr>
          <p:cNvPr id="5" name="Zástupný obsah 8" descr="Obsah obrázku oblečení, svrchní oděv, sako, Mikina s kapucí&#10;&#10;Popis byl vytvořen automaticky">
            <a:extLst>
              <a:ext uri="{FF2B5EF4-FFF2-40B4-BE49-F238E27FC236}">
                <a16:creationId xmlns:a16="http://schemas.microsoft.com/office/drawing/2014/main" id="{9DAB6031-0092-59C5-88AD-5B9C85D28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</a:blip>
          <a:srcRect l="4041" t="9477" r="3927" b="4916"/>
          <a:stretch>
            <a:fillRect/>
          </a:stretch>
        </p:blipFill>
        <p:spPr>
          <a:xfrm>
            <a:off x="2733964" y="19074"/>
            <a:ext cx="5514106" cy="68389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3">
            <a:extLst>
              <a:ext uri="{FF2B5EF4-FFF2-40B4-BE49-F238E27FC236}">
                <a16:creationId xmlns:a16="http://schemas.microsoft.com/office/drawing/2014/main" id="{7AD434D9-72CF-2F65-B262-CC17E76DE38D}"/>
              </a:ext>
            </a:extLst>
          </p:cNvPr>
          <p:cNvSpPr/>
          <p:nvPr/>
        </p:nvSpPr>
        <p:spPr>
          <a:xfrm>
            <a:off x="0" y="0"/>
            <a:ext cx="12191996" cy="1690689"/>
          </a:xfrm>
          <a:prstGeom prst="rect">
            <a:avLst/>
          </a:prstGeom>
          <a:solidFill>
            <a:srgbClr val="4E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B9410AA1-99AA-5223-9FA3-D6663A161B9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F2F2F2"/>
                </a:solidFill>
              </a:rPr>
              <a:t>propagace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09824695-3EF1-85F2-3215-E611FB00D8F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A65ED08-8A20-EEED-BEF9-7179893E5E34}"/>
              </a:ext>
            </a:extLst>
          </p:cNvPr>
          <p:cNvSpPr/>
          <p:nvPr/>
        </p:nvSpPr>
        <p:spPr>
          <a:xfrm>
            <a:off x="0" y="1690689"/>
            <a:ext cx="12191996" cy="516731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4">
            <a:extLst>
              <a:ext uri="{FF2B5EF4-FFF2-40B4-BE49-F238E27FC236}">
                <a16:creationId xmlns:a16="http://schemas.microsoft.com/office/drawing/2014/main" id="{C63CC7AC-593A-CD9F-15FD-E6AFD62F573A}"/>
              </a:ext>
            </a:extLst>
          </p:cNvPr>
          <p:cNvSpPr/>
          <p:nvPr/>
        </p:nvSpPr>
        <p:spPr>
          <a:xfrm>
            <a:off x="0" y="1690689"/>
            <a:ext cx="12191996" cy="5167310"/>
          </a:xfrm>
          <a:prstGeom prst="rect">
            <a:avLst/>
          </a:prstGeom>
          <a:solidFill>
            <a:srgbClr val="262626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Obdélník 3">
            <a:extLst>
              <a:ext uri="{FF2B5EF4-FFF2-40B4-BE49-F238E27FC236}">
                <a16:creationId xmlns:a16="http://schemas.microsoft.com/office/drawing/2014/main" id="{EDA023A7-0C57-8A1D-B216-A605110AD9E8}"/>
              </a:ext>
            </a:extLst>
          </p:cNvPr>
          <p:cNvSpPr/>
          <p:nvPr/>
        </p:nvSpPr>
        <p:spPr>
          <a:xfrm>
            <a:off x="0" y="0"/>
            <a:ext cx="12191996" cy="1690689"/>
          </a:xfrm>
          <a:prstGeom prst="rect">
            <a:avLst/>
          </a:prstGeom>
          <a:solidFill>
            <a:srgbClr val="4E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3B1E4B9-F09E-ECBB-DBF8-26E44A2C31B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F2F2F2"/>
                </a:solidFill>
              </a:rPr>
              <a:t>Pro cestující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6CC22DA-98E8-6425-178B-5EE34999F9D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>
                <a:solidFill>
                  <a:srgbClr val="F2F2F2"/>
                </a:solidFill>
              </a:rPr>
              <a:t>Letáček společnosti</a:t>
            </a:r>
          </a:p>
          <a:p>
            <a:pPr lvl="0"/>
            <a:r>
              <a:rPr lang="cs-CZ">
                <a:solidFill>
                  <a:srgbClr val="F2F2F2"/>
                </a:solidFill>
              </a:rPr>
              <a:t>Audioreklama</a:t>
            </a:r>
          </a:p>
          <a:p>
            <a:pPr lvl="0"/>
            <a:r>
              <a:rPr lang="cs-CZ">
                <a:solidFill>
                  <a:srgbClr val="F2F2F2"/>
                </a:solidFill>
              </a:rPr>
              <a:t>Reklama v TV</a:t>
            </a:r>
          </a:p>
          <a:p>
            <a:pPr lvl="0"/>
            <a:r>
              <a:rPr lang="cs-CZ">
                <a:solidFill>
                  <a:srgbClr val="F2F2F2"/>
                </a:solidFill>
              </a:rPr>
              <a:t>Vlastní muzika ke stažení zdarma- pouze ve vlacích</a:t>
            </a:r>
          </a:p>
          <a:p>
            <a:pPr lvl="0"/>
            <a:r>
              <a:rPr lang="cs-CZ">
                <a:solidFill>
                  <a:srgbClr val="F2F2F2"/>
                </a:solidFill>
              </a:rPr>
              <a:t>Plakáty na veřejných místech</a:t>
            </a:r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920FCA74-EAEA-3963-46DD-189DD12CCB1C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Freeform: Shape 11">
            <a:extLst>
              <a:ext uri="{FF2B5EF4-FFF2-40B4-BE49-F238E27FC236}">
                <a16:creationId xmlns:a16="http://schemas.microsoft.com/office/drawing/2014/main" id="{91C9570D-EF63-CFB4-5D7E-71F2CAF367E4}"/>
              </a:ext>
            </a:extLst>
          </p:cNvPr>
          <p:cNvSpPr>
            <a:spLocks noMove="1" noResize="1"/>
          </p:cNvSpPr>
          <p:nvPr/>
        </p:nvSpPr>
        <p:spPr>
          <a:xfrm flipV="1">
            <a:off x="0" y="0"/>
            <a:ext cx="12191996" cy="47835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4783510"/>
              <a:gd name="f8" fmla="val 54039"/>
              <a:gd name="f9" fmla="val 133"/>
              <a:gd name="f10" fmla="val 63704"/>
              <a:gd name="f11" fmla="val 2639"/>
              <a:gd name="f12" fmla="val 62723"/>
              <a:gd name="f13" fmla="val 39358"/>
              <a:gd name="f14" fmla="val 83989"/>
              <a:gd name="f15" fmla="val 21326"/>
              <a:gd name="f16" fmla="val 105981"/>
              <a:gd name="f17" fmla="val -11024"/>
              <a:gd name="f18" fmla="val 111081"/>
              <a:gd name="f19" fmla="val 45279"/>
              <a:gd name="f20" fmla="val 127696"/>
              <a:gd name="f21" fmla="val 48217"/>
              <a:gd name="f22" fmla="val 144311"/>
              <a:gd name="f23" fmla="val 51155"/>
              <a:gd name="f24" fmla="val 175067"/>
              <a:gd name="f25" fmla="val 46490"/>
              <a:gd name="f26" fmla="val 195328"/>
              <a:gd name="f27" fmla="val 60745"/>
              <a:gd name="f28" fmla="val 202114"/>
              <a:gd name="f29" fmla="val 49815"/>
              <a:gd name="f30" fmla="val 211298"/>
              <a:gd name="f31" fmla="val 72404"/>
              <a:gd name="f32" fmla="val 217130"/>
              <a:gd name="f33" fmla="val 52754"/>
              <a:gd name="f34" fmla="val 224172"/>
              <a:gd name="f35" fmla="val 55476"/>
              <a:gd name="f36" fmla="val 227826"/>
              <a:gd name="f37" fmla="val 61398"/>
              <a:gd name="f38" fmla="val 232932"/>
              <a:gd name="f39" fmla="val 50560"/>
              <a:gd name="f40" fmla="val 248268"/>
              <a:gd name="f41" fmla="val 92855"/>
              <a:gd name="f42" fmla="val 280981"/>
              <a:gd name="f43" fmla="val 52963"/>
              <a:gd name="f44" fmla="val 296960"/>
              <a:gd name="f45" fmla="val 85674"/>
              <a:gd name="f46" fmla="val 299830"/>
              <a:gd name="f47" fmla="val 67582"/>
              <a:gd name="f48" fmla="val 319291"/>
              <a:gd name="f49" fmla="val 68613"/>
              <a:gd name="f50" fmla="val 329442"/>
              <a:gd name="f51" fmla="val 61820"/>
              <a:gd name="f52" fmla="val 298380"/>
              <a:gd name="f53" fmla="val 131083"/>
              <a:gd name="f54" fmla="val 368905"/>
              <a:gd name="f55" fmla="val 57302"/>
              <a:gd name="f56" fmla="val 386012"/>
              <a:gd name="f57" fmla="val 80741"/>
              <a:gd name="f58" fmla="val 377510"/>
              <a:gd name="f59" fmla="val 29578"/>
              <a:gd name="f60" fmla="val 414386"/>
              <a:gd name="f61" fmla="val 72354"/>
              <a:gd name="f62" fmla="val 425496"/>
              <a:gd name="f63" fmla="val 47729"/>
              <a:gd name="f64" fmla="val 437040"/>
              <a:gd name="f65" fmla="val 71659"/>
              <a:gd name="f66" fmla="val 445854"/>
              <a:gd name="f67" fmla="val 45812"/>
              <a:gd name="f68" fmla="val 459561"/>
              <a:gd name="f69" fmla="val 55824"/>
              <a:gd name="f70" fmla="val 489863"/>
              <a:gd name="f71" fmla="val 61969"/>
              <a:gd name="f72" fmla="val 520202"/>
              <a:gd name="f73" fmla="val 89712"/>
              <a:gd name="f74" fmla="val 559233"/>
              <a:gd name="f75" fmla="val 72799"/>
              <a:gd name="f76" fmla="val 577813"/>
              <a:gd name="f77" fmla="val 147164"/>
              <a:gd name="f78" fmla="val 623281"/>
              <a:gd name="f79" fmla="val 104139"/>
              <a:gd name="f80" fmla="val 661345"/>
              <a:gd name="f81" fmla="val 147481"/>
              <a:gd name="f82" fmla="val 683250"/>
              <a:gd name="f83" fmla="val 156781"/>
              <a:gd name="f84" fmla="val 717059"/>
              <a:gd name="f85" fmla="val 121215"/>
              <a:gd name="f86" fmla="val 725095"/>
              <a:gd name="f87" fmla="val 161274"/>
              <a:gd name="f88" fmla="val 734778"/>
              <a:gd name="f89" fmla="val 137222"/>
              <a:gd name="f90" fmla="val 744590"/>
              <a:gd name="f91" fmla="val 176885"/>
              <a:gd name="f92" fmla="val 755536"/>
              <a:gd name="f93" fmla="val 180724"/>
              <a:gd name="f94" fmla="val 764056"/>
              <a:gd name="f95" fmla="val 165505"/>
              <a:gd name="f96" fmla="val 768536"/>
              <a:gd name="f97" fmla="val 179043"/>
              <a:gd name="f98" fmla="val 776480"/>
              <a:gd name="f99" fmla="val 182273"/>
              <a:gd name="f100" fmla="val 779946"/>
              <a:gd name="f101" fmla="val 172829"/>
              <a:gd name="f102" fmla="val 786646"/>
              <a:gd name="f103" fmla="val 173541"/>
              <a:gd name="f104" fmla="val 789058"/>
              <a:gd name="f105" fmla="val 184824"/>
              <a:gd name="f106" fmla="val 786138"/>
              <a:gd name="f107" fmla="val 210571"/>
              <a:gd name="f108" fmla="val 809228"/>
              <a:gd name="f109" fmla="val 198414"/>
              <a:gd name="f110" fmla="val 811171"/>
              <a:gd name="f111" fmla="val 216295"/>
              <a:gd name="f112" fmla="val 821323"/>
              <a:gd name="f113" fmla="val 219407"/>
              <a:gd name="f114" fmla="val 856662"/>
              <a:gd name="f115" fmla="val 208499"/>
              <a:gd name="f116" fmla="val 878029"/>
              <a:gd name="f117" fmla="val 215023"/>
              <a:gd name="f118" fmla="val 884769"/>
              <a:gd name="f119" fmla="val 220986"/>
              <a:gd name="f120" fmla="val 1600387"/>
              <a:gd name="f121" fmla="val 354356"/>
              <a:gd name="f122" fmla="val 9012952"/>
              <a:gd name="f123" fmla="val 1139547"/>
              <a:gd name="f124" fmla="val 11269135"/>
              <a:gd name="f125" fmla="val 1154978"/>
              <a:gd name="f126" fmla="val 11276593"/>
              <a:gd name="f127" fmla="val 1158504"/>
              <a:gd name="f128" fmla="val 11284278"/>
              <a:gd name="f129" fmla="val 1160597"/>
              <a:gd name="f130" fmla="val 11291853"/>
              <a:gd name="f131" fmla="val 1160653"/>
              <a:gd name="f132" fmla="val 11298713"/>
              <a:gd name="f133" fmla="val 1157049"/>
              <a:gd name="f134" fmla="val 11308980"/>
              <a:gd name="f135" fmla="val 1128196"/>
              <a:gd name="f136" fmla="val 11367293"/>
              <a:gd name="f137" fmla="val 1148970"/>
              <a:gd name="f138" fmla="val 11380829"/>
              <a:gd name="f139" fmla="val 1144822"/>
              <a:gd name="f140" fmla="val 11382772"/>
              <a:gd name="f141" fmla="val 1126940"/>
              <a:gd name="f142" fmla="val 11405862"/>
              <a:gd name="f143" fmla="val 1139097"/>
              <a:gd name="f144" fmla="val 11402942"/>
              <a:gd name="f145" fmla="val 1113350"/>
              <a:gd name="f146" fmla="val 11405355"/>
              <a:gd name="f147" fmla="val 1102067"/>
              <a:gd name="f148" fmla="val 11412054"/>
              <a:gd name="f149" fmla="val 1101355"/>
              <a:gd name="f150" fmla="val 11415520"/>
              <a:gd name="f151" fmla="val 1110800"/>
              <a:gd name="f152" fmla="val 11423464"/>
              <a:gd name="f153" fmla="val 1107569"/>
              <a:gd name="f154" fmla="val 11427945"/>
              <a:gd name="f155" fmla="val 1094031"/>
              <a:gd name="f156" fmla="val 11436464"/>
              <a:gd name="f157" fmla="val 1109251"/>
              <a:gd name="f158" fmla="val 11447410"/>
              <a:gd name="f159" fmla="val 1105411"/>
              <a:gd name="f160" fmla="val 11457222"/>
              <a:gd name="f161" fmla="val 1065748"/>
              <a:gd name="f162" fmla="val 11466905"/>
              <a:gd name="f163" fmla="val 1089800"/>
              <a:gd name="f164" fmla="val 11474941"/>
              <a:gd name="f165" fmla="val 1049741"/>
              <a:gd name="f166" fmla="val 11508751"/>
              <a:gd name="f167" fmla="val 1085307"/>
              <a:gd name="f168" fmla="val 11530655"/>
              <a:gd name="f169" fmla="val 1076007"/>
              <a:gd name="f170" fmla="val 11568719"/>
              <a:gd name="f171" fmla="val 1032666"/>
              <a:gd name="f172" fmla="val 11614187"/>
              <a:gd name="f173" fmla="val 1075691"/>
              <a:gd name="f174" fmla="val 11632767"/>
              <a:gd name="f175" fmla="val 1001326"/>
              <a:gd name="f176" fmla="val 11671799"/>
              <a:gd name="f177" fmla="val 1018238"/>
              <a:gd name="f178" fmla="val 11678297"/>
              <a:gd name="f179" fmla="val 1004118"/>
              <a:gd name="f180" fmla="val 11708599"/>
              <a:gd name="f181" fmla="val 997972"/>
              <a:gd name="f182" fmla="val 11722307"/>
              <a:gd name="f183" fmla="val 987960"/>
              <a:gd name="f184" fmla="val 11754960"/>
              <a:gd name="f185" fmla="val 1000186"/>
              <a:gd name="f186" fmla="val 11766504"/>
              <a:gd name="f187" fmla="val 976255"/>
              <a:gd name="f188" fmla="val 11775270"/>
              <a:gd name="f189" fmla="val 975867"/>
              <a:gd name="f190" fmla="val 11771643"/>
              <a:gd name="f191" fmla="val 982199"/>
              <a:gd name="f192" fmla="val 11781629"/>
              <a:gd name="f193" fmla="val 985430"/>
              <a:gd name="f194" fmla="val 11791615"/>
              <a:gd name="f195" fmla="val 988661"/>
              <a:gd name="f196" fmla="val 11808655"/>
              <a:gd name="f197" fmla="val 993119"/>
              <a:gd name="f198" fmla="val 11826422"/>
              <a:gd name="f199" fmla="val 995644"/>
              <a:gd name="f200" fmla="val 11847845"/>
              <a:gd name="f201" fmla="val 1001968"/>
              <a:gd name="f202" fmla="val 11866122"/>
              <a:gd name="f203" fmla="val 1002202"/>
              <a:gd name="f204" fmla="val 11891635"/>
              <a:gd name="f205" fmla="val 997172"/>
              <a:gd name="f206" fmla="val 11907614"/>
              <a:gd name="f207" fmla="val 964462"/>
              <a:gd name="f208" fmla="val 11943732"/>
              <a:gd name="f209" fmla="val 1021381"/>
              <a:gd name="f210" fmla="val 11959068"/>
              <a:gd name="f211" fmla="val 979087"/>
              <a:gd name="f212" fmla="val 11964175"/>
              <a:gd name="f213" fmla="val 989925"/>
              <a:gd name="f214" fmla="val 11967829"/>
              <a:gd name="f215" fmla="val 984002"/>
              <a:gd name="f216" fmla="val 11974871"/>
              <a:gd name="f217" fmla="val 981280"/>
              <a:gd name="f218" fmla="val 11980703"/>
              <a:gd name="f219" fmla="val 1000930"/>
              <a:gd name="f220" fmla="val 11989887"/>
              <a:gd name="f221" fmla="val 978341"/>
              <a:gd name="f222" fmla="val 11996673"/>
              <a:gd name="f223" fmla="val 989271"/>
              <a:gd name="f224" fmla="val 12016933"/>
              <a:gd name="f225" fmla="val 975016"/>
              <a:gd name="f226" fmla="val 12047689"/>
              <a:gd name="f227" fmla="val 979681"/>
              <a:gd name="f228" fmla="val 12064304"/>
              <a:gd name="f229" fmla="val 976743"/>
              <a:gd name="f230" fmla="val 12080919"/>
              <a:gd name="f231" fmla="val 973805"/>
              <a:gd name="f232" fmla="val 12075802"/>
              <a:gd name="f233" fmla="val 961775"/>
              <a:gd name="f234" fmla="val 12108011"/>
              <a:gd name="f235" fmla="val 949852"/>
              <a:gd name="f236" fmla="val 12129277"/>
              <a:gd name="f237" fmla="val 967884"/>
              <a:gd name="f238" fmla="val 12128297"/>
              <a:gd name="f239" fmla="val 931165"/>
              <a:gd name="f240" fmla="val 12137961"/>
              <a:gd name="f241" fmla="val 928659"/>
              <a:gd name="f242" fmla="val 12141183"/>
              <a:gd name="f243" fmla="val 927823"/>
              <a:gd name="f244" fmla="val 12145587"/>
              <a:gd name="f245" fmla="val 930789"/>
              <a:gd name="f246" fmla="val 12152392"/>
              <a:gd name="f247" fmla="val 940852"/>
              <a:gd name="f248" fmla="val 12158285"/>
              <a:gd name="f249" fmla="val 946241"/>
              <a:gd name="f250" fmla="val 12172554"/>
              <a:gd name="f251" fmla="val 936871"/>
              <a:gd name="f252" fmla="val 12187275"/>
              <a:gd name="f253" fmla="val 939175"/>
              <a:gd name="f254" fmla="val 932202"/>
              <a:gd name="f255" fmla="val 1423622"/>
              <a:gd name="f256" fmla="val 2783600"/>
              <a:gd name="f257" fmla="val 2"/>
              <a:gd name="f258" fmla="val 1855074"/>
              <a:gd name="f259" fmla="val 3676"/>
              <a:gd name="f260" fmla="val 4725"/>
              <a:gd name="f261" fmla="val 10649"/>
              <a:gd name="f262" fmla="val 19446"/>
              <a:gd name="f263" fmla="val 8345"/>
              <a:gd name="f264" fmla="val 33716"/>
              <a:gd name="f265" fmla="val 17715"/>
              <a:gd name="f266" fmla="val 39608"/>
              <a:gd name="f267" fmla="val 12325"/>
              <a:gd name="f268" fmla="val 46413"/>
              <a:gd name="f269" fmla="val 2263"/>
              <a:gd name="f270" fmla="val 50817"/>
              <a:gd name="f271" fmla="val -703"/>
              <a:gd name="f272" fmla="+- 0 0 -90"/>
              <a:gd name="f273" fmla="*/ f3 1 12192000"/>
              <a:gd name="f274" fmla="*/ f4 1 4783510"/>
              <a:gd name="f275" fmla="val f5"/>
              <a:gd name="f276" fmla="val f6"/>
              <a:gd name="f277" fmla="val f7"/>
              <a:gd name="f278" fmla="*/ f272 f0 1"/>
              <a:gd name="f279" fmla="+- f277 0 f275"/>
              <a:gd name="f280" fmla="+- f276 0 f275"/>
              <a:gd name="f281" fmla="*/ f278 1 f2"/>
              <a:gd name="f282" fmla="*/ f280 1 12192000"/>
              <a:gd name="f283" fmla="*/ f279 1 4783510"/>
              <a:gd name="f284" fmla="*/ 54039 f280 1"/>
              <a:gd name="f285" fmla="*/ 133 f279 1"/>
              <a:gd name="f286" fmla="*/ 83989 f280 1"/>
              <a:gd name="f287" fmla="*/ 21326 f279 1"/>
              <a:gd name="f288" fmla="*/ 127696 f280 1"/>
              <a:gd name="f289" fmla="*/ 48217 f279 1"/>
              <a:gd name="f290" fmla="*/ 195328 f280 1"/>
              <a:gd name="f291" fmla="*/ 60745 f279 1"/>
              <a:gd name="f292" fmla="*/ 217130 f280 1"/>
              <a:gd name="f293" fmla="*/ 52754 f279 1"/>
              <a:gd name="f294" fmla="*/ 232932 f280 1"/>
              <a:gd name="f295" fmla="*/ 50560 f279 1"/>
              <a:gd name="f296" fmla="*/ 296960 f280 1"/>
              <a:gd name="f297" fmla="*/ 85674 f279 1"/>
              <a:gd name="f298" fmla="*/ 329442 f280 1"/>
              <a:gd name="f299" fmla="*/ 61820 f279 1"/>
              <a:gd name="f300" fmla="*/ 386012 f280 1"/>
              <a:gd name="f301" fmla="*/ 80741 f279 1"/>
              <a:gd name="f302" fmla="*/ 425496 f280 1"/>
              <a:gd name="f303" fmla="*/ 47729 f279 1"/>
              <a:gd name="f304" fmla="*/ 459561 f280 1"/>
              <a:gd name="f305" fmla="*/ 55824 f279 1"/>
              <a:gd name="f306" fmla="*/ 559233 f280 1"/>
              <a:gd name="f307" fmla="*/ 72799 f279 1"/>
              <a:gd name="f308" fmla="*/ 661345 f280 1"/>
              <a:gd name="f309" fmla="*/ 147481 f279 1"/>
              <a:gd name="f310" fmla="*/ 725095 f280 1"/>
              <a:gd name="f311" fmla="*/ 161274 f279 1"/>
              <a:gd name="f312" fmla="*/ 755536 f280 1"/>
              <a:gd name="f313" fmla="*/ 180724 f279 1"/>
              <a:gd name="f314" fmla="*/ 776480 f280 1"/>
              <a:gd name="f315" fmla="*/ 182273 f279 1"/>
              <a:gd name="f316" fmla="*/ 789058 f280 1"/>
              <a:gd name="f317" fmla="*/ 184824 f279 1"/>
              <a:gd name="f318" fmla="*/ 811171 f280 1"/>
              <a:gd name="f319" fmla="*/ 216295 f279 1"/>
              <a:gd name="f320" fmla="*/ 878029 f280 1"/>
              <a:gd name="f321" fmla="*/ 215023 f279 1"/>
              <a:gd name="f322" fmla="*/ 884769 f280 1"/>
              <a:gd name="f323" fmla="*/ 220986 f279 1"/>
              <a:gd name="f324" fmla="*/ 11269135 f280 1"/>
              <a:gd name="f325" fmla="*/ 1154978 f279 1"/>
              <a:gd name="f326" fmla="*/ 11276593 f280 1"/>
              <a:gd name="f327" fmla="*/ 1158504 f279 1"/>
              <a:gd name="f328" fmla="*/ 11298713 f280 1"/>
              <a:gd name="f329" fmla="*/ 1157049 f279 1"/>
              <a:gd name="f330" fmla="*/ 11380829 f280 1"/>
              <a:gd name="f331" fmla="*/ 1144822 f279 1"/>
              <a:gd name="f332" fmla="*/ 11402942 f280 1"/>
              <a:gd name="f333" fmla="*/ 1113350 f279 1"/>
              <a:gd name="f334" fmla="*/ 11415520 f280 1"/>
              <a:gd name="f335" fmla="*/ 1110800 f279 1"/>
              <a:gd name="f336" fmla="*/ 11436464 f280 1"/>
              <a:gd name="f337" fmla="*/ 1109251 f279 1"/>
              <a:gd name="f338" fmla="*/ 11466905 f280 1"/>
              <a:gd name="f339" fmla="*/ 1089800 f279 1"/>
              <a:gd name="f340" fmla="*/ 11530655 f280 1"/>
              <a:gd name="f341" fmla="*/ 1076007 f279 1"/>
              <a:gd name="f342" fmla="*/ 11632767 f280 1"/>
              <a:gd name="f343" fmla="*/ 1001326 f279 1"/>
              <a:gd name="f344" fmla="*/ 11766504 f280 1"/>
              <a:gd name="f345" fmla="*/ 976255 f279 1"/>
              <a:gd name="f346" fmla="*/ 11959068 f280 1"/>
              <a:gd name="f347" fmla="*/ 979087 f279 1"/>
              <a:gd name="f348" fmla="*/ 11974871 f280 1"/>
              <a:gd name="f349" fmla="*/ 981280 f279 1"/>
              <a:gd name="f350" fmla="*/ 11996673 f280 1"/>
              <a:gd name="f351" fmla="*/ 989271 f279 1"/>
              <a:gd name="f352" fmla="*/ 12064304 f280 1"/>
              <a:gd name="f353" fmla="*/ 976743 f279 1"/>
              <a:gd name="f354" fmla="*/ 12108011 f280 1"/>
              <a:gd name="f355" fmla="*/ 949852 f279 1"/>
              <a:gd name="f356" fmla="*/ 12137961 f280 1"/>
              <a:gd name="f357" fmla="*/ 928659 f279 1"/>
              <a:gd name="f358" fmla="*/ 12152392 f280 1"/>
              <a:gd name="f359" fmla="*/ 940852 f279 1"/>
              <a:gd name="f360" fmla="*/ 12187275 f280 1"/>
              <a:gd name="f361" fmla="*/ 939175 f279 1"/>
              <a:gd name="f362" fmla="*/ 12192000 f280 1"/>
              <a:gd name="f363" fmla="*/ 932202 f279 1"/>
              <a:gd name="f364" fmla="*/ 1423622 f279 1"/>
              <a:gd name="f365" fmla="*/ 2783600 f279 1"/>
              <a:gd name="f366" fmla="*/ 4783510 f279 1"/>
              <a:gd name="f367" fmla="*/ 2 f280 1"/>
              <a:gd name="f368" fmla="*/ 1855074 f279 1"/>
              <a:gd name="f369" fmla="*/ 0 f280 1"/>
              <a:gd name="f370" fmla="*/ 3676 f279 1"/>
              <a:gd name="f371" fmla="*/ 4725 f280 1"/>
              <a:gd name="f372" fmla="*/ 10649 f279 1"/>
              <a:gd name="f373" fmla="*/ 39608 f280 1"/>
              <a:gd name="f374" fmla="*/ 12325 f279 1"/>
              <a:gd name="f375" fmla="*/ 9012952 f280 1"/>
              <a:gd name="f376" fmla="*/ 1139547 f279 1"/>
              <a:gd name="f377" fmla="*/ 1600387 f280 1"/>
              <a:gd name="f378" fmla="*/ 354356 f279 1"/>
              <a:gd name="f379" fmla="*/ 11891635 f280 1"/>
              <a:gd name="f380" fmla="*/ 997172 f279 1"/>
              <a:gd name="f381" fmla="*/ 11826422 f280 1"/>
              <a:gd name="f382" fmla="*/ 995644 f279 1"/>
              <a:gd name="f383" fmla="*/ 11708599 f280 1"/>
              <a:gd name="f384" fmla="*/ 997972 f279 1"/>
              <a:gd name="f385" fmla="*/ 11781629 f280 1"/>
              <a:gd name="f386" fmla="*/ 985430 f279 1"/>
              <a:gd name="f387" fmla="+- f281 0 f1"/>
              <a:gd name="f388" fmla="*/ f284 1 12192000"/>
              <a:gd name="f389" fmla="*/ f285 1 4783510"/>
              <a:gd name="f390" fmla="*/ f286 1 12192000"/>
              <a:gd name="f391" fmla="*/ f287 1 4783510"/>
              <a:gd name="f392" fmla="*/ f288 1 12192000"/>
              <a:gd name="f393" fmla="*/ f289 1 4783510"/>
              <a:gd name="f394" fmla="*/ f290 1 12192000"/>
              <a:gd name="f395" fmla="*/ f291 1 4783510"/>
              <a:gd name="f396" fmla="*/ f292 1 12192000"/>
              <a:gd name="f397" fmla="*/ f293 1 4783510"/>
              <a:gd name="f398" fmla="*/ f294 1 12192000"/>
              <a:gd name="f399" fmla="*/ f295 1 4783510"/>
              <a:gd name="f400" fmla="*/ f296 1 12192000"/>
              <a:gd name="f401" fmla="*/ f297 1 4783510"/>
              <a:gd name="f402" fmla="*/ f298 1 12192000"/>
              <a:gd name="f403" fmla="*/ f299 1 4783510"/>
              <a:gd name="f404" fmla="*/ f300 1 12192000"/>
              <a:gd name="f405" fmla="*/ f301 1 4783510"/>
              <a:gd name="f406" fmla="*/ f302 1 12192000"/>
              <a:gd name="f407" fmla="*/ f303 1 4783510"/>
              <a:gd name="f408" fmla="*/ f304 1 12192000"/>
              <a:gd name="f409" fmla="*/ f305 1 4783510"/>
              <a:gd name="f410" fmla="*/ f306 1 12192000"/>
              <a:gd name="f411" fmla="*/ f307 1 4783510"/>
              <a:gd name="f412" fmla="*/ f308 1 12192000"/>
              <a:gd name="f413" fmla="*/ f309 1 4783510"/>
              <a:gd name="f414" fmla="*/ f310 1 12192000"/>
              <a:gd name="f415" fmla="*/ f311 1 4783510"/>
              <a:gd name="f416" fmla="*/ f312 1 12192000"/>
              <a:gd name="f417" fmla="*/ f313 1 4783510"/>
              <a:gd name="f418" fmla="*/ f314 1 12192000"/>
              <a:gd name="f419" fmla="*/ f315 1 4783510"/>
              <a:gd name="f420" fmla="*/ f316 1 12192000"/>
              <a:gd name="f421" fmla="*/ f317 1 4783510"/>
              <a:gd name="f422" fmla="*/ f318 1 12192000"/>
              <a:gd name="f423" fmla="*/ f319 1 4783510"/>
              <a:gd name="f424" fmla="*/ f320 1 12192000"/>
              <a:gd name="f425" fmla="*/ f321 1 4783510"/>
              <a:gd name="f426" fmla="*/ f322 1 12192000"/>
              <a:gd name="f427" fmla="*/ f323 1 4783510"/>
              <a:gd name="f428" fmla="*/ f324 1 12192000"/>
              <a:gd name="f429" fmla="*/ f325 1 4783510"/>
              <a:gd name="f430" fmla="*/ f326 1 12192000"/>
              <a:gd name="f431" fmla="*/ f327 1 4783510"/>
              <a:gd name="f432" fmla="*/ f328 1 12192000"/>
              <a:gd name="f433" fmla="*/ f329 1 4783510"/>
              <a:gd name="f434" fmla="*/ f330 1 12192000"/>
              <a:gd name="f435" fmla="*/ f331 1 4783510"/>
              <a:gd name="f436" fmla="*/ f332 1 12192000"/>
              <a:gd name="f437" fmla="*/ f333 1 4783510"/>
              <a:gd name="f438" fmla="*/ f334 1 12192000"/>
              <a:gd name="f439" fmla="*/ f335 1 4783510"/>
              <a:gd name="f440" fmla="*/ f336 1 12192000"/>
              <a:gd name="f441" fmla="*/ f337 1 4783510"/>
              <a:gd name="f442" fmla="*/ f338 1 12192000"/>
              <a:gd name="f443" fmla="*/ f339 1 4783510"/>
              <a:gd name="f444" fmla="*/ f340 1 12192000"/>
              <a:gd name="f445" fmla="*/ f341 1 4783510"/>
              <a:gd name="f446" fmla="*/ f342 1 12192000"/>
              <a:gd name="f447" fmla="*/ f343 1 4783510"/>
              <a:gd name="f448" fmla="*/ f344 1 12192000"/>
              <a:gd name="f449" fmla="*/ f345 1 4783510"/>
              <a:gd name="f450" fmla="*/ f346 1 12192000"/>
              <a:gd name="f451" fmla="*/ f347 1 4783510"/>
              <a:gd name="f452" fmla="*/ f348 1 12192000"/>
              <a:gd name="f453" fmla="*/ f349 1 4783510"/>
              <a:gd name="f454" fmla="*/ f350 1 12192000"/>
              <a:gd name="f455" fmla="*/ f351 1 4783510"/>
              <a:gd name="f456" fmla="*/ f352 1 12192000"/>
              <a:gd name="f457" fmla="*/ f353 1 4783510"/>
              <a:gd name="f458" fmla="*/ f354 1 12192000"/>
              <a:gd name="f459" fmla="*/ f355 1 4783510"/>
              <a:gd name="f460" fmla="*/ f356 1 12192000"/>
              <a:gd name="f461" fmla="*/ f357 1 4783510"/>
              <a:gd name="f462" fmla="*/ f358 1 12192000"/>
              <a:gd name="f463" fmla="*/ f359 1 4783510"/>
              <a:gd name="f464" fmla="*/ f360 1 12192000"/>
              <a:gd name="f465" fmla="*/ f361 1 4783510"/>
              <a:gd name="f466" fmla="*/ f362 1 12192000"/>
              <a:gd name="f467" fmla="*/ f363 1 4783510"/>
              <a:gd name="f468" fmla="*/ f364 1 4783510"/>
              <a:gd name="f469" fmla="*/ f365 1 4783510"/>
              <a:gd name="f470" fmla="*/ f366 1 4783510"/>
              <a:gd name="f471" fmla="*/ f367 1 12192000"/>
              <a:gd name="f472" fmla="*/ f368 1 4783510"/>
              <a:gd name="f473" fmla="*/ f369 1 12192000"/>
              <a:gd name="f474" fmla="*/ f370 1 4783510"/>
              <a:gd name="f475" fmla="*/ f371 1 12192000"/>
              <a:gd name="f476" fmla="*/ f372 1 4783510"/>
              <a:gd name="f477" fmla="*/ f373 1 12192000"/>
              <a:gd name="f478" fmla="*/ f374 1 4783510"/>
              <a:gd name="f479" fmla="*/ f375 1 12192000"/>
              <a:gd name="f480" fmla="*/ f376 1 4783510"/>
              <a:gd name="f481" fmla="*/ f377 1 12192000"/>
              <a:gd name="f482" fmla="*/ f378 1 4783510"/>
              <a:gd name="f483" fmla="*/ f379 1 12192000"/>
              <a:gd name="f484" fmla="*/ f380 1 4783510"/>
              <a:gd name="f485" fmla="*/ f381 1 12192000"/>
              <a:gd name="f486" fmla="*/ f382 1 4783510"/>
              <a:gd name="f487" fmla="*/ f383 1 12192000"/>
              <a:gd name="f488" fmla="*/ f384 1 4783510"/>
              <a:gd name="f489" fmla="*/ f385 1 12192000"/>
              <a:gd name="f490" fmla="*/ f386 1 4783510"/>
              <a:gd name="f491" fmla="*/ f275 1 f282"/>
              <a:gd name="f492" fmla="*/ f276 1 f282"/>
              <a:gd name="f493" fmla="*/ f275 1 f283"/>
              <a:gd name="f494" fmla="*/ f277 1 f283"/>
              <a:gd name="f495" fmla="*/ f388 1 f282"/>
              <a:gd name="f496" fmla="*/ f389 1 f283"/>
              <a:gd name="f497" fmla="*/ f390 1 f282"/>
              <a:gd name="f498" fmla="*/ f391 1 f283"/>
              <a:gd name="f499" fmla="*/ f392 1 f282"/>
              <a:gd name="f500" fmla="*/ f393 1 f283"/>
              <a:gd name="f501" fmla="*/ f394 1 f282"/>
              <a:gd name="f502" fmla="*/ f395 1 f283"/>
              <a:gd name="f503" fmla="*/ f396 1 f282"/>
              <a:gd name="f504" fmla="*/ f397 1 f283"/>
              <a:gd name="f505" fmla="*/ f398 1 f282"/>
              <a:gd name="f506" fmla="*/ f399 1 f283"/>
              <a:gd name="f507" fmla="*/ f400 1 f282"/>
              <a:gd name="f508" fmla="*/ f401 1 f283"/>
              <a:gd name="f509" fmla="*/ f402 1 f282"/>
              <a:gd name="f510" fmla="*/ f403 1 f283"/>
              <a:gd name="f511" fmla="*/ f404 1 f282"/>
              <a:gd name="f512" fmla="*/ f405 1 f283"/>
              <a:gd name="f513" fmla="*/ f406 1 f282"/>
              <a:gd name="f514" fmla="*/ f407 1 f283"/>
              <a:gd name="f515" fmla="*/ f408 1 f282"/>
              <a:gd name="f516" fmla="*/ f409 1 f283"/>
              <a:gd name="f517" fmla="*/ f410 1 f282"/>
              <a:gd name="f518" fmla="*/ f411 1 f283"/>
              <a:gd name="f519" fmla="*/ f412 1 f282"/>
              <a:gd name="f520" fmla="*/ f413 1 f283"/>
              <a:gd name="f521" fmla="*/ f414 1 f282"/>
              <a:gd name="f522" fmla="*/ f415 1 f283"/>
              <a:gd name="f523" fmla="*/ f416 1 f282"/>
              <a:gd name="f524" fmla="*/ f417 1 f283"/>
              <a:gd name="f525" fmla="*/ f418 1 f282"/>
              <a:gd name="f526" fmla="*/ f419 1 f283"/>
              <a:gd name="f527" fmla="*/ f420 1 f282"/>
              <a:gd name="f528" fmla="*/ f421 1 f283"/>
              <a:gd name="f529" fmla="*/ f422 1 f282"/>
              <a:gd name="f530" fmla="*/ f423 1 f283"/>
              <a:gd name="f531" fmla="*/ f424 1 f282"/>
              <a:gd name="f532" fmla="*/ f425 1 f283"/>
              <a:gd name="f533" fmla="*/ f426 1 f282"/>
              <a:gd name="f534" fmla="*/ f427 1 f283"/>
              <a:gd name="f535" fmla="*/ f481 1 f282"/>
              <a:gd name="f536" fmla="*/ f482 1 f283"/>
              <a:gd name="f537" fmla="*/ f479 1 f282"/>
              <a:gd name="f538" fmla="*/ f480 1 f283"/>
              <a:gd name="f539" fmla="*/ f428 1 f282"/>
              <a:gd name="f540" fmla="*/ f429 1 f283"/>
              <a:gd name="f541" fmla="*/ f430 1 f282"/>
              <a:gd name="f542" fmla="*/ f431 1 f283"/>
              <a:gd name="f543" fmla="*/ f432 1 f282"/>
              <a:gd name="f544" fmla="*/ f433 1 f283"/>
              <a:gd name="f545" fmla="*/ f434 1 f282"/>
              <a:gd name="f546" fmla="*/ f435 1 f283"/>
              <a:gd name="f547" fmla="*/ f436 1 f282"/>
              <a:gd name="f548" fmla="*/ f437 1 f283"/>
              <a:gd name="f549" fmla="*/ f438 1 f282"/>
              <a:gd name="f550" fmla="*/ f439 1 f283"/>
              <a:gd name="f551" fmla="*/ f440 1 f282"/>
              <a:gd name="f552" fmla="*/ f441 1 f283"/>
              <a:gd name="f553" fmla="*/ f442 1 f282"/>
              <a:gd name="f554" fmla="*/ f443 1 f283"/>
              <a:gd name="f555" fmla="*/ f444 1 f282"/>
              <a:gd name="f556" fmla="*/ f445 1 f283"/>
              <a:gd name="f557" fmla="*/ f446 1 f282"/>
              <a:gd name="f558" fmla="*/ f447 1 f283"/>
              <a:gd name="f559" fmla="*/ f487 1 f282"/>
              <a:gd name="f560" fmla="*/ f488 1 f283"/>
              <a:gd name="f561" fmla="*/ f448 1 f282"/>
              <a:gd name="f562" fmla="*/ f449 1 f283"/>
              <a:gd name="f563" fmla="*/ f489 1 f282"/>
              <a:gd name="f564" fmla="*/ f490 1 f283"/>
              <a:gd name="f565" fmla="*/ f485 1 f282"/>
              <a:gd name="f566" fmla="*/ f486 1 f283"/>
              <a:gd name="f567" fmla="*/ f483 1 f282"/>
              <a:gd name="f568" fmla="*/ f484 1 f283"/>
              <a:gd name="f569" fmla="*/ f450 1 f282"/>
              <a:gd name="f570" fmla="*/ f451 1 f283"/>
              <a:gd name="f571" fmla="*/ f452 1 f282"/>
              <a:gd name="f572" fmla="*/ f453 1 f283"/>
              <a:gd name="f573" fmla="*/ f454 1 f282"/>
              <a:gd name="f574" fmla="*/ f455 1 f283"/>
              <a:gd name="f575" fmla="*/ f456 1 f282"/>
              <a:gd name="f576" fmla="*/ f457 1 f283"/>
              <a:gd name="f577" fmla="*/ f458 1 f282"/>
              <a:gd name="f578" fmla="*/ f459 1 f283"/>
              <a:gd name="f579" fmla="*/ f460 1 f282"/>
              <a:gd name="f580" fmla="*/ f461 1 f283"/>
              <a:gd name="f581" fmla="*/ f462 1 f282"/>
              <a:gd name="f582" fmla="*/ f463 1 f283"/>
              <a:gd name="f583" fmla="*/ f464 1 f282"/>
              <a:gd name="f584" fmla="*/ f465 1 f283"/>
              <a:gd name="f585" fmla="*/ f466 1 f282"/>
              <a:gd name="f586" fmla="*/ f467 1 f283"/>
              <a:gd name="f587" fmla="*/ f468 1 f283"/>
              <a:gd name="f588" fmla="*/ f469 1 f283"/>
              <a:gd name="f589" fmla="*/ f470 1 f283"/>
              <a:gd name="f590" fmla="*/ f471 1 f282"/>
              <a:gd name="f591" fmla="*/ f472 1 f283"/>
              <a:gd name="f592" fmla="*/ f473 1 f282"/>
              <a:gd name="f593" fmla="*/ f474 1 f283"/>
              <a:gd name="f594" fmla="*/ f475 1 f282"/>
              <a:gd name="f595" fmla="*/ f476 1 f283"/>
              <a:gd name="f596" fmla="*/ f477 1 f282"/>
              <a:gd name="f597" fmla="*/ f478 1 f283"/>
              <a:gd name="f598" fmla="*/ f491 f273 1"/>
              <a:gd name="f599" fmla="*/ f492 f273 1"/>
              <a:gd name="f600" fmla="*/ f494 f274 1"/>
              <a:gd name="f601" fmla="*/ f493 f274 1"/>
              <a:gd name="f602" fmla="*/ f495 f273 1"/>
              <a:gd name="f603" fmla="*/ f496 f274 1"/>
              <a:gd name="f604" fmla="*/ f497 f273 1"/>
              <a:gd name="f605" fmla="*/ f498 f274 1"/>
              <a:gd name="f606" fmla="*/ f499 f273 1"/>
              <a:gd name="f607" fmla="*/ f500 f274 1"/>
              <a:gd name="f608" fmla="*/ f501 f273 1"/>
              <a:gd name="f609" fmla="*/ f502 f274 1"/>
              <a:gd name="f610" fmla="*/ f503 f273 1"/>
              <a:gd name="f611" fmla="*/ f504 f274 1"/>
              <a:gd name="f612" fmla="*/ f505 f273 1"/>
              <a:gd name="f613" fmla="*/ f506 f274 1"/>
              <a:gd name="f614" fmla="*/ f507 f273 1"/>
              <a:gd name="f615" fmla="*/ f508 f274 1"/>
              <a:gd name="f616" fmla="*/ f509 f273 1"/>
              <a:gd name="f617" fmla="*/ f510 f274 1"/>
              <a:gd name="f618" fmla="*/ f511 f273 1"/>
              <a:gd name="f619" fmla="*/ f512 f274 1"/>
              <a:gd name="f620" fmla="*/ f513 f273 1"/>
              <a:gd name="f621" fmla="*/ f514 f274 1"/>
              <a:gd name="f622" fmla="*/ f515 f273 1"/>
              <a:gd name="f623" fmla="*/ f516 f274 1"/>
              <a:gd name="f624" fmla="*/ f517 f273 1"/>
              <a:gd name="f625" fmla="*/ f518 f274 1"/>
              <a:gd name="f626" fmla="*/ f519 f273 1"/>
              <a:gd name="f627" fmla="*/ f520 f274 1"/>
              <a:gd name="f628" fmla="*/ f521 f273 1"/>
              <a:gd name="f629" fmla="*/ f522 f274 1"/>
              <a:gd name="f630" fmla="*/ f523 f273 1"/>
              <a:gd name="f631" fmla="*/ f524 f274 1"/>
              <a:gd name="f632" fmla="*/ f525 f273 1"/>
              <a:gd name="f633" fmla="*/ f526 f274 1"/>
              <a:gd name="f634" fmla="*/ f527 f273 1"/>
              <a:gd name="f635" fmla="*/ f528 f274 1"/>
              <a:gd name="f636" fmla="*/ f529 f273 1"/>
              <a:gd name="f637" fmla="*/ f530 f274 1"/>
              <a:gd name="f638" fmla="*/ f531 f273 1"/>
              <a:gd name="f639" fmla="*/ f532 f274 1"/>
              <a:gd name="f640" fmla="*/ f533 f273 1"/>
              <a:gd name="f641" fmla="*/ f534 f274 1"/>
              <a:gd name="f642" fmla="*/ f535 f273 1"/>
              <a:gd name="f643" fmla="*/ f536 f274 1"/>
              <a:gd name="f644" fmla="*/ f537 f273 1"/>
              <a:gd name="f645" fmla="*/ f538 f274 1"/>
              <a:gd name="f646" fmla="*/ f539 f273 1"/>
              <a:gd name="f647" fmla="*/ f540 f274 1"/>
              <a:gd name="f648" fmla="*/ f541 f273 1"/>
              <a:gd name="f649" fmla="*/ f542 f274 1"/>
              <a:gd name="f650" fmla="*/ f543 f273 1"/>
              <a:gd name="f651" fmla="*/ f544 f274 1"/>
              <a:gd name="f652" fmla="*/ f545 f273 1"/>
              <a:gd name="f653" fmla="*/ f546 f274 1"/>
              <a:gd name="f654" fmla="*/ f547 f273 1"/>
              <a:gd name="f655" fmla="*/ f548 f274 1"/>
              <a:gd name="f656" fmla="*/ f549 f273 1"/>
              <a:gd name="f657" fmla="*/ f550 f274 1"/>
              <a:gd name="f658" fmla="*/ f551 f273 1"/>
              <a:gd name="f659" fmla="*/ f552 f274 1"/>
              <a:gd name="f660" fmla="*/ f553 f273 1"/>
              <a:gd name="f661" fmla="*/ f554 f274 1"/>
              <a:gd name="f662" fmla="*/ f555 f273 1"/>
              <a:gd name="f663" fmla="*/ f556 f274 1"/>
              <a:gd name="f664" fmla="*/ f557 f273 1"/>
              <a:gd name="f665" fmla="*/ f558 f274 1"/>
              <a:gd name="f666" fmla="*/ f559 f273 1"/>
              <a:gd name="f667" fmla="*/ f560 f274 1"/>
              <a:gd name="f668" fmla="*/ f561 f273 1"/>
              <a:gd name="f669" fmla="*/ f562 f274 1"/>
              <a:gd name="f670" fmla="*/ f563 f273 1"/>
              <a:gd name="f671" fmla="*/ f564 f274 1"/>
              <a:gd name="f672" fmla="*/ f565 f273 1"/>
              <a:gd name="f673" fmla="*/ f566 f274 1"/>
              <a:gd name="f674" fmla="*/ f567 f273 1"/>
              <a:gd name="f675" fmla="*/ f568 f274 1"/>
              <a:gd name="f676" fmla="*/ f569 f273 1"/>
              <a:gd name="f677" fmla="*/ f570 f274 1"/>
              <a:gd name="f678" fmla="*/ f571 f273 1"/>
              <a:gd name="f679" fmla="*/ f572 f274 1"/>
              <a:gd name="f680" fmla="*/ f573 f273 1"/>
              <a:gd name="f681" fmla="*/ f574 f274 1"/>
              <a:gd name="f682" fmla="*/ f575 f273 1"/>
              <a:gd name="f683" fmla="*/ f576 f274 1"/>
              <a:gd name="f684" fmla="*/ f577 f273 1"/>
              <a:gd name="f685" fmla="*/ f578 f274 1"/>
              <a:gd name="f686" fmla="*/ f579 f273 1"/>
              <a:gd name="f687" fmla="*/ f580 f274 1"/>
              <a:gd name="f688" fmla="*/ f581 f273 1"/>
              <a:gd name="f689" fmla="*/ f582 f274 1"/>
              <a:gd name="f690" fmla="*/ f583 f273 1"/>
              <a:gd name="f691" fmla="*/ f584 f274 1"/>
              <a:gd name="f692" fmla="*/ f585 f273 1"/>
              <a:gd name="f693" fmla="*/ f586 f274 1"/>
              <a:gd name="f694" fmla="*/ f587 f274 1"/>
              <a:gd name="f695" fmla="*/ f588 f274 1"/>
              <a:gd name="f696" fmla="*/ f589 f274 1"/>
              <a:gd name="f697" fmla="*/ f590 f273 1"/>
              <a:gd name="f698" fmla="*/ f591 f274 1"/>
              <a:gd name="f699" fmla="*/ f592 f273 1"/>
              <a:gd name="f700" fmla="*/ f593 f274 1"/>
              <a:gd name="f701" fmla="*/ f594 f273 1"/>
              <a:gd name="f702" fmla="*/ f595 f274 1"/>
              <a:gd name="f703" fmla="*/ f596 f273 1"/>
              <a:gd name="f704" fmla="*/ f597 f27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7">
                <a:pos x="f602" y="f603"/>
              </a:cxn>
              <a:cxn ang="f387">
                <a:pos x="f604" y="f605"/>
              </a:cxn>
              <a:cxn ang="f387">
                <a:pos x="f606" y="f607"/>
              </a:cxn>
              <a:cxn ang="f387">
                <a:pos x="f608" y="f609"/>
              </a:cxn>
              <a:cxn ang="f387">
                <a:pos x="f610" y="f611"/>
              </a:cxn>
              <a:cxn ang="f387">
                <a:pos x="f612" y="f613"/>
              </a:cxn>
              <a:cxn ang="f387">
                <a:pos x="f614" y="f615"/>
              </a:cxn>
              <a:cxn ang="f387">
                <a:pos x="f616" y="f617"/>
              </a:cxn>
              <a:cxn ang="f387">
                <a:pos x="f618" y="f619"/>
              </a:cxn>
              <a:cxn ang="f387">
                <a:pos x="f620" y="f621"/>
              </a:cxn>
              <a:cxn ang="f387">
                <a:pos x="f622" y="f623"/>
              </a:cxn>
              <a:cxn ang="f387">
                <a:pos x="f624" y="f625"/>
              </a:cxn>
              <a:cxn ang="f387">
                <a:pos x="f626" y="f627"/>
              </a:cxn>
              <a:cxn ang="f387">
                <a:pos x="f628" y="f629"/>
              </a:cxn>
              <a:cxn ang="f387">
                <a:pos x="f630" y="f631"/>
              </a:cxn>
              <a:cxn ang="f387">
                <a:pos x="f632" y="f633"/>
              </a:cxn>
              <a:cxn ang="f387">
                <a:pos x="f634" y="f635"/>
              </a:cxn>
              <a:cxn ang="f387">
                <a:pos x="f636" y="f637"/>
              </a:cxn>
              <a:cxn ang="f387">
                <a:pos x="f638" y="f639"/>
              </a:cxn>
              <a:cxn ang="f387">
                <a:pos x="f640" y="f641"/>
              </a:cxn>
              <a:cxn ang="f387">
                <a:pos x="f642" y="f643"/>
              </a:cxn>
              <a:cxn ang="f387">
                <a:pos x="f644" y="f645"/>
              </a:cxn>
              <a:cxn ang="f387">
                <a:pos x="f646" y="f647"/>
              </a:cxn>
              <a:cxn ang="f387">
                <a:pos x="f648" y="f649"/>
              </a:cxn>
              <a:cxn ang="f387">
                <a:pos x="f650" y="f651"/>
              </a:cxn>
              <a:cxn ang="f387">
                <a:pos x="f652" y="f653"/>
              </a:cxn>
              <a:cxn ang="f387">
                <a:pos x="f654" y="f655"/>
              </a:cxn>
              <a:cxn ang="f387">
                <a:pos x="f656" y="f657"/>
              </a:cxn>
              <a:cxn ang="f387">
                <a:pos x="f658" y="f659"/>
              </a:cxn>
              <a:cxn ang="f387">
                <a:pos x="f660" y="f661"/>
              </a:cxn>
              <a:cxn ang="f387">
                <a:pos x="f662" y="f663"/>
              </a:cxn>
              <a:cxn ang="f387">
                <a:pos x="f664" y="f665"/>
              </a:cxn>
              <a:cxn ang="f387">
                <a:pos x="f666" y="f667"/>
              </a:cxn>
              <a:cxn ang="f387">
                <a:pos x="f668" y="f669"/>
              </a:cxn>
              <a:cxn ang="f387">
                <a:pos x="f670" y="f671"/>
              </a:cxn>
              <a:cxn ang="f387">
                <a:pos x="f672" y="f673"/>
              </a:cxn>
              <a:cxn ang="f387">
                <a:pos x="f674" y="f675"/>
              </a:cxn>
              <a:cxn ang="f387">
                <a:pos x="f676" y="f677"/>
              </a:cxn>
              <a:cxn ang="f387">
                <a:pos x="f678" y="f679"/>
              </a:cxn>
              <a:cxn ang="f387">
                <a:pos x="f680" y="f681"/>
              </a:cxn>
              <a:cxn ang="f387">
                <a:pos x="f682" y="f683"/>
              </a:cxn>
              <a:cxn ang="f387">
                <a:pos x="f684" y="f685"/>
              </a:cxn>
              <a:cxn ang="f387">
                <a:pos x="f686" y="f687"/>
              </a:cxn>
              <a:cxn ang="f387">
                <a:pos x="f688" y="f689"/>
              </a:cxn>
              <a:cxn ang="f387">
                <a:pos x="f690" y="f691"/>
              </a:cxn>
              <a:cxn ang="f387">
                <a:pos x="f692" y="f693"/>
              </a:cxn>
              <a:cxn ang="f387">
                <a:pos x="f692" y="f694"/>
              </a:cxn>
              <a:cxn ang="f387">
                <a:pos x="f692" y="f695"/>
              </a:cxn>
              <a:cxn ang="f387">
                <a:pos x="f692" y="f696"/>
              </a:cxn>
              <a:cxn ang="f387">
                <a:pos x="f697" y="f696"/>
              </a:cxn>
              <a:cxn ang="f387">
                <a:pos x="f697" y="f698"/>
              </a:cxn>
              <a:cxn ang="f387">
                <a:pos x="f699" y="f698"/>
              </a:cxn>
              <a:cxn ang="f387">
                <a:pos x="f699" y="f700"/>
              </a:cxn>
              <a:cxn ang="f387">
                <a:pos x="f701" y="f702"/>
              </a:cxn>
              <a:cxn ang="f387">
                <a:pos x="f703" y="f704"/>
              </a:cxn>
              <a:cxn ang="f387">
                <a:pos x="f602" y="f603"/>
              </a:cxn>
            </a:cxnLst>
            <a:rect l="f598" t="f601" r="f599" b="f600"/>
            <a:pathLst>
              <a:path w="12192000" h="478351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lnTo>
                  <a:pt x="f126" y="f127"/>
                </a:ln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cubicBezTo>
                  <a:pt x="f194" y="f195"/>
                  <a:pt x="f196" y="f197"/>
                  <a:pt x="f198" y="f199"/>
                </a:cubicBezTo>
                <a:cubicBezTo>
                  <a:pt x="f200" y="f201"/>
                  <a:pt x="f202" y="f203"/>
                  <a:pt x="f204" y="f205"/>
                </a:cubicBezTo>
                <a:cubicBezTo>
                  <a:pt x="f206" y="f207"/>
                  <a:pt x="f208" y="f209"/>
                  <a:pt x="f210" y="f211"/>
                </a:cubicBezTo>
                <a:cubicBezTo>
                  <a:pt x="f212" y="f213"/>
                  <a:pt x="f214" y="f215"/>
                  <a:pt x="f216" y="f217"/>
                </a:cubicBezTo>
                <a:cubicBezTo>
                  <a:pt x="f218" y="f219"/>
                  <a:pt x="f220" y="f221"/>
                  <a:pt x="f222" y="f223"/>
                </a:cubicBezTo>
                <a:cubicBezTo>
                  <a:pt x="f224" y="f225"/>
                  <a:pt x="f226" y="f227"/>
                  <a:pt x="f228" y="f229"/>
                </a:cubicBezTo>
                <a:cubicBezTo>
                  <a:pt x="f230" y="f231"/>
                  <a:pt x="f232" y="f233"/>
                  <a:pt x="f234" y="f235"/>
                </a:cubicBezTo>
                <a:cubicBezTo>
                  <a:pt x="f236" y="f237"/>
                  <a:pt x="f238" y="f239"/>
                  <a:pt x="f240" y="f241"/>
                </a:cubicBezTo>
                <a:cubicBezTo>
                  <a:pt x="f242" y="f243"/>
                  <a:pt x="f244" y="f245"/>
                  <a:pt x="f246" y="f247"/>
                </a:cubicBezTo>
                <a:cubicBezTo>
                  <a:pt x="f248" y="f249"/>
                  <a:pt x="f250" y="f251"/>
                  <a:pt x="f252" y="f253"/>
                </a:cubicBezTo>
                <a:lnTo>
                  <a:pt x="f6" y="f254"/>
                </a:lnTo>
                <a:lnTo>
                  <a:pt x="f6" y="f255"/>
                </a:lnTo>
                <a:lnTo>
                  <a:pt x="f6" y="f256"/>
                </a:lnTo>
                <a:lnTo>
                  <a:pt x="f6" y="f7"/>
                </a:lnTo>
                <a:lnTo>
                  <a:pt x="f257" y="f7"/>
                </a:lnTo>
                <a:lnTo>
                  <a:pt x="f257" y="f258"/>
                </a:lnTo>
                <a:lnTo>
                  <a:pt x="f5" y="f258"/>
                </a:lnTo>
                <a:lnTo>
                  <a:pt x="f5" y="f259"/>
                </a:lnTo>
                <a:lnTo>
                  <a:pt x="f260" y="f261"/>
                </a:lnTo>
                <a:cubicBezTo>
                  <a:pt x="f262" y="f263"/>
                  <a:pt x="f264" y="f265"/>
                  <a:pt x="f266" y="f267"/>
                </a:cubicBezTo>
                <a:cubicBezTo>
                  <a:pt x="f268" y="f269"/>
                  <a:pt x="f270" y="f271"/>
                  <a:pt x="f8" y="f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Freeform: Shape 13">
            <a:extLst>
              <a:ext uri="{FF2B5EF4-FFF2-40B4-BE49-F238E27FC236}">
                <a16:creationId xmlns:a16="http://schemas.microsoft.com/office/drawing/2014/main" id="{7D71C681-B5B7-F5DB-DFAF-F23A69F9864D}"/>
              </a:ext>
            </a:extLst>
          </p:cNvPr>
          <p:cNvSpPr>
            <a:spLocks noMove="1" noResize="1"/>
          </p:cNvSpPr>
          <p:nvPr/>
        </p:nvSpPr>
        <p:spPr>
          <a:xfrm>
            <a:off x="525414" y="493510"/>
            <a:ext cx="11165080" cy="58328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00300"/>
              <a:gd name="f7" fmla="+- 0 0 -90"/>
              <a:gd name="f8" fmla="*/ f3 1 2400300"/>
              <a:gd name="f9" fmla="*/ f4 1 2400300"/>
              <a:gd name="f10" fmla="val f5"/>
              <a:gd name="f11" fmla="val f6"/>
              <a:gd name="f12" fmla="*/ f7 f0 1"/>
              <a:gd name="f13" fmla="+- f11 0 f10"/>
              <a:gd name="f14" fmla="*/ f12 1 f2"/>
              <a:gd name="f15" fmla="*/ f13 1 2400300"/>
              <a:gd name="f16" fmla="*/ 0 f13 1"/>
              <a:gd name="f17" fmla="*/ 2400300 f13 1"/>
              <a:gd name="f18" fmla="+- f14 0 f1"/>
              <a:gd name="f19" fmla="*/ f16 1 2400300"/>
              <a:gd name="f20" fmla="*/ f17 1 2400300"/>
              <a:gd name="f21" fmla="*/ f10 1 f15"/>
              <a:gd name="f22" fmla="*/ f11 1 f15"/>
              <a:gd name="f23" fmla="*/ f19 1 f15"/>
              <a:gd name="f24" fmla="*/ f20 1 f15"/>
              <a:gd name="f25" fmla="*/ f21 f8 1"/>
              <a:gd name="f26" fmla="*/ f22 f8 1"/>
              <a:gd name="f27" fmla="*/ f22 f9 1"/>
              <a:gd name="f28" fmla="*/ f21 f9 1"/>
              <a:gd name="f29" fmla="*/ f23 f8 1"/>
              <a:gd name="f30" fmla="*/ f23 f9 1"/>
              <a:gd name="f31" fmla="*/ f24 f8 1"/>
              <a:gd name="f32" fmla="*/ f24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">
                <a:pos x="f29" y="f30"/>
              </a:cxn>
              <a:cxn ang="f18">
                <a:pos x="f31" y="f30"/>
              </a:cxn>
              <a:cxn ang="f18">
                <a:pos x="f31" y="f32"/>
              </a:cxn>
              <a:cxn ang="f18">
                <a:pos x="f29" y="f32"/>
              </a:cxn>
            </a:cxnLst>
            <a:rect l="f25" t="f28" r="f26" b="f27"/>
            <a:pathLst>
              <a:path w="2400300" h="24003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close/>
              </a:path>
            </a:pathLst>
          </a:custGeom>
          <a:solidFill>
            <a:srgbClr val="F5F6F5"/>
          </a:solidFill>
          <a:ln cap="flat">
            <a:noFill/>
            <a:prstDash val="solid"/>
          </a:ln>
          <a:effectLst>
            <a:outerShdw dist="25402" dir="4800556" algn="tl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5" name="Zástupný obsah 4" descr="Obsah obrázku kreslené, snímek obrazovky&#10;&#10;Popis byl vytvořen automaticky">
            <a:extLst>
              <a:ext uri="{FF2B5EF4-FFF2-40B4-BE49-F238E27FC236}">
                <a16:creationId xmlns:a16="http://schemas.microsoft.com/office/drawing/2014/main" id="{E7DA25FC-6E31-4EF9-C069-537611E7A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3679" r="8001" b="1"/>
          <a:stretch>
            <a:fillRect/>
          </a:stretch>
        </p:blipFill>
        <p:spPr>
          <a:xfrm rot="5400013">
            <a:off x="3353301" y="-2017244"/>
            <a:ext cx="5503499" cy="10849145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45185C4-5FF0-C0BF-6D6D-2F1657377A95}"/>
              </a:ext>
            </a:extLst>
          </p:cNvPr>
          <p:cNvSpPr txBox="1"/>
          <p:nvPr/>
        </p:nvSpPr>
        <p:spPr>
          <a:xfrm>
            <a:off x="1769098" y="698921"/>
            <a:ext cx="8814057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FF0000"/>
                </a:solidFill>
                <a:uFillTx/>
                <a:latin typeface="Amasis MT Pro Medium" pitchFamily="18"/>
              </a:rPr>
              <a:t>Vlak si rychle letí, pro radost nás i našich dětí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367</Words>
  <Application>Microsoft Office PowerPoint</Application>
  <PresentationFormat>Širokoúhlá obrazovka</PresentationFormat>
  <Paragraphs>113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Amasis MT Pro Medium</vt:lpstr>
      <vt:lpstr>Aptos</vt:lpstr>
      <vt:lpstr>Aptos Display</vt:lpstr>
      <vt:lpstr>Arial</vt:lpstr>
      <vt:lpstr>Wingdings</vt:lpstr>
      <vt:lpstr>Motiv Office</vt:lpstr>
      <vt:lpstr>SvětloJet</vt:lpstr>
      <vt:lpstr>Prezentace aplikace PowerPoint</vt:lpstr>
      <vt:lpstr>KDO JSME?</vt:lpstr>
      <vt:lpstr>Mapa působnosti</vt:lpstr>
      <vt:lpstr>Prodáváme i merch</vt:lpstr>
      <vt:lpstr>Merč</vt:lpstr>
      <vt:lpstr>propagace</vt:lpstr>
      <vt:lpstr>Pro cestující</vt:lpstr>
      <vt:lpstr>Prezentace aplikace PowerPoint</vt:lpstr>
      <vt:lpstr>Prezentace aplikace PowerPoint</vt:lpstr>
      <vt:lpstr>Nábor nových zaměstnanců</vt:lpstr>
      <vt:lpstr>Prezentace aplikace PowerPoint</vt:lpstr>
      <vt:lpstr>uniformy</vt:lpstr>
      <vt:lpstr>Prezentace aplikace PowerPoint</vt:lpstr>
      <vt:lpstr>Zbarvení vozidel</vt:lpstr>
      <vt:lpstr>HNACÍ VOZIDLA</vt:lpstr>
      <vt:lpstr>OSOBNÍ VOZY</vt:lpstr>
      <vt:lpstr>Vozový park</vt:lpstr>
      <vt:lpstr>Aplikace FireFly</vt:lpstr>
      <vt:lpstr>Prezentace aplikace PowerPoint</vt:lpstr>
      <vt:lpstr>konec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SvětloJet</dc:title>
  <dc:creator>Michal Blahuš</dc:creator>
  <cp:lastModifiedBy>Michal Blahuš</cp:lastModifiedBy>
  <cp:revision>17</cp:revision>
  <dcterms:created xsi:type="dcterms:W3CDTF">2024-04-02T18:01:53Z</dcterms:created>
  <dcterms:modified xsi:type="dcterms:W3CDTF">2024-06-04T11:57:32Z</dcterms:modified>
</cp:coreProperties>
</file>