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4"/>
  </p:notesMasterIdLst>
  <p:handoutMasterIdLst>
    <p:handoutMasterId r:id="rId15"/>
  </p:handoutMasterIdLst>
  <p:sldIdLst>
    <p:sldId id="256" r:id="rId5"/>
    <p:sldId id="266" r:id="rId6"/>
    <p:sldId id="303" r:id="rId7"/>
    <p:sldId id="304" r:id="rId8"/>
    <p:sldId id="305" r:id="rId9"/>
    <p:sldId id="306" r:id="rId10"/>
    <p:sldId id="284" r:id="rId11"/>
    <p:sldId id="288" r:id="rId12"/>
    <p:sldId id="29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32920A-2D0C-FE48-A8A6-4EFB7E6AF612}" v="135" dt="2023-03-25T16:52:21.234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45" autoAdjust="0"/>
    <p:restoredTop sz="87723" autoAdjust="0"/>
  </p:normalViewPr>
  <p:slideViewPr>
    <p:cSldViewPr snapToGrid="0">
      <p:cViewPr varScale="1">
        <p:scale>
          <a:sx n="104" d="100"/>
          <a:sy n="104" d="100"/>
        </p:scale>
        <p:origin x="224" y="240"/>
      </p:cViewPr>
      <p:guideLst/>
    </p:cSldViewPr>
  </p:slideViewPr>
  <p:outlineViewPr>
    <p:cViewPr>
      <p:scale>
        <a:sx n="33" d="100"/>
        <a:sy n="33" d="100"/>
      </p:scale>
      <p:origin x="0" y="-5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54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kar Matej" userId="e4414553-5523-4a94-9ea1-9f4c9c59c079" providerId="ADAL" clId="{6332920A-2D0C-FE48-A8A6-4EFB7E6AF612}"/>
    <pc:docChg chg="undo custSel addSld delSld modSld sldOrd">
      <pc:chgData name="Pekar Matej" userId="e4414553-5523-4a94-9ea1-9f4c9c59c079" providerId="ADAL" clId="{6332920A-2D0C-FE48-A8A6-4EFB7E6AF612}" dt="2023-03-25T16:56:01.906" v="2434" actId="20577"/>
      <pc:docMkLst>
        <pc:docMk/>
      </pc:docMkLst>
      <pc:sldChg chg="addSp delSp modSp mod modTransition modNotesTx">
        <pc:chgData name="Pekar Matej" userId="e4414553-5523-4a94-9ea1-9f4c9c59c079" providerId="ADAL" clId="{6332920A-2D0C-FE48-A8A6-4EFB7E6AF612}" dt="2023-03-15T21:44:34.349" v="1266"/>
        <pc:sldMkLst>
          <pc:docMk/>
          <pc:sldMk cId="3111549375" sldId="256"/>
        </pc:sldMkLst>
        <pc:spChg chg="add del mod">
          <ac:chgData name="Pekar Matej" userId="e4414553-5523-4a94-9ea1-9f4c9c59c079" providerId="ADAL" clId="{6332920A-2D0C-FE48-A8A6-4EFB7E6AF612}" dt="2023-03-15T21:35:31.475" v="1223" actId="26606"/>
          <ac:spMkLst>
            <pc:docMk/>
            <pc:sldMk cId="3111549375" sldId="256"/>
            <ac:spMk id="3" creationId="{A1FD0CB4-4859-3600-243F-1BBBBE49B7F5}"/>
          </ac:spMkLst>
        </pc:spChg>
        <pc:spChg chg="mod">
          <ac:chgData name="Pekar Matej" userId="e4414553-5523-4a94-9ea1-9f4c9c59c079" providerId="ADAL" clId="{6332920A-2D0C-FE48-A8A6-4EFB7E6AF612}" dt="2023-03-15T21:35:31.475" v="1223" actId="26606"/>
          <ac:spMkLst>
            <pc:docMk/>
            <pc:sldMk cId="3111549375" sldId="256"/>
            <ac:spMk id="7" creationId="{0814B6A3-5F3E-4909-8ED5-87FE82492264}"/>
          </ac:spMkLst>
        </pc:spChg>
        <pc:spChg chg="mod">
          <ac:chgData name="Pekar Matej" userId="e4414553-5523-4a94-9ea1-9f4c9c59c079" providerId="ADAL" clId="{6332920A-2D0C-FE48-A8A6-4EFB7E6AF612}" dt="2023-03-15T21:35:31.475" v="1223" actId="26606"/>
          <ac:spMkLst>
            <pc:docMk/>
            <pc:sldMk cId="3111549375" sldId="256"/>
            <ac:spMk id="8" creationId="{4B0552E2-3F84-4A73-A16B-C54043C663D5}"/>
          </ac:spMkLst>
        </pc:spChg>
        <pc:spChg chg="add del">
          <ac:chgData name="Pekar Matej" userId="e4414553-5523-4a94-9ea1-9f4c9c59c079" providerId="ADAL" clId="{6332920A-2D0C-FE48-A8A6-4EFB7E6AF612}" dt="2023-03-15T21:35:31.453" v="1222" actId="26606"/>
          <ac:spMkLst>
            <pc:docMk/>
            <pc:sldMk cId="3111549375" sldId="256"/>
            <ac:spMk id="1031" creationId="{1ED69555-EE48-4B19-812B-4E1068DBF976}"/>
          </ac:spMkLst>
        </pc:spChg>
        <pc:spChg chg="add del">
          <ac:chgData name="Pekar Matej" userId="e4414553-5523-4a94-9ea1-9f4c9c59c079" providerId="ADAL" clId="{6332920A-2D0C-FE48-A8A6-4EFB7E6AF612}" dt="2023-03-15T21:35:31.453" v="1222" actId="26606"/>
          <ac:spMkLst>
            <pc:docMk/>
            <pc:sldMk cId="3111549375" sldId="256"/>
            <ac:spMk id="1033" creationId="{57AEB73D-F521-4B19-820F-12DB6BCC8406}"/>
          </ac:spMkLst>
        </pc:spChg>
        <pc:spChg chg="add del">
          <ac:chgData name="Pekar Matej" userId="e4414553-5523-4a94-9ea1-9f4c9c59c079" providerId="ADAL" clId="{6332920A-2D0C-FE48-A8A6-4EFB7E6AF612}" dt="2023-03-15T21:35:31.453" v="1222" actId="26606"/>
          <ac:spMkLst>
            <pc:docMk/>
            <pc:sldMk cId="3111549375" sldId="256"/>
            <ac:spMk id="1035" creationId="{6B72EEBA-3A5D-41CE-8465-A45A0F65674E}"/>
          </ac:spMkLst>
        </pc:spChg>
        <pc:spChg chg="add del">
          <ac:chgData name="Pekar Matej" userId="e4414553-5523-4a94-9ea1-9f4c9c59c079" providerId="ADAL" clId="{6332920A-2D0C-FE48-A8A6-4EFB7E6AF612}" dt="2023-03-15T21:35:31.453" v="1222" actId="26606"/>
          <ac:spMkLst>
            <pc:docMk/>
            <pc:sldMk cId="3111549375" sldId="256"/>
            <ac:spMk id="1037" creationId="{EA164D6B-6878-4B9F-A2D0-985D39B17B46}"/>
          </ac:spMkLst>
        </pc:spChg>
        <pc:spChg chg="add del">
          <ac:chgData name="Pekar Matej" userId="e4414553-5523-4a94-9ea1-9f4c9c59c079" providerId="ADAL" clId="{6332920A-2D0C-FE48-A8A6-4EFB7E6AF612}" dt="2023-03-15T21:35:31.453" v="1222" actId="26606"/>
          <ac:spMkLst>
            <pc:docMk/>
            <pc:sldMk cId="3111549375" sldId="256"/>
            <ac:spMk id="1039" creationId="{2A175829-70EA-4A6D-978C-4D0923059C3D}"/>
          </ac:spMkLst>
        </pc:spChg>
        <pc:spChg chg="add del">
          <ac:chgData name="Pekar Matej" userId="e4414553-5523-4a94-9ea1-9f4c9c59c079" providerId="ADAL" clId="{6332920A-2D0C-FE48-A8A6-4EFB7E6AF612}" dt="2023-03-15T21:35:31.453" v="1222" actId="26606"/>
          <ac:spMkLst>
            <pc:docMk/>
            <pc:sldMk cId="3111549375" sldId="256"/>
            <ac:spMk id="1041" creationId="{EE5D2B4A-3399-4CCF-A171-7F8B1BF54596}"/>
          </ac:spMkLst>
        </pc:spChg>
        <pc:spChg chg="add del">
          <ac:chgData name="Pekar Matej" userId="e4414553-5523-4a94-9ea1-9f4c9c59c079" providerId="ADAL" clId="{6332920A-2D0C-FE48-A8A6-4EFB7E6AF612}" dt="2023-03-15T21:35:31.453" v="1222" actId="26606"/>
          <ac:spMkLst>
            <pc:docMk/>
            <pc:sldMk cId="3111549375" sldId="256"/>
            <ac:spMk id="1043" creationId="{A894967F-D57B-433D-9A92-5C82B10CFD78}"/>
          </ac:spMkLst>
        </pc:spChg>
        <pc:spChg chg="add del">
          <ac:chgData name="Pekar Matej" userId="e4414553-5523-4a94-9ea1-9f4c9c59c079" providerId="ADAL" clId="{6332920A-2D0C-FE48-A8A6-4EFB7E6AF612}" dt="2023-03-15T21:35:31.453" v="1222" actId="26606"/>
          <ac:spMkLst>
            <pc:docMk/>
            <pc:sldMk cId="3111549375" sldId="256"/>
            <ac:spMk id="1045" creationId="{41828A56-78F8-49CB-B2C3-4C7C093B875A}"/>
          </ac:spMkLst>
        </pc:spChg>
        <pc:spChg chg="add del">
          <ac:chgData name="Pekar Matej" userId="e4414553-5523-4a94-9ea1-9f4c9c59c079" providerId="ADAL" clId="{6332920A-2D0C-FE48-A8A6-4EFB7E6AF612}" dt="2023-03-15T21:35:31.453" v="1222" actId="26606"/>
          <ac:spMkLst>
            <pc:docMk/>
            <pc:sldMk cId="3111549375" sldId="256"/>
            <ac:spMk id="1047" creationId="{BB57D892-A065-4003-93F3-65AB1A248371}"/>
          </ac:spMkLst>
        </pc:spChg>
        <pc:spChg chg="add del">
          <ac:chgData name="Pekar Matej" userId="e4414553-5523-4a94-9ea1-9f4c9c59c079" providerId="ADAL" clId="{6332920A-2D0C-FE48-A8A6-4EFB7E6AF612}" dt="2023-03-15T21:35:31.453" v="1222" actId="26606"/>
          <ac:spMkLst>
            <pc:docMk/>
            <pc:sldMk cId="3111549375" sldId="256"/>
            <ac:spMk id="1049" creationId="{985AAE23-FCB6-4663-907C-0110B0FDC58E}"/>
          </ac:spMkLst>
        </pc:spChg>
        <pc:spChg chg="add del">
          <ac:chgData name="Pekar Matej" userId="e4414553-5523-4a94-9ea1-9f4c9c59c079" providerId="ADAL" clId="{6332920A-2D0C-FE48-A8A6-4EFB7E6AF612}" dt="2023-03-15T21:35:31.453" v="1222" actId="26606"/>
          <ac:spMkLst>
            <pc:docMk/>
            <pc:sldMk cId="3111549375" sldId="256"/>
            <ac:spMk id="1051" creationId="{BEA1DA1C-6CE0-4AE4-918F-CC0E685C5F0F}"/>
          </ac:spMkLst>
        </pc:spChg>
        <pc:spChg chg="add del">
          <ac:chgData name="Pekar Matej" userId="e4414553-5523-4a94-9ea1-9f4c9c59c079" providerId="ADAL" clId="{6332920A-2D0C-FE48-A8A6-4EFB7E6AF612}" dt="2023-03-15T21:35:31.453" v="1222" actId="26606"/>
          <ac:spMkLst>
            <pc:docMk/>
            <pc:sldMk cId="3111549375" sldId="256"/>
            <ac:spMk id="1053" creationId="{9C67C3D3-B919-4C65-907E-45C21C631E42}"/>
          </ac:spMkLst>
        </pc:spChg>
        <pc:spChg chg="add del">
          <ac:chgData name="Pekar Matej" userId="e4414553-5523-4a94-9ea1-9f4c9c59c079" providerId="ADAL" clId="{6332920A-2D0C-FE48-A8A6-4EFB7E6AF612}" dt="2023-03-15T21:35:31.453" v="1222" actId="26606"/>
          <ac:spMkLst>
            <pc:docMk/>
            <pc:sldMk cId="3111549375" sldId="256"/>
            <ac:spMk id="1055" creationId="{9BCBF7BE-192C-47B7-816B-8213C256E8AB}"/>
          </ac:spMkLst>
        </pc:spChg>
        <pc:spChg chg="add">
          <ac:chgData name="Pekar Matej" userId="e4414553-5523-4a94-9ea1-9f4c9c59c079" providerId="ADAL" clId="{6332920A-2D0C-FE48-A8A6-4EFB7E6AF612}" dt="2023-03-15T21:35:31.475" v="1223" actId="26606"/>
          <ac:spMkLst>
            <pc:docMk/>
            <pc:sldMk cId="3111549375" sldId="256"/>
            <ac:spMk id="1057" creationId="{1ED69555-EE48-4B19-812B-4E1068DBF976}"/>
          </ac:spMkLst>
        </pc:spChg>
        <pc:spChg chg="add">
          <ac:chgData name="Pekar Matej" userId="e4414553-5523-4a94-9ea1-9f4c9c59c079" providerId="ADAL" clId="{6332920A-2D0C-FE48-A8A6-4EFB7E6AF612}" dt="2023-03-15T21:35:31.475" v="1223" actId="26606"/>
          <ac:spMkLst>
            <pc:docMk/>
            <pc:sldMk cId="3111549375" sldId="256"/>
            <ac:spMk id="1058" creationId="{57AEB73D-F521-4B19-820F-12DB6BCC8406}"/>
          </ac:spMkLst>
        </pc:spChg>
        <pc:spChg chg="add">
          <ac:chgData name="Pekar Matej" userId="e4414553-5523-4a94-9ea1-9f4c9c59c079" providerId="ADAL" clId="{6332920A-2D0C-FE48-A8A6-4EFB7E6AF612}" dt="2023-03-15T21:35:31.475" v="1223" actId="26606"/>
          <ac:spMkLst>
            <pc:docMk/>
            <pc:sldMk cId="3111549375" sldId="256"/>
            <ac:spMk id="1059" creationId="{6B72EEBA-3A5D-41CE-8465-A45A0F65674E}"/>
          </ac:spMkLst>
        </pc:spChg>
        <pc:spChg chg="add">
          <ac:chgData name="Pekar Matej" userId="e4414553-5523-4a94-9ea1-9f4c9c59c079" providerId="ADAL" clId="{6332920A-2D0C-FE48-A8A6-4EFB7E6AF612}" dt="2023-03-15T21:35:31.475" v="1223" actId="26606"/>
          <ac:spMkLst>
            <pc:docMk/>
            <pc:sldMk cId="3111549375" sldId="256"/>
            <ac:spMk id="1060" creationId="{EA164D6B-6878-4B9F-A2D0-985D39B17B46}"/>
          </ac:spMkLst>
        </pc:spChg>
        <pc:spChg chg="add">
          <ac:chgData name="Pekar Matej" userId="e4414553-5523-4a94-9ea1-9f4c9c59c079" providerId="ADAL" clId="{6332920A-2D0C-FE48-A8A6-4EFB7E6AF612}" dt="2023-03-15T21:35:31.475" v="1223" actId="26606"/>
          <ac:spMkLst>
            <pc:docMk/>
            <pc:sldMk cId="3111549375" sldId="256"/>
            <ac:spMk id="1061" creationId="{2A175829-70EA-4A6D-978C-4D0923059C3D}"/>
          </ac:spMkLst>
        </pc:spChg>
        <pc:spChg chg="add">
          <ac:chgData name="Pekar Matej" userId="e4414553-5523-4a94-9ea1-9f4c9c59c079" providerId="ADAL" clId="{6332920A-2D0C-FE48-A8A6-4EFB7E6AF612}" dt="2023-03-15T21:35:31.475" v="1223" actId="26606"/>
          <ac:spMkLst>
            <pc:docMk/>
            <pc:sldMk cId="3111549375" sldId="256"/>
            <ac:spMk id="1062" creationId="{EE5D2B4A-3399-4CCF-A171-7F8B1BF54596}"/>
          </ac:spMkLst>
        </pc:spChg>
        <pc:spChg chg="add">
          <ac:chgData name="Pekar Matej" userId="e4414553-5523-4a94-9ea1-9f4c9c59c079" providerId="ADAL" clId="{6332920A-2D0C-FE48-A8A6-4EFB7E6AF612}" dt="2023-03-15T21:35:31.475" v="1223" actId="26606"/>
          <ac:spMkLst>
            <pc:docMk/>
            <pc:sldMk cId="3111549375" sldId="256"/>
            <ac:spMk id="1063" creationId="{A894967F-D57B-433D-9A92-5C82B10CFD78}"/>
          </ac:spMkLst>
        </pc:spChg>
        <pc:spChg chg="add">
          <ac:chgData name="Pekar Matej" userId="e4414553-5523-4a94-9ea1-9f4c9c59c079" providerId="ADAL" clId="{6332920A-2D0C-FE48-A8A6-4EFB7E6AF612}" dt="2023-03-15T21:35:31.475" v="1223" actId="26606"/>
          <ac:spMkLst>
            <pc:docMk/>
            <pc:sldMk cId="3111549375" sldId="256"/>
            <ac:spMk id="1064" creationId="{BB57D892-A065-4003-93F3-65AB1A248371}"/>
          </ac:spMkLst>
        </pc:spChg>
        <pc:spChg chg="add">
          <ac:chgData name="Pekar Matej" userId="e4414553-5523-4a94-9ea1-9f4c9c59c079" providerId="ADAL" clId="{6332920A-2D0C-FE48-A8A6-4EFB7E6AF612}" dt="2023-03-15T21:35:31.475" v="1223" actId="26606"/>
          <ac:spMkLst>
            <pc:docMk/>
            <pc:sldMk cId="3111549375" sldId="256"/>
            <ac:spMk id="1065" creationId="{985AAE23-FCB6-4663-907C-0110B0FDC58E}"/>
          </ac:spMkLst>
        </pc:spChg>
        <pc:spChg chg="add">
          <ac:chgData name="Pekar Matej" userId="e4414553-5523-4a94-9ea1-9f4c9c59c079" providerId="ADAL" clId="{6332920A-2D0C-FE48-A8A6-4EFB7E6AF612}" dt="2023-03-15T21:35:31.475" v="1223" actId="26606"/>
          <ac:spMkLst>
            <pc:docMk/>
            <pc:sldMk cId="3111549375" sldId="256"/>
            <ac:spMk id="1066" creationId="{BEA1DA1C-6CE0-4AE4-918F-CC0E685C5F0F}"/>
          </ac:spMkLst>
        </pc:spChg>
        <pc:spChg chg="add">
          <ac:chgData name="Pekar Matej" userId="e4414553-5523-4a94-9ea1-9f4c9c59c079" providerId="ADAL" clId="{6332920A-2D0C-FE48-A8A6-4EFB7E6AF612}" dt="2023-03-15T21:35:31.475" v="1223" actId="26606"/>
          <ac:spMkLst>
            <pc:docMk/>
            <pc:sldMk cId="3111549375" sldId="256"/>
            <ac:spMk id="1067" creationId="{9C67C3D3-B919-4C65-907E-45C21C631E42}"/>
          </ac:spMkLst>
        </pc:spChg>
        <pc:spChg chg="add">
          <ac:chgData name="Pekar Matej" userId="e4414553-5523-4a94-9ea1-9f4c9c59c079" providerId="ADAL" clId="{6332920A-2D0C-FE48-A8A6-4EFB7E6AF612}" dt="2023-03-15T21:35:31.475" v="1223" actId="26606"/>
          <ac:spMkLst>
            <pc:docMk/>
            <pc:sldMk cId="3111549375" sldId="256"/>
            <ac:spMk id="1068" creationId="{9BCBF7BE-192C-47B7-816B-8213C256E8AB}"/>
          </ac:spMkLst>
        </pc:spChg>
        <pc:picChg chg="del">
          <ac:chgData name="Pekar Matej" userId="e4414553-5523-4a94-9ea1-9f4c9c59c079" providerId="ADAL" clId="{6332920A-2D0C-FE48-A8A6-4EFB7E6AF612}" dt="2023-03-15T21:34:57.218" v="1220" actId="478"/>
          <ac:picMkLst>
            <pc:docMk/>
            <pc:sldMk cId="3111549375" sldId="256"/>
            <ac:picMk id="41" creationId="{9FB4A3D7-302B-4FAB-B9BD-5F75A796AC7C}"/>
          </ac:picMkLst>
        </pc:picChg>
        <pc:picChg chg="add mod">
          <ac:chgData name="Pekar Matej" userId="e4414553-5523-4a94-9ea1-9f4c9c59c079" providerId="ADAL" clId="{6332920A-2D0C-FE48-A8A6-4EFB7E6AF612}" dt="2023-03-15T21:36:18.102" v="1225" actId="18131"/>
          <ac:picMkLst>
            <pc:docMk/>
            <pc:sldMk cId="3111549375" sldId="256"/>
            <ac:picMk id="1026" creationId="{78C3D590-0CA4-CB65-42EC-20D3B647F96E}"/>
          </ac:picMkLst>
        </pc:picChg>
      </pc:sldChg>
      <pc:sldChg chg="addSp delSp modSp mod modTransition setBg">
        <pc:chgData name="Pekar Matej" userId="e4414553-5523-4a94-9ea1-9f4c9c59c079" providerId="ADAL" clId="{6332920A-2D0C-FE48-A8A6-4EFB7E6AF612}" dt="2023-03-25T16:52:21.234" v="2360" actId="20577"/>
        <pc:sldMkLst>
          <pc:docMk/>
          <pc:sldMk cId="3318299500" sldId="266"/>
        </pc:sldMkLst>
        <pc:spChg chg="add del mod">
          <ac:chgData name="Pekar Matej" userId="e4414553-5523-4a94-9ea1-9f4c9c59c079" providerId="ADAL" clId="{6332920A-2D0C-FE48-A8A6-4EFB7E6AF612}" dt="2023-03-15T21:39:13.653" v="1236" actId="26606"/>
          <ac:spMkLst>
            <pc:docMk/>
            <pc:sldMk cId="3318299500" sldId="266"/>
            <ac:spMk id="3" creationId="{AD74ADA8-2ECE-A313-6070-41A4ABD6CB3A}"/>
          </ac:spMkLst>
        </pc:spChg>
        <pc:spChg chg="mod">
          <ac:chgData name="Pekar Matej" userId="e4414553-5523-4a94-9ea1-9f4c9c59c079" providerId="ADAL" clId="{6332920A-2D0C-FE48-A8A6-4EFB7E6AF612}" dt="2023-03-15T21:40:54.082" v="1250" actId="26606"/>
          <ac:spMkLst>
            <pc:docMk/>
            <pc:sldMk cId="3318299500" sldId="266"/>
            <ac:spMk id="4" creationId="{FFDE6B89-9484-4E50-8387-C55E031D8549}"/>
          </ac:spMkLst>
        </pc:spChg>
        <pc:spChg chg="del mod ord">
          <ac:chgData name="Pekar Matej" userId="e4414553-5523-4a94-9ea1-9f4c9c59c079" providerId="ADAL" clId="{6332920A-2D0C-FE48-A8A6-4EFB7E6AF612}" dt="2023-03-15T21:38:25.721" v="1231" actId="26606"/>
          <ac:spMkLst>
            <pc:docMk/>
            <pc:sldMk cId="3318299500" sldId="266"/>
            <ac:spMk id="5" creationId="{30EB58E2-A9A0-481A-8B5B-381B836CE40B}"/>
          </ac:spMkLst>
        </pc:spChg>
        <pc:spChg chg="add del mod">
          <ac:chgData name="Pekar Matej" userId="e4414553-5523-4a94-9ea1-9f4c9c59c079" providerId="ADAL" clId="{6332920A-2D0C-FE48-A8A6-4EFB7E6AF612}" dt="2023-03-15T21:40:54.082" v="1250" actId="26606"/>
          <ac:spMkLst>
            <pc:docMk/>
            <pc:sldMk cId="3318299500" sldId="266"/>
            <ac:spMk id="23" creationId="{C50BB1C4-223C-42B9-AF6A-F40E305B1A0E}"/>
          </ac:spMkLst>
        </pc:spChg>
        <pc:spChg chg="mod ord">
          <ac:chgData name="Pekar Matej" userId="e4414553-5523-4a94-9ea1-9f4c9c59c079" providerId="ADAL" clId="{6332920A-2D0C-FE48-A8A6-4EFB7E6AF612}" dt="2023-03-15T21:39:13.653" v="1236" actId="26606"/>
          <ac:spMkLst>
            <pc:docMk/>
            <pc:sldMk cId="3318299500" sldId="266"/>
            <ac:spMk id="24" creationId="{29B547D4-09F9-49AB-B5C7-2EDDB233C78D}"/>
          </ac:spMkLst>
        </pc:spChg>
        <pc:spChg chg="add del">
          <ac:chgData name="Pekar Matej" userId="e4414553-5523-4a94-9ea1-9f4c9c59c079" providerId="ADAL" clId="{6332920A-2D0C-FE48-A8A6-4EFB7E6AF612}" dt="2023-03-15T21:40:54.082" v="1250" actId="26606"/>
          <ac:spMkLst>
            <pc:docMk/>
            <pc:sldMk cId="3318299500" sldId="266"/>
            <ac:spMk id="31" creationId="{0786F82F-1B47-46ED-8EAE-53EF71E59E9A}"/>
          </ac:spMkLst>
        </pc:spChg>
        <pc:spChg chg="add del">
          <ac:chgData name="Pekar Matej" userId="e4414553-5523-4a94-9ea1-9f4c9c59c079" providerId="ADAL" clId="{6332920A-2D0C-FE48-A8A6-4EFB7E6AF612}" dt="2023-03-15T21:40:54.082" v="1250" actId="26606"/>
          <ac:spMkLst>
            <pc:docMk/>
            <pc:sldMk cId="3318299500" sldId="266"/>
            <ac:spMk id="33" creationId="{EF1BAF6F-6275-4646-9C59-331B29B9550F}"/>
          </ac:spMkLst>
        </pc:spChg>
        <pc:spChg chg="add del">
          <ac:chgData name="Pekar Matej" userId="e4414553-5523-4a94-9ea1-9f4c9c59c079" providerId="ADAL" clId="{6332920A-2D0C-FE48-A8A6-4EFB7E6AF612}" dt="2023-03-15T21:40:54.082" v="1250" actId="26606"/>
          <ac:spMkLst>
            <pc:docMk/>
            <pc:sldMk cId="3318299500" sldId="266"/>
            <ac:spMk id="35" creationId="{72526924-84D3-45FB-A5FE-62D8FCBF53B6}"/>
          </ac:spMkLst>
        </pc:spChg>
        <pc:spChg chg="add del">
          <ac:chgData name="Pekar Matej" userId="e4414553-5523-4a94-9ea1-9f4c9c59c079" providerId="ADAL" clId="{6332920A-2D0C-FE48-A8A6-4EFB7E6AF612}" dt="2023-03-15T21:40:54.082" v="1250" actId="26606"/>
          <ac:spMkLst>
            <pc:docMk/>
            <pc:sldMk cId="3318299500" sldId="266"/>
            <ac:spMk id="37" creationId="{5C2A6256-1DD0-4E4B-A8B3-9A711B4DBE0C}"/>
          </ac:spMkLst>
        </pc:spChg>
        <pc:spChg chg="add del">
          <ac:chgData name="Pekar Matej" userId="e4414553-5523-4a94-9ea1-9f4c9c59c079" providerId="ADAL" clId="{6332920A-2D0C-FE48-A8A6-4EFB7E6AF612}" dt="2023-03-15T21:40:54.082" v="1250" actId="26606"/>
          <ac:spMkLst>
            <pc:docMk/>
            <pc:sldMk cId="3318299500" sldId="266"/>
            <ac:spMk id="39" creationId="{41760540-185E-4652-BFD2-9B362EF3BC99}"/>
          </ac:spMkLst>
        </pc:spChg>
        <pc:spChg chg="add del">
          <ac:chgData name="Pekar Matej" userId="e4414553-5523-4a94-9ea1-9f4c9c59c079" providerId="ADAL" clId="{6332920A-2D0C-FE48-A8A6-4EFB7E6AF612}" dt="2023-03-15T21:40:54.082" v="1250" actId="26606"/>
          <ac:spMkLst>
            <pc:docMk/>
            <pc:sldMk cId="3318299500" sldId="266"/>
            <ac:spMk id="41" creationId="{729789F4-85C1-41A0-83EB-992E22210CB9}"/>
          </ac:spMkLst>
        </pc:spChg>
        <pc:spChg chg="add del">
          <ac:chgData name="Pekar Matej" userId="e4414553-5523-4a94-9ea1-9f4c9c59c079" providerId="ADAL" clId="{6332920A-2D0C-FE48-A8A6-4EFB7E6AF612}" dt="2023-03-15T21:40:54.082" v="1250" actId="26606"/>
          <ac:spMkLst>
            <pc:docMk/>
            <pc:sldMk cId="3318299500" sldId="266"/>
            <ac:spMk id="43" creationId="{9D9D367D-6DD2-4A7C-8918-0DCAC297559A}"/>
          </ac:spMkLst>
        </pc:spChg>
        <pc:spChg chg="add del">
          <ac:chgData name="Pekar Matej" userId="e4414553-5523-4a94-9ea1-9f4c9c59c079" providerId="ADAL" clId="{6332920A-2D0C-FE48-A8A6-4EFB7E6AF612}" dt="2023-03-15T21:40:54.003" v="1249" actId="26606"/>
          <ac:spMkLst>
            <pc:docMk/>
            <pc:sldMk cId="3318299500" sldId="266"/>
            <ac:spMk id="48" creationId="{0786F82F-1B47-46ED-8EAE-53EF71E59E9A}"/>
          </ac:spMkLst>
        </pc:spChg>
        <pc:spChg chg="add del">
          <ac:chgData name="Pekar Matej" userId="e4414553-5523-4a94-9ea1-9f4c9c59c079" providerId="ADAL" clId="{6332920A-2D0C-FE48-A8A6-4EFB7E6AF612}" dt="2023-03-15T21:40:54.003" v="1249" actId="26606"/>
          <ac:spMkLst>
            <pc:docMk/>
            <pc:sldMk cId="3318299500" sldId="266"/>
            <ac:spMk id="50" creationId="{EF1BAF6F-6275-4646-9C59-331B29B9550F}"/>
          </ac:spMkLst>
        </pc:spChg>
        <pc:spChg chg="add del">
          <ac:chgData name="Pekar Matej" userId="e4414553-5523-4a94-9ea1-9f4c9c59c079" providerId="ADAL" clId="{6332920A-2D0C-FE48-A8A6-4EFB7E6AF612}" dt="2023-03-15T21:40:54.003" v="1249" actId="26606"/>
          <ac:spMkLst>
            <pc:docMk/>
            <pc:sldMk cId="3318299500" sldId="266"/>
            <ac:spMk id="52" creationId="{2ECA4CB2-9071-41EB-AABB-2D8EB939D0F8}"/>
          </ac:spMkLst>
        </pc:spChg>
        <pc:spChg chg="add del">
          <ac:chgData name="Pekar Matej" userId="e4414553-5523-4a94-9ea1-9f4c9c59c079" providerId="ADAL" clId="{6332920A-2D0C-FE48-A8A6-4EFB7E6AF612}" dt="2023-03-15T21:40:54.003" v="1249" actId="26606"/>
          <ac:spMkLst>
            <pc:docMk/>
            <pc:sldMk cId="3318299500" sldId="266"/>
            <ac:spMk id="54" creationId="{EB86F6BD-9C49-4F4F-99EA-9C5AA31835CD}"/>
          </ac:spMkLst>
        </pc:spChg>
        <pc:spChg chg="add del">
          <ac:chgData name="Pekar Matej" userId="e4414553-5523-4a94-9ea1-9f4c9c59c079" providerId="ADAL" clId="{6332920A-2D0C-FE48-A8A6-4EFB7E6AF612}" dt="2023-03-15T21:40:54.003" v="1249" actId="26606"/>
          <ac:spMkLst>
            <pc:docMk/>
            <pc:sldMk cId="3318299500" sldId="266"/>
            <ac:spMk id="56" creationId="{C7DA365B-E064-481A-A62D-18CD31DB3F13}"/>
          </ac:spMkLst>
        </pc:spChg>
        <pc:spChg chg="add del">
          <ac:chgData name="Pekar Matej" userId="e4414553-5523-4a94-9ea1-9f4c9c59c079" providerId="ADAL" clId="{6332920A-2D0C-FE48-A8A6-4EFB7E6AF612}" dt="2023-03-15T21:40:54.003" v="1249" actId="26606"/>
          <ac:spMkLst>
            <pc:docMk/>
            <pc:sldMk cId="3318299500" sldId="266"/>
            <ac:spMk id="58" creationId="{96DBE49D-AABD-458B-B2DF-4D5FA7D5C7F1}"/>
          </ac:spMkLst>
        </pc:spChg>
        <pc:spChg chg="add del">
          <ac:chgData name="Pekar Matej" userId="e4414553-5523-4a94-9ea1-9f4c9c59c079" providerId="ADAL" clId="{6332920A-2D0C-FE48-A8A6-4EFB7E6AF612}" dt="2023-03-15T21:40:54.003" v="1249" actId="26606"/>
          <ac:spMkLst>
            <pc:docMk/>
            <pc:sldMk cId="3318299500" sldId="266"/>
            <ac:spMk id="60" creationId="{96833CC6-729B-40E8-B891-D93467E34B1D}"/>
          </ac:spMkLst>
        </pc:spChg>
        <pc:spChg chg="add del">
          <ac:chgData name="Pekar Matej" userId="e4414553-5523-4a94-9ea1-9f4c9c59c079" providerId="ADAL" clId="{6332920A-2D0C-FE48-A8A6-4EFB7E6AF612}" dt="2023-03-15T21:40:54.003" v="1249" actId="26606"/>
          <ac:spMkLst>
            <pc:docMk/>
            <pc:sldMk cId="3318299500" sldId="266"/>
            <ac:spMk id="62" creationId="{A5757897-7307-46AF-923D-FF5BF45DD009}"/>
          </ac:spMkLst>
        </pc:spChg>
        <pc:spChg chg="add">
          <ac:chgData name="Pekar Matej" userId="e4414553-5523-4a94-9ea1-9f4c9c59c079" providerId="ADAL" clId="{6332920A-2D0C-FE48-A8A6-4EFB7E6AF612}" dt="2023-03-15T21:40:54.082" v="1250" actId="26606"/>
          <ac:spMkLst>
            <pc:docMk/>
            <pc:sldMk cId="3318299500" sldId="266"/>
            <ac:spMk id="64" creationId="{CA212158-300D-44D0-9CCE-472C3F669EE1}"/>
          </ac:spMkLst>
        </pc:spChg>
        <pc:spChg chg="add">
          <ac:chgData name="Pekar Matej" userId="e4414553-5523-4a94-9ea1-9f4c9c59c079" providerId="ADAL" clId="{6332920A-2D0C-FE48-A8A6-4EFB7E6AF612}" dt="2023-03-15T21:40:54.082" v="1250" actId="26606"/>
          <ac:spMkLst>
            <pc:docMk/>
            <pc:sldMk cId="3318299500" sldId="266"/>
            <ac:spMk id="65" creationId="{0786F82F-1B47-46ED-8EAE-53EF71E59E9A}"/>
          </ac:spMkLst>
        </pc:spChg>
        <pc:spChg chg="add">
          <ac:chgData name="Pekar Matej" userId="e4414553-5523-4a94-9ea1-9f4c9c59c079" providerId="ADAL" clId="{6332920A-2D0C-FE48-A8A6-4EFB7E6AF612}" dt="2023-03-15T21:40:54.082" v="1250" actId="26606"/>
          <ac:spMkLst>
            <pc:docMk/>
            <pc:sldMk cId="3318299500" sldId="266"/>
            <ac:spMk id="66" creationId="{988521F4-D44A-42C5-9BDB-5CA25554098B}"/>
          </ac:spMkLst>
        </pc:spChg>
        <pc:spChg chg="add">
          <ac:chgData name="Pekar Matej" userId="e4414553-5523-4a94-9ea1-9f4c9c59c079" providerId="ADAL" clId="{6332920A-2D0C-FE48-A8A6-4EFB7E6AF612}" dt="2023-03-15T21:40:54.082" v="1250" actId="26606"/>
          <ac:spMkLst>
            <pc:docMk/>
            <pc:sldMk cId="3318299500" sldId="266"/>
            <ac:spMk id="67" creationId="{EF1BAF6F-6275-4646-9C59-331B29B9550F}"/>
          </ac:spMkLst>
        </pc:spChg>
        <pc:spChg chg="add">
          <ac:chgData name="Pekar Matej" userId="e4414553-5523-4a94-9ea1-9f4c9c59c079" providerId="ADAL" clId="{6332920A-2D0C-FE48-A8A6-4EFB7E6AF612}" dt="2023-03-15T21:40:54.082" v="1250" actId="26606"/>
          <ac:spMkLst>
            <pc:docMk/>
            <pc:sldMk cId="3318299500" sldId="266"/>
            <ac:spMk id="68" creationId="{099405E2-1A96-4DBA-A9DC-4C2A1B421CA9}"/>
          </ac:spMkLst>
        </pc:spChg>
        <pc:spChg chg="add">
          <ac:chgData name="Pekar Matej" userId="e4414553-5523-4a94-9ea1-9f4c9c59c079" providerId="ADAL" clId="{6332920A-2D0C-FE48-A8A6-4EFB7E6AF612}" dt="2023-03-15T21:40:54.082" v="1250" actId="26606"/>
          <ac:spMkLst>
            <pc:docMk/>
            <pc:sldMk cId="3318299500" sldId="266"/>
            <ac:spMk id="69" creationId="{932FF329-3A87-4F66-BA01-91CD63C8119F}"/>
          </ac:spMkLst>
        </pc:spChg>
        <pc:spChg chg="add">
          <ac:chgData name="Pekar Matej" userId="e4414553-5523-4a94-9ea1-9f4c9c59c079" providerId="ADAL" clId="{6332920A-2D0C-FE48-A8A6-4EFB7E6AF612}" dt="2023-03-15T21:40:54.082" v="1250" actId="26606"/>
          <ac:spMkLst>
            <pc:docMk/>
            <pc:sldMk cId="3318299500" sldId="266"/>
            <ac:spMk id="70" creationId="{BCF4857D-F003-4CA1-82AB-00900B1008BA}"/>
          </ac:spMkLst>
        </pc:spChg>
        <pc:spChg chg="add">
          <ac:chgData name="Pekar Matej" userId="e4414553-5523-4a94-9ea1-9f4c9c59c079" providerId="ADAL" clId="{6332920A-2D0C-FE48-A8A6-4EFB7E6AF612}" dt="2023-03-15T21:40:54.082" v="1250" actId="26606"/>
          <ac:spMkLst>
            <pc:docMk/>
            <pc:sldMk cId="3318299500" sldId="266"/>
            <ac:spMk id="71" creationId="{79855050-A75B-4DD0-9B56-8B1C7722D884}"/>
          </ac:spMkLst>
        </pc:spChg>
        <pc:spChg chg="add">
          <ac:chgData name="Pekar Matej" userId="e4414553-5523-4a94-9ea1-9f4c9c59c079" providerId="ADAL" clId="{6332920A-2D0C-FE48-A8A6-4EFB7E6AF612}" dt="2023-03-15T21:40:54.082" v="1250" actId="26606"/>
          <ac:spMkLst>
            <pc:docMk/>
            <pc:sldMk cId="3318299500" sldId="266"/>
            <ac:spMk id="72" creationId="{5E6738EB-6FF0-4AF9-8462-57F4494B88B2}"/>
          </ac:spMkLst>
        </pc:spChg>
        <pc:spChg chg="add">
          <ac:chgData name="Pekar Matej" userId="e4414553-5523-4a94-9ea1-9f4c9c59c079" providerId="ADAL" clId="{6332920A-2D0C-FE48-A8A6-4EFB7E6AF612}" dt="2023-03-15T21:40:54.082" v="1250" actId="26606"/>
          <ac:spMkLst>
            <pc:docMk/>
            <pc:sldMk cId="3318299500" sldId="266"/>
            <ac:spMk id="73" creationId="{DB791336-FCAA-4174-9303-B3F374861110}"/>
          </ac:spMkLst>
        </pc:spChg>
        <pc:spChg chg="add del">
          <ac:chgData name="Pekar Matej" userId="e4414553-5523-4a94-9ea1-9f4c9c59c079" providerId="ADAL" clId="{6332920A-2D0C-FE48-A8A6-4EFB7E6AF612}" dt="2023-03-15T21:37:46.621" v="1228" actId="26606"/>
          <ac:spMkLst>
            <pc:docMk/>
            <pc:sldMk cId="3318299500" sldId="266"/>
            <ac:spMk id="2055" creationId="{0786F82F-1B47-46ED-8EAE-53EF71E59E9A}"/>
          </ac:spMkLst>
        </pc:spChg>
        <pc:spChg chg="add del">
          <ac:chgData name="Pekar Matej" userId="e4414553-5523-4a94-9ea1-9f4c9c59c079" providerId="ADAL" clId="{6332920A-2D0C-FE48-A8A6-4EFB7E6AF612}" dt="2023-03-15T21:37:46.621" v="1228" actId="26606"/>
          <ac:spMkLst>
            <pc:docMk/>
            <pc:sldMk cId="3318299500" sldId="266"/>
            <ac:spMk id="2057" creationId="{EF1BAF6F-6275-4646-9C59-331B29B9550F}"/>
          </ac:spMkLst>
        </pc:spChg>
        <pc:spChg chg="add del">
          <ac:chgData name="Pekar Matej" userId="e4414553-5523-4a94-9ea1-9f4c9c59c079" providerId="ADAL" clId="{6332920A-2D0C-FE48-A8A6-4EFB7E6AF612}" dt="2023-03-15T21:37:46.621" v="1228" actId="26606"/>
          <ac:spMkLst>
            <pc:docMk/>
            <pc:sldMk cId="3318299500" sldId="266"/>
            <ac:spMk id="2059" creationId="{099405E2-1A96-4DBA-A9DC-4C2A1B421CA9}"/>
          </ac:spMkLst>
        </pc:spChg>
        <pc:spChg chg="add del">
          <ac:chgData name="Pekar Matej" userId="e4414553-5523-4a94-9ea1-9f4c9c59c079" providerId="ADAL" clId="{6332920A-2D0C-FE48-A8A6-4EFB7E6AF612}" dt="2023-03-15T21:37:46.621" v="1228" actId="26606"/>
          <ac:spMkLst>
            <pc:docMk/>
            <pc:sldMk cId="3318299500" sldId="266"/>
            <ac:spMk id="2061" creationId="{C3FEC850-D70F-4F53-AFB0-352FEA94523E}"/>
          </ac:spMkLst>
        </pc:spChg>
        <pc:spChg chg="add del">
          <ac:chgData name="Pekar Matej" userId="e4414553-5523-4a94-9ea1-9f4c9c59c079" providerId="ADAL" clId="{6332920A-2D0C-FE48-A8A6-4EFB7E6AF612}" dt="2023-03-15T21:37:46.621" v="1228" actId="26606"/>
          <ac:spMkLst>
            <pc:docMk/>
            <pc:sldMk cId="3318299500" sldId="266"/>
            <ac:spMk id="2063" creationId="{98928BEC-981A-4B8F-98FA-839975C5F1B3}"/>
          </ac:spMkLst>
        </pc:spChg>
        <pc:spChg chg="add del">
          <ac:chgData name="Pekar Matej" userId="e4414553-5523-4a94-9ea1-9f4c9c59c079" providerId="ADAL" clId="{6332920A-2D0C-FE48-A8A6-4EFB7E6AF612}" dt="2023-03-15T21:37:46.621" v="1228" actId="26606"/>
          <ac:spMkLst>
            <pc:docMk/>
            <pc:sldMk cId="3318299500" sldId="266"/>
            <ac:spMk id="2065" creationId="{32BA9D6C-8214-4E25-AF8B-48762AD8D530}"/>
          </ac:spMkLst>
        </pc:spChg>
        <pc:spChg chg="add del">
          <ac:chgData name="Pekar Matej" userId="e4414553-5523-4a94-9ea1-9f4c9c59c079" providerId="ADAL" clId="{6332920A-2D0C-FE48-A8A6-4EFB7E6AF612}" dt="2023-03-15T21:37:46.621" v="1228" actId="26606"/>
          <ac:spMkLst>
            <pc:docMk/>
            <pc:sldMk cId="3318299500" sldId="266"/>
            <ac:spMk id="2067" creationId="{15114E9F-2A15-431C-9EF8-E5F1FFEE121B}"/>
          </ac:spMkLst>
        </pc:spChg>
        <pc:spChg chg="add del">
          <ac:chgData name="Pekar Matej" userId="e4414553-5523-4a94-9ea1-9f4c9c59c079" providerId="ADAL" clId="{6332920A-2D0C-FE48-A8A6-4EFB7E6AF612}" dt="2023-03-15T21:37:46.621" v="1228" actId="26606"/>
          <ac:spMkLst>
            <pc:docMk/>
            <pc:sldMk cId="3318299500" sldId="266"/>
            <ac:spMk id="2069" creationId="{4E8B9C70-F708-443B-82A0-80E311A003D8}"/>
          </ac:spMkLst>
        </pc:spChg>
        <pc:spChg chg="add del">
          <ac:chgData name="Pekar Matej" userId="e4414553-5523-4a94-9ea1-9f4c9c59c079" providerId="ADAL" clId="{6332920A-2D0C-FE48-A8A6-4EFB7E6AF612}" dt="2023-03-15T21:37:46.621" v="1228" actId="26606"/>
          <ac:spMkLst>
            <pc:docMk/>
            <pc:sldMk cId="3318299500" sldId="266"/>
            <ac:spMk id="2071" creationId="{5D7B94B2-D9B6-4EAC-8CD9-3961D1784347}"/>
          </ac:spMkLst>
        </pc:spChg>
        <pc:spChg chg="add del">
          <ac:chgData name="Pekar Matej" userId="e4414553-5523-4a94-9ea1-9f4c9c59c079" providerId="ADAL" clId="{6332920A-2D0C-FE48-A8A6-4EFB7E6AF612}" dt="2023-03-15T21:37:46.621" v="1228" actId="26606"/>
          <ac:spMkLst>
            <pc:docMk/>
            <pc:sldMk cId="3318299500" sldId="266"/>
            <ac:spMk id="2073" creationId="{EA6FE760-E70F-4EB9-BCB1-D7795F04B6C2}"/>
          </ac:spMkLst>
        </pc:spChg>
        <pc:graphicFrameChg chg="add mod ord modGraphic">
          <ac:chgData name="Pekar Matej" userId="e4414553-5523-4a94-9ea1-9f4c9c59c079" providerId="ADAL" clId="{6332920A-2D0C-FE48-A8A6-4EFB7E6AF612}" dt="2023-03-25T16:52:21.234" v="2360" actId="20577"/>
          <ac:graphicFrameMkLst>
            <pc:docMk/>
            <pc:sldMk cId="3318299500" sldId="266"/>
            <ac:graphicFrameMk id="26" creationId="{EB73F517-AAF9-6C35-21D3-2781C57ED71B}"/>
          </ac:graphicFrameMkLst>
        </pc:graphicFrameChg>
        <pc:picChg chg="add mod ord">
          <ac:chgData name="Pekar Matej" userId="e4414553-5523-4a94-9ea1-9f4c9c59c079" providerId="ADAL" clId="{6332920A-2D0C-FE48-A8A6-4EFB7E6AF612}" dt="2023-03-15T21:40:54.082" v="1250" actId="26606"/>
          <ac:picMkLst>
            <pc:docMk/>
            <pc:sldMk cId="3318299500" sldId="266"/>
            <ac:picMk id="6" creationId="{23C3C553-C768-8A82-5144-DBF47CEDC5A4}"/>
          </ac:picMkLst>
        </pc:picChg>
        <pc:picChg chg="del mod">
          <ac:chgData name="Pekar Matej" userId="e4414553-5523-4a94-9ea1-9f4c9c59c079" providerId="ADAL" clId="{6332920A-2D0C-FE48-A8A6-4EFB7E6AF612}" dt="2023-03-15T21:37:49.460" v="1229" actId="478"/>
          <ac:picMkLst>
            <pc:docMk/>
            <pc:sldMk cId="3318299500" sldId="266"/>
            <ac:picMk id="29" creationId="{5924239E-C490-438F-B9C9-111D931D0846}"/>
          </ac:picMkLst>
        </pc:picChg>
        <pc:picChg chg="add del mod">
          <ac:chgData name="Pekar Matej" userId="e4414553-5523-4a94-9ea1-9f4c9c59c079" providerId="ADAL" clId="{6332920A-2D0C-FE48-A8A6-4EFB7E6AF612}" dt="2023-03-15T21:38:06.517" v="1230" actId="21"/>
          <ac:picMkLst>
            <pc:docMk/>
            <pc:sldMk cId="3318299500" sldId="266"/>
            <ac:picMk id="2050" creationId="{DC9DA09D-097A-71F9-7483-2BC7B43AB8C6}"/>
          </ac:picMkLst>
        </pc:picChg>
      </pc:sldChg>
      <pc:sldChg chg="del">
        <pc:chgData name="Pekar Matej" userId="e4414553-5523-4a94-9ea1-9f4c9c59c079" providerId="ADAL" clId="{6332920A-2D0C-FE48-A8A6-4EFB7E6AF612}" dt="2023-03-13T17:50:19.982" v="235" actId="2696"/>
        <pc:sldMkLst>
          <pc:docMk/>
          <pc:sldMk cId="2779792646" sldId="271"/>
        </pc:sldMkLst>
      </pc:sldChg>
      <pc:sldChg chg="modSp mod modTransition">
        <pc:chgData name="Pekar Matej" userId="e4414553-5523-4a94-9ea1-9f4c9c59c079" providerId="ADAL" clId="{6332920A-2D0C-FE48-A8A6-4EFB7E6AF612}" dt="2023-03-15T21:44:48.818" v="1271"/>
        <pc:sldMkLst>
          <pc:docMk/>
          <pc:sldMk cId="3185117035" sldId="284"/>
        </pc:sldMkLst>
        <pc:spChg chg="mod">
          <ac:chgData name="Pekar Matej" userId="e4414553-5523-4a94-9ea1-9f4c9c59c079" providerId="ADAL" clId="{6332920A-2D0C-FE48-A8A6-4EFB7E6AF612}" dt="2023-03-13T18:24:59.664" v="709"/>
          <ac:spMkLst>
            <pc:docMk/>
            <pc:sldMk cId="3185117035" sldId="284"/>
            <ac:spMk id="23" creationId="{2D194642-A6DF-44F2-AADD-B91BD7DF2EEB}"/>
          </ac:spMkLst>
        </pc:spChg>
        <pc:spChg chg="mod">
          <ac:chgData name="Pekar Matej" userId="e4414553-5523-4a94-9ea1-9f4c9c59c079" providerId="ADAL" clId="{6332920A-2D0C-FE48-A8A6-4EFB7E6AF612}" dt="2023-03-13T18:24:36.889" v="705" actId="313"/>
          <ac:spMkLst>
            <pc:docMk/>
            <pc:sldMk cId="3185117035" sldId="284"/>
            <ac:spMk id="41" creationId="{1B3AD758-B43F-43DC-8A29-B21D2FA57DB1}"/>
          </ac:spMkLst>
        </pc:spChg>
      </pc:sldChg>
      <pc:sldChg chg="addSp delSp modSp mod modTransition setBg modClrScheme modAnim chgLayout">
        <pc:chgData name="Pekar Matej" userId="e4414553-5523-4a94-9ea1-9f4c9c59c079" providerId="ADAL" clId="{6332920A-2D0C-FE48-A8A6-4EFB7E6AF612}" dt="2023-03-15T21:44:52.050" v="1272"/>
        <pc:sldMkLst>
          <pc:docMk/>
          <pc:sldMk cId="1109332271" sldId="288"/>
        </pc:sldMkLst>
        <pc:spChg chg="mod ord">
          <ac:chgData name="Pekar Matej" userId="e4414553-5523-4a94-9ea1-9f4c9c59c079" providerId="ADAL" clId="{6332920A-2D0C-FE48-A8A6-4EFB7E6AF612}" dt="2023-03-13T18:30:49.164" v="797" actId="26606"/>
          <ac:spMkLst>
            <pc:docMk/>
            <pc:sldMk cId="1109332271" sldId="288"/>
            <ac:spMk id="7" creationId="{5794278F-BBE1-4D62-8038-1FE9C98B6D37}"/>
          </ac:spMkLst>
        </pc:spChg>
        <pc:spChg chg="del mod ord">
          <ac:chgData name="Pekar Matej" userId="e4414553-5523-4a94-9ea1-9f4c9c59c079" providerId="ADAL" clId="{6332920A-2D0C-FE48-A8A6-4EFB7E6AF612}" dt="2023-03-13T18:30:49.164" v="797" actId="26606"/>
          <ac:spMkLst>
            <pc:docMk/>
            <pc:sldMk cId="1109332271" sldId="288"/>
            <ac:spMk id="9" creationId="{957A8109-BBBF-407C-81F8-08088ED99698}"/>
          </ac:spMkLst>
        </pc:spChg>
        <pc:spChg chg="mod ord">
          <ac:chgData name="Pekar Matej" userId="e4414553-5523-4a94-9ea1-9f4c9c59c079" providerId="ADAL" clId="{6332920A-2D0C-FE48-A8A6-4EFB7E6AF612}" dt="2023-03-13T18:31:09.468" v="798"/>
          <ac:spMkLst>
            <pc:docMk/>
            <pc:sldMk cId="1109332271" sldId="288"/>
            <ac:spMk id="17" creationId="{A7A34B0D-1722-4024-BC6E-2A411B0AF724}"/>
          </ac:spMkLst>
        </pc:spChg>
        <pc:spChg chg="mod ord">
          <ac:chgData name="Pekar Matej" userId="e4414553-5523-4a94-9ea1-9f4c9c59c079" providerId="ADAL" clId="{6332920A-2D0C-FE48-A8A6-4EFB7E6AF612}" dt="2023-03-13T18:30:49.164" v="797" actId="26606"/>
          <ac:spMkLst>
            <pc:docMk/>
            <pc:sldMk cId="1109332271" sldId="288"/>
            <ac:spMk id="18" creationId="{75DB2E64-AD14-44FE-948F-FCBEC637E2C1}"/>
          </ac:spMkLst>
        </pc:spChg>
        <pc:spChg chg="add">
          <ac:chgData name="Pekar Matej" userId="e4414553-5523-4a94-9ea1-9f4c9c59c079" providerId="ADAL" clId="{6332920A-2D0C-FE48-A8A6-4EFB7E6AF612}" dt="2023-03-13T18:30:49.164" v="797" actId="26606"/>
          <ac:spMkLst>
            <pc:docMk/>
            <pc:sldMk cId="1109332271" sldId="288"/>
            <ac:spMk id="23" creationId="{1ED69555-EE48-4B19-812B-4E1068DBF976}"/>
          </ac:spMkLst>
        </pc:spChg>
        <pc:spChg chg="add">
          <ac:chgData name="Pekar Matej" userId="e4414553-5523-4a94-9ea1-9f4c9c59c079" providerId="ADAL" clId="{6332920A-2D0C-FE48-A8A6-4EFB7E6AF612}" dt="2023-03-13T18:30:49.164" v="797" actId="26606"/>
          <ac:spMkLst>
            <pc:docMk/>
            <pc:sldMk cId="1109332271" sldId="288"/>
            <ac:spMk id="25" creationId="{57AEB73D-F521-4B19-820F-12DB6BCC8406}"/>
          </ac:spMkLst>
        </pc:spChg>
        <pc:spChg chg="add">
          <ac:chgData name="Pekar Matej" userId="e4414553-5523-4a94-9ea1-9f4c9c59c079" providerId="ADAL" clId="{6332920A-2D0C-FE48-A8A6-4EFB7E6AF612}" dt="2023-03-13T18:30:49.164" v="797" actId="26606"/>
          <ac:spMkLst>
            <pc:docMk/>
            <pc:sldMk cId="1109332271" sldId="288"/>
            <ac:spMk id="27" creationId="{6B72EEBA-3A5D-41CE-8465-A45A0F65674E}"/>
          </ac:spMkLst>
        </pc:spChg>
        <pc:spChg chg="add">
          <ac:chgData name="Pekar Matej" userId="e4414553-5523-4a94-9ea1-9f4c9c59c079" providerId="ADAL" clId="{6332920A-2D0C-FE48-A8A6-4EFB7E6AF612}" dt="2023-03-13T18:30:49.164" v="797" actId="26606"/>
          <ac:spMkLst>
            <pc:docMk/>
            <pc:sldMk cId="1109332271" sldId="288"/>
            <ac:spMk id="29" creationId="{EA164D6B-6878-4B9F-A2D0-985D39B17B46}"/>
          </ac:spMkLst>
        </pc:spChg>
        <pc:spChg chg="add">
          <ac:chgData name="Pekar Matej" userId="e4414553-5523-4a94-9ea1-9f4c9c59c079" providerId="ADAL" clId="{6332920A-2D0C-FE48-A8A6-4EFB7E6AF612}" dt="2023-03-13T18:30:49.164" v="797" actId="26606"/>
          <ac:spMkLst>
            <pc:docMk/>
            <pc:sldMk cId="1109332271" sldId="288"/>
            <ac:spMk id="31" creationId="{064738AB-B6BE-4867-889A-52CE4AC8DBD0}"/>
          </ac:spMkLst>
        </pc:spChg>
        <pc:spChg chg="add">
          <ac:chgData name="Pekar Matej" userId="e4414553-5523-4a94-9ea1-9f4c9c59c079" providerId="ADAL" clId="{6332920A-2D0C-FE48-A8A6-4EFB7E6AF612}" dt="2023-03-13T18:30:49.164" v="797" actId="26606"/>
          <ac:spMkLst>
            <pc:docMk/>
            <pc:sldMk cId="1109332271" sldId="288"/>
            <ac:spMk id="33" creationId="{57851D67-7085-40E2-B146-F91433A28E08}"/>
          </ac:spMkLst>
        </pc:spChg>
        <pc:spChg chg="add">
          <ac:chgData name="Pekar Matej" userId="e4414553-5523-4a94-9ea1-9f4c9c59c079" providerId="ADAL" clId="{6332920A-2D0C-FE48-A8A6-4EFB7E6AF612}" dt="2023-03-13T18:30:49.164" v="797" actId="26606"/>
          <ac:spMkLst>
            <pc:docMk/>
            <pc:sldMk cId="1109332271" sldId="288"/>
            <ac:spMk id="35" creationId="{985AAE23-FCB6-4663-907C-0110B0FDC58E}"/>
          </ac:spMkLst>
        </pc:spChg>
        <pc:spChg chg="add">
          <ac:chgData name="Pekar Matej" userId="e4414553-5523-4a94-9ea1-9f4c9c59c079" providerId="ADAL" clId="{6332920A-2D0C-FE48-A8A6-4EFB7E6AF612}" dt="2023-03-13T18:30:49.164" v="797" actId="26606"/>
          <ac:spMkLst>
            <pc:docMk/>
            <pc:sldMk cId="1109332271" sldId="288"/>
            <ac:spMk id="37" creationId="{9C969C2C-E7E3-4052-87D4-61E733EC1BBD}"/>
          </ac:spMkLst>
        </pc:spChg>
        <pc:spChg chg="add">
          <ac:chgData name="Pekar Matej" userId="e4414553-5523-4a94-9ea1-9f4c9c59c079" providerId="ADAL" clId="{6332920A-2D0C-FE48-A8A6-4EFB7E6AF612}" dt="2023-03-13T18:30:49.164" v="797" actId="26606"/>
          <ac:spMkLst>
            <pc:docMk/>
            <pc:sldMk cId="1109332271" sldId="288"/>
            <ac:spMk id="39" creationId="{7C60369F-A41B-4D6E-8990-30E2715C5730}"/>
          </ac:spMkLst>
        </pc:spChg>
        <pc:picChg chg="add mod ord">
          <ac:chgData name="Pekar Matej" userId="e4414553-5523-4a94-9ea1-9f4c9c59c079" providerId="ADAL" clId="{6332920A-2D0C-FE48-A8A6-4EFB7E6AF612}" dt="2023-03-13T18:30:49.164" v="797" actId="26606"/>
          <ac:picMkLst>
            <pc:docMk/>
            <pc:sldMk cId="1109332271" sldId="288"/>
            <ac:picMk id="2" creationId="{4D042323-C651-72B1-67E9-3ED773999535}"/>
          </ac:picMkLst>
        </pc:picChg>
        <pc:picChg chg="del mod ord">
          <ac:chgData name="Pekar Matej" userId="e4414553-5523-4a94-9ea1-9f4c9c59c079" providerId="ADAL" clId="{6332920A-2D0C-FE48-A8A6-4EFB7E6AF612}" dt="2023-03-13T18:29:29.149" v="788" actId="478"/>
          <ac:picMkLst>
            <pc:docMk/>
            <pc:sldMk cId="1109332271" sldId="288"/>
            <ac:picMk id="8" creationId="{13908DB8-E92A-433D-BC79-CFD872B072D7}"/>
          </ac:picMkLst>
        </pc:picChg>
        <pc:picChg chg="del mod ord">
          <ac:chgData name="Pekar Matej" userId="e4414553-5523-4a94-9ea1-9f4c9c59c079" providerId="ADAL" clId="{6332920A-2D0C-FE48-A8A6-4EFB7E6AF612}" dt="2023-03-13T18:29:27.063" v="786" actId="478"/>
          <ac:picMkLst>
            <pc:docMk/>
            <pc:sldMk cId="1109332271" sldId="288"/>
            <ac:picMk id="11" creationId="{2090A0CF-D5B6-46F6-9148-3018C1F68218}"/>
          </ac:picMkLst>
        </pc:picChg>
        <pc:picChg chg="del mod ord">
          <ac:chgData name="Pekar Matej" userId="e4414553-5523-4a94-9ea1-9f4c9c59c079" providerId="ADAL" clId="{6332920A-2D0C-FE48-A8A6-4EFB7E6AF612}" dt="2023-03-13T18:29:28.073" v="787" actId="478"/>
          <ac:picMkLst>
            <pc:docMk/>
            <pc:sldMk cId="1109332271" sldId="288"/>
            <ac:picMk id="13" creationId="{FD008D2D-DCC4-47D7-9308-F53E3DC8BA33}"/>
          </ac:picMkLst>
        </pc:picChg>
      </pc:sldChg>
      <pc:sldChg chg="addSp delSp modSp mod modTransition modClrScheme chgLayout">
        <pc:chgData name="Pekar Matej" userId="e4414553-5523-4a94-9ea1-9f4c9c59c079" providerId="ADAL" clId="{6332920A-2D0C-FE48-A8A6-4EFB7E6AF612}" dt="2023-03-23T17:02:04.181" v="1673" actId="20577"/>
        <pc:sldMkLst>
          <pc:docMk/>
          <pc:sldMk cId="798203993" sldId="295"/>
        </pc:sldMkLst>
        <pc:spChg chg="add mod ord">
          <ac:chgData name="Pekar Matej" userId="e4414553-5523-4a94-9ea1-9f4c9c59c079" providerId="ADAL" clId="{6332920A-2D0C-FE48-A8A6-4EFB7E6AF612}" dt="2023-03-23T17:02:04.181" v="1673" actId="20577"/>
          <ac:spMkLst>
            <pc:docMk/>
            <pc:sldMk cId="798203993" sldId="295"/>
            <ac:spMk id="2" creationId="{B68BE412-B097-DCB1-3879-62B7ECD11639}"/>
          </ac:spMkLst>
        </pc:spChg>
        <pc:spChg chg="add del mod ord">
          <ac:chgData name="Pekar Matej" userId="e4414553-5523-4a94-9ea1-9f4c9c59c079" providerId="ADAL" clId="{6332920A-2D0C-FE48-A8A6-4EFB7E6AF612}" dt="2023-03-13T18:26:12.544" v="717" actId="478"/>
          <ac:spMkLst>
            <pc:docMk/>
            <pc:sldMk cId="798203993" sldId="295"/>
            <ac:spMk id="3" creationId="{195DF861-0C49-5477-8F12-C461D6D29978}"/>
          </ac:spMkLst>
        </pc:spChg>
        <pc:spChg chg="add del mod">
          <ac:chgData name="Pekar Matej" userId="e4414553-5523-4a94-9ea1-9f4c9c59c079" providerId="ADAL" clId="{6332920A-2D0C-FE48-A8A6-4EFB7E6AF612}" dt="2023-03-23T17:01:45.723" v="1662"/>
          <ac:spMkLst>
            <pc:docMk/>
            <pc:sldMk cId="798203993" sldId="295"/>
            <ac:spMk id="3" creationId="{3F7F72FD-098C-67EB-A8B5-70995915158C}"/>
          </ac:spMkLst>
        </pc:spChg>
        <pc:spChg chg="mod ord">
          <ac:chgData name="Pekar Matej" userId="e4414553-5523-4a94-9ea1-9f4c9c59c079" providerId="ADAL" clId="{6332920A-2D0C-FE48-A8A6-4EFB7E6AF612}" dt="2023-03-13T18:25:54.564" v="712" actId="700"/>
          <ac:spMkLst>
            <pc:docMk/>
            <pc:sldMk cId="798203993" sldId="295"/>
            <ac:spMk id="4" creationId="{664081DB-1923-4878-AB15-AD54F35A1DC7}"/>
          </ac:spMkLst>
        </pc:spChg>
        <pc:spChg chg="del mod ord">
          <ac:chgData name="Pekar Matej" userId="e4414553-5523-4a94-9ea1-9f4c9c59c079" providerId="ADAL" clId="{6332920A-2D0C-FE48-A8A6-4EFB7E6AF612}" dt="2023-03-13T18:25:54.564" v="712" actId="700"/>
          <ac:spMkLst>
            <pc:docMk/>
            <pc:sldMk cId="798203993" sldId="295"/>
            <ac:spMk id="5" creationId="{5755816F-F516-477A-8EF2-D8CA20267590}"/>
          </ac:spMkLst>
        </pc:spChg>
        <pc:spChg chg="add mod">
          <ac:chgData name="Pekar Matej" userId="e4414553-5523-4a94-9ea1-9f4c9c59c079" providerId="ADAL" clId="{6332920A-2D0C-FE48-A8A6-4EFB7E6AF612}" dt="2023-03-13T18:27:26.415" v="744" actId="20577"/>
          <ac:spMkLst>
            <pc:docMk/>
            <pc:sldMk cId="798203993" sldId="295"/>
            <ac:spMk id="7" creationId="{ADFAB332-9779-46D9-41DF-25192A4F1A36}"/>
          </ac:spMkLst>
        </pc:spChg>
        <pc:spChg chg="add del mod">
          <ac:chgData name="Pekar Matej" userId="e4414553-5523-4a94-9ea1-9f4c9c59c079" providerId="ADAL" clId="{6332920A-2D0C-FE48-A8A6-4EFB7E6AF612}" dt="2023-03-13T18:26:10.555" v="716" actId="478"/>
          <ac:spMkLst>
            <pc:docMk/>
            <pc:sldMk cId="798203993" sldId="295"/>
            <ac:spMk id="9" creationId="{6AC427E5-FF57-AADB-2C0B-43C6EAD6A465}"/>
          </ac:spMkLst>
        </pc:spChg>
        <pc:spChg chg="mod ord">
          <ac:chgData name="Pekar Matej" userId="e4414553-5523-4a94-9ea1-9f4c9c59c079" providerId="ADAL" clId="{6332920A-2D0C-FE48-A8A6-4EFB7E6AF612}" dt="2023-03-13T18:25:54.564" v="712" actId="700"/>
          <ac:spMkLst>
            <pc:docMk/>
            <pc:sldMk cId="798203993" sldId="295"/>
            <ac:spMk id="34" creationId="{263FD36A-B869-46D7-A4E1-FAA91F31D1C3}"/>
          </ac:spMkLst>
        </pc:spChg>
        <pc:spChg chg="mod ord">
          <ac:chgData name="Pekar Matej" userId="e4414553-5523-4a94-9ea1-9f4c9c59c079" providerId="ADAL" clId="{6332920A-2D0C-FE48-A8A6-4EFB7E6AF612}" dt="2023-03-13T18:25:54.564" v="712" actId="700"/>
          <ac:spMkLst>
            <pc:docMk/>
            <pc:sldMk cId="798203993" sldId="295"/>
            <ac:spMk id="35" creationId="{6F05ADB0-C4C0-4EB9-ACD6-D5D69C07C06E}"/>
          </ac:spMkLst>
        </pc:spChg>
        <pc:picChg chg="del mod ord">
          <ac:chgData name="Pekar Matej" userId="e4414553-5523-4a94-9ea1-9f4c9c59c079" providerId="ADAL" clId="{6332920A-2D0C-FE48-A8A6-4EFB7E6AF612}" dt="2023-03-13T18:26:03.162" v="714" actId="478"/>
          <ac:picMkLst>
            <pc:docMk/>
            <pc:sldMk cId="798203993" sldId="295"/>
            <ac:picMk id="30" creationId="{C1CA27C7-F47D-4606-AAE8-32BD4D06983A}"/>
          </ac:picMkLst>
        </pc:picChg>
        <pc:picChg chg="del mod ord">
          <ac:chgData name="Pekar Matej" userId="e4414553-5523-4a94-9ea1-9f4c9c59c079" providerId="ADAL" clId="{6332920A-2D0C-FE48-A8A6-4EFB7E6AF612}" dt="2023-03-13T18:26:01.479" v="713" actId="478"/>
          <ac:picMkLst>
            <pc:docMk/>
            <pc:sldMk cId="798203993" sldId="295"/>
            <ac:picMk id="32" creationId="{C4A8B214-180D-446B-9616-62B7371F3DDA}"/>
          </ac:picMkLst>
        </pc:picChg>
      </pc:sldChg>
      <pc:sldChg chg="del">
        <pc:chgData name="Pekar Matej" userId="e4414553-5523-4a94-9ea1-9f4c9c59c079" providerId="ADAL" clId="{6332920A-2D0C-FE48-A8A6-4EFB7E6AF612}" dt="2023-03-13T18:00:32.991" v="236" actId="2696"/>
        <pc:sldMkLst>
          <pc:docMk/>
          <pc:sldMk cId="1109332271" sldId="299"/>
        </pc:sldMkLst>
      </pc:sldChg>
      <pc:sldChg chg="modSp del mod ord modTransition">
        <pc:chgData name="Pekar Matej" userId="e4414553-5523-4a94-9ea1-9f4c9c59c079" providerId="ADAL" clId="{6332920A-2D0C-FE48-A8A6-4EFB7E6AF612}" dt="2023-03-23T19:08:29.829" v="2313" actId="2696"/>
        <pc:sldMkLst>
          <pc:docMk/>
          <pc:sldMk cId="3345023337" sldId="300"/>
        </pc:sldMkLst>
        <pc:spChg chg="mod">
          <ac:chgData name="Pekar Matej" userId="e4414553-5523-4a94-9ea1-9f4c9c59c079" providerId="ADAL" clId="{6332920A-2D0C-FE48-A8A6-4EFB7E6AF612}" dt="2023-03-15T21:08:04.764" v="1119"/>
          <ac:spMkLst>
            <pc:docMk/>
            <pc:sldMk cId="3345023337" sldId="300"/>
            <ac:spMk id="3" creationId="{76FB33DA-2432-4BA6-8EC0-7CA2F9A3D07C}"/>
          </ac:spMkLst>
        </pc:spChg>
        <pc:spChg chg="mod">
          <ac:chgData name="Pekar Matej" userId="e4414553-5523-4a94-9ea1-9f4c9c59c079" providerId="ADAL" clId="{6332920A-2D0C-FE48-A8A6-4EFB7E6AF612}" dt="2023-03-15T22:03:12.098" v="1617" actId="20577"/>
          <ac:spMkLst>
            <pc:docMk/>
            <pc:sldMk cId="3345023337" sldId="300"/>
            <ac:spMk id="6" creationId="{AFE67981-079D-4463-B997-67E6CA039B58}"/>
          </ac:spMkLst>
        </pc:spChg>
        <pc:graphicFrameChg chg="mod modGraphic">
          <ac:chgData name="Pekar Matej" userId="e4414553-5523-4a94-9ea1-9f4c9c59c079" providerId="ADAL" clId="{6332920A-2D0C-FE48-A8A6-4EFB7E6AF612}" dt="2023-03-15T21:58:19.351" v="1429" actId="20577"/>
          <ac:graphicFrameMkLst>
            <pc:docMk/>
            <pc:sldMk cId="3345023337" sldId="300"/>
            <ac:graphicFrameMk id="8" creationId="{25376B32-E53C-4C93-A211-B8B4B29C299C}"/>
          </ac:graphicFrameMkLst>
        </pc:graphicFrameChg>
      </pc:sldChg>
      <pc:sldChg chg="del">
        <pc:chgData name="Pekar Matej" userId="e4414553-5523-4a94-9ea1-9f4c9c59c079" providerId="ADAL" clId="{6332920A-2D0C-FE48-A8A6-4EFB7E6AF612}" dt="2023-03-13T16:06:49.956" v="214" actId="2696"/>
        <pc:sldMkLst>
          <pc:docMk/>
          <pc:sldMk cId="2069271734" sldId="301"/>
        </pc:sldMkLst>
      </pc:sldChg>
      <pc:sldChg chg="del">
        <pc:chgData name="Pekar Matej" userId="e4414553-5523-4a94-9ea1-9f4c9c59c079" providerId="ADAL" clId="{6332920A-2D0C-FE48-A8A6-4EFB7E6AF612}" dt="2023-03-13T18:01:08.615" v="239" actId="2696"/>
        <pc:sldMkLst>
          <pc:docMk/>
          <pc:sldMk cId="2059018563" sldId="302"/>
        </pc:sldMkLst>
      </pc:sldChg>
      <pc:sldChg chg="addSp delSp modSp mod ord modTransition modNotesTx">
        <pc:chgData name="Pekar Matej" userId="e4414553-5523-4a94-9ea1-9f4c9c59c079" providerId="ADAL" clId="{6332920A-2D0C-FE48-A8A6-4EFB7E6AF612}" dt="2023-03-15T21:44:40.302" v="1268"/>
        <pc:sldMkLst>
          <pc:docMk/>
          <pc:sldMk cId="2960976296" sldId="303"/>
        </pc:sldMkLst>
        <pc:spChg chg="mod">
          <ac:chgData name="Pekar Matej" userId="e4414553-5523-4a94-9ea1-9f4c9c59c079" providerId="ADAL" clId="{6332920A-2D0C-FE48-A8A6-4EFB7E6AF612}" dt="2023-03-13T18:01:40.567" v="247" actId="20577"/>
          <ac:spMkLst>
            <pc:docMk/>
            <pc:sldMk cId="2960976296" sldId="303"/>
            <ac:spMk id="4" creationId="{C0235702-D252-448C-B19A-B3316C4F88E2}"/>
          </ac:spMkLst>
        </pc:spChg>
        <pc:spChg chg="mod">
          <ac:chgData name="Pekar Matej" userId="e4414553-5523-4a94-9ea1-9f4c9c59c079" providerId="ADAL" clId="{6332920A-2D0C-FE48-A8A6-4EFB7E6AF612}" dt="2023-03-15T21:14:56.565" v="1178" actId="113"/>
          <ac:spMkLst>
            <pc:docMk/>
            <pc:sldMk cId="2960976296" sldId="303"/>
            <ac:spMk id="5" creationId="{8D8FE1B0-9E5F-4C60-B1BF-E3D551EDCF6C}"/>
          </ac:spMkLst>
        </pc:spChg>
        <pc:spChg chg="mod">
          <ac:chgData name="Pekar Matej" userId="e4414553-5523-4a94-9ea1-9f4c9c59c079" providerId="ADAL" clId="{6332920A-2D0C-FE48-A8A6-4EFB7E6AF612}" dt="2023-03-15T21:15:42.168" v="1187" actId="20577"/>
          <ac:spMkLst>
            <pc:docMk/>
            <pc:sldMk cId="2960976296" sldId="303"/>
            <ac:spMk id="6" creationId="{D87483D8-EA65-4964-99D7-AF7C1B80C93A}"/>
          </ac:spMkLst>
        </pc:spChg>
        <pc:spChg chg="mod">
          <ac:chgData name="Pekar Matej" userId="e4414553-5523-4a94-9ea1-9f4c9c59c079" providerId="ADAL" clId="{6332920A-2D0C-FE48-A8A6-4EFB7E6AF612}" dt="2023-03-13T18:01:52.827" v="273" actId="20577"/>
          <ac:spMkLst>
            <pc:docMk/>
            <pc:sldMk cId="2960976296" sldId="303"/>
            <ac:spMk id="8" creationId="{CED188D3-E97C-4E64-AEC5-BA2CE083B7F3}"/>
          </ac:spMkLst>
        </pc:spChg>
        <pc:spChg chg="mod">
          <ac:chgData name="Pekar Matej" userId="e4414553-5523-4a94-9ea1-9f4c9c59c079" providerId="ADAL" clId="{6332920A-2D0C-FE48-A8A6-4EFB7E6AF612}" dt="2023-03-13T18:02:02.475" v="294" actId="20577"/>
          <ac:spMkLst>
            <pc:docMk/>
            <pc:sldMk cId="2960976296" sldId="303"/>
            <ac:spMk id="10" creationId="{734818E9-4459-4052-A157-BAEE61330BF3}"/>
          </ac:spMkLst>
        </pc:spChg>
        <pc:spChg chg="add del mod">
          <ac:chgData name="Pekar Matej" userId="e4414553-5523-4a94-9ea1-9f4c9c59c079" providerId="ADAL" clId="{6332920A-2D0C-FE48-A8A6-4EFB7E6AF612}" dt="2023-03-13T18:09:17.577" v="492"/>
          <ac:spMkLst>
            <pc:docMk/>
            <pc:sldMk cId="2960976296" sldId="303"/>
            <ac:spMk id="15" creationId="{4BB4EE3B-13B9-414C-9B6C-C111B789ED0C}"/>
          </ac:spMkLst>
        </pc:spChg>
        <pc:picChg chg="add del mod">
          <ac:chgData name="Pekar Matej" userId="e4414553-5523-4a94-9ea1-9f4c9c59c079" providerId="ADAL" clId="{6332920A-2D0C-FE48-A8A6-4EFB7E6AF612}" dt="2023-03-15T21:38:47.757" v="1233" actId="21"/>
          <ac:picMkLst>
            <pc:docMk/>
            <pc:sldMk cId="2960976296" sldId="303"/>
            <ac:picMk id="2" creationId="{05DEC8B3-6A98-3341-C4B0-620678EF3039}"/>
          </ac:picMkLst>
        </pc:picChg>
        <pc:picChg chg="add del mod">
          <ac:chgData name="Pekar Matej" userId="e4414553-5523-4a94-9ea1-9f4c9c59c079" providerId="ADAL" clId="{6332920A-2D0C-FE48-A8A6-4EFB7E6AF612}" dt="2023-03-15T21:40:36.180" v="1246" actId="21"/>
          <ac:picMkLst>
            <pc:docMk/>
            <pc:sldMk cId="2960976296" sldId="303"/>
            <ac:picMk id="3" creationId="{300FAA45-1E1C-E9FD-C5EE-2A8D2009BF5C}"/>
          </ac:picMkLst>
        </pc:picChg>
      </pc:sldChg>
      <pc:sldChg chg="addSp delSp modSp mod ord modTransition modClrScheme chgLayout">
        <pc:chgData name="Pekar Matej" userId="e4414553-5523-4a94-9ea1-9f4c9c59c079" providerId="ADAL" clId="{6332920A-2D0C-FE48-A8A6-4EFB7E6AF612}" dt="2023-03-25T16:56:01.906" v="2434" actId="20577"/>
        <pc:sldMkLst>
          <pc:docMk/>
          <pc:sldMk cId="2810545261" sldId="304"/>
        </pc:sldMkLst>
        <pc:spChg chg="add del mod">
          <ac:chgData name="Pekar Matej" userId="e4414553-5523-4a94-9ea1-9f4c9c59c079" providerId="ADAL" clId="{6332920A-2D0C-FE48-A8A6-4EFB7E6AF612}" dt="2023-03-23T18:25:51.798" v="1974"/>
          <ac:spMkLst>
            <pc:docMk/>
            <pc:sldMk cId="2810545261" sldId="304"/>
            <ac:spMk id="2" creationId="{9355D629-F383-E11B-C772-040B8C037793}"/>
          </ac:spMkLst>
        </pc:spChg>
        <pc:spChg chg="add mod ord">
          <ac:chgData name="Pekar Matej" userId="e4414553-5523-4a94-9ea1-9f4c9c59c079" providerId="ADAL" clId="{6332920A-2D0C-FE48-A8A6-4EFB7E6AF612}" dt="2023-03-23T18:41:01.428" v="2000" actId="790"/>
          <ac:spMkLst>
            <pc:docMk/>
            <pc:sldMk cId="2810545261" sldId="304"/>
            <ac:spMk id="4" creationId="{7968A979-3D74-4BE1-A6C5-D91FEFA78981}"/>
          </ac:spMkLst>
        </pc:spChg>
        <pc:spChg chg="mod ord">
          <ac:chgData name="Pekar Matej" userId="e4414553-5523-4a94-9ea1-9f4c9c59c079" providerId="ADAL" clId="{6332920A-2D0C-FE48-A8A6-4EFB7E6AF612}" dt="2023-03-23T18:41:01.428" v="2000" actId="790"/>
          <ac:spMkLst>
            <pc:docMk/>
            <pc:sldMk cId="2810545261" sldId="304"/>
            <ac:spMk id="5" creationId="{60E1A468-4484-47F2-8588-752552EE416C}"/>
          </ac:spMkLst>
        </pc:spChg>
        <pc:spChg chg="mod ord">
          <ac:chgData name="Pekar Matej" userId="e4414553-5523-4a94-9ea1-9f4c9c59c079" providerId="ADAL" clId="{6332920A-2D0C-FE48-A8A6-4EFB7E6AF612}" dt="2023-03-23T18:41:01.428" v="2000" actId="790"/>
          <ac:spMkLst>
            <pc:docMk/>
            <pc:sldMk cId="2810545261" sldId="304"/>
            <ac:spMk id="6" creationId="{8A75989F-94E4-487A-845C-A4F547DDFE8D}"/>
          </ac:spMkLst>
        </pc:spChg>
        <pc:spChg chg="add del mod">
          <ac:chgData name="Pekar Matej" userId="e4414553-5523-4a94-9ea1-9f4c9c59c079" providerId="ADAL" clId="{6332920A-2D0C-FE48-A8A6-4EFB7E6AF612}" dt="2023-03-15T21:59:16.065" v="1437" actId="700"/>
          <ac:spMkLst>
            <pc:docMk/>
            <pc:sldMk cId="2810545261" sldId="304"/>
            <ac:spMk id="8" creationId="{3F5EC8A9-818A-5B0A-4574-A371BD9D59A7}"/>
          </ac:spMkLst>
        </pc:spChg>
        <pc:spChg chg="mod ord">
          <ac:chgData name="Pekar Matej" userId="e4414553-5523-4a94-9ea1-9f4c9c59c079" providerId="ADAL" clId="{6332920A-2D0C-FE48-A8A6-4EFB7E6AF612}" dt="2023-03-23T18:41:01.428" v="2000" actId="790"/>
          <ac:spMkLst>
            <pc:docMk/>
            <pc:sldMk cId="2810545261" sldId="304"/>
            <ac:spMk id="10" creationId="{8D0AE722-3A17-4292-8B0C-015DEE23F973}"/>
          </ac:spMkLst>
        </pc:spChg>
        <pc:spChg chg="del mod ord">
          <ac:chgData name="Pekar Matej" userId="e4414553-5523-4a94-9ea1-9f4c9c59c079" providerId="ADAL" clId="{6332920A-2D0C-FE48-A8A6-4EFB7E6AF612}" dt="2023-03-15T21:46:59.180" v="1281" actId="478"/>
          <ac:spMkLst>
            <pc:docMk/>
            <pc:sldMk cId="2810545261" sldId="304"/>
            <ac:spMk id="11" creationId="{0ED48AB2-7B87-4FA9-90BB-0B88AD92D396}"/>
          </ac:spMkLst>
        </pc:spChg>
        <pc:spChg chg="mod ord">
          <ac:chgData name="Pekar Matej" userId="e4414553-5523-4a94-9ea1-9f4c9c59c079" providerId="ADAL" clId="{6332920A-2D0C-FE48-A8A6-4EFB7E6AF612}" dt="2023-03-23T18:41:01.428" v="2000" actId="790"/>
          <ac:spMkLst>
            <pc:docMk/>
            <pc:sldMk cId="2810545261" sldId="304"/>
            <ac:spMk id="12" creationId="{DA519990-3C01-4761-BF8E-8A8BC2C56B38}"/>
          </ac:spMkLst>
        </pc:spChg>
        <pc:spChg chg="del mod ord">
          <ac:chgData name="Pekar Matej" userId="e4414553-5523-4a94-9ea1-9f4c9c59c079" providerId="ADAL" clId="{6332920A-2D0C-FE48-A8A6-4EFB7E6AF612}" dt="2023-03-15T21:46:50.692" v="1279" actId="478"/>
          <ac:spMkLst>
            <pc:docMk/>
            <pc:sldMk cId="2810545261" sldId="304"/>
            <ac:spMk id="13" creationId="{502A2BB6-FCA5-49F9-97E9-DFA867C27B54}"/>
          </ac:spMkLst>
        </pc:spChg>
        <pc:spChg chg="mod ord">
          <ac:chgData name="Pekar Matej" userId="e4414553-5523-4a94-9ea1-9f4c9c59c079" providerId="ADAL" clId="{6332920A-2D0C-FE48-A8A6-4EFB7E6AF612}" dt="2023-03-23T18:41:01.428" v="2000" actId="790"/>
          <ac:spMkLst>
            <pc:docMk/>
            <pc:sldMk cId="2810545261" sldId="304"/>
            <ac:spMk id="14" creationId="{9E1BABDF-2D81-4200-AB3D-E2AC2AA85192}"/>
          </ac:spMkLst>
        </pc:spChg>
        <pc:spChg chg="del mod ord">
          <ac:chgData name="Pekar Matej" userId="e4414553-5523-4a94-9ea1-9f4c9c59c079" providerId="ADAL" clId="{6332920A-2D0C-FE48-A8A6-4EFB7E6AF612}" dt="2023-03-15T21:47:02.767" v="1282" actId="478"/>
          <ac:spMkLst>
            <pc:docMk/>
            <pc:sldMk cId="2810545261" sldId="304"/>
            <ac:spMk id="15" creationId="{E73F035B-87AE-4E99-A92D-75E5EC280DE7}"/>
          </ac:spMkLst>
        </pc:spChg>
        <pc:spChg chg="del mod ord">
          <ac:chgData name="Pekar Matej" userId="e4414553-5523-4a94-9ea1-9f4c9c59c079" providerId="ADAL" clId="{6332920A-2D0C-FE48-A8A6-4EFB7E6AF612}" dt="2023-03-15T21:47:06.735" v="1283" actId="478"/>
          <ac:spMkLst>
            <pc:docMk/>
            <pc:sldMk cId="2810545261" sldId="304"/>
            <ac:spMk id="16" creationId="{98A93BCF-7682-4066-8958-65ED5DD2241C}"/>
          </ac:spMkLst>
        </pc:spChg>
        <pc:spChg chg="add mod ord">
          <ac:chgData name="Pekar Matej" userId="e4414553-5523-4a94-9ea1-9f4c9c59c079" providerId="ADAL" clId="{6332920A-2D0C-FE48-A8A6-4EFB7E6AF612}" dt="2023-03-25T16:56:01.906" v="2434" actId="20577"/>
          <ac:spMkLst>
            <pc:docMk/>
            <pc:sldMk cId="2810545261" sldId="304"/>
            <ac:spMk id="17" creationId="{CB49FDC5-419A-988A-528D-2B86CBAAC002}"/>
          </ac:spMkLst>
        </pc:spChg>
        <pc:picChg chg="add del mod">
          <ac:chgData name="Pekar Matej" userId="e4414553-5523-4a94-9ea1-9f4c9c59c079" providerId="ADAL" clId="{6332920A-2D0C-FE48-A8A6-4EFB7E6AF612}" dt="2023-03-15T21:39:00.682" v="1235"/>
          <ac:picMkLst>
            <pc:docMk/>
            <pc:sldMk cId="2810545261" sldId="304"/>
            <ac:picMk id="2" creationId="{70F51A40-4D77-71A4-0A97-C247C6E9AE75}"/>
          </ac:picMkLst>
        </pc:picChg>
        <pc:picChg chg="add del mod">
          <ac:chgData name="Pekar Matej" userId="e4414553-5523-4a94-9ea1-9f4c9c59c079" providerId="ADAL" clId="{6332920A-2D0C-FE48-A8A6-4EFB7E6AF612}" dt="2023-03-15T21:47:15.377" v="1285"/>
          <ac:picMkLst>
            <pc:docMk/>
            <pc:sldMk cId="2810545261" sldId="304"/>
            <ac:picMk id="9" creationId="{DD5C83F9-FD57-2634-84B5-F064CFD85904}"/>
          </ac:picMkLst>
        </pc:picChg>
      </pc:sldChg>
      <pc:sldChg chg="addSp delSp modSp new mod modTransition setBg">
        <pc:chgData name="Pekar Matej" userId="e4414553-5523-4a94-9ea1-9f4c9c59c079" providerId="ADAL" clId="{6332920A-2D0C-FE48-A8A6-4EFB7E6AF612}" dt="2023-03-23T18:26:04.442" v="1975"/>
        <pc:sldMkLst>
          <pc:docMk/>
          <pc:sldMk cId="758049778" sldId="305"/>
        </pc:sldMkLst>
        <pc:spChg chg="mod">
          <ac:chgData name="Pekar Matej" userId="e4414553-5523-4a94-9ea1-9f4c9c59c079" providerId="ADAL" clId="{6332920A-2D0C-FE48-A8A6-4EFB7E6AF612}" dt="2023-03-23T16:55:44.506" v="1649" actId="26606"/>
          <ac:spMkLst>
            <pc:docMk/>
            <pc:sldMk cId="758049778" sldId="305"/>
            <ac:spMk id="2" creationId="{EDB205AA-8EE6-0800-09F2-20E8DEBDAADA}"/>
          </ac:spMkLst>
        </pc:spChg>
        <pc:spChg chg="del">
          <ac:chgData name="Pekar Matej" userId="e4414553-5523-4a94-9ea1-9f4c9c59c079" providerId="ADAL" clId="{6332920A-2D0C-FE48-A8A6-4EFB7E6AF612}" dt="2023-03-15T22:00:06.489" v="1470" actId="478"/>
          <ac:spMkLst>
            <pc:docMk/>
            <pc:sldMk cId="758049778" sldId="305"/>
            <ac:spMk id="3" creationId="{01AE0FB0-361F-0136-7B8A-2EF01A05DD9A}"/>
          </ac:spMkLst>
        </pc:spChg>
        <pc:spChg chg="add del mod">
          <ac:chgData name="Pekar Matej" userId="e4414553-5523-4a94-9ea1-9f4c9c59c079" providerId="ADAL" clId="{6332920A-2D0C-FE48-A8A6-4EFB7E6AF612}" dt="2023-03-23T16:53:01.825" v="1647"/>
          <ac:spMkLst>
            <pc:docMk/>
            <pc:sldMk cId="758049778" sldId="305"/>
            <ac:spMk id="3" creationId="{09D4E823-EFED-A725-0646-7CB6D3EA05AC}"/>
          </ac:spMkLst>
        </pc:spChg>
        <pc:spChg chg="mod">
          <ac:chgData name="Pekar Matej" userId="e4414553-5523-4a94-9ea1-9f4c9c59c079" providerId="ADAL" clId="{6332920A-2D0C-FE48-A8A6-4EFB7E6AF612}" dt="2023-03-23T16:55:44.506" v="1649" actId="26606"/>
          <ac:spMkLst>
            <pc:docMk/>
            <pc:sldMk cId="758049778" sldId="305"/>
            <ac:spMk id="4" creationId="{4D6B0FAE-AB86-27EE-564B-C6446ED20DCC}"/>
          </ac:spMkLst>
        </pc:spChg>
        <pc:spChg chg="del">
          <ac:chgData name="Pekar Matej" userId="e4414553-5523-4a94-9ea1-9f4c9c59c079" providerId="ADAL" clId="{6332920A-2D0C-FE48-A8A6-4EFB7E6AF612}" dt="2023-03-15T22:00:46.434" v="1473" actId="478"/>
          <ac:spMkLst>
            <pc:docMk/>
            <pc:sldMk cId="758049778" sldId="305"/>
            <ac:spMk id="5" creationId="{5358C814-4FFC-DBAB-1BC9-408743B18F7C}"/>
          </ac:spMkLst>
        </pc:spChg>
        <pc:spChg chg="mod">
          <ac:chgData name="Pekar Matej" userId="e4414553-5523-4a94-9ea1-9f4c9c59c079" providerId="ADAL" clId="{6332920A-2D0C-FE48-A8A6-4EFB7E6AF612}" dt="2023-03-23T16:55:44.506" v="1649" actId="26606"/>
          <ac:spMkLst>
            <pc:docMk/>
            <pc:sldMk cId="758049778" sldId="305"/>
            <ac:spMk id="6" creationId="{DB2F007A-A5EC-F69C-5DA5-47D0B3C75B8D}"/>
          </ac:spMkLst>
        </pc:spChg>
        <pc:spChg chg="del">
          <ac:chgData name="Pekar Matej" userId="e4414553-5523-4a94-9ea1-9f4c9c59c079" providerId="ADAL" clId="{6332920A-2D0C-FE48-A8A6-4EFB7E6AF612}" dt="2023-03-15T22:00:31.043" v="1471" actId="478"/>
          <ac:spMkLst>
            <pc:docMk/>
            <pc:sldMk cId="758049778" sldId="305"/>
            <ac:spMk id="7" creationId="{F87EF6BF-00A8-0589-3EFF-4D77B33F09B5}"/>
          </ac:spMkLst>
        </pc:spChg>
        <pc:spChg chg="add del mod">
          <ac:chgData name="Pekar Matej" userId="e4414553-5523-4a94-9ea1-9f4c9c59c079" providerId="ADAL" clId="{6332920A-2D0C-FE48-A8A6-4EFB7E6AF612}" dt="2023-03-15T22:00:46.751" v="1475"/>
          <ac:spMkLst>
            <pc:docMk/>
            <pc:sldMk cId="758049778" sldId="305"/>
            <ac:spMk id="8" creationId="{9B9B4A02-EE49-B3D9-1BD7-4B5EBF4B9584}"/>
          </ac:spMkLst>
        </pc:spChg>
        <pc:spChg chg="add del mod">
          <ac:chgData name="Pekar Matej" userId="e4414553-5523-4a94-9ea1-9f4c9c59c079" providerId="ADAL" clId="{6332920A-2D0C-FE48-A8A6-4EFB7E6AF612}" dt="2023-03-15T22:01:45.891" v="1503"/>
          <ac:spMkLst>
            <pc:docMk/>
            <pc:sldMk cId="758049778" sldId="305"/>
            <ac:spMk id="9" creationId="{B23CF01A-5F68-84A8-989E-034E5226ACA0}"/>
          </ac:spMkLst>
        </pc:spChg>
        <pc:spChg chg="add del mod">
          <ac:chgData name="Pekar Matej" userId="e4414553-5523-4a94-9ea1-9f4c9c59c079" providerId="ADAL" clId="{6332920A-2D0C-FE48-A8A6-4EFB7E6AF612}" dt="2023-03-15T22:01:44.116" v="1501"/>
          <ac:spMkLst>
            <pc:docMk/>
            <pc:sldMk cId="758049778" sldId="305"/>
            <ac:spMk id="10" creationId="{D400B8B5-8F6A-DDA0-F786-53C890F61C1A}"/>
          </ac:spMkLst>
        </pc:spChg>
        <pc:spChg chg="add">
          <ac:chgData name="Pekar Matej" userId="e4414553-5523-4a94-9ea1-9f4c9c59c079" providerId="ADAL" clId="{6332920A-2D0C-FE48-A8A6-4EFB7E6AF612}" dt="2023-03-23T16:55:44.506" v="1649" actId="26606"/>
          <ac:spMkLst>
            <pc:docMk/>
            <pc:sldMk cId="758049778" sldId="305"/>
            <ac:spMk id="1031" creationId="{1ED69555-EE48-4B19-812B-4E1068DBF976}"/>
          </ac:spMkLst>
        </pc:spChg>
        <pc:spChg chg="add">
          <ac:chgData name="Pekar Matej" userId="e4414553-5523-4a94-9ea1-9f4c9c59c079" providerId="ADAL" clId="{6332920A-2D0C-FE48-A8A6-4EFB7E6AF612}" dt="2023-03-23T16:55:44.506" v="1649" actId="26606"/>
          <ac:spMkLst>
            <pc:docMk/>
            <pc:sldMk cId="758049778" sldId="305"/>
            <ac:spMk id="1033" creationId="{57AEB73D-F521-4B19-820F-12DB6BCC8406}"/>
          </ac:spMkLst>
        </pc:spChg>
        <pc:spChg chg="add">
          <ac:chgData name="Pekar Matej" userId="e4414553-5523-4a94-9ea1-9f4c9c59c079" providerId="ADAL" clId="{6332920A-2D0C-FE48-A8A6-4EFB7E6AF612}" dt="2023-03-23T16:55:44.506" v="1649" actId="26606"/>
          <ac:spMkLst>
            <pc:docMk/>
            <pc:sldMk cId="758049778" sldId="305"/>
            <ac:spMk id="1035" creationId="{6B72EEBA-3A5D-41CE-8465-A45A0F65674E}"/>
          </ac:spMkLst>
        </pc:spChg>
        <pc:spChg chg="add">
          <ac:chgData name="Pekar Matej" userId="e4414553-5523-4a94-9ea1-9f4c9c59c079" providerId="ADAL" clId="{6332920A-2D0C-FE48-A8A6-4EFB7E6AF612}" dt="2023-03-23T16:55:44.506" v="1649" actId="26606"/>
          <ac:spMkLst>
            <pc:docMk/>
            <pc:sldMk cId="758049778" sldId="305"/>
            <ac:spMk id="1037" creationId="{EA164D6B-6878-4B9F-A2D0-985D39B17B46}"/>
          </ac:spMkLst>
        </pc:spChg>
        <pc:spChg chg="add">
          <ac:chgData name="Pekar Matej" userId="e4414553-5523-4a94-9ea1-9f4c9c59c079" providerId="ADAL" clId="{6332920A-2D0C-FE48-A8A6-4EFB7E6AF612}" dt="2023-03-23T16:55:44.506" v="1649" actId="26606"/>
          <ac:spMkLst>
            <pc:docMk/>
            <pc:sldMk cId="758049778" sldId="305"/>
            <ac:spMk id="1039" creationId="{362F176A-9349-4CD7-8042-59C0200C8CE9}"/>
          </ac:spMkLst>
        </pc:spChg>
        <pc:spChg chg="add">
          <ac:chgData name="Pekar Matej" userId="e4414553-5523-4a94-9ea1-9f4c9c59c079" providerId="ADAL" clId="{6332920A-2D0C-FE48-A8A6-4EFB7E6AF612}" dt="2023-03-23T16:55:44.506" v="1649" actId="26606"/>
          <ac:spMkLst>
            <pc:docMk/>
            <pc:sldMk cId="758049778" sldId="305"/>
            <ac:spMk id="1041" creationId="{064738AB-B6BE-4867-889A-52CE4AC8DBD0}"/>
          </ac:spMkLst>
        </pc:spChg>
        <pc:spChg chg="add">
          <ac:chgData name="Pekar Matej" userId="e4414553-5523-4a94-9ea1-9f4c9c59c079" providerId="ADAL" clId="{6332920A-2D0C-FE48-A8A6-4EFB7E6AF612}" dt="2023-03-23T16:55:44.506" v="1649" actId="26606"/>
          <ac:spMkLst>
            <pc:docMk/>
            <pc:sldMk cId="758049778" sldId="305"/>
            <ac:spMk id="1043" creationId="{4E9A171F-91A7-42F8-B25C-E38B244E757C}"/>
          </ac:spMkLst>
        </pc:spChg>
        <pc:spChg chg="add">
          <ac:chgData name="Pekar Matej" userId="e4414553-5523-4a94-9ea1-9f4c9c59c079" providerId="ADAL" clId="{6332920A-2D0C-FE48-A8A6-4EFB7E6AF612}" dt="2023-03-23T16:55:44.506" v="1649" actId="26606"/>
          <ac:spMkLst>
            <pc:docMk/>
            <pc:sldMk cId="758049778" sldId="305"/>
            <ac:spMk id="1045" creationId="{57851D67-7085-40E2-B146-F91433A28E08}"/>
          </ac:spMkLst>
        </pc:spChg>
        <pc:spChg chg="add">
          <ac:chgData name="Pekar Matej" userId="e4414553-5523-4a94-9ea1-9f4c9c59c079" providerId="ADAL" clId="{6332920A-2D0C-FE48-A8A6-4EFB7E6AF612}" dt="2023-03-23T16:55:44.506" v="1649" actId="26606"/>
          <ac:spMkLst>
            <pc:docMk/>
            <pc:sldMk cId="758049778" sldId="305"/>
            <ac:spMk id="1047" creationId="{985AAE23-FCB6-4663-907C-0110B0FDC58E}"/>
          </ac:spMkLst>
        </pc:spChg>
        <pc:spChg chg="add">
          <ac:chgData name="Pekar Matej" userId="e4414553-5523-4a94-9ea1-9f4c9c59c079" providerId="ADAL" clId="{6332920A-2D0C-FE48-A8A6-4EFB7E6AF612}" dt="2023-03-23T16:55:44.506" v="1649" actId="26606"/>
          <ac:spMkLst>
            <pc:docMk/>
            <pc:sldMk cId="758049778" sldId="305"/>
            <ac:spMk id="1049" creationId="{9C969C2C-E7E3-4052-87D4-61E733EC1BBD}"/>
          </ac:spMkLst>
        </pc:spChg>
        <pc:spChg chg="add">
          <ac:chgData name="Pekar Matej" userId="e4414553-5523-4a94-9ea1-9f4c9c59c079" providerId="ADAL" clId="{6332920A-2D0C-FE48-A8A6-4EFB7E6AF612}" dt="2023-03-23T16:55:44.506" v="1649" actId="26606"/>
          <ac:spMkLst>
            <pc:docMk/>
            <pc:sldMk cId="758049778" sldId="305"/>
            <ac:spMk id="1051" creationId="{7C60369F-A41B-4D6E-8990-30E2715C5730}"/>
          </ac:spMkLst>
        </pc:spChg>
        <pc:picChg chg="add mod ord">
          <ac:chgData name="Pekar Matej" userId="e4414553-5523-4a94-9ea1-9f4c9c59c079" providerId="ADAL" clId="{6332920A-2D0C-FE48-A8A6-4EFB7E6AF612}" dt="2023-03-23T16:55:44.506" v="1649" actId="26606"/>
          <ac:picMkLst>
            <pc:docMk/>
            <pc:sldMk cId="758049778" sldId="305"/>
            <ac:picMk id="1026" creationId="{3D69AAFE-5BA4-11F6-7994-7783F8E9B2BA}"/>
          </ac:picMkLst>
        </pc:picChg>
      </pc:sldChg>
      <pc:sldChg chg="addSp delSp modSp new mod ord setBg">
        <pc:chgData name="Pekar Matej" userId="e4414553-5523-4a94-9ea1-9f4c9c59c079" providerId="ADAL" clId="{6332920A-2D0C-FE48-A8A6-4EFB7E6AF612}" dt="2023-03-23T19:08:38.306" v="2314" actId="20578"/>
        <pc:sldMkLst>
          <pc:docMk/>
          <pc:sldMk cId="3094774437" sldId="306"/>
        </pc:sldMkLst>
        <pc:spChg chg="mod">
          <ac:chgData name="Pekar Matej" userId="e4414553-5523-4a94-9ea1-9f4c9c59c079" providerId="ADAL" clId="{6332920A-2D0C-FE48-A8A6-4EFB7E6AF612}" dt="2023-03-23T18:56:58.216" v="2251" actId="26606"/>
          <ac:spMkLst>
            <pc:docMk/>
            <pc:sldMk cId="3094774437" sldId="306"/>
            <ac:spMk id="2" creationId="{43F5082E-00E3-A627-5610-2803A9C33E7D}"/>
          </ac:spMkLst>
        </pc:spChg>
        <pc:spChg chg="del mod">
          <ac:chgData name="Pekar Matej" userId="e4414553-5523-4a94-9ea1-9f4c9c59c079" providerId="ADAL" clId="{6332920A-2D0C-FE48-A8A6-4EFB7E6AF612}" dt="2023-03-23T18:56:52.102" v="2250" actId="478"/>
          <ac:spMkLst>
            <pc:docMk/>
            <pc:sldMk cId="3094774437" sldId="306"/>
            <ac:spMk id="3" creationId="{360CA5CA-7CFA-1E5D-B54D-7D08F37C6092}"/>
          </ac:spMkLst>
        </pc:spChg>
        <pc:spChg chg="mod">
          <ac:chgData name="Pekar Matej" userId="e4414553-5523-4a94-9ea1-9f4c9c59c079" providerId="ADAL" clId="{6332920A-2D0C-FE48-A8A6-4EFB7E6AF612}" dt="2023-03-23T19:04:29.948" v="2312" actId="20577"/>
          <ac:spMkLst>
            <pc:docMk/>
            <pc:sldMk cId="3094774437" sldId="306"/>
            <ac:spMk id="4" creationId="{8C9401F7-12E5-892F-4E62-E9A56C052B4B}"/>
          </ac:spMkLst>
        </pc:spChg>
        <pc:spChg chg="del mod">
          <ac:chgData name="Pekar Matej" userId="e4414553-5523-4a94-9ea1-9f4c9c59c079" providerId="ADAL" clId="{6332920A-2D0C-FE48-A8A6-4EFB7E6AF612}" dt="2023-03-23T18:56:47.705" v="2248" actId="478"/>
          <ac:spMkLst>
            <pc:docMk/>
            <pc:sldMk cId="3094774437" sldId="306"/>
            <ac:spMk id="5" creationId="{FD3C53B8-8CAD-0949-1675-57ECEFEE22F6}"/>
          </ac:spMkLst>
        </pc:spChg>
        <pc:spChg chg="del mod">
          <ac:chgData name="Pekar Matej" userId="e4414553-5523-4a94-9ea1-9f4c9c59c079" providerId="ADAL" clId="{6332920A-2D0C-FE48-A8A6-4EFB7E6AF612}" dt="2023-03-23T18:56:49.820" v="2249" actId="478"/>
          <ac:spMkLst>
            <pc:docMk/>
            <pc:sldMk cId="3094774437" sldId="306"/>
            <ac:spMk id="6" creationId="{32FD59DB-5004-F394-944C-1847E7F8E576}"/>
          </ac:spMkLst>
        </pc:spChg>
        <pc:spChg chg="mod">
          <ac:chgData name="Pekar Matej" userId="e4414553-5523-4a94-9ea1-9f4c9c59c079" providerId="ADAL" clId="{6332920A-2D0C-FE48-A8A6-4EFB7E6AF612}" dt="2023-03-23T18:57:21.539" v="2267" actId="20577"/>
          <ac:spMkLst>
            <pc:docMk/>
            <pc:sldMk cId="3094774437" sldId="306"/>
            <ac:spMk id="7" creationId="{7C7B1036-A1E9-4F98-8C68-A4A3344BD09D}"/>
          </ac:spMkLst>
        </pc:spChg>
        <pc:spChg chg="del mod">
          <ac:chgData name="Pekar Matej" userId="e4414553-5523-4a94-9ea1-9f4c9c59c079" providerId="ADAL" clId="{6332920A-2D0C-FE48-A8A6-4EFB7E6AF612}" dt="2023-03-23T19:02:10.084" v="2268" actId="478"/>
          <ac:spMkLst>
            <pc:docMk/>
            <pc:sldMk cId="3094774437" sldId="306"/>
            <ac:spMk id="8" creationId="{91E17B9B-B66F-E3B8-01E4-9DC632FC7FC2}"/>
          </ac:spMkLst>
        </pc:spChg>
        <pc:spChg chg="mod">
          <ac:chgData name="Pekar Matej" userId="e4414553-5523-4a94-9ea1-9f4c9c59c079" providerId="ADAL" clId="{6332920A-2D0C-FE48-A8A6-4EFB7E6AF612}" dt="2023-03-23T18:56:58.216" v="2251" actId="26606"/>
          <ac:spMkLst>
            <pc:docMk/>
            <pc:sldMk cId="3094774437" sldId="306"/>
            <ac:spMk id="9" creationId="{F9E63945-E096-1F35-5C91-D155CE16E2FA}"/>
          </ac:spMkLst>
        </pc:spChg>
        <pc:spChg chg="add">
          <ac:chgData name="Pekar Matej" userId="e4414553-5523-4a94-9ea1-9f4c9c59c079" providerId="ADAL" clId="{6332920A-2D0C-FE48-A8A6-4EFB7E6AF612}" dt="2023-03-23T18:56:58.216" v="2251" actId="26606"/>
          <ac:spMkLst>
            <pc:docMk/>
            <pc:sldMk cId="3094774437" sldId="306"/>
            <ac:spMk id="15" creationId="{0786F82F-1B47-46ED-8EAE-53EF71E59E9A}"/>
          </ac:spMkLst>
        </pc:spChg>
        <pc:spChg chg="add">
          <ac:chgData name="Pekar Matej" userId="e4414553-5523-4a94-9ea1-9f4c9c59c079" providerId="ADAL" clId="{6332920A-2D0C-FE48-A8A6-4EFB7E6AF612}" dt="2023-03-23T18:56:58.216" v="2251" actId="26606"/>
          <ac:spMkLst>
            <pc:docMk/>
            <pc:sldMk cId="3094774437" sldId="306"/>
            <ac:spMk id="17" creationId="{EF1BAF6F-6275-4646-9C59-331B29B9550F}"/>
          </ac:spMkLst>
        </pc:spChg>
        <pc:spChg chg="add">
          <ac:chgData name="Pekar Matej" userId="e4414553-5523-4a94-9ea1-9f4c9c59c079" providerId="ADAL" clId="{6332920A-2D0C-FE48-A8A6-4EFB7E6AF612}" dt="2023-03-23T18:56:58.216" v="2251" actId="26606"/>
          <ac:spMkLst>
            <pc:docMk/>
            <pc:sldMk cId="3094774437" sldId="306"/>
            <ac:spMk id="19" creationId="{099405E2-1A96-4DBA-A9DC-4C2A1B421CA9}"/>
          </ac:spMkLst>
        </pc:spChg>
        <pc:spChg chg="add">
          <ac:chgData name="Pekar Matej" userId="e4414553-5523-4a94-9ea1-9f4c9c59c079" providerId="ADAL" clId="{6332920A-2D0C-FE48-A8A6-4EFB7E6AF612}" dt="2023-03-23T18:56:58.216" v="2251" actId="26606"/>
          <ac:spMkLst>
            <pc:docMk/>
            <pc:sldMk cId="3094774437" sldId="306"/>
            <ac:spMk id="21" creationId="{DEB1CCE3-FB1D-471C-9AFE-D20E81E64AC0}"/>
          </ac:spMkLst>
        </pc:spChg>
        <pc:spChg chg="add">
          <ac:chgData name="Pekar Matej" userId="e4414553-5523-4a94-9ea1-9f4c9c59c079" providerId="ADAL" clId="{6332920A-2D0C-FE48-A8A6-4EFB7E6AF612}" dt="2023-03-23T18:56:58.216" v="2251" actId="26606"/>
          <ac:spMkLst>
            <pc:docMk/>
            <pc:sldMk cId="3094774437" sldId="306"/>
            <ac:spMk id="23" creationId="{60F38E87-6AF8-4488-B608-9FA2F57B40B7}"/>
          </ac:spMkLst>
        </pc:spChg>
        <pc:spChg chg="add">
          <ac:chgData name="Pekar Matej" userId="e4414553-5523-4a94-9ea1-9f4c9c59c079" providerId="ADAL" clId="{6332920A-2D0C-FE48-A8A6-4EFB7E6AF612}" dt="2023-03-23T18:56:58.216" v="2251" actId="26606"/>
          <ac:spMkLst>
            <pc:docMk/>
            <pc:sldMk cId="3094774437" sldId="306"/>
            <ac:spMk id="25" creationId="{ECC3B76D-CC6E-42D0-8666-2A2164AB5AF4}"/>
          </ac:spMkLst>
        </pc:spChg>
        <pc:spChg chg="add">
          <ac:chgData name="Pekar Matej" userId="e4414553-5523-4a94-9ea1-9f4c9c59c079" providerId="ADAL" clId="{6332920A-2D0C-FE48-A8A6-4EFB7E6AF612}" dt="2023-03-23T18:56:58.216" v="2251" actId="26606"/>
          <ac:spMkLst>
            <pc:docMk/>
            <pc:sldMk cId="3094774437" sldId="306"/>
            <ac:spMk id="27" creationId="{32BA9D6C-8214-4E25-AF8B-48762AD8D530}"/>
          </ac:spMkLst>
        </pc:spChg>
        <pc:spChg chg="add">
          <ac:chgData name="Pekar Matej" userId="e4414553-5523-4a94-9ea1-9f4c9c59c079" providerId="ADAL" clId="{6332920A-2D0C-FE48-A8A6-4EFB7E6AF612}" dt="2023-03-23T18:56:58.216" v="2251" actId="26606"/>
          <ac:spMkLst>
            <pc:docMk/>
            <pc:sldMk cId="3094774437" sldId="306"/>
            <ac:spMk id="29" creationId="{DBE9B8BD-472F-4F54-AC9D-101EE3496992}"/>
          </ac:spMkLst>
        </pc:spChg>
        <pc:spChg chg="add">
          <ac:chgData name="Pekar Matej" userId="e4414553-5523-4a94-9ea1-9f4c9c59c079" providerId="ADAL" clId="{6332920A-2D0C-FE48-A8A6-4EFB7E6AF612}" dt="2023-03-23T18:56:58.216" v="2251" actId="26606"/>
          <ac:spMkLst>
            <pc:docMk/>
            <pc:sldMk cId="3094774437" sldId="306"/>
            <ac:spMk id="31" creationId="{0871A14F-64B0-4CCE-900E-695C55EFF375}"/>
          </ac:spMkLst>
        </pc:spChg>
        <pc:spChg chg="add">
          <ac:chgData name="Pekar Matej" userId="e4414553-5523-4a94-9ea1-9f4c9c59c079" providerId="ADAL" clId="{6332920A-2D0C-FE48-A8A6-4EFB7E6AF612}" dt="2023-03-23T18:56:58.216" v="2251" actId="26606"/>
          <ac:spMkLst>
            <pc:docMk/>
            <pc:sldMk cId="3094774437" sldId="306"/>
            <ac:spMk id="33" creationId="{0FDBC76A-295F-4635-A28D-ADA24F383ABC}"/>
          </ac:spMkLst>
        </pc:spChg>
        <pc:picChg chg="add">
          <ac:chgData name="Pekar Matej" userId="e4414553-5523-4a94-9ea1-9f4c9c59c079" providerId="ADAL" clId="{6332920A-2D0C-FE48-A8A6-4EFB7E6AF612}" dt="2023-03-23T18:56:58.216" v="2251" actId="26606"/>
          <ac:picMkLst>
            <pc:docMk/>
            <pc:sldMk cId="3094774437" sldId="306"/>
            <ac:picMk id="11" creationId="{4217936F-8691-0179-9056-58470FCDDB93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E42EA9-F1A4-4EA5-94AE-FED72A8FFE0A}" type="doc">
      <dgm:prSet loTypeId="urn:microsoft.com/office/officeart/2008/layout/LinedList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5C777FE-A9B6-4BBC-8809-228C82A8DC15}">
      <dgm:prSet/>
      <dgm:spPr/>
      <dgm:t>
        <a:bodyPr/>
        <a:lstStyle/>
        <a:p>
          <a:r>
            <a:rPr lang="en-US" b="0" baseline="0"/>
            <a:t>What is dopamine?</a:t>
          </a:r>
          <a:endParaRPr lang="en-US"/>
        </a:p>
      </dgm:t>
    </dgm:pt>
    <dgm:pt modelId="{9D169171-92B9-4A95-B002-631C7E61394E}" type="parTrans" cxnId="{A26340DA-1732-483A-B482-A45596E97247}">
      <dgm:prSet/>
      <dgm:spPr/>
      <dgm:t>
        <a:bodyPr/>
        <a:lstStyle/>
        <a:p>
          <a:endParaRPr lang="en-US"/>
        </a:p>
      </dgm:t>
    </dgm:pt>
    <dgm:pt modelId="{758D27AB-0A7D-42C5-B097-684D02C1C61A}" type="sibTrans" cxnId="{A26340DA-1732-483A-B482-A45596E97247}">
      <dgm:prSet/>
      <dgm:spPr/>
      <dgm:t>
        <a:bodyPr/>
        <a:lstStyle/>
        <a:p>
          <a:endParaRPr lang="en-US"/>
        </a:p>
      </dgm:t>
    </dgm:pt>
    <dgm:pt modelId="{5FF5ABA5-EA48-40D7-A537-E48899AA9817}">
      <dgm:prSet/>
      <dgm:spPr/>
      <dgm:t>
        <a:bodyPr/>
        <a:lstStyle/>
        <a:p>
          <a:r>
            <a:rPr lang="en-US" b="0" baseline="0"/>
            <a:t>Why do we need it?</a:t>
          </a:r>
          <a:endParaRPr lang="en-US"/>
        </a:p>
      </dgm:t>
    </dgm:pt>
    <dgm:pt modelId="{D3A7DC2C-8B46-4EF2-9AAE-9C5E633B633A}" type="parTrans" cxnId="{B3AE4879-2CA8-40F3-895F-448834586181}">
      <dgm:prSet/>
      <dgm:spPr/>
      <dgm:t>
        <a:bodyPr/>
        <a:lstStyle/>
        <a:p>
          <a:endParaRPr lang="en-US"/>
        </a:p>
      </dgm:t>
    </dgm:pt>
    <dgm:pt modelId="{5B14CB20-D472-4F6E-B1D5-7F2625B85520}" type="sibTrans" cxnId="{B3AE4879-2CA8-40F3-895F-448834586181}">
      <dgm:prSet/>
      <dgm:spPr/>
      <dgm:t>
        <a:bodyPr/>
        <a:lstStyle/>
        <a:p>
          <a:endParaRPr lang="en-US"/>
        </a:p>
      </dgm:t>
    </dgm:pt>
    <dgm:pt modelId="{A8261E97-0DF0-4DEA-B2F9-E82746762E5E}">
      <dgm:prSet/>
      <dgm:spPr/>
      <dgm:t>
        <a:bodyPr/>
        <a:lstStyle/>
        <a:p>
          <a:r>
            <a:rPr lang="en-US" b="0" baseline="0" dirty="0"/>
            <a:t>Is necessary to stop?</a:t>
          </a:r>
          <a:endParaRPr lang="en-US" dirty="0"/>
        </a:p>
      </dgm:t>
    </dgm:pt>
    <dgm:pt modelId="{EB0A2A79-3AD0-40EE-8410-9E79B387C049}" type="parTrans" cxnId="{488E2426-7479-4A38-80EA-D5E00D833795}">
      <dgm:prSet/>
      <dgm:spPr/>
      <dgm:t>
        <a:bodyPr/>
        <a:lstStyle/>
        <a:p>
          <a:endParaRPr lang="en-US"/>
        </a:p>
      </dgm:t>
    </dgm:pt>
    <dgm:pt modelId="{52517B80-9E27-448B-B2BB-A86A2103EE3A}" type="sibTrans" cxnId="{488E2426-7479-4A38-80EA-D5E00D833795}">
      <dgm:prSet/>
      <dgm:spPr/>
      <dgm:t>
        <a:bodyPr/>
        <a:lstStyle/>
        <a:p>
          <a:endParaRPr lang="en-US"/>
        </a:p>
      </dgm:t>
    </dgm:pt>
    <dgm:pt modelId="{3F790D2B-B5FC-9548-B36B-8591D61EC497}">
      <dgm:prSet/>
      <dgm:spPr/>
      <dgm:t>
        <a:bodyPr/>
        <a:lstStyle/>
        <a:p>
          <a:r>
            <a:rPr lang="en-US" noProof="0" dirty="0"/>
            <a:t>Benefits of detox?</a:t>
          </a:r>
        </a:p>
      </dgm:t>
    </dgm:pt>
    <dgm:pt modelId="{E2683277-A9B1-0342-B4DC-F0D935DE7189}" type="parTrans" cxnId="{6097ACEB-A6C5-5A44-8CF8-11EBBC585FD1}">
      <dgm:prSet/>
      <dgm:spPr/>
      <dgm:t>
        <a:bodyPr/>
        <a:lstStyle/>
        <a:p>
          <a:endParaRPr lang="cs-CZ"/>
        </a:p>
      </dgm:t>
    </dgm:pt>
    <dgm:pt modelId="{21D79830-8194-3346-927E-56922EE2A1DC}" type="sibTrans" cxnId="{6097ACEB-A6C5-5A44-8CF8-11EBBC585FD1}">
      <dgm:prSet/>
      <dgm:spPr/>
      <dgm:t>
        <a:bodyPr/>
        <a:lstStyle/>
        <a:p>
          <a:endParaRPr lang="cs-CZ"/>
        </a:p>
      </dgm:t>
    </dgm:pt>
    <dgm:pt modelId="{3F6828C3-4685-D841-8491-2160FB333531}">
      <dgm:prSet/>
      <dgm:spPr/>
      <dgm:t>
        <a:bodyPr/>
        <a:lstStyle/>
        <a:p>
          <a:r>
            <a:rPr lang="cs-CZ" dirty="0"/>
            <a:t>Dopamine detox </a:t>
          </a:r>
          <a:r>
            <a:rPr lang="cs-CZ" dirty="0" err="1"/>
            <a:t>techniques</a:t>
          </a:r>
          <a:endParaRPr lang="cs-CZ" dirty="0"/>
        </a:p>
      </dgm:t>
    </dgm:pt>
    <dgm:pt modelId="{31FB1D33-93D3-6542-AAD2-E7EE2D6EC861}" type="parTrans" cxnId="{B789C403-5369-C04C-9116-7D32F4B5C5FF}">
      <dgm:prSet/>
      <dgm:spPr/>
    </dgm:pt>
    <dgm:pt modelId="{317A7211-C2A7-884D-9F8C-CF513CB2AA52}" type="sibTrans" cxnId="{B789C403-5369-C04C-9116-7D32F4B5C5FF}">
      <dgm:prSet/>
      <dgm:spPr/>
    </dgm:pt>
    <dgm:pt modelId="{CADC2190-9A96-FD4C-B067-B6F76A130398}">
      <dgm:prSet/>
      <dgm:spPr/>
      <dgm:t>
        <a:bodyPr/>
        <a:lstStyle/>
        <a:p>
          <a:r>
            <a:rPr lang="cs-CZ" dirty="0"/>
            <a:t>Video</a:t>
          </a:r>
        </a:p>
      </dgm:t>
    </dgm:pt>
    <dgm:pt modelId="{13F5FB57-F6B9-6249-8F0C-BF4496D22BF0}" type="parTrans" cxnId="{DEBFCDD3-5573-9B42-A886-6CB1B7D65795}">
      <dgm:prSet/>
      <dgm:spPr/>
    </dgm:pt>
    <dgm:pt modelId="{3D45B2EA-A76A-AF45-B2D3-CD39D2D6AFBB}" type="sibTrans" cxnId="{DEBFCDD3-5573-9B42-A886-6CB1B7D65795}">
      <dgm:prSet/>
      <dgm:spPr/>
    </dgm:pt>
    <dgm:pt modelId="{C3EEA073-72EB-7B4F-B9CE-140634B4A7A6}" type="pres">
      <dgm:prSet presAssocID="{6AE42EA9-F1A4-4EA5-94AE-FED72A8FFE0A}" presName="vert0" presStyleCnt="0">
        <dgm:presLayoutVars>
          <dgm:dir/>
          <dgm:animOne val="branch"/>
          <dgm:animLvl val="lvl"/>
        </dgm:presLayoutVars>
      </dgm:prSet>
      <dgm:spPr/>
    </dgm:pt>
    <dgm:pt modelId="{0736F435-215D-3041-BC0D-325C16B038A4}" type="pres">
      <dgm:prSet presAssocID="{85C777FE-A9B6-4BBC-8809-228C82A8DC15}" presName="thickLine" presStyleLbl="alignNode1" presStyleIdx="0" presStyleCnt="6"/>
      <dgm:spPr/>
    </dgm:pt>
    <dgm:pt modelId="{043DD575-27A4-6440-97F7-62BEFFFB7E44}" type="pres">
      <dgm:prSet presAssocID="{85C777FE-A9B6-4BBC-8809-228C82A8DC15}" presName="horz1" presStyleCnt="0"/>
      <dgm:spPr/>
    </dgm:pt>
    <dgm:pt modelId="{BE28C049-1D1B-7544-ABF5-FE524DD9E38E}" type="pres">
      <dgm:prSet presAssocID="{85C777FE-A9B6-4BBC-8809-228C82A8DC15}" presName="tx1" presStyleLbl="revTx" presStyleIdx="0" presStyleCnt="6"/>
      <dgm:spPr/>
    </dgm:pt>
    <dgm:pt modelId="{9060D568-CB4E-2F44-A398-C376271E47D0}" type="pres">
      <dgm:prSet presAssocID="{85C777FE-A9B6-4BBC-8809-228C82A8DC15}" presName="vert1" presStyleCnt="0"/>
      <dgm:spPr/>
    </dgm:pt>
    <dgm:pt modelId="{AD44D0CF-6FCF-904F-B931-CF057754DD8F}" type="pres">
      <dgm:prSet presAssocID="{5FF5ABA5-EA48-40D7-A537-E48899AA9817}" presName="thickLine" presStyleLbl="alignNode1" presStyleIdx="1" presStyleCnt="6"/>
      <dgm:spPr/>
    </dgm:pt>
    <dgm:pt modelId="{E554882B-CA31-4E43-B843-74E99C958309}" type="pres">
      <dgm:prSet presAssocID="{5FF5ABA5-EA48-40D7-A537-E48899AA9817}" presName="horz1" presStyleCnt="0"/>
      <dgm:spPr/>
    </dgm:pt>
    <dgm:pt modelId="{2B074856-FCF4-0E4B-9347-256A70854DEF}" type="pres">
      <dgm:prSet presAssocID="{5FF5ABA5-EA48-40D7-A537-E48899AA9817}" presName="tx1" presStyleLbl="revTx" presStyleIdx="1" presStyleCnt="6"/>
      <dgm:spPr/>
    </dgm:pt>
    <dgm:pt modelId="{138FEE5E-3B09-EC4D-A2A0-E3BA0072D0D8}" type="pres">
      <dgm:prSet presAssocID="{5FF5ABA5-EA48-40D7-A537-E48899AA9817}" presName="vert1" presStyleCnt="0"/>
      <dgm:spPr/>
    </dgm:pt>
    <dgm:pt modelId="{8F4A684D-F95E-3E4A-A7FE-BA9A2773C445}" type="pres">
      <dgm:prSet presAssocID="{3F790D2B-B5FC-9548-B36B-8591D61EC497}" presName="thickLine" presStyleLbl="alignNode1" presStyleIdx="2" presStyleCnt="6"/>
      <dgm:spPr/>
    </dgm:pt>
    <dgm:pt modelId="{51C29ACC-2D85-AA48-BA94-C24D05B52FF9}" type="pres">
      <dgm:prSet presAssocID="{3F790D2B-B5FC-9548-B36B-8591D61EC497}" presName="horz1" presStyleCnt="0"/>
      <dgm:spPr/>
    </dgm:pt>
    <dgm:pt modelId="{5C134676-D472-0340-9C8C-B732A75F5397}" type="pres">
      <dgm:prSet presAssocID="{3F790D2B-B5FC-9548-B36B-8591D61EC497}" presName="tx1" presStyleLbl="revTx" presStyleIdx="2" presStyleCnt="6"/>
      <dgm:spPr/>
    </dgm:pt>
    <dgm:pt modelId="{42A9558C-D3EB-7440-AA59-F841BDEDDD96}" type="pres">
      <dgm:prSet presAssocID="{3F790D2B-B5FC-9548-B36B-8591D61EC497}" presName="vert1" presStyleCnt="0"/>
      <dgm:spPr/>
    </dgm:pt>
    <dgm:pt modelId="{84CDE5F9-A1FC-2148-88A1-7C0E493330DA}" type="pres">
      <dgm:prSet presAssocID="{A8261E97-0DF0-4DEA-B2F9-E82746762E5E}" presName="thickLine" presStyleLbl="alignNode1" presStyleIdx="3" presStyleCnt="6"/>
      <dgm:spPr/>
    </dgm:pt>
    <dgm:pt modelId="{21F250ED-E0E5-DC47-ADF3-4AFADBD2FCF9}" type="pres">
      <dgm:prSet presAssocID="{A8261E97-0DF0-4DEA-B2F9-E82746762E5E}" presName="horz1" presStyleCnt="0"/>
      <dgm:spPr/>
    </dgm:pt>
    <dgm:pt modelId="{E46EC669-3A79-9E41-97A1-7E8E703B3AAA}" type="pres">
      <dgm:prSet presAssocID="{A8261E97-0DF0-4DEA-B2F9-E82746762E5E}" presName="tx1" presStyleLbl="revTx" presStyleIdx="3" presStyleCnt="6"/>
      <dgm:spPr/>
    </dgm:pt>
    <dgm:pt modelId="{DE0F96A9-B9A9-7B48-83D0-6CFC054EAF4C}" type="pres">
      <dgm:prSet presAssocID="{A8261E97-0DF0-4DEA-B2F9-E82746762E5E}" presName="vert1" presStyleCnt="0"/>
      <dgm:spPr/>
    </dgm:pt>
    <dgm:pt modelId="{3D89CDED-195D-1E47-B16C-9DBC4525C6EE}" type="pres">
      <dgm:prSet presAssocID="{3F6828C3-4685-D841-8491-2160FB333531}" presName="thickLine" presStyleLbl="alignNode1" presStyleIdx="4" presStyleCnt="6"/>
      <dgm:spPr/>
    </dgm:pt>
    <dgm:pt modelId="{6D23AA0C-70A4-654F-BB3F-D52576C93004}" type="pres">
      <dgm:prSet presAssocID="{3F6828C3-4685-D841-8491-2160FB333531}" presName="horz1" presStyleCnt="0"/>
      <dgm:spPr/>
    </dgm:pt>
    <dgm:pt modelId="{D86B5FEF-E162-8049-B358-54B06321C9D4}" type="pres">
      <dgm:prSet presAssocID="{3F6828C3-4685-D841-8491-2160FB333531}" presName="tx1" presStyleLbl="revTx" presStyleIdx="4" presStyleCnt="6"/>
      <dgm:spPr/>
    </dgm:pt>
    <dgm:pt modelId="{4C4EC319-559A-5249-AFA2-9448861467C2}" type="pres">
      <dgm:prSet presAssocID="{3F6828C3-4685-D841-8491-2160FB333531}" presName="vert1" presStyleCnt="0"/>
      <dgm:spPr/>
    </dgm:pt>
    <dgm:pt modelId="{37F8C168-98F5-9642-B451-E835F6512EA9}" type="pres">
      <dgm:prSet presAssocID="{CADC2190-9A96-FD4C-B067-B6F76A130398}" presName="thickLine" presStyleLbl="alignNode1" presStyleIdx="5" presStyleCnt="6"/>
      <dgm:spPr/>
    </dgm:pt>
    <dgm:pt modelId="{E5C266E0-8499-2E4E-944C-8A0E5A7FA4A7}" type="pres">
      <dgm:prSet presAssocID="{CADC2190-9A96-FD4C-B067-B6F76A130398}" presName="horz1" presStyleCnt="0"/>
      <dgm:spPr/>
    </dgm:pt>
    <dgm:pt modelId="{C0655D6F-E0EA-7948-99FC-8D389921AAF3}" type="pres">
      <dgm:prSet presAssocID="{CADC2190-9A96-FD4C-B067-B6F76A130398}" presName="tx1" presStyleLbl="revTx" presStyleIdx="5" presStyleCnt="6"/>
      <dgm:spPr/>
    </dgm:pt>
    <dgm:pt modelId="{92E94F32-7C6B-6340-9B54-680A55C57675}" type="pres">
      <dgm:prSet presAssocID="{CADC2190-9A96-FD4C-B067-B6F76A130398}" presName="vert1" presStyleCnt="0"/>
      <dgm:spPr/>
    </dgm:pt>
  </dgm:ptLst>
  <dgm:cxnLst>
    <dgm:cxn modelId="{B789C403-5369-C04C-9116-7D32F4B5C5FF}" srcId="{6AE42EA9-F1A4-4EA5-94AE-FED72A8FFE0A}" destId="{3F6828C3-4685-D841-8491-2160FB333531}" srcOrd="4" destOrd="0" parTransId="{31FB1D33-93D3-6542-AAD2-E7EE2D6EC861}" sibTransId="{317A7211-C2A7-884D-9F8C-CF513CB2AA52}"/>
    <dgm:cxn modelId="{488E2426-7479-4A38-80EA-D5E00D833795}" srcId="{6AE42EA9-F1A4-4EA5-94AE-FED72A8FFE0A}" destId="{A8261E97-0DF0-4DEA-B2F9-E82746762E5E}" srcOrd="3" destOrd="0" parTransId="{EB0A2A79-3AD0-40EE-8410-9E79B387C049}" sibTransId="{52517B80-9E27-448B-B2BB-A86A2103EE3A}"/>
    <dgm:cxn modelId="{F6EF7846-1839-9C41-A430-74518B9839E1}" type="presOf" srcId="{3F6828C3-4685-D841-8491-2160FB333531}" destId="{D86B5FEF-E162-8049-B358-54B06321C9D4}" srcOrd="0" destOrd="0" presId="urn:microsoft.com/office/officeart/2008/layout/LinedList"/>
    <dgm:cxn modelId="{B3AE4879-2CA8-40F3-895F-448834586181}" srcId="{6AE42EA9-F1A4-4EA5-94AE-FED72A8FFE0A}" destId="{5FF5ABA5-EA48-40D7-A537-E48899AA9817}" srcOrd="1" destOrd="0" parTransId="{D3A7DC2C-8B46-4EF2-9AAE-9C5E633B633A}" sibTransId="{5B14CB20-D472-4F6E-B1D5-7F2625B85520}"/>
    <dgm:cxn modelId="{E327DA8F-8466-0E4B-84D8-4275F8098414}" type="presOf" srcId="{85C777FE-A9B6-4BBC-8809-228C82A8DC15}" destId="{BE28C049-1D1B-7544-ABF5-FE524DD9E38E}" srcOrd="0" destOrd="0" presId="urn:microsoft.com/office/officeart/2008/layout/LinedList"/>
    <dgm:cxn modelId="{3B02A492-1EDD-F443-B1E9-CB5E3D1E4F4D}" type="presOf" srcId="{6AE42EA9-F1A4-4EA5-94AE-FED72A8FFE0A}" destId="{C3EEA073-72EB-7B4F-B9CE-140634B4A7A6}" srcOrd="0" destOrd="0" presId="urn:microsoft.com/office/officeart/2008/layout/LinedList"/>
    <dgm:cxn modelId="{AD16BA99-6D17-F549-A716-3ACEB96CC2BB}" type="presOf" srcId="{A8261E97-0DF0-4DEA-B2F9-E82746762E5E}" destId="{E46EC669-3A79-9E41-97A1-7E8E703B3AAA}" srcOrd="0" destOrd="0" presId="urn:microsoft.com/office/officeart/2008/layout/LinedList"/>
    <dgm:cxn modelId="{B595C8AB-1CE6-3240-81A7-DC0A14A63ABF}" type="presOf" srcId="{3F790D2B-B5FC-9548-B36B-8591D61EC497}" destId="{5C134676-D472-0340-9C8C-B732A75F5397}" srcOrd="0" destOrd="0" presId="urn:microsoft.com/office/officeart/2008/layout/LinedList"/>
    <dgm:cxn modelId="{628B16B5-1225-A740-9D54-6E08C58E312E}" type="presOf" srcId="{CADC2190-9A96-FD4C-B067-B6F76A130398}" destId="{C0655D6F-E0EA-7948-99FC-8D389921AAF3}" srcOrd="0" destOrd="0" presId="urn:microsoft.com/office/officeart/2008/layout/LinedList"/>
    <dgm:cxn modelId="{DEBFCDD3-5573-9B42-A886-6CB1B7D65795}" srcId="{6AE42EA9-F1A4-4EA5-94AE-FED72A8FFE0A}" destId="{CADC2190-9A96-FD4C-B067-B6F76A130398}" srcOrd="5" destOrd="0" parTransId="{13F5FB57-F6B9-6249-8F0C-BF4496D22BF0}" sibTransId="{3D45B2EA-A76A-AF45-B2D3-CD39D2D6AFBB}"/>
    <dgm:cxn modelId="{A26340DA-1732-483A-B482-A45596E97247}" srcId="{6AE42EA9-F1A4-4EA5-94AE-FED72A8FFE0A}" destId="{85C777FE-A9B6-4BBC-8809-228C82A8DC15}" srcOrd="0" destOrd="0" parTransId="{9D169171-92B9-4A95-B002-631C7E61394E}" sibTransId="{758D27AB-0A7D-42C5-B097-684D02C1C61A}"/>
    <dgm:cxn modelId="{6097ACEB-A6C5-5A44-8CF8-11EBBC585FD1}" srcId="{6AE42EA9-F1A4-4EA5-94AE-FED72A8FFE0A}" destId="{3F790D2B-B5FC-9548-B36B-8591D61EC497}" srcOrd="2" destOrd="0" parTransId="{E2683277-A9B1-0342-B4DC-F0D935DE7189}" sibTransId="{21D79830-8194-3346-927E-56922EE2A1DC}"/>
    <dgm:cxn modelId="{709478F3-1576-C84B-B52F-2FEF8037C08D}" type="presOf" srcId="{5FF5ABA5-EA48-40D7-A537-E48899AA9817}" destId="{2B074856-FCF4-0E4B-9347-256A70854DEF}" srcOrd="0" destOrd="0" presId="urn:microsoft.com/office/officeart/2008/layout/LinedList"/>
    <dgm:cxn modelId="{1DA05521-F135-AC43-B514-74AD2B0CA494}" type="presParOf" srcId="{C3EEA073-72EB-7B4F-B9CE-140634B4A7A6}" destId="{0736F435-215D-3041-BC0D-325C16B038A4}" srcOrd="0" destOrd="0" presId="urn:microsoft.com/office/officeart/2008/layout/LinedList"/>
    <dgm:cxn modelId="{AC6512F1-6F14-A34C-9324-FD3173A6720B}" type="presParOf" srcId="{C3EEA073-72EB-7B4F-B9CE-140634B4A7A6}" destId="{043DD575-27A4-6440-97F7-62BEFFFB7E44}" srcOrd="1" destOrd="0" presId="urn:microsoft.com/office/officeart/2008/layout/LinedList"/>
    <dgm:cxn modelId="{3A24A408-4FE4-C841-B5CA-BC62E607494B}" type="presParOf" srcId="{043DD575-27A4-6440-97F7-62BEFFFB7E44}" destId="{BE28C049-1D1B-7544-ABF5-FE524DD9E38E}" srcOrd="0" destOrd="0" presId="urn:microsoft.com/office/officeart/2008/layout/LinedList"/>
    <dgm:cxn modelId="{31A60DB6-D6A4-5442-A4C4-F6D6D8A355B6}" type="presParOf" srcId="{043DD575-27A4-6440-97F7-62BEFFFB7E44}" destId="{9060D568-CB4E-2F44-A398-C376271E47D0}" srcOrd="1" destOrd="0" presId="urn:microsoft.com/office/officeart/2008/layout/LinedList"/>
    <dgm:cxn modelId="{B8A62674-224F-9A4D-9882-44213E01F1E6}" type="presParOf" srcId="{C3EEA073-72EB-7B4F-B9CE-140634B4A7A6}" destId="{AD44D0CF-6FCF-904F-B931-CF057754DD8F}" srcOrd="2" destOrd="0" presId="urn:microsoft.com/office/officeart/2008/layout/LinedList"/>
    <dgm:cxn modelId="{623341B6-76E1-B844-8FC7-FD11C20869C6}" type="presParOf" srcId="{C3EEA073-72EB-7B4F-B9CE-140634B4A7A6}" destId="{E554882B-CA31-4E43-B843-74E99C958309}" srcOrd="3" destOrd="0" presId="urn:microsoft.com/office/officeart/2008/layout/LinedList"/>
    <dgm:cxn modelId="{40902300-9A27-9A46-8D8B-B8DF76258D7E}" type="presParOf" srcId="{E554882B-CA31-4E43-B843-74E99C958309}" destId="{2B074856-FCF4-0E4B-9347-256A70854DEF}" srcOrd="0" destOrd="0" presId="urn:microsoft.com/office/officeart/2008/layout/LinedList"/>
    <dgm:cxn modelId="{8B07B3DA-516E-9647-8889-B032B8A072A5}" type="presParOf" srcId="{E554882B-CA31-4E43-B843-74E99C958309}" destId="{138FEE5E-3B09-EC4D-A2A0-E3BA0072D0D8}" srcOrd="1" destOrd="0" presId="urn:microsoft.com/office/officeart/2008/layout/LinedList"/>
    <dgm:cxn modelId="{96CF39CB-7070-CB4B-8AB5-49C2453B9DE6}" type="presParOf" srcId="{C3EEA073-72EB-7B4F-B9CE-140634B4A7A6}" destId="{8F4A684D-F95E-3E4A-A7FE-BA9A2773C445}" srcOrd="4" destOrd="0" presId="urn:microsoft.com/office/officeart/2008/layout/LinedList"/>
    <dgm:cxn modelId="{B0CC3241-1A92-4041-B9EB-020F10A5D6A7}" type="presParOf" srcId="{C3EEA073-72EB-7B4F-B9CE-140634B4A7A6}" destId="{51C29ACC-2D85-AA48-BA94-C24D05B52FF9}" srcOrd="5" destOrd="0" presId="urn:microsoft.com/office/officeart/2008/layout/LinedList"/>
    <dgm:cxn modelId="{B4387FED-B792-5342-A229-A21235E44D05}" type="presParOf" srcId="{51C29ACC-2D85-AA48-BA94-C24D05B52FF9}" destId="{5C134676-D472-0340-9C8C-B732A75F5397}" srcOrd="0" destOrd="0" presId="urn:microsoft.com/office/officeart/2008/layout/LinedList"/>
    <dgm:cxn modelId="{BAD299BE-F3FE-6F4E-8EB6-444E9C9A1BE6}" type="presParOf" srcId="{51C29ACC-2D85-AA48-BA94-C24D05B52FF9}" destId="{42A9558C-D3EB-7440-AA59-F841BDEDDD96}" srcOrd="1" destOrd="0" presId="urn:microsoft.com/office/officeart/2008/layout/LinedList"/>
    <dgm:cxn modelId="{7887764C-81CA-5048-B44D-BA19332D6C75}" type="presParOf" srcId="{C3EEA073-72EB-7B4F-B9CE-140634B4A7A6}" destId="{84CDE5F9-A1FC-2148-88A1-7C0E493330DA}" srcOrd="6" destOrd="0" presId="urn:microsoft.com/office/officeart/2008/layout/LinedList"/>
    <dgm:cxn modelId="{1401EBA7-F91C-C84B-94E0-07A6C098FC58}" type="presParOf" srcId="{C3EEA073-72EB-7B4F-B9CE-140634B4A7A6}" destId="{21F250ED-E0E5-DC47-ADF3-4AFADBD2FCF9}" srcOrd="7" destOrd="0" presId="urn:microsoft.com/office/officeart/2008/layout/LinedList"/>
    <dgm:cxn modelId="{092EFF9C-9696-7C4C-805C-1E9B2420CA2F}" type="presParOf" srcId="{21F250ED-E0E5-DC47-ADF3-4AFADBD2FCF9}" destId="{E46EC669-3A79-9E41-97A1-7E8E703B3AAA}" srcOrd="0" destOrd="0" presId="urn:microsoft.com/office/officeart/2008/layout/LinedList"/>
    <dgm:cxn modelId="{24020B28-A416-454A-9A4A-AF79C4DADCF3}" type="presParOf" srcId="{21F250ED-E0E5-DC47-ADF3-4AFADBD2FCF9}" destId="{DE0F96A9-B9A9-7B48-83D0-6CFC054EAF4C}" srcOrd="1" destOrd="0" presId="urn:microsoft.com/office/officeart/2008/layout/LinedList"/>
    <dgm:cxn modelId="{3C47A552-C97B-C74D-A0A2-C39EF76C62F9}" type="presParOf" srcId="{C3EEA073-72EB-7B4F-B9CE-140634B4A7A6}" destId="{3D89CDED-195D-1E47-B16C-9DBC4525C6EE}" srcOrd="8" destOrd="0" presId="urn:microsoft.com/office/officeart/2008/layout/LinedList"/>
    <dgm:cxn modelId="{E1DAD84C-8B1A-FE45-B9C0-42D984FE2B65}" type="presParOf" srcId="{C3EEA073-72EB-7B4F-B9CE-140634B4A7A6}" destId="{6D23AA0C-70A4-654F-BB3F-D52576C93004}" srcOrd="9" destOrd="0" presId="urn:microsoft.com/office/officeart/2008/layout/LinedList"/>
    <dgm:cxn modelId="{D50A6B54-6EC7-074C-B156-10C5C9D229AC}" type="presParOf" srcId="{6D23AA0C-70A4-654F-BB3F-D52576C93004}" destId="{D86B5FEF-E162-8049-B358-54B06321C9D4}" srcOrd="0" destOrd="0" presId="urn:microsoft.com/office/officeart/2008/layout/LinedList"/>
    <dgm:cxn modelId="{565FCD64-E09D-F54A-81E8-6BFA9D6B3C99}" type="presParOf" srcId="{6D23AA0C-70A4-654F-BB3F-D52576C93004}" destId="{4C4EC319-559A-5249-AFA2-9448861467C2}" srcOrd="1" destOrd="0" presId="urn:microsoft.com/office/officeart/2008/layout/LinedList"/>
    <dgm:cxn modelId="{F0210723-A316-BE45-9300-E864D849F87B}" type="presParOf" srcId="{C3EEA073-72EB-7B4F-B9CE-140634B4A7A6}" destId="{37F8C168-98F5-9642-B451-E835F6512EA9}" srcOrd="10" destOrd="0" presId="urn:microsoft.com/office/officeart/2008/layout/LinedList"/>
    <dgm:cxn modelId="{CB3A1DDA-6217-1D4E-8307-1E1C8C8A431B}" type="presParOf" srcId="{C3EEA073-72EB-7B4F-B9CE-140634B4A7A6}" destId="{E5C266E0-8499-2E4E-944C-8A0E5A7FA4A7}" srcOrd="11" destOrd="0" presId="urn:microsoft.com/office/officeart/2008/layout/LinedList"/>
    <dgm:cxn modelId="{1BBEE0E0-C37C-8446-8AC4-14A24C0E4688}" type="presParOf" srcId="{E5C266E0-8499-2E4E-944C-8A0E5A7FA4A7}" destId="{C0655D6F-E0EA-7948-99FC-8D389921AAF3}" srcOrd="0" destOrd="0" presId="urn:microsoft.com/office/officeart/2008/layout/LinedList"/>
    <dgm:cxn modelId="{BFA31EDB-1EFA-EB41-AECB-A29540505CF9}" type="presParOf" srcId="{E5C266E0-8499-2E4E-944C-8A0E5A7FA4A7}" destId="{92E94F32-7C6B-6340-9B54-680A55C5767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36F435-215D-3041-BC0D-325C16B038A4}">
      <dsp:nvSpPr>
        <dsp:cNvPr id="0" name=""/>
        <dsp:cNvSpPr/>
      </dsp:nvSpPr>
      <dsp:spPr>
        <a:xfrm>
          <a:off x="0" y="1711"/>
          <a:ext cx="6627226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25400" dir="5400000" algn="ctr" rotWithShape="0">
            <a:srgbClr val="000000">
              <a:alpha val="2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E28C049-1D1B-7544-ABF5-FE524DD9E38E}">
      <dsp:nvSpPr>
        <dsp:cNvPr id="0" name=""/>
        <dsp:cNvSpPr/>
      </dsp:nvSpPr>
      <dsp:spPr>
        <a:xfrm>
          <a:off x="0" y="1711"/>
          <a:ext cx="6627226" cy="583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kern="1200" baseline="0"/>
            <a:t>What is dopamine?</a:t>
          </a:r>
          <a:endParaRPr lang="en-US" sz="1900" kern="1200"/>
        </a:p>
      </dsp:txBody>
      <dsp:txXfrm>
        <a:off x="0" y="1711"/>
        <a:ext cx="6627226" cy="583752"/>
      </dsp:txXfrm>
    </dsp:sp>
    <dsp:sp modelId="{AD44D0CF-6FCF-904F-B931-CF057754DD8F}">
      <dsp:nvSpPr>
        <dsp:cNvPr id="0" name=""/>
        <dsp:cNvSpPr/>
      </dsp:nvSpPr>
      <dsp:spPr>
        <a:xfrm>
          <a:off x="0" y="585464"/>
          <a:ext cx="6627226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25400" dir="5400000" algn="ctr" rotWithShape="0">
            <a:srgbClr val="000000">
              <a:alpha val="2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B074856-FCF4-0E4B-9347-256A70854DEF}">
      <dsp:nvSpPr>
        <dsp:cNvPr id="0" name=""/>
        <dsp:cNvSpPr/>
      </dsp:nvSpPr>
      <dsp:spPr>
        <a:xfrm>
          <a:off x="0" y="585464"/>
          <a:ext cx="6627226" cy="583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kern="1200" baseline="0"/>
            <a:t>Why do we need it?</a:t>
          </a:r>
          <a:endParaRPr lang="en-US" sz="1900" kern="1200"/>
        </a:p>
      </dsp:txBody>
      <dsp:txXfrm>
        <a:off x="0" y="585464"/>
        <a:ext cx="6627226" cy="583752"/>
      </dsp:txXfrm>
    </dsp:sp>
    <dsp:sp modelId="{8F4A684D-F95E-3E4A-A7FE-BA9A2773C445}">
      <dsp:nvSpPr>
        <dsp:cNvPr id="0" name=""/>
        <dsp:cNvSpPr/>
      </dsp:nvSpPr>
      <dsp:spPr>
        <a:xfrm>
          <a:off x="0" y="1169216"/>
          <a:ext cx="6627226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25400" dir="5400000" algn="ctr" rotWithShape="0">
            <a:srgbClr val="000000">
              <a:alpha val="2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C134676-D472-0340-9C8C-B732A75F5397}">
      <dsp:nvSpPr>
        <dsp:cNvPr id="0" name=""/>
        <dsp:cNvSpPr/>
      </dsp:nvSpPr>
      <dsp:spPr>
        <a:xfrm>
          <a:off x="0" y="1169216"/>
          <a:ext cx="6627226" cy="583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noProof="0" dirty="0"/>
            <a:t>Benefits of detox?</a:t>
          </a:r>
        </a:p>
      </dsp:txBody>
      <dsp:txXfrm>
        <a:off x="0" y="1169216"/>
        <a:ext cx="6627226" cy="583752"/>
      </dsp:txXfrm>
    </dsp:sp>
    <dsp:sp modelId="{84CDE5F9-A1FC-2148-88A1-7C0E493330DA}">
      <dsp:nvSpPr>
        <dsp:cNvPr id="0" name=""/>
        <dsp:cNvSpPr/>
      </dsp:nvSpPr>
      <dsp:spPr>
        <a:xfrm>
          <a:off x="0" y="1752968"/>
          <a:ext cx="6627226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25400" dir="5400000" algn="ctr" rotWithShape="0">
            <a:srgbClr val="000000">
              <a:alpha val="2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46EC669-3A79-9E41-97A1-7E8E703B3AAA}">
      <dsp:nvSpPr>
        <dsp:cNvPr id="0" name=""/>
        <dsp:cNvSpPr/>
      </dsp:nvSpPr>
      <dsp:spPr>
        <a:xfrm>
          <a:off x="0" y="1752969"/>
          <a:ext cx="6627226" cy="583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kern="1200" baseline="0" dirty="0"/>
            <a:t>Is necessary to stop?</a:t>
          </a:r>
          <a:endParaRPr lang="en-US" sz="1900" kern="1200" dirty="0"/>
        </a:p>
      </dsp:txBody>
      <dsp:txXfrm>
        <a:off x="0" y="1752969"/>
        <a:ext cx="6627226" cy="583752"/>
      </dsp:txXfrm>
    </dsp:sp>
    <dsp:sp modelId="{3D89CDED-195D-1E47-B16C-9DBC4525C6EE}">
      <dsp:nvSpPr>
        <dsp:cNvPr id="0" name=""/>
        <dsp:cNvSpPr/>
      </dsp:nvSpPr>
      <dsp:spPr>
        <a:xfrm>
          <a:off x="0" y="2336721"/>
          <a:ext cx="6627226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25400" dir="5400000" algn="ctr" rotWithShape="0">
            <a:srgbClr val="000000">
              <a:alpha val="2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86B5FEF-E162-8049-B358-54B06321C9D4}">
      <dsp:nvSpPr>
        <dsp:cNvPr id="0" name=""/>
        <dsp:cNvSpPr/>
      </dsp:nvSpPr>
      <dsp:spPr>
        <a:xfrm>
          <a:off x="0" y="2336721"/>
          <a:ext cx="6627226" cy="583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Dopamine detox </a:t>
          </a:r>
          <a:r>
            <a:rPr lang="cs-CZ" sz="1900" kern="1200" dirty="0" err="1"/>
            <a:t>techniques</a:t>
          </a:r>
          <a:endParaRPr lang="cs-CZ" sz="1900" kern="1200" dirty="0"/>
        </a:p>
      </dsp:txBody>
      <dsp:txXfrm>
        <a:off x="0" y="2336721"/>
        <a:ext cx="6627226" cy="583752"/>
      </dsp:txXfrm>
    </dsp:sp>
    <dsp:sp modelId="{37F8C168-98F5-9642-B451-E835F6512EA9}">
      <dsp:nvSpPr>
        <dsp:cNvPr id="0" name=""/>
        <dsp:cNvSpPr/>
      </dsp:nvSpPr>
      <dsp:spPr>
        <a:xfrm>
          <a:off x="0" y="2920473"/>
          <a:ext cx="6627226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25400" dir="5400000" algn="ctr" rotWithShape="0">
            <a:srgbClr val="000000">
              <a:alpha val="2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0655D6F-E0EA-7948-99FC-8D389921AAF3}">
      <dsp:nvSpPr>
        <dsp:cNvPr id="0" name=""/>
        <dsp:cNvSpPr/>
      </dsp:nvSpPr>
      <dsp:spPr>
        <a:xfrm>
          <a:off x="0" y="2920473"/>
          <a:ext cx="6627226" cy="583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Video</a:t>
          </a:r>
        </a:p>
      </dsp:txBody>
      <dsp:txXfrm>
        <a:off x="0" y="2920473"/>
        <a:ext cx="6627226" cy="5837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589D207-BE08-4B33-B5B0-5A5A94C951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E58DB9-49DC-495B-A68F-33D105C9065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A1AC4-3AE8-4F87-AAED-904EC6054702}" type="datetimeFigureOut">
              <a:rPr lang="en-US" smtClean="0"/>
              <a:t>3/25/23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66337E-DAD5-442C-9B8F-E10EB7D972C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E3BDF2-02BD-4181-AC28-FD56172CC62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8A362-CAFC-4987-9A50-4757052839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374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556653-6123-4FE4-861F-5F9583BF59B0}" type="datetimeFigureOut">
              <a:rPr lang="en-US" smtClean="0"/>
              <a:t>3/25/23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EB602-95FC-483A-B12D-216A7AD7EA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843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poopopjnibihnpinpiun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230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F282E-55F5-4803-B60F-09BA4600E53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451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CHEMICAL produced in BRAIN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Main goal </a:t>
            </a:r>
            <a:r>
              <a:rPr lang="en-US" dirty="0">
                <a:sym typeface="Wingdings" pitchFamily="2" charset="2"/>
              </a:rPr>
              <a:t> to </a:t>
            </a:r>
            <a:r>
              <a:rPr lang="en-US" dirty="0"/>
              <a:t>MAKE US HAPPY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REWARDING US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Too much </a:t>
            </a:r>
            <a:r>
              <a:rPr lang="en-US" dirty="0">
                <a:sym typeface="Wingdings" pitchFamily="2" charset="2"/>
              </a:rPr>
              <a:t> BORED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F282E-55F5-4803-B60F-09BA4600E53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283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F282E-55F5-4803-B60F-09BA4600E53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885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F282E-55F5-4803-B60F-09BA4600E53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065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F282E-55F5-4803-B60F-09BA4600E53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697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EA8D8870-8337-4ABD-9EA6-3D5AAB7E42D9}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AC3B2DB-2CCA-4BD4-8D63-98257049E273}"/>
              </a:ext>
            </a:extLst>
          </p:cNvPr>
          <p:cNvSpPr/>
          <p:nvPr userDrawn="1"/>
        </p:nvSpPr>
        <p:spPr>
          <a:xfrm>
            <a:off x="1" y="825689"/>
            <a:ext cx="6795928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324DAAC3-FA37-4838-A298-327679F99F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28168" y="1057522"/>
            <a:ext cx="5003540" cy="217343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sz="4400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55" name="Subtitle 2">
            <a:extLst>
              <a:ext uri="{FF2B5EF4-FFF2-40B4-BE49-F238E27FC236}">
                <a16:creationId xmlns:a16="http://schemas.microsoft.com/office/drawing/2014/main" id="{50BC9D78-FF13-4CEB-8ECB-E64E85C5D0B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46643" y="3751119"/>
            <a:ext cx="4985065" cy="1606163"/>
          </a:xfrm>
        </p:spPr>
        <p:txBody>
          <a:bodyPr anchor="t">
            <a:noAutofit/>
          </a:bodyPr>
          <a:lstStyle>
            <a:lvl1pPr>
              <a:defRPr sz="2400" b="0"/>
            </a:lvl1pPr>
          </a:lstStyle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Click to add subtitle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B792E4C-AD3B-4E88-8540-E75759746368}"/>
              </a:ext>
            </a:extLst>
          </p:cNvPr>
          <p:cNvSpPr/>
          <p:nvPr userDrawn="1"/>
        </p:nvSpPr>
        <p:spPr>
          <a:xfrm>
            <a:off x="-1" y="889697"/>
            <a:ext cx="1070775" cy="2466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A32632F-9ED1-4328-BBE3-B4E014156A29}"/>
              </a:ext>
            </a:extLst>
          </p:cNvPr>
          <p:cNvSpPr/>
          <p:nvPr userDrawn="1"/>
        </p:nvSpPr>
        <p:spPr>
          <a:xfrm rot="5400000">
            <a:off x="-236512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Footer Placeholder 4">
            <a:extLst>
              <a:ext uri="{FF2B5EF4-FFF2-40B4-BE49-F238E27FC236}">
                <a16:creationId xmlns:a16="http://schemas.microsoft.com/office/drawing/2014/main" id="{15A37EDE-F10B-4C4B-9572-8778C2D6A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35103" y="6309360"/>
            <a:ext cx="4797504" cy="457200"/>
          </a:xfrm>
        </p:spPr>
        <p:txBody>
          <a:bodyPr/>
          <a:lstStyle/>
          <a:p>
            <a:pPr algn="l"/>
            <a:r>
              <a:rPr lang="en-US" dirty="0"/>
              <a:t>Presentation Title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A124D3C-01E3-4B96-BDF0-54851D1739D0}"/>
              </a:ext>
            </a:extLst>
          </p:cNvPr>
          <p:cNvSpPr/>
          <p:nvPr userDrawn="1"/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Date Placeholder 35">
            <a:extLst>
              <a:ext uri="{FF2B5EF4-FFF2-40B4-BE49-F238E27FC236}">
                <a16:creationId xmlns:a16="http://schemas.microsoft.com/office/drawing/2014/main" id="{D6890A67-3C66-4F8A-B1A6-05469F40F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/>
          <a:lstStyle/>
          <a:p>
            <a:pPr algn="l"/>
            <a:fld id="{E82334DA-681A-46EF-9A56-7F4C6ABE7E6A}" type="datetime1">
              <a:rPr lang="en-US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t>3/25/23</a:t>
            </a:fld>
            <a:endParaRPr lang="en-US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2" name="Slide Number Placeholder 36">
            <a:extLst>
              <a:ext uri="{FF2B5EF4-FFF2-40B4-BE49-F238E27FC236}">
                <a16:creationId xmlns:a16="http://schemas.microsoft.com/office/drawing/2014/main" id="{46849723-0CBF-47CA-9477-4D42CAC71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5" name="Picture Placeholder 64">
            <a:extLst>
              <a:ext uri="{FF2B5EF4-FFF2-40B4-BE49-F238E27FC236}">
                <a16:creationId xmlns:a16="http://schemas.microsoft.com/office/drawing/2014/main" id="{D60E3C33-714C-4528-93A6-4470C3E89AE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59936" y="-2"/>
            <a:ext cx="5332064" cy="6858002"/>
          </a:xfrm>
          <a:custGeom>
            <a:avLst/>
            <a:gdLst>
              <a:gd name="connsiteX0" fmla="*/ 0 w 5332064"/>
              <a:gd name="connsiteY0" fmla="*/ 0 h 6858002"/>
              <a:gd name="connsiteX1" fmla="*/ 5332064 w 5332064"/>
              <a:gd name="connsiteY1" fmla="*/ 0 h 6858002"/>
              <a:gd name="connsiteX2" fmla="*/ 5332064 w 5332064"/>
              <a:gd name="connsiteY2" fmla="*/ 6858002 h 6858002"/>
              <a:gd name="connsiteX3" fmla="*/ 0 w 5332064"/>
              <a:gd name="connsiteY3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2064" h="6858002">
                <a:moveTo>
                  <a:pt x="0" y="0"/>
                </a:moveTo>
                <a:lnTo>
                  <a:pt x="5332064" y="0"/>
                </a:lnTo>
                <a:lnTo>
                  <a:pt x="5332064" y="6858002"/>
                </a:lnTo>
                <a:lnTo>
                  <a:pt x="0" y="6858002"/>
                </a:lnTo>
                <a:close/>
              </a:path>
            </a:pathLst>
          </a:custGeom>
        </p:spPr>
        <p:txBody>
          <a:bodyPr wrap="square" anchor="t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4258252642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2A19A957-1FB5-43F8-B325-BBD9FEF23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FA5410A-92A6-4C0B-9D89-186B7DDB2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903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D8F3F22-19C9-4C61-8202-3220217D29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5" y="180644"/>
            <a:ext cx="10900146" cy="935776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A26073-23A2-4B91-A128-79AA1BE935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1351619"/>
            <a:ext cx="12192000" cy="4749487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4D5DFA-0CEA-43F0-98EE-6C9F741F7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107836"/>
            <a:ext cx="4651248" cy="750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F94B471-6707-4251-8230-A51AED0767C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48934" y="1834005"/>
            <a:ext cx="4727735" cy="465155"/>
          </a:xfrm>
        </p:spPr>
        <p:txBody>
          <a:bodyPr anchor="t">
            <a:noAutofit/>
          </a:bodyPr>
          <a:lstStyle>
            <a:lvl1pPr>
              <a:buFont typeface="Arial" panose="020B0604020202020204" pitchFamily="34" charset="0"/>
              <a:buNone/>
              <a:defRPr sz="2000" b="1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D986D97-E6F1-49E8-977A-C802B4E41B7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4" y="2422380"/>
            <a:ext cx="4727735" cy="3029446"/>
          </a:xfrm>
        </p:spPr>
        <p:txBody>
          <a:bodyPr anchor="t">
            <a:noAutofit/>
          </a:bodyPr>
          <a:lstStyle>
            <a:lvl1pPr marL="283464" indent="-283464">
              <a:buFont typeface="Arial" panose="020B0604020202020204" pitchFamily="34" charset="0"/>
              <a:buChar char="•"/>
              <a:defRPr sz="1600" b="0" baseline="0"/>
            </a:lvl1pPr>
          </a:lstStyle>
          <a:p>
            <a:r>
              <a:rPr lang="en-US" dirty="0"/>
              <a:t> Click to add text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62163C0-B07F-43E4-B17C-2E6A96553B98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095999" y="1834004"/>
            <a:ext cx="4727735" cy="465155"/>
          </a:xfrm>
        </p:spPr>
        <p:txBody>
          <a:bodyPr anchor="t">
            <a:noAutofit/>
          </a:bodyPr>
          <a:lstStyle>
            <a:lvl1pPr>
              <a:buFont typeface="Arial" panose="020B0604020202020204" pitchFamily="34" charset="0"/>
              <a:buNone/>
              <a:defRPr sz="2000" b="1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098FA6D-3C80-4FE1-B248-1CA2B6862F6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5999" y="2422380"/>
            <a:ext cx="4727735" cy="3029446"/>
          </a:xfrm>
        </p:spPr>
        <p:txBody>
          <a:bodyPr anchor="t">
            <a:noAutofit/>
          </a:bodyPr>
          <a:lstStyle>
            <a:lvl1pPr marL="283464" indent="-283464">
              <a:buFont typeface="Arial" panose="020B0604020202020204" pitchFamily="34" charset="0"/>
              <a:buChar char="•"/>
              <a:defRPr sz="1600" b="0" baseline="0"/>
            </a:lvl1pPr>
          </a:lstStyle>
          <a:p>
            <a:r>
              <a:rPr lang="en-US" dirty="0"/>
              <a:t> Click to add text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52712D-F957-4B22-8B50-BE10410FF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6101107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ooter Placeholder 29">
            <a:extLst>
              <a:ext uri="{FF2B5EF4-FFF2-40B4-BE49-F238E27FC236}">
                <a16:creationId xmlns:a16="http://schemas.microsoft.com/office/drawing/2014/main" id="{26FD74F8-42BB-4CB4-ABF1-5F149743B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2917" y="6309360"/>
            <a:ext cx="3423986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Date Placeholder 28">
            <a:extLst>
              <a:ext uri="{FF2B5EF4-FFF2-40B4-BE49-F238E27FC236}">
                <a16:creationId xmlns:a16="http://schemas.microsoft.com/office/drawing/2014/main" id="{5B031752-6400-4BFB-979F-E2EE795E4B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73620" y="6309360"/>
            <a:ext cx="3411973" cy="457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D9E41B7-A2DB-4285-A7A5-A1084718EB55}" type="datetime1">
              <a:rPr lang="en-US" smtClean="0"/>
              <a:pPr/>
              <a:t>3/25/23</a:t>
            </a:fld>
            <a:endParaRPr lang="en-US" dirty="0"/>
          </a:p>
        </p:txBody>
      </p:sp>
      <p:sp>
        <p:nvSpPr>
          <p:cNvPr id="12" name="Slide Number Placeholder 30">
            <a:extLst>
              <a:ext uri="{FF2B5EF4-FFF2-40B4-BE49-F238E27FC236}">
                <a16:creationId xmlns:a16="http://schemas.microsoft.com/office/drawing/2014/main" id="{6A5CAEAF-7DEC-4B20-8B1E-301A9D0E6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B696A3-EA34-4924-9037-E330B1CB8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33798" y="6117631"/>
            <a:ext cx="64008" cy="74036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103640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725A2F16-8CE0-4F2E-933C-EFDFB1E19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8C70705-E2EE-4992-AE78-FDBE1285C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903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1C428A7-7771-4474-8BB4-8A6F0FEF87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5" y="180644"/>
            <a:ext cx="10900146" cy="935776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8730F6-0DF6-48BC-86CC-00BE18350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1351619"/>
            <a:ext cx="12192000" cy="4749487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D31104-1E19-4E17-A3FE-2B2C55134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107836"/>
            <a:ext cx="4651248" cy="750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2CEB59E-1776-4FF1-BF4D-A33B618FD59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48935" y="1834005"/>
            <a:ext cx="3519028" cy="465155"/>
          </a:xfrm>
        </p:spPr>
        <p:txBody>
          <a:bodyPr anchor="t">
            <a:noAutofit/>
          </a:bodyPr>
          <a:lstStyle>
            <a:lvl1pPr>
              <a:buFont typeface="Arial" panose="020B0604020202020204" pitchFamily="34" charset="0"/>
              <a:buNone/>
              <a:defRPr sz="2000" b="1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6B55E76-BA79-44AC-B206-DA13D60FDA2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5" y="2419555"/>
            <a:ext cx="3519028" cy="3197260"/>
          </a:xfrm>
        </p:spPr>
        <p:txBody>
          <a:bodyPr anchor="t">
            <a:normAutofit/>
          </a:bodyPr>
          <a:lstStyle>
            <a:lvl1pPr marL="283464" indent="-283464">
              <a:buFont typeface="Arial" panose="020B0604020202020204" pitchFamily="34" charset="0"/>
              <a:buChar char="•"/>
              <a:defRPr sz="1600" b="0" baseline="0"/>
            </a:lvl1pPr>
          </a:lstStyle>
          <a:p>
            <a:r>
              <a:rPr lang="en-US" dirty="0"/>
              <a:t> Click to add text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60518C4D-71E5-4211-A191-A8ED7185DED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336486" y="1828356"/>
            <a:ext cx="3519028" cy="465155"/>
          </a:xfrm>
        </p:spPr>
        <p:txBody>
          <a:bodyPr anchor="t">
            <a:noAutofit/>
          </a:bodyPr>
          <a:lstStyle>
            <a:lvl1pPr>
              <a:buFont typeface="Arial" panose="020B0604020202020204" pitchFamily="34" charset="0"/>
              <a:buNone/>
              <a:defRPr sz="2000" b="1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D7EF9B63-4443-4EE5-A88B-2F1FA4CC4043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336486" y="2419555"/>
            <a:ext cx="3519028" cy="3197260"/>
          </a:xfrm>
        </p:spPr>
        <p:txBody>
          <a:bodyPr anchor="t">
            <a:normAutofit/>
          </a:bodyPr>
          <a:lstStyle>
            <a:lvl1pPr marL="283464" indent="-283464">
              <a:buFont typeface="Arial" panose="020B0604020202020204" pitchFamily="34" charset="0"/>
              <a:buChar char="•"/>
              <a:defRPr sz="1600" b="0" baseline="0"/>
            </a:lvl1pPr>
          </a:lstStyle>
          <a:p>
            <a:r>
              <a:rPr lang="en-US" dirty="0"/>
              <a:t> Click to add text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54FF8D9-50D3-4515-B896-B127F664C1E1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024037" y="1834005"/>
            <a:ext cx="3519028" cy="465155"/>
          </a:xfrm>
        </p:spPr>
        <p:txBody>
          <a:bodyPr anchor="t">
            <a:noAutofit/>
          </a:bodyPr>
          <a:lstStyle>
            <a:lvl1pPr>
              <a:buFont typeface="Arial" panose="020B0604020202020204" pitchFamily="34" charset="0"/>
              <a:buNone/>
              <a:defRPr sz="2000" b="1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95B62E8-2D9A-443A-8560-D347C4703894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024037" y="2419555"/>
            <a:ext cx="3519028" cy="3197260"/>
          </a:xfrm>
        </p:spPr>
        <p:txBody>
          <a:bodyPr anchor="t">
            <a:normAutofit/>
          </a:bodyPr>
          <a:lstStyle>
            <a:lvl1pPr marL="283464" indent="-283464">
              <a:buFont typeface="Arial" panose="020B0604020202020204" pitchFamily="34" charset="0"/>
              <a:buChar char="•"/>
              <a:defRPr sz="1600" b="0" baseline="0"/>
            </a:lvl1pPr>
          </a:lstStyle>
          <a:p>
            <a:r>
              <a:rPr lang="en-US" dirty="0"/>
              <a:t> Click to add text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A7A17E-1562-4B10-9BC8-AB6B45E6B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6101107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37258C-9B58-4DC0-BC98-826A38D4B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33798" y="6117631"/>
            <a:ext cx="64008" cy="74036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ooter Placeholder 29">
            <a:extLst>
              <a:ext uri="{FF2B5EF4-FFF2-40B4-BE49-F238E27FC236}">
                <a16:creationId xmlns:a16="http://schemas.microsoft.com/office/drawing/2014/main" id="{2F8E2987-7F65-44D5-B3AD-776ECF8D8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2917" y="6309360"/>
            <a:ext cx="3423986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Date Placeholder 28">
            <a:extLst>
              <a:ext uri="{FF2B5EF4-FFF2-40B4-BE49-F238E27FC236}">
                <a16:creationId xmlns:a16="http://schemas.microsoft.com/office/drawing/2014/main" id="{08BD4E48-A35B-4475-BC85-E58DA2920F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73620" y="6309360"/>
            <a:ext cx="3411973" cy="457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D9E41B7-A2DB-4285-A7A5-A1084718EB55}" type="datetime1">
              <a:rPr lang="en-US" smtClean="0"/>
              <a:pPr/>
              <a:t>3/25/23</a:t>
            </a:fld>
            <a:endParaRPr lang="en-US" dirty="0"/>
          </a:p>
        </p:txBody>
      </p:sp>
      <p:sp>
        <p:nvSpPr>
          <p:cNvPr id="11" name="Slide Number Placeholder 30">
            <a:extLst>
              <a:ext uri="{FF2B5EF4-FFF2-40B4-BE49-F238E27FC236}">
                <a16:creationId xmlns:a16="http://schemas.microsoft.com/office/drawing/2014/main" id="{FBDAEBAB-F3AA-4DB3-96B7-6387085C1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755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53C66564-535A-4715-9B27-B8AB14F77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821E99-F411-4BAB-8211-C344272A2A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77552" y="0"/>
            <a:ext cx="751444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29B7F2A-CF10-474B-91F1-7C50A7DAF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6668" y="537381"/>
            <a:ext cx="6172412" cy="103192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F0D6D9-A64A-415F-BA44-494062CA69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21655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77B49C-9749-4042-A729-C27F58365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249324"/>
            <a:ext cx="461772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1B79F49-5021-4A8F-A90A-5E08F7FB51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46655"/>
            <a:ext cx="461772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Picture Placeholder 19">
            <a:extLst>
              <a:ext uri="{FF2B5EF4-FFF2-40B4-BE49-F238E27FC236}">
                <a16:creationId xmlns:a16="http://schemas.microsoft.com/office/drawing/2014/main" id="{B6E270BA-010E-406C-8FBF-0ED0DA28D0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-3"/>
            <a:ext cx="4613544" cy="2249321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4" name="Picture Placeholder 19">
            <a:extLst>
              <a:ext uri="{FF2B5EF4-FFF2-40B4-BE49-F238E27FC236}">
                <a16:creationId xmlns:a16="http://schemas.microsoft.com/office/drawing/2014/main" id="{6E15371C-3F24-44D7-97EB-74C12D53CBB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2311339"/>
            <a:ext cx="4613544" cy="2241520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5" name="Picture Placeholder 19">
            <a:extLst>
              <a:ext uri="{FF2B5EF4-FFF2-40B4-BE49-F238E27FC236}">
                <a16:creationId xmlns:a16="http://schemas.microsoft.com/office/drawing/2014/main" id="{E39E0BDE-5895-4B94-90AC-7045292B0B3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1" y="4613572"/>
            <a:ext cx="4613544" cy="2241520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8823570-AC4F-4679-98CA-DC7F7B2CC10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76671" y="1735745"/>
            <a:ext cx="6172412" cy="3767496"/>
          </a:xfrm>
        </p:spPr>
        <p:txBody>
          <a:bodyPr anchor="t">
            <a:normAutofit/>
          </a:bodyPr>
          <a:lstStyle>
            <a:lvl1pPr>
              <a:buFont typeface="Arial" panose="020B0604020202020204" pitchFamily="34" charset="0"/>
              <a:buNone/>
              <a:defRPr sz="1600" b="0"/>
            </a:lvl1pPr>
          </a:lstStyle>
          <a:p>
            <a:r>
              <a:rPr lang="en-US" dirty="0"/>
              <a:t> Click to add text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BB6B62FA-FEDE-42B0-8B7B-24AE138EB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2917" y="6309360"/>
            <a:ext cx="3271516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9E8578BE-8DB2-4FE6-B45A-2B3415CEE1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76668" y="6309360"/>
            <a:ext cx="3411973" cy="457200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32546992-DEFF-4765-9FB8-C2ACF446503A}" type="datetime1">
              <a:rPr lang="en-US" smtClean="0"/>
              <a:pPr/>
              <a:t>3/25/23</a:t>
            </a:fld>
            <a:endParaRPr lang="en-US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6AF7C96F-C1E5-45F5-B070-2D025E7BD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457789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23DC2F0A-1748-49AE-AF72-D6BBB4F8F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3DF7B1-E0C5-4E09-BB5C-F11EA14D7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66789"/>
            <a:ext cx="6833381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BC678EC-E47C-4AC2-A75A-7022CECD00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4622" y="1138041"/>
            <a:ext cx="4862811" cy="201948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25" name="Picture Placeholder 21">
            <a:extLst>
              <a:ext uri="{FF2B5EF4-FFF2-40B4-BE49-F238E27FC236}">
                <a16:creationId xmlns:a16="http://schemas.microsoft.com/office/drawing/2014/main" id="{8B745891-A8DA-4640-BB3F-1693FC5AC4A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58023" y="4941"/>
            <a:ext cx="5333977" cy="3392053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4" name="Picture Placeholder 21">
            <a:extLst>
              <a:ext uri="{FF2B5EF4-FFF2-40B4-BE49-F238E27FC236}">
                <a16:creationId xmlns:a16="http://schemas.microsoft.com/office/drawing/2014/main" id="{BC2DF568-4EA5-4F79-980F-47FC90AEA12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67712" y="3461002"/>
            <a:ext cx="5728215" cy="3396997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74E69A-5ABD-42DF-A2B0-997A626257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063" y="920164"/>
            <a:ext cx="1070775" cy="24661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2B6D0A-4A1F-4B59-B429-AD3FABC74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B66529-F6B7-4C1C-8291-8139628DF6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48456"/>
            <a:ext cx="6833382" cy="717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2245B9-34B5-4F89-8EA6-C018B9D4F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58023" y="3442673"/>
            <a:ext cx="5333977" cy="341532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0814BE-76E8-43EC-9616-A1F02F053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396996"/>
            <a:ext cx="1219200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8AAA0A6-9D4B-4AA2-82F0-77E5ECF4B64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86762" y="3928342"/>
            <a:ext cx="4162319" cy="228500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2400" b="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17" name="Footer Placeholder 12">
            <a:extLst>
              <a:ext uri="{FF2B5EF4-FFF2-40B4-BE49-F238E27FC236}">
                <a16:creationId xmlns:a16="http://schemas.microsoft.com/office/drawing/2014/main" id="{8E3FFD99-95F0-47A4-8642-FB9FECEC4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5917" y="6309360"/>
            <a:ext cx="4946592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4727536-E532-4015-A178-0ABB6B09C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Date Placeholder 11">
            <a:extLst>
              <a:ext uri="{FF2B5EF4-FFF2-40B4-BE49-F238E27FC236}">
                <a16:creationId xmlns:a16="http://schemas.microsoft.com/office/drawing/2014/main" id="{22977876-C29D-4D32-9948-303465AEC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77730" y="6309360"/>
            <a:ext cx="2736329" cy="457200"/>
          </a:xfrm>
        </p:spPr>
        <p:txBody>
          <a:bodyPr/>
          <a:lstStyle/>
          <a:p>
            <a:fld id="{F6852FE2-76E6-44F3-971E-3B1E6B948E41}" type="datetime1">
              <a:rPr lang="en-US" smtClean="0"/>
              <a:t>3/25/23</a:t>
            </a:fld>
            <a:endParaRPr lang="en-US" dirty="0"/>
          </a:p>
        </p:txBody>
      </p:sp>
      <p:sp>
        <p:nvSpPr>
          <p:cNvPr id="20" name="Slide Number Placeholder 15">
            <a:extLst>
              <a:ext uri="{FF2B5EF4-FFF2-40B4-BE49-F238E27FC236}">
                <a16:creationId xmlns:a16="http://schemas.microsoft.com/office/drawing/2014/main" id="{6A7BC11E-2EF0-4989-9A7E-7AB377DB8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767057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BF5F5DFA-1BC3-4062-9356-6145C9F7C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B5D461-AEC0-477F-A77A-6227F95A8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75813" y="0"/>
            <a:ext cx="4016188" cy="1056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1A041D-DE47-45FA-AC78-CC7FD0257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614254-52EF-4F58-99B1-CDA7C3922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49" y="1095508"/>
            <a:ext cx="8203482" cy="501689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D3B3ABA-0408-41EA-935D-D4F4586AA8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178" y="1475399"/>
            <a:ext cx="6623040" cy="791861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0D7EF23-28EE-4115-879A-D95BBAC662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87179" y="2502047"/>
            <a:ext cx="6623039" cy="3030599"/>
          </a:xfrm>
        </p:spPr>
        <p:txBody>
          <a:bodyPr anchor="t">
            <a:normAutofit/>
          </a:bodyPr>
          <a:lstStyle>
            <a:lvl1pPr>
              <a:defRPr sz="2000" b="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E4B41004-DE9E-4B19-B7DE-91782B37C8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94348" y="1085431"/>
            <a:ext cx="3997652" cy="5037857"/>
          </a:xfrm>
          <a:custGeom>
            <a:avLst/>
            <a:gdLst>
              <a:gd name="connsiteX0" fmla="*/ 0 w 3997652"/>
              <a:gd name="connsiteY0" fmla="*/ 0 h 5037857"/>
              <a:gd name="connsiteX1" fmla="*/ 3997652 w 3997652"/>
              <a:gd name="connsiteY1" fmla="*/ 0 h 5037857"/>
              <a:gd name="connsiteX2" fmla="*/ 3997652 w 3997652"/>
              <a:gd name="connsiteY2" fmla="*/ 5037857 h 5037857"/>
              <a:gd name="connsiteX3" fmla="*/ 0 w 3997652"/>
              <a:gd name="connsiteY3" fmla="*/ 5037857 h 5037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7652" h="5037857">
                <a:moveTo>
                  <a:pt x="0" y="0"/>
                </a:moveTo>
                <a:lnTo>
                  <a:pt x="3997652" y="0"/>
                </a:lnTo>
                <a:lnTo>
                  <a:pt x="3997652" y="5037857"/>
                </a:lnTo>
                <a:lnTo>
                  <a:pt x="0" y="5037857"/>
                </a:lnTo>
                <a:close/>
              </a:path>
            </a:pathLst>
          </a:custGeom>
        </p:spPr>
        <p:txBody>
          <a:bodyPr wrap="square" anchor="t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37301C-2B9B-4119-9002-BD6DB2AB8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6144405"/>
            <a:ext cx="8150087" cy="7135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D12738D-D0ED-4899-A01C-42439B5B3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06532" y="6167615"/>
            <a:ext cx="3982418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ED261D-45B9-40C1-8341-8B8B796E8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ooter Placeholder 7">
            <a:extLst>
              <a:ext uri="{FF2B5EF4-FFF2-40B4-BE49-F238E27FC236}">
                <a16:creationId xmlns:a16="http://schemas.microsoft.com/office/drawing/2014/main" id="{182CF530-D736-4104-8678-850EEDF99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7178" y="6309360"/>
            <a:ext cx="662304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E23953F-BF80-48E0-8282-62907D6C2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42523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Date Placeholder 5">
            <a:extLst>
              <a:ext uri="{FF2B5EF4-FFF2-40B4-BE49-F238E27FC236}">
                <a16:creationId xmlns:a16="http://schemas.microsoft.com/office/drawing/2014/main" id="{8DEDB7CE-711E-4E43-9450-4C7BECE2FC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79537" y="6309360"/>
            <a:ext cx="1885598" cy="457200"/>
          </a:xfrm>
        </p:spPr>
        <p:txBody>
          <a:bodyPr/>
          <a:lstStyle/>
          <a:p>
            <a:fld id="{C7049658-B31A-4F62-9996-2FC707C5F2CD}" type="datetime1">
              <a:rPr lang="en-US" smtClean="0"/>
              <a:t>3/25/23</a:t>
            </a:fld>
            <a:endParaRPr lang="en-US" dirty="0"/>
          </a:p>
        </p:txBody>
      </p:sp>
      <p:sp>
        <p:nvSpPr>
          <p:cNvPr id="20" name="Slide Number Placeholder 9">
            <a:extLst>
              <a:ext uri="{FF2B5EF4-FFF2-40B4-BE49-F238E27FC236}">
                <a16:creationId xmlns:a16="http://schemas.microsoft.com/office/drawing/2014/main" id="{F5D9588C-9E6B-42F6-8B42-D1838862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348373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C341663-7159-49AD-AAF3-4B3C490D81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6DEFA91-CCB3-4B9E-9CFC-AA9D92073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396996"/>
            <a:ext cx="461772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83D2425-8E71-4C9D-8737-018CE4452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21655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0F2EB12-394C-40E4-9186-CBD6635B5D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77552" y="0"/>
            <a:ext cx="751444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53F9468C-8821-4670-9C7C-78E7D75861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5915" y="673308"/>
            <a:ext cx="6457717" cy="158089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5" name="Picture Placeholder 5">
            <a:extLst>
              <a:ext uri="{FF2B5EF4-FFF2-40B4-BE49-F238E27FC236}">
                <a16:creationId xmlns:a16="http://schemas.microsoft.com/office/drawing/2014/main" id="{6198A97B-719D-4F79-A04B-46EE272A1D9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3461004"/>
            <a:ext cx="4613547" cy="3396996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4" name="Picture Placeholder 5">
            <a:extLst>
              <a:ext uri="{FF2B5EF4-FFF2-40B4-BE49-F238E27FC236}">
                <a16:creationId xmlns:a16="http://schemas.microsoft.com/office/drawing/2014/main" id="{79E62157-5D84-47E4-9718-5408E1C7E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4613548" cy="3396994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551E6FEF-934C-427E-A65F-F501B04FC71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05918" y="2353586"/>
            <a:ext cx="6457717" cy="3767496"/>
          </a:xfrm>
        </p:spPr>
        <p:txBody>
          <a:bodyPr anchor="t">
            <a:normAutofit/>
          </a:bodyPr>
          <a:lstStyle>
            <a:lvl1pPr>
              <a:defRPr sz="1600" b="0" baseline="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CA12CF76-B207-465C-A494-3C57818AC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906" y="6309360"/>
            <a:ext cx="4097030" cy="457200"/>
          </a:xfrm>
        </p:spPr>
        <p:txBody>
          <a:bodyPr/>
          <a:lstStyle>
            <a:lvl1pPr>
              <a:defRPr>
                <a:effectLst>
                  <a:outerShdw blurRad="50800" dist="38100" dir="240000" algn="ctr" rotWithShape="0">
                    <a:schemeClr val="tx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9F682261-0FB4-4600-86B5-DDF27881F7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05303" y="6309360"/>
            <a:ext cx="3411973" cy="4572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fld id="{07B0C15C-146D-42C9-B24A-389A27E5FC3F}" type="datetime1">
              <a:rPr lang="en-US" smtClean="0">
                <a:solidFill>
                  <a:schemeClr val="tx2"/>
                </a:solidFill>
              </a:rPr>
              <a:pPr/>
              <a:t>3/25/23</a:t>
            </a:fld>
            <a:endParaRPr lang="en-US" dirty="0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632EB37A-06D5-4BC7-BC11-75B1719B0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522935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E7E77A60-3019-43AE-AA38-E130C04CFD8D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FDBF0FB-88D2-4271-BFAF-D129CF8C2F68}"/>
              </a:ext>
            </a:extLst>
          </p:cNvPr>
          <p:cNvSpPr/>
          <p:nvPr userDrawn="1"/>
        </p:nvSpPr>
        <p:spPr>
          <a:xfrm>
            <a:off x="7547855" y="-4078"/>
            <a:ext cx="4641096" cy="1056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62B807B-6DFA-471C-B675-016416207F0E}"/>
              </a:ext>
            </a:extLst>
          </p:cNvPr>
          <p:cNvSpPr/>
          <p:nvPr userDrawn="1"/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555D4C0-9882-489D-AD77-A9F38B3784A6}"/>
              </a:ext>
            </a:extLst>
          </p:cNvPr>
          <p:cNvSpPr/>
          <p:nvPr userDrawn="1"/>
        </p:nvSpPr>
        <p:spPr>
          <a:xfrm>
            <a:off x="7585468" y="1095508"/>
            <a:ext cx="4603482" cy="501689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63F61843-5C9C-49E0-8A90-64085BC79F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73503" y="1709530"/>
            <a:ext cx="3754671" cy="2528515"/>
          </a:xfrm>
        </p:spPr>
        <p:txBody>
          <a:bodyPr anchor="b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sz="3600" b="1" cap="none" dirty="0">
                <a:solidFill>
                  <a:schemeClr val="tx2"/>
                </a:solidFill>
              </a:rPr>
              <a:t>Click to add title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5C8BDC7-F09C-40A3-B14E-9A49781EE6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976914" y="4238046"/>
            <a:ext cx="3806919" cy="1741404"/>
          </a:xfrm>
        </p:spPr>
        <p:txBody>
          <a:bodyPr anchor="t">
            <a:normAutofit/>
          </a:bodyPr>
          <a:lstStyle>
            <a:lvl1pPr>
              <a:defRPr sz="1600" b="0"/>
            </a:lvl1pPr>
          </a:lstStyle>
          <a:p>
            <a:r>
              <a:rPr lang="en-US" sz="2000" dirty="0">
                <a:solidFill>
                  <a:schemeClr val="tx2"/>
                </a:solidFill>
              </a:rPr>
              <a:t>Click to add subtitle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47A5DB4-1ED7-4630-89AF-F1802E44EF89}"/>
              </a:ext>
            </a:extLst>
          </p:cNvPr>
          <p:cNvSpPr/>
          <p:nvPr userDrawn="1"/>
        </p:nvSpPr>
        <p:spPr>
          <a:xfrm>
            <a:off x="0" y="6144405"/>
            <a:ext cx="7534656" cy="7135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E5D4012-4107-490F-A369-EA7063242A98}"/>
              </a:ext>
            </a:extLst>
          </p:cNvPr>
          <p:cNvSpPr/>
          <p:nvPr userDrawn="1"/>
        </p:nvSpPr>
        <p:spPr>
          <a:xfrm>
            <a:off x="7585468" y="6167615"/>
            <a:ext cx="4603482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95C79E2-9EA5-4713-B4AF-0E4572CFFA2F}"/>
              </a:ext>
            </a:extLst>
          </p:cNvPr>
          <p:cNvSpPr/>
          <p:nvPr userDrawn="1"/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74C09E2-06F0-4230-8DAD-A0DBF01F8603}"/>
              </a:ext>
            </a:extLst>
          </p:cNvPr>
          <p:cNvSpPr/>
          <p:nvPr userDrawn="1"/>
        </p:nvSpPr>
        <p:spPr>
          <a:xfrm>
            <a:off x="7521459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Picture Placeholder 38">
            <a:extLst>
              <a:ext uri="{FF2B5EF4-FFF2-40B4-BE49-F238E27FC236}">
                <a16:creationId xmlns:a16="http://schemas.microsoft.com/office/drawing/2014/main" id="{AB2070F4-085F-4F8D-A1E8-A58E5F8F068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1095509"/>
            <a:ext cx="7519932" cy="5016892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364049053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DEBA854-A26D-41C5-9D40-DF6B49ACB136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995BFA7-EB65-4E20-A693-324FEF74D3AE}"/>
              </a:ext>
            </a:extLst>
          </p:cNvPr>
          <p:cNvSpPr/>
          <p:nvPr userDrawn="1"/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9E9218-0397-4231-81F4-03972AB6A3DD}"/>
              </a:ext>
            </a:extLst>
          </p:cNvPr>
          <p:cNvSpPr/>
          <p:nvPr userDrawn="1"/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1905177-1789-44BB-950A-7018653E64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5371" y="1044054"/>
            <a:ext cx="10013709" cy="10303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4B8C-C655-4441-A7FF-616EF634E6E1}"/>
              </a:ext>
            </a:extLst>
          </p:cNvPr>
          <p:cNvSpPr/>
          <p:nvPr userDrawn="1"/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89301A4-3CA9-4D0E-944E-1BE5921FA0B3}"/>
              </a:ext>
            </a:extLst>
          </p:cNvPr>
          <p:cNvSpPr/>
          <p:nvPr userDrawn="1"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A9C29C55-D1EC-4DD4-BA5B-11E4AB157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5371" y="6309360"/>
            <a:ext cx="5732061" cy="457200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C31C8C6B-3212-41F0-A8A1-4A6A700AFB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02168" y="6309360"/>
            <a:ext cx="2148840" cy="457200"/>
          </a:xfrm>
        </p:spPr>
        <p:txBody>
          <a:bodyPr/>
          <a:lstStyle/>
          <a:p>
            <a:fld id="{DDA8E063-DAA4-4787-8AA1-15BBB2D38CED}" type="datetime1">
              <a:rPr lang="en-US" smtClean="0"/>
              <a:t>3/25/23</a:t>
            </a:fld>
            <a:endParaRPr lang="en-US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67357410-255F-470C-AD92-44B15997A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35124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2DF88512-9E62-4695-B350-39488566A1F7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CD596D-95F4-4C5C-A0E7-86D747FE70BE}"/>
              </a:ext>
            </a:extLst>
          </p:cNvPr>
          <p:cNvSpPr/>
          <p:nvPr userDrawn="1"/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553E9F-DCBF-4BEE-A261-5AA97361A0E0}"/>
              </a:ext>
            </a:extLst>
          </p:cNvPr>
          <p:cNvSpPr/>
          <p:nvPr userDrawn="1"/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9B0EB0-AEBA-44ED-BC77-4188C74861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5371" y="1044054"/>
            <a:ext cx="10013709" cy="10303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78DD10-67BC-4E87-A788-A45C6093F5F8}"/>
              </a:ext>
            </a:extLst>
          </p:cNvPr>
          <p:cNvSpPr/>
          <p:nvPr userDrawn="1"/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6769F5-486B-4B48-A543-2C70359DF66E}"/>
              </a:ext>
            </a:extLst>
          </p:cNvPr>
          <p:cNvSpPr/>
          <p:nvPr userDrawn="1"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B47BB165-F380-48C4-B95B-C09C91893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5371" y="6309360"/>
            <a:ext cx="5732061" cy="457200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49ADD171-0134-4347-A2D8-0B9D7634F1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02168" y="6309360"/>
            <a:ext cx="2148840" cy="457200"/>
          </a:xfrm>
        </p:spPr>
        <p:txBody>
          <a:bodyPr/>
          <a:lstStyle/>
          <a:p>
            <a:fld id="{DDA8E063-DAA4-4787-8AA1-15BBB2D38CED}" type="datetime1">
              <a:rPr lang="en-US" smtClean="0"/>
              <a:t>3/25/23</a:t>
            </a:fld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0805E9B-6657-4167-BD79-CAC59C0D8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561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A8A107B-E23F-4793-95B4-335240DB9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51118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7568F3C-8CA8-489A-9870-E2C458355CC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4615126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4615126 w 12192000"/>
              <a:gd name="connsiteY3" fmla="*/ 6858000 h 6858000"/>
              <a:gd name="connsiteX4" fmla="*/ 0 w 12192000"/>
              <a:gd name="connsiteY4" fmla="*/ 0 h 6858000"/>
              <a:gd name="connsiteX5" fmla="*/ 4551118 w 12192000"/>
              <a:gd name="connsiteY5" fmla="*/ 0 h 6858000"/>
              <a:gd name="connsiteX6" fmla="*/ 4551118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4615126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615126" y="6858000"/>
                </a:lnTo>
                <a:close/>
                <a:moveTo>
                  <a:pt x="0" y="0"/>
                </a:moveTo>
                <a:lnTo>
                  <a:pt x="4551118" y="0"/>
                </a:lnTo>
                <a:lnTo>
                  <a:pt x="4551118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t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2C14E8-F37D-4BEA-9D62-5E707EDF0D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25" y="1095508"/>
            <a:ext cx="4606535" cy="3936931"/>
          </a:xfrm>
          <a:solidFill>
            <a:schemeClr val="tx2"/>
          </a:solidFill>
        </p:spPr>
        <p:txBody>
          <a:bodyPr rIns="365760" anchor="b"/>
          <a:lstStyle>
            <a:lvl1pPr marL="365760">
              <a:lnSpc>
                <a:spcPct val="100000"/>
              </a:lnSpc>
              <a:spcBef>
                <a:spcPts val="1000"/>
              </a:spcBef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784D33-9C88-49E6-8F90-05148C5496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-1726" y="5032439"/>
            <a:ext cx="4606535" cy="1079962"/>
          </a:xfrm>
          <a:solidFill>
            <a:schemeClr val="tx2"/>
          </a:solidFill>
        </p:spPr>
        <p:txBody>
          <a:bodyPr anchor="ctr"/>
          <a:lstStyle>
            <a:lvl1pPr marL="365760">
              <a:spcBef>
                <a:spcPts val="1000"/>
              </a:spcBef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</a:t>
            </a: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5CD820E0-0083-439B-A9DE-C3DEA1DEA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5388" y="6309360"/>
            <a:ext cx="6007691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D8A8D931-E01B-43C0-806F-2413BF5938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C150E1EA-44FA-4D89-855F-C0B34F87238D}" type="datetime1">
              <a:rPr lang="en-US" smtClean="0"/>
              <a:pPr/>
              <a:t>3/25/23</a:t>
            </a:fld>
            <a:endParaRPr lang="en-US" dirty="0"/>
          </a:p>
        </p:txBody>
      </p:sp>
      <p:sp>
        <p:nvSpPr>
          <p:cNvPr id="27" name="Slide Number Placeholder 6">
            <a:extLst>
              <a:ext uri="{FF2B5EF4-FFF2-40B4-BE49-F238E27FC236}">
                <a16:creationId xmlns:a16="http://schemas.microsoft.com/office/drawing/2014/main" id="{0F3F4E6D-F4D2-430F-A2C3-3C037D778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931588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9F91A3C-7ABB-4E5E-B04F-29DB072AE13C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EB9AABE-3FBC-4E64-8672-D073D4A3F412}"/>
              </a:ext>
            </a:extLst>
          </p:cNvPr>
          <p:cNvSpPr/>
          <p:nvPr userDrawn="1"/>
        </p:nvSpPr>
        <p:spPr>
          <a:xfrm>
            <a:off x="1038768" y="-2946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8FF13AE-FEBF-40A1-A799-6EB275CBBCB5}"/>
              </a:ext>
            </a:extLst>
          </p:cNvPr>
          <p:cNvSpPr/>
          <p:nvPr userDrawn="1"/>
        </p:nvSpPr>
        <p:spPr>
          <a:xfrm>
            <a:off x="0" y="4724838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EACBDB11-07EC-4982-BBFA-8EECF50C7B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5372" y="4872251"/>
            <a:ext cx="10013709" cy="10303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7B21770-EBB9-4C73-BE13-26901F3CC9FB}"/>
              </a:ext>
            </a:extLst>
          </p:cNvPr>
          <p:cNvSpPr/>
          <p:nvPr userDrawn="1"/>
        </p:nvSpPr>
        <p:spPr>
          <a:xfrm>
            <a:off x="-1" y="4790620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172AFA4-5141-4F0F-B9F6-0BE3ADBED218}"/>
              </a:ext>
            </a:extLst>
          </p:cNvPr>
          <p:cNvSpPr/>
          <p:nvPr userDrawn="1"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41DE758B-03CF-48F8-BCBE-AD97B7042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5372" y="6309360"/>
            <a:ext cx="4946592" cy="457200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4" name="Date Placeholder 3">
            <a:extLst>
              <a:ext uri="{FF2B5EF4-FFF2-40B4-BE49-F238E27FC236}">
                <a16:creationId xmlns:a16="http://schemas.microsoft.com/office/drawing/2014/main" id="{1640606E-041A-4385-96D7-3C6E775E3F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02168" y="6309360"/>
            <a:ext cx="2148840" cy="457200"/>
          </a:xfrm>
        </p:spPr>
        <p:txBody>
          <a:bodyPr/>
          <a:lstStyle/>
          <a:p>
            <a:fld id="{CC5D4559-6AE3-461A-A02E-915BACCC2124}" type="datetime1">
              <a:rPr lang="en-US" smtClean="0"/>
              <a:t>3/25/23</a:t>
            </a:fld>
            <a:endParaRPr lang="en-US" dirty="0"/>
          </a:p>
        </p:txBody>
      </p: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35844B60-1EF6-4A90-9030-B5043BCD0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F0EE079C-10D4-4C0C-8F48-80E71610057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91431" y="908329"/>
            <a:ext cx="2029968" cy="2029968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5" name="Picture Placeholder 11">
            <a:extLst>
              <a:ext uri="{FF2B5EF4-FFF2-40B4-BE49-F238E27FC236}">
                <a16:creationId xmlns:a16="http://schemas.microsoft.com/office/drawing/2014/main" id="{EF9D7489-BAB3-49B7-B83B-9F6131DC9D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34461" y="908329"/>
            <a:ext cx="2029968" cy="2029968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6" name="Picture Placeholder 11">
            <a:extLst>
              <a:ext uri="{FF2B5EF4-FFF2-40B4-BE49-F238E27FC236}">
                <a16:creationId xmlns:a16="http://schemas.microsoft.com/office/drawing/2014/main" id="{BC0EEF5C-B219-4286-B517-426EDF4EAF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877491" y="908329"/>
            <a:ext cx="2029968" cy="2029968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2" name="Picture Placeholder 11">
            <a:extLst>
              <a:ext uri="{FF2B5EF4-FFF2-40B4-BE49-F238E27FC236}">
                <a16:creationId xmlns:a16="http://schemas.microsoft.com/office/drawing/2014/main" id="{66462103-08B6-4C6F-88CC-03FF546261B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420521" y="908329"/>
            <a:ext cx="2029968" cy="2029968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36" name="Text Placeholder 20">
            <a:extLst>
              <a:ext uri="{FF2B5EF4-FFF2-40B4-BE49-F238E27FC236}">
                <a16:creationId xmlns:a16="http://schemas.microsoft.com/office/drawing/2014/main" id="{278BA700-11E2-4D8A-A0C6-7CE3C00EC7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791431" y="3060803"/>
            <a:ext cx="2029968" cy="36512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966"/>
              </a:spcAft>
              <a:buNone/>
              <a:defRPr lang="en-US" sz="1800" b="1" kern="1200" spc="2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7" name="Text Placeholder 22">
            <a:extLst>
              <a:ext uri="{FF2B5EF4-FFF2-40B4-BE49-F238E27FC236}">
                <a16:creationId xmlns:a16="http://schemas.microsoft.com/office/drawing/2014/main" id="{F5914669-6EB5-485E-AB8B-3A2E4F17188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91431" y="3365169"/>
            <a:ext cx="2029968" cy="27432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b="0" kern="1200" spc="2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8" name="Text Placeholder 20">
            <a:extLst>
              <a:ext uri="{FF2B5EF4-FFF2-40B4-BE49-F238E27FC236}">
                <a16:creationId xmlns:a16="http://schemas.microsoft.com/office/drawing/2014/main" id="{59BCC58C-2434-490A-8749-D8311B9025F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34461" y="3060803"/>
            <a:ext cx="2029968" cy="36512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966"/>
              </a:spcAft>
              <a:buNone/>
              <a:defRPr lang="en-US" sz="1800" b="1" kern="1200" spc="2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9" name="Text Placeholder 22">
            <a:extLst>
              <a:ext uri="{FF2B5EF4-FFF2-40B4-BE49-F238E27FC236}">
                <a16:creationId xmlns:a16="http://schemas.microsoft.com/office/drawing/2014/main" id="{8FD90DAF-BAFA-4B9E-A682-AD69AEC3ABF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34461" y="3365169"/>
            <a:ext cx="2029968" cy="27432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72"/>
              </a:spcAft>
              <a:buNone/>
              <a:defRPr lang="en-US" sz="1600" b="0" kern="1200" spc="2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Text Placeholder 20">
            <a:extLst>
              <a:ext uri="{FF2B5EF4-FFF2-40B4-BE49-F238E27FC236}">
                <a16:creationId xmlns:a16="http://schemas.microsoft.com/office/drawing/2014/main" id="{5E3B0A9D-DD75-43E3-A689-283E65DF3F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877491" y="3060803"/>
            <a:ext cx="2029968" cy="36512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966"/>
              </a:spcAft>
              <a:buNone/>
              <a:defRPr lang="en-US" sz="1800" b="1" kern="1200" spc="2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1" name="Text Placeholder 22">
            <a:extLst>
              <a:ext uri="{FF2B5EF4-FFF2-40B4-BE49-F238E27FC236}">
                <a16:creationId xmlns:a16="http://schemas.microsoft.com/office/drawing/2014/main" id="{EA0EDFB3-D33B-471A-B50B-93FB6852415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77491" y="3365169"/>
            <a:ext cx="2029968" cy="27432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72"/>
              </a:spcAft>
              <a:buNone/>
              <a:defRPr lang="en-US" sz="1600" b="0" kern="1200" spc="2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2" name="Text Placeholder 20">
            <a:extLst>
              <a:ext uri="{FF2B5EF4-FFF2-40B4-BE49-F238E27FC236}">
                <a16:creationId xmlns:a16="http://schemas.microsoft.com/office/drawing/2014/main" id="{39A96C54-26D5-4B10-A345-F6C034F2E70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20521" y="3060803"/>
            <a:ext cx="2029968" cy="36512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966"/>
              </a:spcAft>
              <a:buNone/>
              <a:defRPr lang="en-US" sz="1800" b="1" kern="1200" spc="2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3" name="Text Placeholder 22">
            <a:extLst>
              <a:ext uri="{FF2B5EF4-FFF2-40B4-BE49-F238E27FC236}">
                <a16:creationId xmlns:a16="http://schemas.microsoft.com/office/drawing/2014/main" id="{4316B0AE-245F-4164-BF74-B514BA424CB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20521" y="3365169"/>
            <a:ext cx="2029968" cy="27432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72"/>
              </a:spcAft>
              <a:buNone/>
              <a:defRPr lang="en-US" sz="1600" b="0" kern="1200" spc="2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672599757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30FB3D5A-25E2-453F-A78E-0A20BDCE80A2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796342-0E80-4F8E-9563-9F5EDFC0DDF2}"/>
              </a:ext>
            </a:extLst>
          </p:cNvPr>
          <p:cNvSpPr/>
          <p:nvPr userDrawn="1"/>
        </p:nvSpPr>
        <p:spPr>
          <a:xfrm>
            <a:off x="1038768" y="-2946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9B2F5D-C3BA-453E-8F4D-97074F48C7AE}"/>
              </a:ext>
            </a:extLst>
          </p:cNvPr>
          <p:cNvSpPr/>
          <p:nvPr userDrawn="1"/>
        </p:nvSpPr>
        <p:spPr>
          <a:xfrm>
            <a:off x="0" y="4724838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52D50E3-A27A-4AF6-928B-286E7BDB4B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5372" y="4872251"/>
            <a:ext cx="10013709" cy="10303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74FDF0-F4BE-433D-86EE-9E1832D4388B}"/>
              </a:ext>
            </a:extLst>
          </p:cNvPr>
          <p:cNvSpPr/>
          <p:nvPr userDrawn="1"/>
        </p:nvSpPr>
        <p:spPr>
          <a:xfrm>
            <a:off x="-1" y="4790620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DFCD07-1301-45ED-B326-449ECFADE70D}"/>
              </a:ext>
            </a:extLst>
          </p:cNvPr>
          <p:cNvSpPr/>
          <p:nvPr userDrawn="1"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D5DA270-E83F-4CC8-9DA6-27CA3AEC0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5372" y="6309360"/>
            <a:ext cx="4946592" cy="457200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7804587-2E59-4D83-B86E-83ADAE4FDC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02168" y="6309360"/>
            <a:ext cx="2148840" cy="457200"/>
          </a:xfrm>
        </p:spPr>
        <p:txBody>
          <a:bodyPr/>
          <a:lstStyle/>
          <a:p>
            <a:fld id="{CC5D4559-6AE3-461A-A02E-915BACCC2124}" type="datetime1">
              <a:rPr lang="en-US" smtClean="0"/>
              <a:t>3/25/23</a:t>
            </a:fld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339F117-3072-4F0C-8D1D-E5DC918CE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893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86F82F-1B47-46ED-8EAE-53EF71E59E9A}"/>
              </a:ext>
            </a:extLst>
          </p:cNvPr>
          <p:cNvSpPr/>
          <p:nvPr/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71" y="705113"/>
            <a:ext cx="6172412" cy="5197497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76671" y="6309360"/>
            <a:ext cx="4549612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AAE613A3-7427-4A9A-9B2A-23B005FA5F48}" type="datetime1">
              <a:rPr lang="en-US" smtClean="0"/>
              <a:t>3/25/23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2918" y="6309360"/>
            <a:ext cx="341197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202" y="6309360"/>
            <a:ext cx="979879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1BAF6F-6275-4646-9C59-331B29B9550F}"/>
              </a:ext>
            </a:extLst>
          </p:cNvPr>
          <p:cNvSpPr/>
          <p:nvPr/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293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</p:sldLayoutIdLst>
  <p:hf hdr="0"/>
  <p:txStyles>
    <p:titleStyle>
      <a:lvl1pPr algn="l" defTabSz="914400" rtl="0" eaLnBrk="1" latinLnBrk="0" hangingPunct="1">
        <a:lnSpc>
          <a:spcPct val="150000"/>
        </a:lnSpc>
        <a:spcBef>
          <a:spcPct val="0"/>
        </a:spcBef>
        <a:buNone/>
        <a:defRPr sz="36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lBxDSE_52EY?feature=oembed" TargetMode="Externa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opamine" TargetMode="External"/><Relationship Id="rId7" Type="http://schemas.openxmlformats.org/officeDocument/2006/relationships/hyperlink" Target="https://freedom.to/blog/dopamine-detox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my.clevelandclinic.org/health/articles/22581-dopamine" TargetMode="External"/><Relationship Id="rId5" Type="http://schemas.openxmlformats.org/officeDocument/2006/relationships/hyperlink" Target="https://www.youtube.com/watch?v=lBxDSE_52EY" TargetMode="External"/><Relationship Id="rId4" Type="http://schemas.openxmlformats.org/officeDocument/2006/relationships/hyperlink" Target="https://wearesocial.com/uk/blog/2018/01/global-digital-report-2018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Rectangle 1030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8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1059" name="Rectangle 1034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60" name="Rectangle 1036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1" name="Rectangle 1038">
            <a:extLst>
              <a:ext uri="{FF2B5EF4-FFF2-40B4-BE49-F238E27FC236}">
                <a16:creationId xmlns:a16="http://schemas.microsoft.com/office/drawing/2014/main" id="{2A175829-70EA-4A6D-978C-4D0923059C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3064" y="0"/>
            <a:ext cx="4348936" cy="174009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2" name="Rectangle 1040">
            <a:extLst>
              <a:ext uri="{FF2B5EF4-FFF2-40B4-BE49-F238E27FC236}">
                <a16:creationId xmlns:a16="http://schemas.microsoft.com/office/drawing/2014/main" id="{EE5D2B4A-3399-4CCF-A171-7F8B1BF54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04894"/>
            <a:ext cx="640080" cy="43627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3" name="Rectangle 1042">
            <a:extLst>
              <a:ext uri="{FF2B5EF4-FFF2-40B4-BE49-F238E27FC236}">
                <a16:creationId xmlns:a16="http://schemas.microsoft.com/office/drawing/2014/main" id="{A894967F-D57B-433D-9A92-5C82B10CFD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1778958"/>
            <a:ext cx="7159214" cy="43627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814B6A3-5F3E-4909-8ED5-87FE824922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3060" y="2218414"/>
            <a:ext cx="5956534" cy="2631882"/>
          </a:xfrm>
        </p:spPr>
        <p:txBody>
          <a:bodyPr vert="horz" lIns="109728" tIns="109728" rIns="109728" bIns="91440" rtlCol="0" anchor="ctr">
            <a:normAutofit/>
          </a:bodyPr>
          <a:lstStyle/>
          <a:p>
            <a:pPr algn="ctr">
              <a:lnSpc>
                <a:spcPct val="125000"/>
              </a:lnSpc>
            </a:pPr>
            <a:r>
              <a:rPr lang="en-US" sz="5400" b="0"/>
              <a:t>Dopamine Detox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4B0552E2-3F84-4A73-A16B-C54043C663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8816" y="4850296"/>
            <a:ext cx="5045022" cy="1152045"/>
          </a:xfrm>
        </p:spPr>
        <p:txBody>
          <a:bodyPr vert="horz" lIns="109728" tIns="109728" rIns="109728" bIns="91440" rtlCol="0" anchor="t">
            <a:norm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</a:rPr>
              <a:t>Matěj Pekař</a:t>
            </a:r>
          </a:p>
          <a:p>
            <a:pPr algn="ctr"/>
            <a:r>
              <a:rPr lang="en-US" sz="2000">
                <a:solidFill>
                  <a:schemeClr val="bg1"/>
                </a:solidFill>
              </a:rPr>
              <a:t>S2.K</a:t>
            </a:r>
          </a:p>
        </p:txBody>
      </p:sp>
      <p:pic>
        <p:nvPicPr>
          <p:cNvPr id="1026" name="Picture 2" descr="Dopamine Detox – Survive Modern Life With a Dopamine Fast">
            <a:extLst>
              <a:ext uri="{FF2B5EF4-FFF2-40B4-BE49-F238E27FC236}">
                <a16:creationId xmlns:a16="http://schemas.microsoft.com/office/drawing/2014/main" id="{78C3D590-0CA4-CB65-42EC-20D3B647F9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" t="1717" b="-1719"/>
          <a:stretch/>
        </p:blipFill>
        <p:spPr bwMode="auto">
          <a:xfrm>
            <a:off x="7815431" y="1741919"/>
            <a:ext cx="4376569" cy="442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4" name="Rectangle 1044">
            <a:extLst>
              <a:ext uri="{FF2B5EF4-FFF2-40B4-BE49-F238E27FC236}">
                <a16:creationId xmlns:a16="http://schemas.microsoft.com/office/drawing/2014/main" id="{BB57D892-A065-4003-93F3-65AB1A248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746954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5" name="Rectangle 1046">
            <a:extLst>
              <a:ext uri="{FF2B5EF4-FFF2-40B4-BE49-F238E27FC236}">
                <a16:creationId xmlns:a16="http://schemas.microsoft.com/office/drawing/2014/main" id="{985AAE23-FCB6-4663-907C-0110B0FDC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6167615"/>
            <a:ext cx="7759826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6" name="Rectangle 1048">
            <a:extLst>
              <a:ext uri="{FF2B5EF4-FFF2-40B4-BE49-F238E27FC236}">
                <a16:creationId xmlns:a16="http://schemas.microsoft.com/office/drawing/2014/main" id="{BEA1DA1C-6CE0-4AE4-918F-CC0E685C5F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99294" y="6167615"/>
            <a:ext cx="4392706" cy="6903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7" name="Rectangle 1050">
            <a:extLst>
              <a:ext uri="{FF2B5EF4-FFF2-40B4-BE49-F238E27FC236}">
                <a16:creationId xmlns:a16="http://schemas.microsoft.com/office/drawing/2014/main" id="{9C67C3D3-B919-4C65-907E-45C21C63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6898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8" name="Rectangle 1052">
            <a:extLst>
              <a:ext uri="{FF2B5EF4-FFF2-40B4-BE49-F238E27FC236}">
                <a16:creationId xmlns:a16="http://schemas.microsoft.com/office/drawing/2014/main" id="{9BCBF7BE-192C-47B7-816B-8213C256E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05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54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47">
            <a:extLst>
              <a:ext uri="{FF2B5EF4-FFF2-40B4-BE49-F238E27FC236}">
                <a16:creationId xmlns:a16="http://schemas.microsoft.com/office/drawing/2014/main" id="{0786F82F-1B47-46ED-8EAE-53EF71E59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49">
            <a:extLst>
              <a:ext uri="{FF2B5EF4-FFF2-40B4-BE49-F238E27FC236}">
                <a16:creationId xmlns:a16="http://schemas.microsoft.com/office/drawing/2014/main" id="{EF1BAF6F-6275-4646-9C59-331B29B9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8" name="Rectangle 51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ectangle 53">
            <a:extLst>
              <a:ext uri="{FF2B5EF4-FFF2-40B4-BE49-F238E27FC236}">
                <a16:creationId xmlns:a16="http://schemas.microsoft.com/office/drawing/2014/main" id="{932FF329-3A87-4F66-BA01-91CD63C81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0"/>
            <a:ext cx="4420926" cy="68381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Dopamine Detox: Bad Habits – Aplikace na Google Play">
            <a:extLst>
              <a:ext uri="{FF2B5EF4-FFF2-40B4-BE49-F238E27FC236}">
                <a16:creationId xmlns:a16="http://schemas.microsoft.com/office/drawing/2014/main" id="{23C3C553-C768-8A82-5144-DBF47CEDC5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9" r="9529" b="3"/>
          <a:stretch/>
        </p:blipFill>
        <p:spPr bwMode="auto">
          <a:xfrm>
            <a:off x="20" y="719747"/>
            <a:ext cx="4458058" cy="538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Rectangle 55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146359"/>
            <a:ext cx="4426072" cy="71164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57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26076" y="748578"/>
            <a:ext cx="7765922" cy="541903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DE6B89-9484-4E50-8387-C55E031D8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9472" y="1056362"/>
            <a:ext cx="6627226" cy="1154102"/>
          </a:xfr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/>
              <a:t>Agenda</a:t>
            </a:r>
          </a:p>
        </p:txBody>
      </p:sp>
      <p:sp>
        <p:nvSpPr>
          <p:cNvPr id="72" name="Rectangle 59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8774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61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94069" y="6167615"/>
            <a:ext cx="7794882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C50BB1C4-223C-42B9-AF6A-F40E305B1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21857" y="6309360"/>
            <a:ext cx="5401405" cy="457200"/>
          </a:xfrm>
        </p:spPr>
        <p:txBody>
          <a:bodyPr vert="horz" lIns="109728" tIns="109728" rIns="109728" bIns="9144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rPr>
              <a:t>Dopamine Detox</a:t>
            </a: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29B547D4-09F9-49AB-B5C7-2EDDB233C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spcAft>
                <a:spcPts val="600"/>
              </a:spcAft>
            </a:pPr>
            <a:fld id="{FAEF9944-A4F6-4C59-AEBD-678D6480B8EA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graphicFrame>
        <p:nvGraphicFramePr>
          <p:cNvPr id="26" name="Content Placeholder 4">
            <a:extLst>
              <a:ext uri="{FF2B5EF4-FFF2-40B4-BE49-F238E27FC236}">
                <a16:creationId xmlns:a16="http://schemas.microsoft.com/office/drawing/2014/main" id="{EB73F517-AAF9-6C35-21D3-2781C57ED7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2845897"/>
              </p:ext>
            </p:extLst>
          </p:nvPr>
        </p:nvGraphicFramePr>
        <p:xfrm>
          <a:off x="4921857" y="2268656"/>
          <a:ext cx="6627226" cy="3505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1829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235702-D252-448C-B19A-B3316C4F8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5" y="180644"/>
            <a:ext cx="10900146" cy="935776"/>
          </a:xfrm>
        </p:spPr>
        <p:txBody>
          <a:bodyPr>
            <a:noAutofit/>
          </a:bodyPr>
          <a:lstStyle/>
          <a:p>
            <a:r>
              <a:rPr lang="en-US" dirty="0"/>
              <a:t>Dopamine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ED188D3-E97C-4E64-AEC5-BA2CE083B7F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48934" y="1834005"/>
            <a:ext cx="4727735" cy="465155"/>
          </a:xfrm>
        </p:spPr>
        <p:txBody>
          <a:bodyPr>
            <a:noAutofit/>
          </a:bodyPr>
          <a:lstStyle/>
          <a:p>
            <a:r>
              <a:rPr lang="en-US" dirty="0"/>
              <a:t>What is dopamine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D8FE1B0-9E5F-4C60-B1BF-E3D551EDC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4" y="2422380"/>
            <a:ext cx="4727735" cy="3029446"/>
          </a:xfrm>
        </p:spPr>
        <p:txBody>
          <a:bodyPr>
            <a:noAutofit/>
          </a:bodyPr>
          <a:lstStyle/>
          <a:p>
            <a:r>
              <a:rPr lang="en-US" dirty="0"/>
              <a:t>Chemical</a:t>
            </a:r>
          </a:p>
          <a:p>
            <a:r>
              <a:rPr lang="en-US" b="1" dirty="0"/>
              <a:t>Makes us happy</a:t>
            </a:r>
          </a:p>
          <a:p>
            <a:r>
              <a:rPr lang="en-US" dirty="0"/>
              <a:t>”happy hormone”</a:t>
            </a:r>
          </a:p>
          <a:p>
            <a:r>
              <a:rPr lang="en-US" dirty="0"/>
              <a:t>Produced in brain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34818E9-4459-4052-A157-BAEE61330BF3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095999" y="1834004"/>
            <a:ext cx="4727735" cy="465155"/>
          </a:xfrm>
        </p:spPr>
        <p:txBody>
          <a:bodyPr>
            <a:noAutofit/>
          </a:bodyPr>
          <a:lstStyle/>
          <a:p>
            <a:r>
              <a:rPr lang="en-US" dirty="0"/>
              <a:t>Why do we need 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7483D8-EA65-4964-99D7-AF7C1B80C93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5999" y="2422380"/>
            <a:ext cx="4727735" cy="3029446"/>
          </a:xfrm>
        </p:spPr>
        <p:txBody>
          <a:bodyPr>
            <a:noAutofit/>
          </a:bodyPr>
          <a:lstStyle/>
          <a:p>
            <a:r>
              <a:rPr lang="en-US" b="1" dirty="0"/>
              <a:t>Motivation</a:t>
            </a:r>
            <a:r>
              <a:rPr lang="en-US" dirty="0"/>
              <a:t>, pleasurable reward/feeling</a:t>
            </a:r>
          </a:p>
          <a:p>
            <a:r>
              <a:rPr lang="en-US" dirty="0"/>
              <a:t>Needed to mental health BUT in the right amount</a:t>
            </a:r>
          </a:p>
          <a:p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4BB4EE3B-13B9-414C-9B6C-C111B789E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2917" y="6309360"/>
            <a:ext cx="3423986" cy="457200"/>
          </a:xfrm>
        </p:spPr>
        <p:txBody>
          <a:bodyPr/>
          <a:lstStyle/>
          <a:p>
            <a:r>
              <a:rPr lang="en-US" dirty="0"/>
              <a:t>Dopamine Detox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533E7CD9-5271-46B0-BE9D-C03F6CFC6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97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8D0AE722-3A17-4292-8B0C-015DEE23F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Is it really problem?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968A979-3D74-4BE1-A6C5-D91FEFA78981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/>
              <a:t>Benefits of detox</a:t>
            </a:r>
          </a:p>
        </p:txBody>
      </p:sp>
      <p:sp>
        <p:nvSpPr>
          <p:cNvPr id="17" name="Zástupný obsah 16">
            <a:extLst>
              <a:ext uri="{FF2B5EF4-FFF2-40B4-BE49-F238E27FC236}">
                <a16:creationId xmlns:a16="http://schemas.microsoft.com/office/drawing/2014/main" id="{CB49FDC5-419A-988A-528D-2B86CBAAC0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 more productive, creative, focused in work</a:t>
            </a:r>
          </a:p>
          <a:p>
            <a:r>
              <a:rPr lang="en-US" dirty="0"/>
              <a:t>Decrease addiction, impulsivity, cravings</a:t>
            </a:r>
            <a:r>
              <a:rPr lang="en-US"/>
              <a:t>, etc.</a:t>
            </a:r>
            <a:endParaRPr lang="en-US" dirty="0"/>
          </a:p>
          <a:p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9E1BABDF-2D81-4200-AB3D-E2AC2AA85192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/>
              <a:t>Are you addicted?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A519990-3C01-4761-BF8E-8A8BC2C56B38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Always bored</a:t>
            </a:r>
          </a:p>
          <a:p>
            <a:r>
              <a:rPr lang="en-US" dirty="0"/>
              <a:t>Doomscrolling through social media</a:t>
            </a:r>
          </a:p>
          <a:p>
            <a:r>
              <a:rPr lang="en-US" dirty="0"/>
              <a:t>Pursuing distractions</a:t>
            </a:r>
          </a:p>
          <a:p>
            <a:r>
              <a:rPr lang="en-US" dirty="0"/>
              <a:t>Procrastination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E1A468-4484-47F2-8588-752552EE4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Dopamine Detox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75989F-94E4-487A-845C-A4F547DDF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4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37" name="Rectangle 1036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362F176A-9349-4CD7-8042-59C0200C8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0904" y="0"/>
            <a:ext cx="4641096" cy="1056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064738AB-B6BE-4867-889A-52CE4AC8D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095508"/>
            <a:ext cx="7582419" cy="501689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DB205AA-8EE6-0800-09F2-20E8DEBDAA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9589" y="1709530"/>
            <a:ext cx="5837464" cy="3311479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25000"/>
              </a:lnSpc>
            </a:pPr>
            <a:r>
              <a:rPr lang="en-US" sz="6000" b="0">
                <a:solidFill>
                  <a:schemeClr val="tx2"/>
                </a:solidFill>
              </a:rPr>
              <a:t>Try it by yourself!</a:t>
            </a:r>
          </a:p>
        </p:txBody>
      </p:sp>
      <p:pic>
        <p:nvPicPr>
          <p:cNvPr id="1026" name="Picture 2" descr="Business man pointing at you - Stock Image - Everypixel">
            <a:extLst>
              <a:ext uri="{FF2B5EF4-FFF2-40B4-BE49-F238E27FC236}">
                <a16:creationId xmlns:a16="http://schemas.microsoft.com/office/drawing/2014/main" id="{3D69AAFE-5BA4-11F6-7994-7783F8E9B2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4" r="4947" b="3"/>
          <a:stretch/>
        </p:blipFill>
        <p:spPr bwMode="auto">
          <a:xfrm>
            <a:off x="7585467" y="1074544"/>
            <a:ext cx="4606533" cy="506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3" name="Rectangle 1042">
            <a:extLst>
              <a:ext uri="{FF2B5EF4-FFF2-40B4-BE49-F238E27FC236}">
                <a16:creationId xmlns:a16="http://schemas.microsoft.com/office/drawing/2014/main" id="{4E9A171F-91A7-42F8-B25C-E38B244E7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5" name="Rectangle 1044">
            <a:extLst>
              <a:ext uri="{FF2B5EF4-FFF2-40B4-BE49-F238E27FC236}">
                <a16:creationId xmlns:a16="http://schemas.microsoft.com/office/drawing/2014/main" id="{57851D67-7085-40E2-B146-F91433A28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405"/>
            <a:ext cx="7534656" cy="7135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7" name="Rectangle 1046">
            <a:extLst>
              <a:ext uri="{FF2B5EF4-FFF2-40B4-BE49-F238E27FC236}">
                <a16:creationId xmlns:a16="http://schemas.microsoft.com/office/drawing/2014/main" id="{985AAE23-FCB6-4663-907C-0110B0FDC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5468" y="6167615"/>
            <a:ext cx="4603482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9" name="Rectangle 1048">
            <a:extLst>
              <a:ext uri="{FF2B5EF4-FFF2-40B4-BE49-F238E27FC236}">
                <a16:creationId xmlns:a16="http://schemas.microsoft.com/office/drawing/2014/main" id="{9C969C2C-E7E3-4052-87D4-61E733EC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D6B0FAE-AB86-27EE-564B-C6446ED20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39589" y="6309360"/>
            <a:ext cx="5723490" cy="457200"/>
          </a:xfrm>
        </p:spPr>
        <p:txBody>
          <a:bodyPr vert="horz" lIns="109728" tIns="109728" rIns="109728" bIns="9144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 spc="150" baseline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Dopamine Detox</a:t>
            </a:r>
          </a:p>
        </p:txBody>
      </p:sp>
      <p:sp>
        <p:nvSpPr>
          <p:cNvPr id="1051" name="Rectangle 1050">
            <a:extLst>
              <a:ext uri="{FF2B5EF4-FFF2-40B4-BE49-F238E27FC236}">
                <a16:creationId xmlns:a16="http://schemas.microsoft.com/office/drawing/2014/main" id="{7C60369F-A41B-4D6E-8990-30E2715C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1459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B2F007A-A5EC-F69C-5DA5-47D0B3C75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spcAft>
                <a:spcPts val="600"/>
              </a:spcAft>
            </a:pPr>
            <a:fld id="{FAEF9944-A4F6-4C59-AEBD-678D6480B8EA}" type="slidenum">
              <a:rPr lang="en-US" smtClean="0"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spcAft>
                  <a:spcPts val="600"/>
                </a:spcAft>
              </a:pPr>
              <a:t>5</a:t>
            </a:fld>
            <a:endParaRPr lang="en-US"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804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786F82F-1B47-46ED-8EAE-53EF71E59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F1BAF6F-6275-4646-9C59-331B29B9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EB1CCE3-FB1D-471C-9AFE-D20E81E64A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25689"/>
            <a:ext cx="6795928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3F5082E-00E3-A627-5610-2803A9C33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622" y="1113327"/>
            <a:ext cx="4862811" cy="2019488"/>
          </a:xfr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/>
              <a:t>Dopamine detox techniques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0F38E87-6AF8-4488-B608-9FA2F57B4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89697"/>
            <a:ext cx="1070775" cy="2466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CC3B76D-CC6E-42D0-8666-2A2164AB5A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355896"/>
            <a:ext cx="679399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2BA9D6C-8214-4E25-AF8B-48762AD8D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9" y="3419903"/>
            <a:ext cx="5789163" cy="343809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BE9B8BD-472F-4F54-AC9D-101EE34969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871A14F-64B0-4CCE-900E-695C55EFF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25689"/>
            <a:ext cx="679399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C9401F7-12E5-892F-4E62-E9A56C052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4622" y="3707541"/>
            <a:ext cx="5117253" cy="2505801"/>
          </a:xfrm>
        </p:spPr>
        <p:txBody>
          <a:bodyPr vert="horz" lIns="109728" tIns="109728" rIns="109728" bIns="91440" rtlCol="0" anchor="ctr">
            <a:normAutofit fontScale="92500" lnSpcReduction="10000"/>
          </a:bodyPr>
          <a:lstStyle/>
          <a:p>
            <a:pPr marL="0">
              <a:lnSpc>
                <a:spcPct val="130000"/>
              </a:lnSpc>
              <a:buFont typeface="Corbel" panose="020B0503020204020204" pitchFamily="34" charset="0"/>
            </a:pPr>
            <a:r>
              <a:rPr lang="en-US" sz="1400" dirty="0"/>
              <a:t>Journaling/writing down your thoughts (paper only)</a:t>
            </a:r>
          </a:p>
          <a:p>
            <a:pPr marL="0">
              <a:lnSpc>
                <a:spcPct val="130000"/>
              </a:lnSpc>
              <a:buFont typeface="Corbel" panose="020B0503020204020204" pitchFamily="34" charset="0"/>
            </a:pPr>
            <a:r>
              <a:rPr lang="en-US" sz="1400" dirty="0"/>
              <a:t>Meditation</a:t>
            </a:r>
          </a:p>
          <a:p>
            <a:pPr marL="0">
              <a:lnSpc>
                <a:spcPct val="130000"/>
              </a:lnSpc>
              <a:buFont typeface="Corbel" panose="020B0503020204020204" pitchFamily="34" charset="0"/>
            </a:pPr>
            <a:r>
              <a:rPr lang="en-US" sz="1400" dirty="0"/>
              <a:t>Mindfulness practices</a:t>
            </a:r>
          </a:p>
          <a:p>
            <a:pPr marL="0">
              <a:lnSpc>
                <a:spcPct val="130000"/>
              </a:lnSpc>
              <a:buFont typeface="Corbel" panose="020B0503020204020204" pitchFamily="34" charset="0"/>
            </a:pPr>
            <a:r>
              <a:rPr lang="en-US" sz="1400" dirty="0"/>
              <a:t>Keep your phone off</a:t>
            </a:r>
          </a:p>
          <a:p>
            <a:pPr marL="0">
              <a:lnSpc>
                <a:spcPct val="130000"/>
              </a:lnSpc>
              <a:buFont typeface="Corbel" panose="020B0503020204020204" pitchFamily="34" charset="0"/>
            </a:pPr>
            <a:r>
              <a:rPr lang="en-US" sz="1400" dirty="0"/>
              <a:t>Remove junk food</a:t>
            </a:r>
          </a:p>
          <a:p>
            <a:pPr marL="0">
              <a:lnSpc>
                <a:spcPct val="130000"/>
              </a:lnSpc>
              <a:buFont typeface="Corbel" panose="020B0503020204020204" pitchFamily="34" charset="0"/>
            </a:pPr>
            <a:r>
              <a:rPr lang="en-US" sz="1400" dirty="0"/>
              <a:t>Avoid caffeine, alcohol, etc.</a:t>
            </a:r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7C7B1036-A1E9-4F98-8C68-A4A3344BD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34622" y="6309360"/>
            <a:ext cx="5115365" cy="457200"/>
          </a:xfrm>
        </p:spPr>
        <p:txBody>
          <a:bodyPr vert="horz" lIns="109728" tIns="109728" rIns="109728" bIns="9144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rPr>
              <a:t>Dopamine Detox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FDBC76A-295F-4635-A28D-ADA24F383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Materials on table">
            <a:extLst>
              <a:ext uri="{FF2B5EF4-FFF2-40B4-BE49-F238E27FC236}">
                <a16:creationId xmlns:a16="http://schemas.microsoft.com/office/drawing/2014/main" id="{4217936F-8691-0179-9056-58470FCDDB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44" r="32636" b="-1"/>
          <a:stretch/>
        </p:blipFill>
        <p:spPr>
          <a:xfrm>
            <a:off x="6857698" y="10"/>
            <a:ext cx="5334301" cy="6857990"/>
          </a:xfrm>
          <a:prstGeom prst="rect">
            <a:avLst/>
          </a:prstGeom>
        </p:spPr>
      </p:pic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9E63945-E096-1F35-5C91-D155CE16E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spcAft>
                <a:spcPts val="600"/>
              </a:spcAft>
            </a:pPr>
            <a:fld id="{FAEF9944-A4F6-4C59-AEBD-678D6480B8EA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774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Placeholder 55" descr="Building Skyline">
            <a:extLst>
              <a:ext uri="{FF2B5EF4-FFF2-40B4-BE49-F238E27FC236}">
                <a16:creationId xmlns:a16="http://schemas.microsoft.com/office/drawing/2014/main" id="{8151A96E-A066-4899-8E11-03CDD28C550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41" name="Title 40">
            <a:extLst>
              <a:ext uri="{FF2B5EF4-FFF2-40B4-BE49-F238E27FC236}">
                <a16:creationId xmlns:a16="http://schemas.microsoft.com/office/drawing/2014/main" id="{1B3AD758-B43F-43DC-8A29-B21D2FA57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25" y="1095508"/>
            <a:ext cx="4606535" cy="3936931"/>
          </a:xfrm>
        </p:spPr>
        <p:txBody>
          <a:bodyPr anchor="b">
            <a:noAutofit/>
          </a:bodyPr>
          <a:lstStyle/>
          <a:p>
            <a:r>
              <a:rPr lang="en-US" dirty="0"/>
              <a:t>“THE WAY TO GET STARTED IS TO QUIT TALKING AND BEGIN DOING.”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1D83C2FF-8BF9-4D9A-90A2-5676AC906E6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-1726" y="5032439"/>
            <a:ext cx="4606535" cy="1079962"/>
          </a:xfrm>
        </p:spPr>
        <p:txBody>
          <a:bodyPr>
            <a:normAutofit/>
          </a:bodyPr>
          <a:lstStyle/>
          <a:p>
            <a:r>
              <a:rPr lang="en-US" dirty="0"/>
              <a:t>Walt Disney</a:t>
            </a:r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2D194642-A6DF-44F2-AADD-B91BD7DF2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5388" y="6309360"/>
            <a:ext cx="6007691" cy="457200"/>
          </a:xfrm>
        </p:spPr>
        <p:txBody>
          <a:bodyPr/>
          <a:lstStyle/>
          <a:p>
            <a:r>
              <a:rPr lang="en-US" dirty="0"/>
              <a:t>Dopamine Detox</a:t>
            </a: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8CCD3357-E9A1-4B6C-ACE7-EBAE9E70B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11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Online médium 1" descr="It's OK To Take A Break From The Internet">
            <a:hlinkClick r:id="" action="ppaction://media"/>
            <a:extLst>
              <a:ext uri="{FF2B5EF4-FFF2-40B4-BE49-F238E27FC236}">
                <a16:creationId xmlns:a16="http://schemas.microsoft.com/office/drawing/2014/main" id="{4D042323-C651-72B1-67E9-3ED773999535}"/>
              </a:ext>
            </a:extLst>
          </p:cNvPr>
          <p:cNvPicPr>
            <a:picLocks noGrp="1" noRot="1" noChangeAspect="1"/>
          </p:cNvPicPr>
          <p:nvPr>
            <p:ph idx="4294967295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43466" y="1293837"/>
            <a:ext cx="6216561" cy="3512356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064738AB-B6BE-4867-889A-52CE4AC8D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5468" y="0"/>
            <a:ext cx="4603482" cy="611240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794278F-BBE1-4D62-8038-1FE9C98B6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3503" y="1709530"/>
            <a:ext cx="3754671" cy="2528515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25000"/>
              </a:lnSpc>
            </a:pPr>
            <a:r>
              <a:rPr lang="en-US" b="0" cap="all" dirty="0">
                <a:solidFill>
                  <a:schemeClr val="tx2"/>
                </a:solidFill>
              </a:rPr>
              <a:t>Video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7851D67-7085-40E2-B146-F91433A28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405"/>
            <a:ext cx="7534656" cy="71359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85AAE23-FCB6-4663-907C-0110B0FDC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5468" y="6167615"/>
            <a:ext cx="4603482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C969C2C-E7E3-4052-87D4-61E733EC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A7A34B0D-1722-4024-BC6E-2A411B0AF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39589" y="6309360"/>
            <a:ext cx="5723490" cy="457200"/>
          </a:xfr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 dirty="0"/>
              <a:t>Dopamine Detox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C60369F-A41B-4D6E-8990-30E2715C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1459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75DB2E64-AD14-44FE-948F-FCBEC637E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spcAft>
                <a:spcPts val="600"/>
              </a:spcAft>
            </a:pPr>
            <a:fld id="{FAEF9944-A4F6-4C59-AEBD-678D6480B8EA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3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4081DB-1923-4878-AB15-AD54F35A1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B68BE412-B097-DCB1-3879-62B7ECD11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4" y="2422380"/>
            <a:ext cx="10900146" cy="3029446"/>
          </a:xfrm>
        </p:spPr>
        <p:txBody>
          <a:bodyPr/>
          <a:lstStyle/>
          <a:p>
            <a:r>
              <a:rPr lang="cs-CZ" dirty="0">
                <a:hlinkClick r:id="rId3"/>
              </a:rPr>
              <a:t>Wikipedia.org</a:t>
            </a:r>
            <a:endParaRPr lang="cs-CZ" dirty="0"/>
          </a:p>
          <a:p>
            <a:r>
              <a:rPr lang="cs-CZ" dirty="0">
                <a:hlinkClick r:id="rId4"/>
              </a:rPr>
              <a:t>Wearesocial.com</a:t>
            </a:r>
            <a:endParaRPr lang="cs-CZ" dirty="0"/>
          </a:p>
          <a:p>
            <a:r>
              <a:rPr lang="cs-CZ" dirty="0">
                <a:hlinkClick r:id="rId5"/>
              </a:rPr>
              <a:t>Youtube.com</a:t>
            </a:r>
            <a:endParaRPr lang="cs-CZ" dirty="0"/>
          </a:p>
          <a:p>
            <a:r>
              <a:rPr lang="cs-CZ" dirty="0">
                <a:hlinkClick r:id="rId6"/>
              </a:rPr>
              <a:t>Clevelandclinic.org</a:t>
            </a:r>
            <a:endParaRPr lang="cs-CZ" dirty="0"/>
          </a:p>
          <a:p>
            <a:r>
              <a:rPr lang="cs-CZ" dirty="0" err="1">
                <a:hlinkClick r:id="rId7"/>
              </a:rPr>
              <a:t>Freedom.to</a:t>
            </a:r>
            <a:endParaRPr lang="cs-CZ" dirty="0"/>
          </a:p>
        </p:txBody>
      </p:sp>
      <p:sp>
        <p:nvSpPr>
          <p:cNvPr id="34" name="Footer Placeholder 33">
            <a:extLst>
              <a:ext uri="{FF2B5EF4-FFF2-40B4-BE49-F238E27FC236}">
                <a16:creationId xmlns:a16="http://schemas.microsoft.com/office/drawing/2014/main" id="{263FD36A-B869-46D7-A4E1-FAA91F31D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Dopamine Detox</a:t>
            </a:r>
          </a:p>
        </p:txBody>
      </p:sp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6F05ADB0-C4C0-4EB9-ACD6-D5D69C07C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ADFAB332-9779-46D9-41DF-25192A4F1A3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48934" y="1834005"/>
            <a:ext cx="10900146" cy="465155"/>
          </a:xfrm>
        </p:spPr>
        <p:txBody>
          <a:bodyPr/>
          <a:lstStyle/>
          <a:p>
            <a:r>
              <a:rPr lang="cs-CZ" dirty="0"/>
              <a:t>Source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information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820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hojiVTI">
  <a:themeElements>
    <a:clrScheme name="Shoji">
      <a:dk1>
        <a:sysClr val="windowText" lastClr="000000"/>
      </a:dk1>
      <a:lt1>
        <a:sysClr val="window" lastClr="FFFFFF"/>
      </a:lt1>
      <a:dk2>
        <a:srgbClr val="595460"/>
      </a:dk2>
      <a:lt2>
        <a:srgbClr val="EBEDEB"/>
      </a:lt2>
      <a:accent1>
        <a:srgbClr val="97A7B8"/>
      </a:accent1>
      <a:accent2>
        <a:srgbClr val="A5B592"/>
      </a:accent2>
      <a:accent3>
        <a:srgbClr val="CED228"/>
      </a:accent3>
      <a:accent4>
        <a:srgbClr val="D1C499"/>
      </a:accent4>
      <a:accent5>
        <a:srgbClr val="BDB3B6"/>
      </a:accent5>
      <a:accent6>
        <a:srgbClr val="C5A98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ojiVTI" id="{00D0DDEB-E771-48E5-9E96-0647434F08B1}" vid="{9D22D596-7FD0-4F89-958C-AD79A09491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DA6507DE-E02C-4320-873D-704EA2AB6C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093A0A0-A69C-47FE-9FE5-21F06181BF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6B374A7-2E79-4FEF-822D-2492B9AD907B}">
  <ds:schemaRefs>
    <ds:schemaRef ds:uri="http://schemas.microsoft.com/office/2006/metadata/properties"/>
    <ds:schemaRef ds:uri="230e9df3-be65-4c73-a93b-d1236ebd677e"/>
    <ds:schemaRef ds:uri="71af3243-3dd4-4a8d-8c0d-dd76da1f02a5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www.w3.org/XML/1998/namespace"/>
    <ds:schemaRef ds:uri="16c05727-aa75-4e4a-9b5f-8a80a1165891"/>
    <ds:schemaRef ds:uri="http://schemas.microsoft.com/sharepoint/v3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72f988bf-86f1-41af-91ab-2d7cd011db47}" enabled="0" method="" siteId="{72f988bf-86f1-41af-91ab-2d7cd011db4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3404</TotalTime>
  <Words>225</Words>
  <Application>Microsoft Macintosh PowerPoint</Application>
  <PresentationFormat>Širokoúhlá obrazovka</PresentationFormat>
  <Paragraphs>73</Paragraphs>
  <Slides>9</Slides>
  <Notes>6</Notes>
  <HiddenSlides>0</HiddenSlides>
  <MMClips>1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Meiryo</vt:lpstr>
      <vt:lpstr>Arial</vt:lpstr>
      <vt:lpstr>Calibri</vt:lpstr>
      <vt:lpstr>Corbel</vt:lpstr>
      <vt:lpstr>ShojiVTI</vt:lpstr>
      <vt:lpstr>Dopamine Detox</vt:lpstr>
      <vt:lpstr>Agenda</vt:lpstr>
      <vt:lpstr>Dopamine</vt:lpstr>
      <vt:lpstr>Is it really problem?</vt:lpstr>
      <vt:lpstr>Try it by yourself!</vt:lpstr>
      <vt:lpstr>Dopamine detox techniques</vt:lpstr>
      <vt:lpstr>“THE WAY TO GET STARTED IS TO QUIT TALKING AND BEGIN DOING.”</vt:lpstr>
      <vt:lpstr>Video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/>
  <cp:lastModifiedBy>Pekar Matej</cp:lastModifiedBy>
  <cp:revision>1</cp:revision>
  <dcterms:created xsi:type="dcterms:W3CDTF">2023-03-13T15:23:28Z</dcterms:created>
  <dcterms:modified xsi:type="dcterms:W3CDTF">2023-03-25T16:56:05Z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