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93FF0B2-F22D-4863-A117-38016A7EA10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Oddíl bez názvu" id="{7C5B35FE-1DF6-478D-9B47-90B93D8E9C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2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2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4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1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Člověk clasping svůj rukou">
            <a:extLst>
              <a:ext uri="{FF2B5EF4-FFF2-40B4-BE49-F238E27FC236}">
                <a16:creationId xmlns:a16="http://schemas.microsoft.com/office/drawing/2014/main" id="{22E8F51E-4F95-6D7B-E164-42BE16950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2" b="15206"/>
          <a:stretch/>
        </p:blipFill>
        <p:spPr>
          <a:xfrm>
            <a:off x="20" y="-1"/>
            <a:ext cx="12189789" cy="6873457"/>
          </a:xfrm>
          <a:prstGeom prst="rect">
            <a:avLst/>
          </a:prstGeom>
          <a:ln w="12700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D519C6-51BB-EE3A-B2C0-CD611264D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429000"/>
            <a:ext cx="7151357" cy="2387600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badi" panose="020B0604020104020204" pitchFamily="34" charset="0"/>
              </a:rPr>
              <a:t>Zlo a svědomí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448026-C065-82AF-CBF0-8F4540DED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040986"/>
            <a:ext cx="7151357" cy="2272483"/>
          </a:xfrm>
        </p:spPr>
        <p:txBody>
          <a:bodyPr anchor="b"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9951A-1604-9F6F-2280-72084482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zlo?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0A593-C3C1-5D66-1C28-5CF81E1A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Zlo může být viděno ve formě lidských činů, např. genocida, války, terorismus.</a:t>
            </a:r>
          </a:p>
          <a:p>
            <a:r>
              <a:rPr lang="cs-CZ" dirty="0"/>
              <a:t>Případ: Genocida v Rwandě (1994) - etnické konflikty vedly k masovým vraždám, kde byla spáchána hrůza na zdejším obyvatelstvu. </a:t>
            </a:r>
          </a:p>
        </p:txBody>
      </p:sp>
      <p:pic>
        <p:nvPicPr>
          <p:cNvPr id="5" name="Obrázek 4" descr="Obsah obrázku venku, osoba, území, oblečení&#10;&#10;Popis byl vytvořen automaticky">
            <a:extLst>
              <a:ext uri="{FF2B5EF4-FFF2-40B4-BE49-F238E27FC236}">
                <a16:creationId xmlns:a16="http://schemas.microsoft.com/office/drawing/2014/main" id="{3FBA4E2B-1802-0672-37BD-5E5A2B4F9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1" y="3615403"/>
            <a:ext cx="3671798" cy="23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9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4601E-60F0-2778-1C6A-9315769E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Svědomí a jeho role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05345-73D6-4A39-E7D2-77C65F4B1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Svědomí jako vnitřní brána hodnot, která ovlivňuje lidské rozhodování.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Případ: Oskar Schindler - podnikatel, který zachránil tisíce Židů během holocaustu kvůli svému silnému svědomí.</a:t>
            </a:r>
          </a:p>
          <a:p>
            <a:endParaRPr lang="cs-CZ" dirty="0"/>
          </a:p>
        </p:txBody>
      </p:sp>
      <p:pic>
        <p:nvPicPr>
          <p:cNvPr id="5" name="Obrázek 4" descr="Obsah obrázku Lidská tvář, oblečení, osoba, zeď&#10;&#10;Popis byl vytvořen automaticky">
            <a:extLst>
              <a:ext uri="{FF2B5EF4-FFF2-40B4-BE49-F238E27FC236}">
                <a16:creationId xmlns:a16="http://schemas.microsoft.com/office/drawing/2014/main" id="{7FB8BEF7-5E8D-434B-69BA-3ADB72F74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876583" cy="2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EEE58-2084-7216-A317-BBE8E5AD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Etické perspektivy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78795-BCC3-1C99-0C7C-8B49949B0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Různé přístupy: Utilitarismus, deontologie, etika ctností.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Případ: </a:t>
            </a:r>
            <a:r>
              <a:rPr lang="cs-CZ" dirty="0" err="1"/>
              <a:t>Trolley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- myšlenkový experiment o etickém rozhodování při řešení dilematu zachránit jednoho na úkor druhého.</a:t>
            </a:r>
          </a:p>
          <a:p>
            <a:endParaRPr lang="cs-CZ" dirty="0"/>
          </a:p>
        </p:txBody>
      </p:sp>
      <p:pic>
        <p:nvPicPr>
          <p:cNvPr id="5" name="Obrázek 4" descr="Obsah obrázku skica, kresba, Perokresba, umění&#10;&#10;Popis byl vytvořen automaticky">
            <a:extLst>
              <a:ext uri="{FF2B5EF4-FFF2-40B4-BE49-F238E27FC236}">
                <a16:creationId xmlns:a16="http://schemas.microsoft.com/office/drawing/2014/main" id="{552E0306-38BE-D239-4772-1E8CB4DAD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861944"/>
            <a:ext cx="4336207" cy="22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5C5EF-0391-BE2A-E2A7-2FC9052F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Zlo ve společnosti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A2D11-FCCA-5725-7C50-FFC44952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Korupce, zneužívání moci, sociální nespravedlnost.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Případ: </a:t>
            </a:r>
            <a:r>
              <a:rPr lang="cs-CZ" dirty="0" err="1"/>
              <a:t>Enron</a:t>
            </a:r>
            <a:r>
              <a:rPr lang="cs-CZ" dirty="0"/>
              <a:t> skandál (2001) - korupce a podvody vedly ke kolapsu jedné z největších energetických firem.</a:t>
            </a:r>
          </a:p>
          <a:p>
            <a:endParaRPr lang="cs-CZ" dirty="0"/>
          </a:p>
        </p:txBody>
      </p:sp>
      <p:pic>
        <p:nvPicPr>
          <p:cNvPr id="5" name="Obrázek 4" descr="Obsah obrázku noviny, text, Zprávy, Lidská tvář&#10;&#10;Popis byl vytvořen automaticky">
            <a:extLst>
              <a:ext uri="{FF2B5EF4-FFF2-40B4-BE49-F238E27FC236}">
                <a16:creationId xmlns:a16="http://schemas.microsoft.com/office/drawing/2014/main" id="{A26B00F6-E56E-4647-ADC3-95279747E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71" y="3541504"/>
            <a:ext cx="3847799" cy="25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886D5-1012-F6D7-8839-53BCFBA4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Svědomí jako obrana proti zlu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1EA6F5-CE28-4368-BAE4-E5334F9F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Silné svědomí: Odolávání tlaku společnosti ve prospěch správných rozhodnutí.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Případ: </a:t>
            </a:r>
            <a:r>
              <a:rPr lang="cs-CZ" dirty="0" err="1"/>
              <a:t>Malala</a:t>
            </a:r>
            <a:r>
              <a:rPr lang="cs-CZ" dirty="0"/>
              <a:t> </a:t>
            </a:r>
            <a:r>
              <a:rPr lang="cs-CZ" dirty="0" err="1"/>
              <a:t>Yousafzai</a:t>
            </a:r>
            <a:r>
              <a:rPr lang="cs-CZ" dirty="0"/>
              <a:t> - bojovnice za právo dívek na vzdělání, která odolala teroristickým hrozbám.</a:t>
            </a:r>
          </a:p>
          <a:p>
            <a:endParaRPr lang="cs-CZ" dirty="0"/>
          </a:p>
        </p:txBody>
      </p:sp>
      <p:pic>
        <p:nvPicPr>
          <p:cNvPr id="5" name="Obrázek 4" descr="Obsah obrázku osoba, Lidská tvář, oblečení, počítač&#10;&#10;Popis byl vytvořen automaticky">
            <a:extLst>
              <a:ext uri="{FF2B5EF4-FFF2-40B4-BE49-F238E27FC236}">
                <a16:creationId xmlns:a16="http://schemas.microsoft.com/office/drawing/2014/main" id="{935B0EB0-221B-B835-7E06-CBCE3FA3A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47" y="3766819"/>
            <a:ext cx="3569549" cy="23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730FB-C751-B195-FFBF-231EDE5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Souvislost s historií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DF6FF-0EA8-D6BF-7D14-11F57726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Historické události: Vliv zla na průběh dějin.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Případ: Druhá světová válka - nacistický režim a holocaust jako příklady extrémního zla.</a:t>
            </a:r>
          </a:p>
          <a:p>
            <a:endParaRPr lang="cs-CZ" dirty="0"/>
          </a:p>
        </p:txBody>
      </p:sp>
      <p:pic>
        <p:nvPicPr>
          <p:cNvPr id="5" name="Obrázek 4" descr="Obsah obrázku oblečení, muž, osoba, Mužstvo&#10;&#10;Popis byl vytvořen automaticky">
            <a:extLst>
              <a:ext uri="{FF2B5EF4-FFF2-40B4-BE49-F238E27FC236}">
                <a16:creationId xmlns:a16="http://schemas.microsoft.com/office/drawing/2014/main" id="{8C9C4BF7-DF15-6AC1-80A2-B5102664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29" y="3777036"/>
            <a:ext cx="4026619" cy="23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83A0F-B274-1A51-1518-85AA6289E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4C0ABC-C1F9-34EC-A87C-48C3C4844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41580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207</Words>
  <Application>Microsoft Office PowerPoint</Application>
  <PresentationFormat>Širokoúhlá obrazovka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Abadi</vt:lpstr>
      <vt:lpstr>Arial</vt:lpstr>
      <vt:lpstr>Avenir Next LT Pro</vt:lpstr>
      <vt:lpstr>Footlight MT Light</vt:lpstr>
      <vt:lpstr>ArchVTI</vt:lpstr>
      <vt:lpstr>Zlo a svědomí</vt:lpstr>
      <vt:lpstr>Co je zlo?</vt:lpstr>
      <vt:lpstr>Svědomí a jeho role</vt:lpstr>
      <vt:lpstr>Etické perspektivy</vt:lpstr>
      <vt:lpstr>Zlo ve společnosti</vt:lpstr>
      <vt:lpstr>Svědomí jako obrana proti zlu</vt:lpstr>
      <vt:lpstr>Souvislost s historií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 a svědomí</dc:title>
  <dc:creator>Punčochář Jan</dc:creator>
  <cp:lastModifiedBy>Punčochář Jan</cp:lastModifiedBy>
  <cp:revision>2</cp:revision>
  <dcterms:created xsi:type="dcterms:W3CDTF">2024-02-04T22:02:36Z</dcterms:created>
  <dcterms:modified xsi:type="dcterms:W3CDTF">2024-05-06T13:34:48Z</dcterms:modified>
</cp:coreProperties>
</file>