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Economica" panose="020B0604020202020204" charset="0"/>
      <p:regular r:id="rId12"/>
      <p:bold r:id="rId13"/>
      <p:italic r:id="rId14"/>
      <p:boldItalic r:id="rId15"/>
    </p:embeddedFont>
    <p:embeddedFont>
      <p:font typeface="Open Sans" panose="020B0606030504020204" pitchFamily="34" charset="0"/>
      <p:regular r:id="rId16"/>
      <p:bold r:id="rId17"/>
      <p:italic r:id="rId18"/>
      <p:boldItalic r:id="rId19"/>
    </p:embeddedFont>
    <p:embeddedFont>
      <p:font typeface="Roboto" panose="02000000000000000000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93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8ee2f5aa55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8ee2f5aa55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8ee2f5aa55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8ee2f5aa55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8ee2f5aa55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8ee2f5aa55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8ee2f5aa55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8ee2f5aa55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8ee2f5aa55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8ee2f5aa55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8ee2f5aa55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8ee2f5aa55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8ee2f5aa55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8ee2f5aa55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8ee2f5aa55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8ee2f5aa55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7" name="Google Shape;17;p3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ux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Virtualizace</a:t>
            </a:r>
            <a:endParaRPr/>
          </a:p>
        </p:txBody>
      </p:sp>
      <p:pic>
        <p:nvPicPr>
          <p:cNvPr id="1026" name="Picture 2" descr="Virtualization Icons - Free SVG &amp; PNG Virtualization Images - Noun Project">
            <a:extLst>
              <a:ext uri="{FF2B5EF4-FFF2-40B4-BE49-F238E27FC236}">
                <a16:creationId xmlns:a16="http://schemas.microsoft.com/office/drawing/2014/main" id="{424D2B1D-033D-E637-C76E-9328E3C2A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0E0E0"/>
              </a:clrFrom>
              <a:clrTo>
                <a:srgbClr val="E0E0E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545" y="523009"/>
            <a:ext cx="1537200" cy="15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irtual machine VirtualBox Hyper-V Computer Software Virtualization, cloud  computing icon transparent background PNG clipart | HiClipart">
            <a:extLst>
              <a:ext uri="{FF2B5EF4-FFF2-40B4-BE49-F238E27FC236}">
                <a16:creationId xmlns:a16="http://schemas.microsoft.com/office/drawing/2014/main" id="{4FF8FD87-9AC7-02A2-9EDE-AF139AF6F7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E0E0E0"/>
              </a:clrFrom>
              <a:clrTo>
                <a:srgbClr val="E0E0E0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40" r="33384"/>
          <a:stretch/>
        </p:blipFill>
        <p:spPr bwMode="auto">
          <a:xfrm>
            <a:off x="1278081" y="3101166"/>
            <a:ext cx="852056" cy="135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Pojem a význam virtualizace</a:t>
            </a: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Virtualizace je technologie, která umožňuje vytvářet virtuální verze fyzických prostředků, jako jsou servery, úložiště, sítě apod., což umožňuje efektivnější využití zdrojů a snižuje náklady.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Virtualizace přináší flexibilitu, škálovatelnost a snižuje náklady na provoz IT infrastruktury.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Historie a vývoj</a:t>
            </a:r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Virtualizace má kořeny až v 60. letech 20. století, kdy IBM začal vyvíjet technologie pro virtualizaci mainframe počítačů.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S nástupem datových center v 90. letech začala virtualizace nabírat na popularitě jako prostředek ke konsolidaci serverů a optimalizaci jejich využití.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Typy (druhy) virtualizace</a:t>
            </a:r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5505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/>
              <a:t>1. Plná virtualizace (tzv. nativní)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/>
              <a:t>dojde ke kompletní virtualizaci PC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/>
              <a:t>neupravený hostovaný OS má přímý přístup k fyzickému HW hostitelského PC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umožňuje snadnou přenositelnost virtuálních strojů na jiný HW a jejich snadné zálohování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/>
              <a:t>2. Paravirtualizace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/>
              <a:t>nevytváří se kompletní virtuální HW, ale je povolena komunikace přímo s fyzickým HW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/>
              <a:t>virtuální stroj nesimuluje hardware, ale nabízí speciální aplikační rozhraní (API)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Typy (druhy) virtualizace</a:t>
            </a:r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3065"/>
              <a:t>3. Virtualizace na úrovni operačního systému (tzv. virtualizace na úrovni jádra)</a:t>
            </a: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65"/>
              <a:t>pro svůj běh využívá jádro OS</a:t>
            </a: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65"/>
              <a:t>patří k nejefektivnějším typům virtualizace</a:t>
            </a: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65"/>
              <a:t>nízké režijní náklady</a:t>
            </a: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65"/>
              <a:t>4. Virtualizace nezávislá na operačním systému (tzv. OS-level virtualizace)</a:t>
            </a: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65"/>
              <a:t>virtualizace fyzického stroje, při níž virtuální stroje nevyužívají hostitelský OS</a:t>
            </a: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65"/>
              <a:t>fyzický HW se nemusí starat o běh hostitelského systému díky virtualizační vrstvě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Typy (druhy) virtualizace</a:t>
            </a: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5884"/>
              <a:buFont typeface="Arial"/>
              <a:buNone/>
            </a:pPr>
            <a:r>
              <a:rPr lang="cs" sz="3065"/>
              <a:t>5. Emulace </a:t>
            </a: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5884"/>
              <a:buFont typeface="Arial"/>
              <a:buNone/>
            </a:pPr>
            <a:r>
              <a:rPr lang="cs" sz="3065"/>
              <a:t>používá se při tvorbě softwaru pro fyzicky nedostupné procesory (např. tvorba víceprocesorového stroje na jednoprocesorovém)</a:t>
            </a: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5884"/>
              <a:buFont typeface="Arial"/>
              <a:buNone/>
            </a:pPr>
            <a:r>
              <a:rPr lang="cs" sz="3065"/>
              <a:t>nejpomalejší typ virtualizace s vysokou režií</a:t>
            </a: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65"/>
              <a:t>zachovává původní vzhled chování systému či aplikace </a:t>
            </a: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65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35884"/>
              <a:buFont typeface="Arial"/>
              <a:buNone/>
            </a:pPr>
            <a:endParaRPr sz="3065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Úrovně (způsoby) a komponenty virtualizace</a:t>
            </a: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369500" y="10874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500"/>
              </a:spcBef>
              <a:spcAft>
                <a:spcPts val="1200"/>
              </a:spcAft>
              <a:buNone/>
            </a:pPr>
            <a:endParaRPr b="1"/>
          </a:p>
        </p:txBody>
      </p:sp>
      <p:pic>
        <p:nvPicPr>
          <p:cNvPr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1825" y="1733749"/>
            <a:ext cx="7278150" cy="235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Přehled virtualizačních platforem</a:t>
            </a: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700"/>
              <a:buFont typeface="Roboto"/>
              <a:buAutoNum type="arabicPeriod"/>
            </a:pPr>
            <a:r>
              <a:rPr lang="cs" sz="17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VMware vSphere</a:t>
            </a:r>
            <a:endParaRPr sz="17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700"/>
              <a:buFont typeface="Roboto"/>
              <a:buAutoNum type="arabicPeriod"/>
            </a:pPr>
            <a:r>
              <a:rPr lang="cs" sz="17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Microsoft Hyper-V</a:t>
            </a:r>
            <a:endParaRPr sz="17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700"/>
              <a:buFont typeface="Roboto"/>
              <a:buAutoNum type="arabicPeriod"/>
            </a:pPr>
            <a:r>
              <a:rPr lang="cs" sz="17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KVM (Kernel-based Virtual Machine)</a:t>
            </a:r>
            <a:endParaRPr sz="17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700"/>
              <a:buFont typeface="Roboto"/>
              <a:buAutoNum type="arabicPeriod"/>
            </a:pPr>
            <a:r>
              <a:rPr lang="cs" sz="17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Xen</a:t>
            </a:r>
            <a:endParaRPr sz="17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700"/>
              <a:buFont typeface="Roboto"/>
              <a:buAutoNum type="arabicPeriod"/>
            </a:pPr>
            <a:r>
              <a:rPr lang="cs" sz="17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Docker</a:t>
            </a:r>
            <a:endParaRPr sz="17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700"/>
              <a:buFont typeface="Roboto"/>
              <a:buAutoNum type="arabicPeriod"/>
            </a:pPr>
            <a:r>
              <a:rPr lang="cs" sz="17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Kubernetes</a:t>
            </a:r>
            <a:endParaRPr sz="17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5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Další vývoj virtualizace</a:t>
            </a:r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/>
              <a:t>Kontejnerizace představuje posun od kompletní virtualizace operačního systému k izolaci pouze nezbytných knihoven a souborů pro běh aplikací.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/>
              <a:t>Kubernetes, známý též jako K8s, představuje platformu pro orchestraci kontejnerů, která umožňuje správu, škálování a nasazování aplikací v kontejnerovém prostředí.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/>
              <a:t>Edge Virtualizace rozšiřuje koncept virtualizace do okrajových prostředí, jako jsou IoT zařízení, mobilní sítě a edge servery, s cílem zvýšit rychlost odezvy, snížit latenci a efektivněji spravovat okrajová zařízení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Předvádění na obrazovce (16:9)</PresentationFormat>
  <Paragraphs>46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Open Sans</vt:lpstr>
      <vt:lpstr>Economica</vt:lpstr>
      <vt:lpstr>Arial</vt:lpstr>
      <vt:lpstr>Roboto</vt:lpstr>
      <vt:lpstr>Luxe</vt:lpstr>
      <vt:lpstr>Virtualizace</vt:lpstr>
      <vt:lpstr>Pojem a význam virtualizace</vt:lpstr>
      <vt:lpstr>Historie a vývoj</vt:lpstr>
      <vt:lpstr>Typy (druhy) virtualizace</vt:lpstr>
      <vt:lpstr>Typy (druhy) virtualizace</vt:lpstr>
      <vt:lpstr>Typy (druhy) virtualizace</vt:lpstr>
      <vt:lpstr>Úrovně (způsoby) a komponenty virtualizace</vt:lpstr>
      <vt:lpstr>Přehled virtualizačních platforem</vt:lpstr>
      <vt:lpstr>Další vývoj virtualizace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Virtualizace</dc:title>
  <cp:lastModifiedBy>Tereza Šmiřáková</cp:lastModifiedBy>
  <cp:revision>1</cp:revision>
  <dcterms:modified xsi:type="dcterms:W3CDTF">2024-05-05T09:58:45Z</dcterms:modified>
</cp:coreProperties>
</file>