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11"/>
      <p:bold r:id="rId12"/>
      <p:italic r:id="rId13"/>
      <p:boldItalic r:id="rId14"/>
    </p:embeddedFont>
    <p:embeddedFont>
      <p:font typeface="Fira Sans Extra Condensed ExtraBold" panose="020B0604020202020204" charset="0"/>
      <p:bold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pos="283">
          <p15:clr>
            <a:srgbClr val="9AA0A6"/>
          </p15:clr>
        </p15:guide>
        <p15:guide id="3" orient="horz" pos="262">
          <p15:clr>
            <a:srgbClr val="9AA0A6"/>
          </p15:clr>
        </p15:guide>
        <p15:guide id="4" orient="horz" pos="2978">
          <p15:clr>
            <a:srgbClr val="9AA0A6"/>
          </p15:clr>
        </p15:guide>
        <p15:guide id="5" pos="5477">
          <p15:clr>
            <a:srgbClr val="9AA0A6"/>
          </p15:clr>
        </p15:guide>
        <p15:guide id="6" orient="horz" pos="73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36" y="78"/>
      </p:cViewPr>
      <p:guideLst>
        <p:guide pos="2880"/>
        <p:guide pos="283"/>
        <p:guide orient="horz" pos="262"/>
        <p:guide orient="horz" pos="2978"/>
        <p:guide pos="5477"/>
        <p:guide orient="horz" pos="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a059561c3_0_3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a059561c3_0_3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7e960cd4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c7e960cd4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a059561c3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a059561c3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7e960cd4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7e960cd4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c7e960cd4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c7e960cd4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c7e960cd48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c7e960cd48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c7e960cd48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c7e960cd48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is.muni.cz/th/alcw6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4895575" y="759188"/>
            <a:ext cx="35265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9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Monopolistická Konkurence</a:t>
            </a:r>
            <a:endParaRPr sz="39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0" name="Google Shape;100;p25"/>
          <p:cNvSpPr/>
          <p:nvPr/>
        </p:nvSpPr>
        <p:spPr>
          <a:xfrm>
            <a:off x="1036462" y="864248"/>
            <a:ext cx="3967516" cy="3811216"/>
          </a:xfrm>
          <a:custGeom>
            <a:avLst/>
            <a:gdLst/>
            <a:ahLst/>
            <a:cxnLst/>
            <a:rect l="l" t="t" r="r" b="b"/>
            <a:pathLst>
              <a:path w="5915" h="5682" extrusionOk="0">
                <a:moveTo>
                  <a:pt x="2687" y="0"/>
                </a:moveTo>
                <a:cubicBezTo>
                  <a:pt x="1204" y="0"/>
                  <a:pt x="1" y="1204"/>
                  <a:pt x="1" y="2687"/>
                </a:cubicBezTo>
                <a:cubicBezTo>
                  <a:pt x="1" y="4173"/>
                  <a:pt x="1204" y="5375"/>
                  <a:pt x="2687" y="5375"/>
                </a:cubicBezTo>
                <a:cubicBezTo>
                  <a:pt x="3347" y="5375"/>
                  <a:pt x="3951" y="5137"/>
                  <a:pt x="4420" y="4742"/>
                </a:cubicBezTo>
                <a:lnTo>
                  <a:pt x="5264" y="5597"/>
                </a:lnTo>
                <a:cubicBezTo>
                  <a:pt x="5319" y="5654"/>
                  <a:pt x="5394" y="5682"/>
                  <a:pt x="5472" y="5682"/>
                </a:cubicBezTo>
                <a:cubicBezTo>
                  <a:pt x="5569" y="5682"/>
                  <a:pt x="5671" y="5640"/>
                  <a:pt x="5752" y="5559"/>
                </a:cubicBezTo>
                <a:cubicBezTo>
                  <a:pt x="5898" y="5412"/>
                  <a:pt x="5915" y="5191"/>
                  <a:pt x="5791" y="5064"/>
                </a:cubicBezTo>
                <a:lnTo>
                  <a:pt x="4919" y="4184"/>
                </a:lnTo>
                <a:cubicBezTo>
                  <a:pt x="5206" y="3756"/>
                  <a:pt x="5374" y="3242"/>
                  <a:pt x="5374" y="2687"/>
                </a:cubicBezTo>
                <a:cubicBezTo>
                  <a:pt x="5374" y="1203"/>
                  <a:pt x="4171" y="0"/>
                  <a:pt x="2687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3647703" y="3152852"/>
            <a:ext cx="1282484" cy="1244246"/>
          </a:xfrm>
          <a:custGeom>
            <a:avLst/>
            <a:gdLst/>
            <a:ahLst/>
            <a:cxnLst/>
            <a:rect l="l" t="t" r="r" b="b"/>
            <a:pathLst>
              <a:path w="1912" h="1855" extrusionOk="0">
                <a:moveTo>
                  <a:pt x="442" y="1"/>
                </a:moveTo>
                <a:cubicBezTo>
                  <a:pt x="346" y="1"/>
                  <a:pt x="243" y="42"/>
                  <a:pt x="164" y="123"/>
                </a:cubicBezTo>
                <a:cubicBezTo>
                  <a:pt x="17" y="271"/>
                  <a:pt x="1" y="492"/>
                  <a:pt x="125" y="619"/>
                </a:cubicBezTo>
                <a:lnTo>
                  <a:pt x="1260" y="1770"/>
                </a:lnTo>
                <a:cubicBezTo>
                  <a:pt x="1316" y="1827"/>
                  <a:pt x="1390" y="1854"/>
                  <a:pt x="1469" y="1854"/>
                </a:cubicBezTo>
                <a:cubicBezTo>
                  <a:pt x="1566" y="1854"/>
                  <a:pt x="1669" y="1812"/>
                  <a:pt x="1749" y="1731"/>
                </a:cubicBezTo>
                <a:cubicBezTo>
                  <a:pt x="1895" y="1585"/>
                  <a:pt x="1911" y="1363"/>
                  <a:pt x="1787" y="1237"/>
                </a:cubicBezTo>
                <a:lnTo>
                  <a:pt x="652" y="86"/>
                </a:lnTo>
                <a:cubicBezTo>
                  <a:pt x="596" y="29"/>
                  <a:pt x="521" y="1"/>
                  <a:pt x="442" y="1"/>
                </a:cubicBezTo>
                <a:close/>
              </a:path>
            </a:pathLst>
          </a:custGeom>
          <a:solidFill>
            <a:srgbClr val="F9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5"/>
          <p:cNvSpPr txBox="1"/>
          <p:nvPr/>
        </p:nvSpPr>
        <p:spPr>
          <a:xfrm>
            <a:off x="6007675" y="3480225"/>
            <a:ext cx="24144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Příklad: trh s kávou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3704717" y="3211208"/>
            <a:ext cx="568800" cy="741852"/>
          </a:xfrm>
          <a:custGeom>
            <a:avLst/>
            <a:gdLst/>
            <a:ahLst/>
            <a:cxnLst/>
            <a:rect l="l" t="t" r="r" b="b"/>
            <a:pathLst>
              <a:path w="848" h="1106" extrusionOk="0">
                <a:moveTo>
                  <a:pt x="444" y="1"/>
                </a:moveTo>
                <a:cubicBezTo>
                  <a:pt x="347" y="1"/>
                  <a:pt x="245" y="42"/>
                  <a:pt x="163" y="122"/>
                </a:cubicBezTo>
                <a:cubicBezTo>
                  <a:pt x="18" y="270"/>
                  <a:pt x="1" y="491"/>
                  <a:pt x="126" y="618"/>
                </a:cubicBezTo>
                <a:lnTo>
                  <a:pt x="608" y="1106"/>
                </a:lnTo>
                <a:cubicBezTo>
                  <a:pt x="848" y="672"/>
                  <a:pt x="834" y="269"/>
                  <a:pt x="834" y="269"/>
                </a:cubicBezTo>
                <a:lnTo>
                  <a:pt x="470" y="2"/>
                </a:lnTo>
                <a:cubicBezTo>
                  <a:pt x="462" y="1"/>
                  <a:pt x="453" y="1"/>
                  <a:pt x="444" y="1"/>
                </a:cubicBezTo>
                <a:close/>
              </a:path>
            </a:pathLst>
          </a:custGeom>
          <a:solidFill>
            <a:srgbClr val="CC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5"/>
          <p:cNvSpPr/>
          <p:nvPr/>
        </p:nvSpPr>
        <p:spPr>
          <a:xfrm>
            <a:off x="963350" y="585216"/>
            <a:ext cx="3605308" cy="3605295"/>
          </a:xfrm>
          <a:custGeom>
            <a:avLst/>
            <a:gdLst/>
            <a:ahLst/>
            <a:cxnLst/>
            <a:rect l="l" t="t" r="r" b="b"/>
            <a:pathLst>
              <a:path w="5375" h="5375" extrusionOk="0">
                <a:moveTo>
                  <a:pt x="2688" y="1"/>
                </a:moveTo>
                <a:cubicBezTo>
                  <a:pt x="1203" y="1"/>
                  <a:pt x="0" y="1204"/>
                  <a:pt x="0" y="2688"/>
                </a:cubicBezTo>
                <a:cubicBezTo>
                  <a:pt x="0" y="4171"/>
                  <a:pt x="1203" y="5375"/>
                  <a:pt x="2688" y="5375"/>
                </a:cubicBezTo>
                <a:cubicBezTo>
                  <a:pt x="4172" y="5375"/>
                  <a:pt x="5375" y="4171"/>
                  <a:pt x="5375" y="2688"/>
                </a:cubicBezTo>
                <a:cubicBezTo>
                  <a:pt x="5375" y="1204"/>
                  <a:pt x="4172" y="1"/>
                  <a:pt x="2688" y="1"/>
                </a:cubicBezTo>
                <a:close/>
              </a:path>
            </a:pathLst>
          </a:custGeom>
          <a:solidFill>
            <a:srgbClr val="F9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1185369" y="807235"/>
            <a:ext cx="3161268" cy="3161257"/>
          </a:xfrm>
          <a:custGeom>
            <a:avLst/>
            <a:gdLst/>
            <a:ahLst/>
            <a:cxnLst/>
            <a:rect l="l" t="t" r="r" b="b"/>
            <a:pathLst>
              <a:path w="4713" h="4713" extrusionOk="0">
                <a:moveTo>
                  <a:pt x="2357" y="0"/>
                </a:moveTo>
                <a:cubicBezTo>
                  <a:pt x="1056" y="0"/>
                  <a:pt x="1" y="1055"/>
                  <a:pt x="1" y="2357"/>
                </a:cubicBezTo>
                <a:cubicBezTo>
                  <a:pt x="1" y="3658"/>
                  <a:pt x="1056" y="4712"/>
                  <a:pt x="2357" y="4712"/>
                </a:cubicBezTo>
                <a:cubicBezTo>
                  <a:pt x="3658" y="4712"/>
                  <a:pt x="4712" y="3658"/>
                  <a:pt x="4712" y="2357"/>
                </a:cubicBezTo>
                <a:cubicBezTo>
                  <a:pt x="4712" y="1055"/>
                  <a:pt x="3658" y="0"/>
                  <a:pt x="23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5"/>
          <p:cNvSpPr/>
          <p:nvPr/>
        </p:nvSpPr>
        <p:spPr>
          <a:xfrm>
            <a:off x="1795083" y="1073523"/>
            <a:ext cx="2551552" cy="2895639"/>
          </a:xfrm>
          <a:custGeom>
            <a:avLst/>
            <a:gdLst/>
            <a:ahLst/>
            <a:cxnLst/>
            <a:rect l="l" t="t" r="r" b="b"/>
            <a:pathLst>
              <a:path w="3804" h="4317" extrusionOk="0">
                <a:moveTo>
                  <a:pt x="2757" y="0"/>
                </a:moveTo>
                <a:lnTo>
                  <a:pt x="2757" y="0"/>
                </a:lnTo>
                <a:cubicBezTo>
                  <a:pt x="3309" y="431"/>
                  <a:pt x="3664" y="1102"/>
                  <a:pt x="3664" y="1859"/>
                </a:cubicBezTo>
                <a:cubicBezTo>
                  <a:pt x="3664" y="3160"/>
                  <a:pt x="2609" y="4215"/>
                  <a:pt x="1308" y="4215"/>
                </a:cubicBezTo>
                <a:cubicBezTo>
                  <a:pt x="824" y="4215"/>
                  <a:pt x="374" y="4069"/>
                  <a:pt x="0" y="3818"/>
                </a:cubicBezTo>
                <a:lnTo>
                  <a:pt x="0" y="3818"/>
                </a:lnTo>
                <a:cubicBezTo>
                  <a:pt x="399" y="4130"/>
                  <a:pt x="902" y="4316"/>
                  <a:pt x="1448" y="4316"/>
                </a:cubicBezTo>
                <a:cubicBezTo>
                  <a:pt x="2749" y="4316"/>
                  <a:pt x="3803" y="3260"/>
                  <a:pt x="3803" y="1960"/>
                </a:cubicBezTo>
                <a:cubicBezTo>
                  <a:pt x="3803" y="1142"/>
                  <a:pt x="3388" y="424"/>
                  <a:pt x="2757" y="0"/>
                </a:cubicBezTo>
                <a:close/>
              </a:path>
            </a:pathLst>
          </a:custGeom>
          <a:solidFill>
            <a:srgbClr val="8F5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5"/>
          <p:cNvSpPr/>
          <p:nvPr/>
        </p:nvSpPr>
        <p:spPr>
          <a:xfrm>
            <a:off x="1185369" y="808576"/>
            <a:ext cx="2856075" cy="2663558"/>
          </a:xfrm>
          <a:custGeom>
            <a:avLst/>
            <a:gdLst/>
            <a:ahLst/>
            <a:cxnLst/>
            <a:rect l="l" t="t" r="r" b="b"/>
            <a:pathLst>
              <a:path w="4258" h="3971" extrusionOk="0">
                <a:moveTo>
                  <a:pt x="2357" y="0"/>
                </a:moveTo>
                <a:cubicBezTo>
                  <a:pt x="1057" y="0"/>
                  <a:pt x="1" y="1055"/>
                  <a:pt x="1" y="2356"/>
                </a:cubicBezTo>
                <a:cubicBezTo>
                  <a:pt x="1" y="2980"/>
                  <a:pt x="244" y="3548"/>
                  <a:pt x="640" y="3970"/>
                </a:cubicBezTo>
                <a:cubicBezTo>
                  <a:pt x="354" y="3579"/>
                  <a:pt x="185" y="3097"/>
                  <a:pt x="185" y="2576"/>
                </a:cubicBezTo>
                <a:cubicBezTo>
                  <a:pt x="185" y="1275"/>
                  <a:pt x="1240" y="220"/>
                  <a:pt x="2541" y="220"/>
                </a:cubicBezTo>
                <a:cubicBezTo>
                  <a:pt x="3218" y="220"/>
                  <a:pt x="3827" y="506"/>
                  <a:pt x="4257" y="963"/>
                </a:cubicBezTo>
                <a:cubicBezTo>
                  <a:pt x="3829" y="379"/>
                  <a:pt x="3137" y="0"/>
                  <a:pt x="2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5"/>
          <p:cNvSpPr/>
          <p:nvPr/>
        </p:nvSpPr>
        <p:spPr>
          <a:xfrm>
            <a:off x="1473793" y="1151330"/>
            <a:ext cx="1250287" cy="1102717"/>
          </a:xfrm>
          <a:custGeom>
            <a:avLst/>
            <a:gdLst/>
            <a:ahLst/>
            <a:cxnLst/>
            <a:rect l="l" t="t" r="r" b="b"/>
            <a:pathLst>
              <a:path w="1864" h="1644" extrusionOk="0">
                <a:moveTo>
                  <a:pt x="1515" y="0"/>
                </a:moveTo>
                <a:cubicBezTo>
                  <a:pt x="1315" y="0"/>
                  <a:pt x="1035" y="104"/>
                  <a:pt x="746" y="312"/>
                </a:cubicBezTo>
                <a:cubicBezTo>
                  <a:pt x="24" y="832"/>
                  <a:pt x="0" y="1643"/>
                  <a:pt x="300" y="1643"/>
                </a:cubicBezTo>
                <a:cubicBezTo>
                  <a:pt x="306" y="1643"/>
                  <a:pt x="312" y="1643"/>
                  <a:pt x="318" y="1642"/>
                </a:cubicBezTo>
                <a:cubicBezTo>
                  <a:pt x="652" y="1609"/>
                  <a:pt x="485" y="1061"/>
                  <a:pt x="1068" y="784"/>
                </a:cubicBezTo>
                <a:cubicBezTo>
                  <a:pt x="1650" y="507"/>
                  <a:pt x="1864" y="476"/>
                  <a:pt x="1805" y="189"/>
                </a:cubicBezTo>
                <a:cubicBezTo>
                  <a:pt x="1780" y="64"/>
                  <a:pt x="1672" y="0"/>
                  <a:pt x="1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5"/>
          <p:cNvSpPr/>
          <p:nvPr/>
        </p:nvSpPr>
        <p:spPr>
          <a:xfrm>
            <a:off x="2748894" y="1251272"/>
            <a:ext cx="81161" cy="81161"/>
          </a:xfrm>
          <a:custGeom>
            <a:avLst/>
            <a:gdLst/>
            <a:ahLst/>
            <a:cxnLst/>
            <a:rect l="l" t="t" r="r" b="b"/>
            <a:pathLst>
              <a:path w="121" h="121" extrusionOk="0">
                <a:moveTo>
                  <a:pt x="60" y="0"/>
                </a:moveTo>
                <a:cubicBezTo>
                  <a:pt x="27" y="0"/>
                  <a:pt x="0" y="27"/>
                  <a:pt x="0" y="61"/>
                </a:cubicBezTo>
                <a:cubicBezTo>
                  <a:pt x="0" y="94"/>
                  <a:pt x="27" y="120"/>
                  <a:pt x="60" y="120"/>
                </a:cubicBezTo>
                <a:cubicBezTo>
                  <a:pt x="94" y="120"/>
                  <a:pt x="120" y="94"/>
                  <a:pt x="120" y="61"/>
                </a:cubicBezTo>
                <a:cubicBezTo>
                  <a:pt x="120" y="27"/>
                  <a:pt x="94" y="0"/>
                  <a:pt x="60" y="0"/>
                </a:cubicBezTo>
                <a:close/>
              </a:path>
            </a:pathLst>
          </a:custGeom>
          <a:solidFill>
            <a:srgbClr val="9D5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5"/>
          <p:cNvSpPr/>
          <p:nvPr/>
        </p:nvSpPr>
        <p:spPr>
          <a:xfrm>
            <a:off x="1404705" y="2150079"/>
            <a:ext cx="93235" cy="93235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69" y="1"/>
                </a:moveTo>
                <a:cubicBezTo>
                  <a:pt x="31" y="1"/>
                  <a:pt x="0" y="32"/>
                  <a:pt x="0" y="69"/>
                </a:cubicBezTo>
                <a:cubicBezTo>
                  <a:pt x="0" y="108"/>
                  <a:pt x="31" y="139"/>
                  <a:pt x="69" y="139"/>
                </a:cubicBezTo>
                <a:cubicBezTo>
                  <a:pt x="107" y="139"/>
                  <a:pt x="138" y="108"/>
                  <a:pt x="138" y="69"/>
                </a:cubicBezTo>
                <a:cubicBezTo>
                  <a:pt x="138" y="32"/>
                  <a:pt x="107" y="1"/>
                  <a:pt x="69" y="1"/>
                </a:cubicBezTo>
                <a:close/>
              </a:path>
            </a:pathLst>
          </a:custGeom>
          <a:solidFill>
            <a:srgbClr val="9D5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5"/>
          <p:cNvSpPr/>
          <p:nvPr/>
        </p:nvSpPr>
        <p:spPr>
          <a:xfrm>
            <a:off x="1404035" y="2374781"/>
            <a:ext cx="70429" cy="71100"/>
          </a:xfrm>
          <a:custGeom>
            <a:avLst/>
            <a:gdLst/>
            <a:ahLst/>
            <a:cxnLst/>
            <a:rect l="l" t="t" r="r" b="b"/>
            <a:pathLst>
              <a:path w="105" h="106" extrusionOk="0">
                <a:moveTo>
                  <a:pt x="52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2"/>
                  <a:pt x="24" y="106"/>
                  <a:pt x="52" y="106"/>
                </a:cubicBezTo>
                <a:cubicBezTo>
                  <a:pt x="81" y="106"/>
                  <a:pt x="104" y="82"/>
                  <a:pt x="104" y="54"/>
                </a:cubicBezTo>
                <a:cubicBezTo>
                  <a:pt x="104" y="24"/>
                  <a:pt x="81" y="0"/>
                  <a:pt x="52" y="0"/>
                </a:cubicBezTo>
                <a:close/>
              </a:path>
            </a:pathLst>
          </a:custGeom>
          <a:solidFill>
            <a:srgbClr val="9D5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5"/>
          <p:cNvSpPr/>
          <p:nvPr/>
        </p:nvSpPr>
        <p:spPr>
          <a:xfrm>
            <a:off x="1528124" y="2300998"/>
            <a:ext cx="107992" cy="108662"/>
          </a:xfrm>
          <a:custGeom>
            <a:avLst/>
            <a:gdLst/>
            <a:ahLst/>
            <a:cxnLst/>
            <a:rect l="l" t="t" r="r" b="b"/>
            <a:pathLst>
              <a:path w="161" h="162" extrusionOk="0">
                <a:moveTo>
                  <a:pt x="81" y="1"/>
                </a:moveTo>
                <a:cubicBezTo>
                  <a:pt x="36" y="1"/>
                  <a:pt x="0" y="37"/>
                  <a:pt x="0" y="82"/>
                </a:cubicBezTo>
                <a:cubicBezTo>
                  <a:pt x="0" y="126"/>
                  <a:pt x="36" y="162"/>
                  <a:pt x="81" y="162"/>
                </a:cubicBezTo>
                <a:cubicBezTo>
                  <a:pt x="125" y="162"/>
                  <a:pt x="161" y="126"/>
                  <a:pt x="161" y="82"/>
                </a:cubicBezTo>
                <a:cubicBezTo>
                  <a:pt x="161" y="37"/>
                  <a:pt x="125" y="1"/>
                  <a:pt x="81" y="1"/>
                </a:cubicBezTo>
                <a:close/>
              </a:path>
            </a:pathLst>
          </a:custGeom>
          <a:solidFill>
            <a:srgbClr val="9D5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5"/>
          <p:cNvSpPr/>
          <p:nvPr/>
        </p:nvSpPr>
        <p:spPr>
          <a:xfrm>
            <a:off x="1450317" y="2518322"/>
            <a:ext cx="78478" cy="77807"/>
          </a:xfrm>
          <a:custGeom>
            <a:avLst/>
            <a:gdLst/>
            <a:ahLst/>
            <a:cxnLst/>
            <a:rect l="l" t="t" r="r" b="b"/>
            <a:pathLst>
              <a:path w="117" h="116" extrusionOk="0">
                <a:moveTo>
                  <a:pt x="59" y="0"/>
                </a:moveTo>
                <a:cubicBezTo>
                  <a:pt x="27" y="0"/>
                  <a:pt x="1" y="26"/>
                  <a:pt x="1" y="58"/>
                </a:cubicBezTo>
                <a:cubicBezTo>
                  <a:pt x="1" y="89"/>
                  <a:pt x="27" y="116"/>
                  <a:pt x="59" y="116"/>
                </a:cubicBezTo>
                <a:cubicBezTo>
                  <a:pt x="91" y="116"/>
                  <a:pt x="116" y="89"/>
                  <a:pt x="116" y="58"/>
                </a:cubicBezTo>
                <a:cubicBezTo>
                  <a:pt x="116" y="26"/>
                  <a:pt x="91" y="0"/>
                  <a:pt x="59" y="0"/>
                </a:cubicBezTo>
                <a:close/>
              </a:path>
            </a:pathLst>
          </a:custGeom>
          <a:solidFill>
            <a:srgbClr val="9D5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5"/>
          <p:cNvSpPr/>
          <p:nvPr/>
        </p:nvSpPr>
        <p:spPr>
          <a:xfrm>
            <a:off x="2347784" y="1244565"/>
            <a:ext cx="71100" cy="70429"/>
          </a:xfrm>
          <a:custGeom>
            <a:avLst/>
            <a:gdLst/>
            <a:ahLst/>
            <a:cxnLst/>
            <a:rect l="l" t="t" r="r" b="b"/>
            <a:pathLst>
              <a:path w="106" h="105" extrusionOk="0">
                <a:moveTo>
                  <a:pt x="53" y="0"/>
                </a:moveTo>
                <a:cubicBezTo>
                  <a:pt x="24" y="0"/>
                  <a:pt x="1" y="24"/>
                  <a:pt x="1" y="52"/>
                </a:cubicBezTo>
                <a:cubicBezTo>
                  <a:pt x="1" y="81"/>
                  <a:pt x="24" y="105"/>
                  <a:pt x="53" y="105"/>
                </a:cubicBezTo>
                <a:cubicBezTo>
                  <a:pt x="83" y="105"/>
                  <a:pt x="105" y="81"/>
                  <a:pt x="105" y="52"/>
                </a:cubicBezTo>
                <a:cubicBezTo>
                  <a:pt x="105" y="24"/>
                  <a:pt x="83" y="0"/>
                  <a:pt x="53" y="0"/>
                </a:cubicBezTo>
                <a:close/>
              </a:path>
            </a:pathLst>
          </a:custGeom>
          <a:solidFill>
            <a:srgbClr val="764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5"/>
          <p:cNvSpPr/>
          <p:nvPr/>
        </p:nvSpPr>
        <p:spPr>
          <a:xfrm>
            <a:off x="1616663" y="2060869"/>
            <a:ext cx="70429" cy="71100"/>
          </a:xfrm>
          <a:custGeom>
            <a:avLst/>
            <a:gdLst/>
            <a:ahLst/>
            <a:cxnLst/>
            <a:rect l="l" t="t" r="r" b="b"/>
            <a:pathLst>
              <a:path w="105" h="106" extrusionOk="0">
                <a:moveTo>
                  <a:pt x="52" y="1"/>
                </a:moveTo>
                <a:cubicBezTo>
                  <a:pt x="24" y="1"/>
                  <a:pt x="0" y="24"/>
                  <a:pt x="0" y="53"/>
                </a:cubicBezTo>
                <a:cubicBezTo>
                  <a:pt x="0" y="82"/>
                  <a:pt x="24" y="105"/>
                  <a:pt x="52" y="105"/>
                </a:cubicBezTo>
                <a:cubicBezTo>
                  <a:pt x="81" y="105"/>
                  <a:pt x="105" y="82"/>
                  <a:pt x="105" y="53"/>
                </a:cubicBezTo>
                <a:cubicBezTo>
                  <a:pt x="105" y="24"/>
                  <a:pt x="81" y="1"/>
                  <a:pt x="52" y="1"/>
                </a:cubicBezTo>
                <a:close/>
              </a:path>
            </a:pathLst>
          </a:custGeom>
          <a:solidFill>
            <a:srgbClr val="764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5"/>
          <p:cNvSpPr/>
          <p:nvPr/>
        </p:nvSpPr>
        <p:spPr>
          <a:xfrm>
            <a:off x="1721971" y="2014587"/>
            <a:ext cx="31525" cy="31525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23" y="0"/>
                </a:moveTo>
                <a:cubicBezTo>
                  <a:pt x="11" y="0"/>
                  <a:pt x="1" y="10"/>
                  <a:pt x="1" y="24"/>
                </a:cubicBezTo>
                <a:cubicBezTo>
                  <a:pt x="1" y="36"/>
                  <a:pt x="11" y="46"/>
                  <a:pt x="23" y="46"/>
                </a:cubicBezTo>
                <a:cubicBezTo>
                  <a:pt x="36" y="46"/>
                  <a:pt x="47" y="36"/>
                  <a:pt x="47" y="24"/>
                </a:cubicBezTo>
                <a:cubicBezTo>
                  <a:pt x="47" y="10"/>
                  <a:pt x="36" y="0"/>
                  <a:pt x="23" y="0"/>
                </a:cubicBezTo>
                <a:close/>
              </a:path>
            </a:pathLst>
          </a:custGeom>
          <a:solidFill>
            <a:srgbClr val="764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5"/>
          <p:cNvSpPr/>
          <p:nvPr/>
        </p:nvSpPr>
        <p:spPr>
          <a:xfrm>
            <a:off x="1655567" y="1860314"/>
            <a:ext cx="62380" cy="62380"/>
          </a:xfrm>
          <a:custGeom>
            <a:avLst/>
            <a:gdLst/>
            <a:ahLst/>
            <a:cxnLst/>
            <a:rect l="l" t="t" r="r" b="b"/>
            <a:pathLst>
              <a:path w="93" h="93" extrusionOk="0">
                <a:moveTo>
                  <a:pt x="47" y="0"/>
                </a:moveTo>
                <a:cubicBezTo>
                  <a:pt x="21" y="0"/>
                  <a:pt x="1" y="20"/>
                  <a:pt x="1" y="46"/>
                </a:cubicBezTo>
                <a:cubicBezTo>
                  <a:pt x="1" y="72"/>
                  <a:pt x="21" y="92"/>
                  <a:pt x="47" y="92"/>
                </a:cubicBezTo>
                <a:cubicBezTo>
                  <a:pt x="72" y="92"/>
                  <a:pt x="93" y="72"/>
                  <a:pt x="93" y="46"/>
                </a:cubicBezTo>
                <a:cubicBezTo>
                  <a:pt x="93" y="20"/>
                  <a:pt x="72" y="0"/>
                  <a:pt x="47" y="0"/>
                </a:cubicBezTo>
                <a:close/>
              </a:path>
            </a:pathLst>
          </a:custGeom>
          <a:solidFill>
            <a:srgbClr val="764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5"/>
          <p:cNvSpPr/>
          <p:nvPr/>
        </p:nvSpPr>
        <p:spPr>
          <a:xfrm>
            <a:off x="1805816" y="1577257"/>
            <a:ext cx="117382" cy="117382"/>
          </a:xfrm>
          <a:custGeom>
            <a:avLst/>
            <a:gdLst/>
            <a:ahLst/>
            <a:cxnLst/>
            <a:rect l="l" t="t" r="r" b="b"/>
            <a:pathLst>
              <a:path w="175" h="175" extrusionOk="0">
                <a:moveTo>
                  <a:pt x="88" y="0"/>
                </a:moveTo>
                <a:cubicBezTo>
                  <a:pt x="39" y="0"/>
                  <a:pt x="1" y="39"/>
                  <a:pt x="1" y="87"/>
                </a:cubicBezTo>
                <a:cubicBezTo>
                  <a:pt x="1" y="136"/>
                  <a:pt x="39" y="174"/>
                  <a:pt x="88" y="174"/>
                </a:cubicBezTo>
                <a:cubicBezTo>
                  <a:pt x="136" y="174"/>
                  <a:pt x="175" y="136"/>
                  <a:pt x="175" y="87"/>
                </a:cubicBezTo>
                <a:cubicBezTo>
                  <a:pt x="175" y="39"/>
                  <a:pt x="136" y="0"/>
                  <a:pt x="88" y="0"/>
                </a:cubicBezTo>
                <a:close/>
              </a:path>
            </a:pathLst>
          </a:custGeom>
          <a:solidFill>
            <a:srgbClr val="764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5"/>
          <p:cNvSpPr/>
          <p:nvPr/>
        </p:nvSpPr>
        <p:spPr>
          <a:xfrm>
            <a:off x="2486630" y="1302920"/>
            <a:ext cx="86527" cy="86527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65" y="0"/>
                </a:moveTo>
                <a:cubicBezTo>
                  <a:pt x="29" y="0"/>
                  <a:pt x="1" y="29"/>
                  <a:pt x="1" y="64"/>
                </a:cubicBezTo>
                <a:cubicBezTo>
                  <a:pt x="1" y="99"/>
                  <a:pt x="29" y="128"/>
                  <a:pt x="65" y="128"/>
                </a:cubicBezTo>
                <a:cubicBezTo>
                  <a:pt x="101" y="128"/>
                  <a:pt x="128" y="99"/>
                  <a:pt x="128" y="64"/>
                </a:cubicBezTo>
                <a:cubicBezTo>
                  <a:pt x="128" y="29"/>
                  <a:pt x="101" y="0"/>
                  <a:pt x="65" y="0"/>
                </a:cubicBezTo>
                <a:close/>
              </a:path>
            </a:pathLst>
          </a:custGeom>
          <a:solidFill>
            <a:srgbClr val="764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5"/>
          <p:cNvSpPr/>
          <p:nvPr/>
        </p:nvSpPr>
        <p:spPr>
          <a:xfrm>
            <a:off x="1999663" y="1635613"/>
            <a:ext cx="40245" cy="39574"/>
          </a:xfrm>
          <a:custGeom>
            <a:avLst/>
            <a:gdLst/>
            <a:ahLst/>
            <a:cxnLst/>
            <a:rect l="l" t="t" r="r" b="b"/>
            <a:pathLst>
              <a:path w="60" h="59" extrusionOk="0">
                <a:moveTo>
                  <a:pt x="30" y="0"/>
                </a:moveTo>
                <a:cubicBezTo>
                  <a:pt x="13" y="0"/>
                  <a:pt x="0" y="14"/>
                  <a:pt x="0" y="30"/>
                </a:cubicBezTo>
                <a:cubicBezTo>
                  <a:pt x="0" y="45"/>
                  <a:pt x="13" y="59"/>
                  <a:pt x="30" y="59"/>
                </a:cubicBezTo>
                <a:cubicBezTo>
                  <a:pt x="46" y="59"/>
                  <a:pt x="59" y="45"/>
                  <a:pt x="59" y="30"/>
                </a:cubicBezTo>
                <a:cubicBezTo>
                  <a:pt x="59" y="14"/>
                  <a:pt x="46" y="0"/>
                  <a:pt x="30" y="0"/>
                </a:cubicBezTo>
                <a:close/>
              </a:path>
            </a:pathLst>
          </a:custGeom>
          <a:solidFill>
            <a:srgbClr val="764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5"/>
          <p:cNvSpPr/>
          <p:nvPr/>
        </p:nvSpPr>
        <p:spPr>
          <a:xfrm>
            <a:off x="1980211" y="1484694"/>
            <a:ext cx="86527" cy="86527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</a:path>
            </a:pathLst>
          </a:custGeom>
          <a:solidFill>
            <a:srgbClr val="764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5"/>
          <p:cNvSpPr/>
          <p:nvPr/>
        </p:nvSpPr>
        <p:spPr>
          <a:xfrm>
            <a:off x="2115703" y="1553781"/>
            <a:ext cx="55002" cy="55672"/>
          </a:xfrm>
          <a:custGeom>
            <a:avLst/>
            <a:gdLst/>
            <a:ahLst/>
            <a:cxnLst/>
            <a:rect l="l" t="t" r="r" b="b"/>
            <a:pathLst>
              <a:path w="82" h="83" extrusionOk="0">
                <a:moveTo>
                  <a:pt x="41" y="1"/>
                </a:moveTo>
                <a:cubicBezTo>
                  <a:pt x="18" y="1"/>
                  <a:pt x="0" y="19"/>
                  <a:pt x="0" y="42"/>
                </a:cubicBezTo>
                <a:cubicBezTo>
                  <a:pt x="0" y="64"/>
                  <a:pt x="18" y="83"/>
                  <a:pt x="41" y="83"/>
                </a:cubicBezTo>
                <a:cubicBezTo>
                  <a:pt x="63" y="83"/>
                  <a:pt x="82" y="64"/>
                  <a:pt x="82" y="42"/>
                </a:cubicBezTo>
                <a:cubicBezTo>
                  <a:pt x="82" y="19"/>
                  <a:pt x="63" y="1"/>
                  <a:pt x="41" y="1"/>
                </a:cubicBezTo>
                <a:close/>
              </a:path>
            </a:pathLst>
          </a:custGeom>
          <a:solidFill>
            <a:srgbClr val="764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5"/>
          <p:cNvSpPr/>
          <p:nvPr/>
        </p:nvSpPr>
        <p:spPr>
          <a:xfrm>
            <a:off x="2119728" y="1433716"/>
            <a:ext cx="40245" cy="39574"/>
          </a:xfrm>
          <a:custGeom>
            <a:avLst/>
            <a:gdLst/>
            <a:ahLst/>
            <a:cxnLst/>
            <a:rect l="l" t="t" r="r" b="b"/>
            <a:pathLst>
              <a:path w="60" h="59" extrusionOk="0">
                <a:moveTo>
                  <a:pt x="30" y="1"/>
                </a:moveTo>
                <a:cubicBezTo>
                  <a:pt x="13" y="1"/>
                  <a:pt x="0" y="14"/>
                  <a:pt x="0" y="30"/>
                </a:cubicBezTo>
                <a:cubicBezTo>
                  <a:pt x="0" y="47"/>
                  <a:pt x="13" y="59"/>
                  <a:pt x="30" y="59"/>
                </a:cubicBezTo>
                <a:cubicBezTo>
                  <a:pt x="46" y="59"/>
                  <a:pt x="60" y="47"/>
                  <a:pt x="60" y="30"/>
                </a:cubicBezTo>
                <a:cubicBezTo>
                  <a:pt x="60" y="14"/>
                  <a:pt x="46" y="1"/>
                  <a:pt x="30" y="1"/>
                </a:cubicBezTo>
                <a:close/>
              </a:path>
            </a:pathLst>
          </a:custGeom>
          <a:solidFill>
            <a:srgbClr val="764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5"/>
          <p:cNvSpPr/>
          <p:nvPr/>
        </p:nvSpPr>
        <p:spPr>
          <a:xfrm>
            <a:off x="3221775" y="3654575"/>
            <a:ext cx="72442" cy="73112"/>
          </a:xfrm>
          <a:custGeom>
            <a:avLst/>
            <a:gdLst/>
            <a:ahLst/>
            <a:cxnLst/>
            <a:rect l="l" t="t" r="r" b="b"/>
            <a:pathLst>
              <a:path w="108" h="109" extrusionOk="0">
                <a:moveTo>
                  <a:pt x="54" y="1"/>
                </a:moveTo>
                <a:cubicBezTo>
                  <a:pt x="24" y="1"/>
                  <a:pt x="0" y="25"/>
                  <a:pt x="0" y="55"/>
                </a:cubicBezTo>
                <a:cubicBezTo>
                  <a:pt x="0" y="85"/>
                  <a:pt x="24" y="108"/>
                  <a:pt x="54" y="108"/>
                </a:cubicBezTo>
                <a:cubicBezTo>
                  <a:pt x="83" y="108"/>
                  <a:pt x="108" y="85"/>
                  <a:pt x="108" y="55"/>
                </a:cubicBezTo>
                <a:cubicBezTo>
                  <a:pt x="108" y="25"/>
                  <a:pt x="83" y="1"/>
                  <a:pt x="54" y="1"/>
                </a:cubicBezTo>
                <a:close/>
              </a:path>
            </a:pathLst>
          </a:custGeom>
          <a:solidFill>
            <a:srgbClr val="9D5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3294216" y="3494265"/>
            <a:ext cx="155615" cy="154944"/>
          </a:xfrm>
          <a:custGeom>
            <a:avLst/>
            <a:gdLst/>
            <a:ahLst/>
            <a:cxnLst/>
            <a:rect l="l" t="t" r="r" b="b"/>
            <a:pathLst>
              <a:path w="232" h="231" extrusionOk="0">
                <a:moveTo>
                  <a:pt x="115" y="0"/>
                </a:moveTo>
                <a:cubicBezTo>
                  <a:pt x="52" y="0"/>
                  <a:pt x="1" y="52"/>
                  <a:pt x="1" y="116"/>
                </a:cubicBezTo>
                <a:cubicBezTo>
                  <a:pt x="1" y="179"/>
                  <a:pt x="52" y="230"/>
                  <a:pt x="115" y="230"/>
                </a:cubicBezTo>
                <a:cubicBezTo>
                  <a:pt x="179" y="230"/>
                  <a:pt x="231" y="179"/>
                  <a:pt x="231" y="116"/>
                </a:cubicBezTo>
                <a:cubicBezTo>
                  <a:pt x="231" y="52"/>
                  <a:pt x="179" y="0"/>
                  <a:pt x="115" y="0"/>
                </a:cubicBezTo>
                <a:close/>
              </a:path>
            </a:pathLst>
          </a:custGeom>
          <a:solidFill>
            <a:srgbClr val="9D5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5"/>
          <p:cNvSpPr/>
          <p:nvPr/>
        </p:nvSpPr>
        <p:spPr>
          <a:xfrm>
            <a:off x="3494771" y="3478838"/>
            <a:ext cx="93235" cy="93235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70" y="1"/>
                </a:moveTo>
                <a:cubicBezTo>
                  <a:pt x="31" y="1"/>
                  <a:pt x="1" y="31"/>
                  <a:pt x="1" y="70"/>
                </a:cubicBezTo>
                <a:cubicBezTo>
                  <a:pt x="1" y="108"/>
                  <a:pt x="31" y="139"/>
                  <a:pt x="70" y="139"/>
                </a:cubicBezTo>
                <a:cubicBezTo>
                  <a:pt x="108" y="139"/>
                  <a:pt x="139" y="108"/>
                  <a:pt x="139" y="70"/>
                </a:cubicBezTo>
                <a:cubicBezTo>
                  <a:pt x="139" y="31"/>
                  <a:pt x="108" y="1"/>
                  <a:pt x="70" y="1"/>
                </a:cubicBezTo>
                <a:close/>
              </a:path>
            </a:pathLst>
          </a:custGeom>
          <a:solidFill>
            <a:srgbClr val="9D5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5"/>
          <p:cNvSpPr/>
          <p:nvPr/>
        </p:nvSpPr>
        <p:spPr>
          <a:xfrm>
            <a:off x="3645020" y="3242062"/>
            <a:ext cx="175738" cy="175737"/>
          </a:xfrm>
          <a:custGeom>
            <a:avLst/>
            <a:gdLst/>
            <a:ahLst/>
            <a:cxnLst/>
            <a:rect l="l" t="t" r="r" b="b"/>
            <a:pathLst>
              <a:path w="262" h="262" extrusionOk="0">
                <a:moveTo>
                  <a:pt x="131" y="1"/>
                </a:moveTo>
                <a:cubicBezTo>
                  <a:pt x="59" y="1"/>
                  <a:pt x="1" y="60"/>
                  <a:pt x="1" y="132"/>
                </a:cubicBezTo>
                <a:cubicBezTo>
                  <a:pt x="1" y="203"/>
                  <a:pt x="59" y="262"/>
                  <a:pt x="131" y="262"/>
                </a:cubicBezTo>
                <a:cubicBezTo>
                  <a:pt x="203" y="262"/>
                  <a:pt x="262" y="203"/>
                  <a:pt x="262" y="132"/>
                </a:cubicBezTo>
                <a:cubicBezTo>
                  <a:pt x="262" y="58"/>
                  <a:pt x="203" y="1"/>
                  <a:pt x="131" y="1"/>
                </a:cubicBezTo>
                <a:close/>
              </a:path>
            </a:pathLst>
          </a:custGeom>
          <a:solidFill>
            <a:srgbClr val="9D5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5"/>
          <p:cNvSpPr/>
          <p:nvPr/>
        </p:nvSpPr>
        <p:spPr>
          <a:xfrm>
            <a:off x="3881796" y="3158889"/>
            <a:ext cx="52319" cy="52319"/>
          </a:xfrm>
          <a:custGeom>
            <a:avLst/>
            <a:gdLst/>
            <a:ahLst/>
            <a:cxnLst/>
            <a:rect l="l" t="t" r="r" b="b"/>
            <a:pathLst>
              <a:path w="78" h="78" extrusionOk="0">
                <a:moveTo>
                  <a:pt x="40" y="1"/>
                </a:moveTo>
                <a:cubicBezTo>
                  <a:pt x="17" y="1"/>
                  <a:pt x="1" y="17"/>
                  <a:pt x="1" y="39"/>
                </a:cubicBezTo>
                <a:cubicBezTo>
                  <a:pt x="1" y="61"/>
                  <a:pt x="17" y="78"/>
                  <a:pt x="40" y="78"/>
                </a:cubicBezTo>
                <a:cubicBezTo>
                  <a:pt x="61" y="78"/>
                  <a:pt x="77" y="61"/>
                  <a:pt x="77" y="39"/>
                </a:cubicBezTo>
                <a:cubicBezTo>
                  <a:pt x="77" y="18"/>
                  <a:pt x="61" y="1"/>
                  <a:pt x="40" y="1"/>
                </a:cubicBezTo>
                <a:close/>
              </a:path>
            </a:pathLst>
          </a:custGeom>
          <a:solidFill>
            <a:srgbClr val="9D5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5"/>
          <p:cNvSpPr/>
          <p:nvPr/>
        </p:nvSpPr>
        <p:spPr>
          <a:xfrm>
            <a:off x="4032044" y="2792659"/>
            <a:ext cx="73112" cy="72441"/>
          </a:xfrm>
          <a:custGeom>
            <a:avLst/>
            <a:gdLst/>
            <a:ahLst/>
            <a:cxnLst/>
            <a:rect l="l" t="t" r="r" b="b"/>
            <a:pathLst>
              <a:path w="109" h="108" extrusionOk="0">
                <a:moveTo>
                  <a:pt x="54" y="1"/>
                </a:moveTo>
                <a:cubicBezTo>
                  <a:pt x="24" y="1"/>
                  <a:pt x="1" y="25"/>
                  <a:pt x="1" y="55"/>
                </a:cubicBezTo>
                <a:cubicBezTo>
                  <a:pt x="1" y="83"/>
                  <a:pt x="24" y="108"/>
                  <a:pt x="54" y="108"/>
                </a:cubicBezTo>
                <a:cubicBezTo>
                  <a:pt x="84" y="108"/>
                  <a:pt x="108" y="83"/>
                  <a:pt x="108" y="55"/>
                </a:cubicBezTo>
                <a:cubicBezTo>
                  <a:pt x="108" y="25"/>
                  <a:pt x="84" y="1"/>
                  <a:pt x="54" y="1"/>
                </a:cubicBezTo>
                <a:close/>
              </a:path>
            </a:pathLst>
          </a:custGeom>
          <a:solidFill>
            <a:srgbClr val="9D5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5"/>
          <p:cNvSpPr/>
          <p:nvPr/>
        </p:nvSpPr>
        <p:spPr>
          <a:xfrm>
            <a:off x="4057533" y="2535090"/>
            <a:ext cx="103967" cy="103967"/>
          </a:xfrm>
          <a:custGeom>
            <a:avLst/>
            <a:gdLst/>
            <a:ahLst/>
            <a:cxnLst/>
            <a:rect l="l" t="t" r="r" b="b"/>
            <a:pathLst>
              <a:path w="155" h="155" extrusionOk="0">
                <a:moveTo>
                  <a:pt x="79" y="1"/>
                </a:moveTo>
                <a:cubicBezTo>
                  <a:pt x="79" y="1"/>
                  <a:pt x="78" y="1"/>
                  <a:pt x="77" y="1"/>
                </a:cubicBezTo>
                <a:cubicBezTo>
                  <a:pt x="35" y="1"/>
                  <a:pt x="1" y="36"/>
                  <a:pt x="1" y="78"/>
                </a:cubicBezTo>
                <a:cubicBezTo>
                  <a:pt x="1" y="120"/>
                  <a:pt x="35" y="154"/>
                  <a:pt x="77" y="154"/>
                </a:cubicBezTo>
                <a:cubicBezTo>
                  <a:pt x="120" y="154"/>
                  <a:pt x="154" y="120"/>
                  <a:pt x="154" y="78"/>
                </a:cubicBezTo>
                <a:cubicBezTo>
                  <a:pt x="154" y="35"/>
                  <a:pt x="121" y="1"/>
                  <a:pt x="79" y="1"/>
                </a:cubicBezTo>
                <a:close/>
              </a:path>
            </a:pathLst>
          </a:custGeom>
          <a:solidFill>
            <a:srgbClr val="9D5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5"/>
          <p:cNvSpPr/>
          <p:nvPr/>
        </p:nvSpPr>
        <p:spPr>
          <a:xfrm>
            <a:off x="4068265" y="2251362"/>
            <a:ext cx="154944" cy="154944"/>
          </a:xfrm>
          <a:custGeom>
            <a:avLst/>
            <a:gdLst/>
            <a:ahLst/>
            <a:cxnLst/>
            <a:rect l="l" t="t" r="r" b="b"/>
            <a:pathLst>
              <a:path w="231" h="231" extrusionOk="0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79"/>
                  <a:pt x="52" y="230"/>
                  <a:pt x="116" y="230"/>
                </a:cubicBezTo>
                <a:cubicBezTo>
                  <a:pt x="179" y="230"/>
                  <a:pt x="230" y="179"/>
                  <a:pt x="230" y="116"/>
                </a:cubicBezTo>
                <a:cubicBezTo>
                  <a:pt x="230" y="52"/>
                  <a:pt x="179" y="0"/>
                  <a:pt x="116" y="0"/>
                </a:cubicBezTo>
                <a:close/>
              </a:path>
            </a:pathLst>
          </a:custGeom>
          <a:solidFill>
            <a:srgbClr val="9D5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5"/>
          <p:cNvSpPr/>
          <p:nvPr/>
        </p:nvSpPr>
        <p:spPr>
          <a:xfrm>
            <a:off x="4124608" y="2075626"/>
            <a:ext cx="42258" cy="41587"/>
          </a:xfrm>
          <a:custGeom>
            <a:avLst/>
            <a:gdLst/>
            <a:ahLst/>
            <a:cxnLst/>
            <a:rect l="l" t="t" r="r" b="b"/>
            <a:pathLst>
              <a:path w="63" h="62" extrusionOk="0">
                <a:moveTo>
                  <a:pt x="32" y="0"/>
                </a:moveTo>
                <a:cubicBezTo>
                  <a:pt x="15" y="0"/>
                  <a:pt x="1" y="15"/>
                  <a:pt x="1" y="31"/>
                </a:cubicBezTo>
                <a:cubicBezTo>
                  <a:pt x="1" y="47"/>
                  <a:pt x="15" y="62"/>
                  <a:pt x="32" y="62"/>
                </a:cubicBezTo>
                <a:cubicBezTo>
                  <a:pt x="48" y="62"/>
                  <a:pt x="62" y="47"/>
                  <a:pt x="62" y="31"/>
                </a:cubicBezTo>
                <a:cubicBezTo>
                  <a:pt x="62" y="15"/>
                  <a:pt x="48" y="0"/>
                  <a:pt x="32" y="0"/>
                </a:cubicBezTo>
                <a:close/>
              </a:path>
            </a:pathLst>
          </a:custGeom>
          <a:solidFill>
            <a:srgbClr val="9D5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5"/>
          <p:cNvSpPr/>
          <p:nvPr/>
        </p:nvSpPr>
        <p:spPr>
          <a:xfrm>
            <a:off x="3990458" y="1729518"/>
            <a:ext cx="123419" cy="124089"/>
          </a:xfrm>
          <a:custGeom>
            <a:avLst/>
            <a:gdLst/>
            <a:ahLst/>
            <a:cxnLst/>
            <a:rect l="l" t="t" r="r" b="b"/>
            <a:pathLst>
              <a:path w="184" h="185" extrusionOk="0">
                <a:moveTo>
                  <a:pt x="92" y="1"/>
                </a:moveTo>
                <a:cubicBezTo>
                  <a:pt x="41" y="1"/>
                  <a:pt x="0" y="43"/>
                  <a:pt x="0" y="93"/>
                </a:cubicBezTo>
                <a:cubicBezTo>
                  <a:pt x="0" y="144"/>
                  <a:pt x="41" y="185"/>
                  <a:pt x="92" y="185"/>
                </a:cubicBezTo>
                <a:cubicBezTo>
                  <a:pt x="143" y="185"/>
                  <a:pt x="184" y="144"/>
                  <a:pt x="184" y="93"/>
                </a:cubicBezTo>
                <a:cubicBezTo>
                  <a:pt x="184" y="43"/>
                  <a:pt x="143" y="1"/>
                  <a:pt x="92" y="1"/>
                </a:cubicBezTo>
                <a:close/>
              </a:path>
            </a:pathLst>
          </a:custGeom>
          <a:solidFill>
            <a:srgbClr val="9D5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3612" y="1247212"/>
            <a:ext cx="816375" cy="81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2190438" y="1913525"/>
            <a:ext cx="678900" cy="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i="1">
                <a:solidFill>
                  <a:schemeClr val="dk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VS</a:t>
            </a:r>
            <a:endParaRPr sz="3300" i="1">
              <a:solidFill>
                <a:schemeClr val="dk1"/>
              </a:solidFill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 rotWithShape="1">
          <a:blip r:embed="rId4">
            <a:alphaModFix/>
          </a:blip>
          <a:srcRect l="20250" t="25938" r="20398" b="34045"/>
          <a:stretch/>
        </p:blipFill>
        <p:spPr>
          <a:xfrm>
            <a:off x="1636125" y="2588618"/>
            <a:ext cx="2010776" cy="71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3673" y="2155775"/>
            <a:ext cx="509100" cy="50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 je Monopolistická Konkurence?</a:t>
            </a:r>
            <a:endParaRPr b="1"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Monopolistická konkurence je typ trhu, který se vyznačuje přítomností mnoha malých a středně velkých firem, které se snaží oslovit stejný segment zákazníků nabídkou podobných, avšak mírně diferencovaných produktů. Podívejme se podrobněji na charakteristiky tohoto typu trhu: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Mnoho malých a středně velkých firem.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Podobné, ale mírně diferencované produkty.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Omezená kontrola cen jednotlivými firmami.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Diferenciaci produkty často zajišťuje branding a marketingové strategie.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/>
        </p:nvSpPr>
        <p:spPr>
          <a:xfrm>
            <a:off x="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Příklad: Trh s Kávou</a:t>
            </a:r>
            <a:endParaRPr sz="1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257575" y="1031900"/>
            <a:ext cx="6375000" cy="2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Rozmanitost značek:</a:t>
            </a:r>
            <a:endParaRPr sz="2400" b="1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Starbucks, Costa Coffee nebo Crosscafe a další lokální kavárny.</a:t>
            </a:r>
            <a:endParaRPr sz="20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Podobné produkty, ale s odlišnými identitami.</a:t>
            </a:r>
            <a:endParaRPr sz="20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Na rozdíl od monopolu, kde je na trhu přítomna jediná firma, a oligopolu, kde dominují pouze několik málo velkých hráčů, je monopolistická konkurence charakterizována přítomností mnoha různých firem. Tyto firmy jsou obvykle menšího a středního rozsahu.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9761" y="3093674"/>
            <a:ext cx="789800" cy="7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 rotWithShape="1">
          <a:blip r:embed="rId4">
            <a:alphaModFix/>
          </a:blip>
          <a:srcRect l="20250" t="25938" r="20398" b="34045"/>
          <a:stretch/>
        </p:blipFill>
        <p:spPr>
          <a:xfrm>
            <a:off x="6632575" y="2010498"/>
            <a:ext cx="2003099" cy="7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3463" y="3864200"/>
            <a:ext cx="989250" cy="9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9944" y="3815122"/>
            <a:ext cx="1102028" cy="9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0227" y="3742150"/>
            <a:ext cx="840850" cy="83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2762" y="3763724"/>
            <a:ext cx="1683379" cy="119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91968" y="185085"/>
            <a:ext cx="1102026" cy="98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93800" y="736800"/>
            <a:ext cx="750400" cy="7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56223" y="456248"/>
            <a:ext cx="789800" cy="7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/>
        </p:nvSpPr>
        <p:spPr>
          <a:xfrm>
            <a:off x="377725" y="908800"/>
            <a:ext cx="45642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Diferencované produkty:</a:t>
            </a:r>
            <a:endParaRPr sz="2100" b="1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Různé příchutě, zpracování, země původu.</a:t>
            </a:r>
            <a:endParaRPr sz="21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Každá firma se snaží o vlastní identitu a loajalitu zákazníků.</a:t>
            </a:r>
            <a:endParaRPr sz="21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65" name="Google Shape;165;p28"/>
          <p:cNvGrpSpPr/>
          <p:nvPr/>
        </p:nvGrpSpPr>
        <p:grpSpPr>
          <a:xfrm>
            <a:off x="5334926" y="326028"/>
            <a:ext cx="3185662" cy="2253581"/>
            <a:chOff x="235800" y="830650"/>
            <a:chExt cx="6978450" cy="4588844"/>
          </a:xfrm>
        </p:grpSpPr>
        <p:sp>
          <p:nvSpPr>
            <p:cNvPr id="166" name="Google Shape;166;p28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28"/>
          <p:cNvSpPr/>
          <p:nvPr/>
        </p:nvSpPr>
        <p:spPr>
          <a:xfrm>
            <a:off x="6230269" y="2086285"/>
            <a:ext cx="91323" cy="139087"/>
          </a:xfrm>
          <a:custGeom>
            <a:avLst/>
            <a:gdLst/>
            <a:ahLst/>
            <a:cxnLst/>
            <a:rect l="l" t="t" r="r" b="b"/>
            <a:pathLst>
              <a:path w="2103" h="2978" extrusionOk="0">
                <a:moveTo>
                  <a:pt x="1051" y="0"/>
                </a:moveTo>
                <a:cubicBezTo>
                  <a:pt x="471" y="0"/>
                  <a:pt x="0" y="666"/>
                  <a:pt x="0" y="1489"/>
                </a:cubicBezTo>
                <a:cubicBezTo>
                  <a:pt x="0" y="2212"/>
                  <a:pt x="365" y="2816"/>
                  <a:pt x="849" y="2949"/>
                </a:cubicBezTo>
                <a:cubicBezTo>
                  <a:pt x="737" y="2686"/>
                  <a:pt x="648" y="2206"/>
                  <a:pt x="979" y="1521"/>
                </a:cubicBezTo>
                <a:cubicBezTo>
                  <a:pt x="1339" y="771"/>
                  <a:pt x="1165" y="227"/>
                  <a:pt x="1054" y="0"/>
                </a:cubicBezTo>
                <a:close/>
                <a:moveTo>
                  <a:pt x="1237" y="23"/>
                </a:moveTo>
                <a:cubicBezTo>
                  <a:pt x="1297" y="170"/>
                  <a:pt x="1354" y="381"/>
                  <a:pt x="1354" y="645"/>
                </a:cubicBezTo>
                <a:cubicBezTo>
                  <a:pt x="1354" y="911"/>
                  <a:pt x="1296" y="1229"/>
                  <a:pt x="1123" y="1590"/>
                </a:cubicBezTo>
                <a:cubicBezTo>
                  <a:pt x="771" y="2322"/>
                  <a:pt x="930" y="2784"/>
                  <a:pt x="1040" y="2978"/>
                </a:cubicBezTo>
                <a:lnTo>
                  <a:pt x="1051" y="2978"/>
                </a:lnTo>
                <a:cubicBezTo>
                  <a:pt x="1631" y="2978"/>
                  <a:pt x="2102" y="2312"/>
                  <a:pt x="2102" y="1489"/>
                </a:cubicBezTo>
                <a:cubicBezTo>
                  <a:pt x="2103" y="756"/>
                  <a:pt x="1729" y="149"/>
                  <a:pt x="1237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8"/>
          <p:cNvSpPr/>
          <p:nvPr/>
        </p:nvSpPr>
        <p:spPr>
          <a:xfrm>
            <a:off x="6131408" y="1701167"/>
            <a:ext cx="91323" cy="139087"/>
          </a:xfrm>
          <a:custGeom>
            <a:avLst/>
            <a:gdLst/>
            <a:ahLst/>
            <a:cxnLst/>
            <a:rect l="l" t="t" r="r" b="b"/>
            <a:pathLst>
              <a:path w="2103" h="2978" extrusionOk="0">
                <a:moveTo>
                  <a:pt x="1051" y="0"/>
                </a:moveTo>
                <a:cubicBezTo>
                  <a:pt x="471" y="0"/>
                  <a:pt x="0" y="666"/>
                  <a:pt x="0" y="1489"/>
                </a:cubicBezTo>
                <a:cubicBezTo>
                  <a:pt x="0" y="2212"/>
                  <a:pt x="365" y="2816"/>
                  <a:pt x="849" y="2949"/>
                </a:cubicBezTo>
                <a:cubicBezTo>
                  <a:pt x="737" y="2686"/>
                  <a:pt x="648" y="2206"/>
                  <a:pt x="979" y="1521"/>
                </a:cubicBezTo>
                <a:cubicBezTo>
                  <a:pt x="1339" y="771"/>
                  <a:pt x="1165" y="227"/>
                  <a:pt x="1054" y="0"/>
                </a:cubicBezTo>
                <a:close/>
                <a:moveTo>
                  <a:pt x="1237" y="23"/>
                </a:moveTo>
                <a:cubicBezTo>
                  <a:pt x="1297" y="170"/>
                  <a:pt x="1354" y="381"/>
                  <a:pt x="1354" y="645"/>
                </a:cubicBezTo>
                <a:cubicBezTo>
                  <a:pt x="1354" y="911"/>
                  <a:pt x="1296" y="1229"/>
                  <a:pt x="1123" y="1590"/>
                </a:cubicBezTo>
                <a:cubicBezTo>
                  <a:pt x="771" y="2322"/>
                  <a:pt x="930" y="2784"/>
                  <a:pt x="1040" y="2978"/>
                </a:cubicBezTo>
                <a:lnTo>
                  <a:pt x="1051" y="2978"/>
                </a:lnTo>
                <a:cubicBezTo>
                  <a:pt x="1631" y="2978"/>
                  <a:pt x="2102" y="2312"/>
                  <a:pt x="2102" y="1489"/>
                </a:cubicBezTo>
                <a:cubicBezTo>
                  <a:pt x="2103" y="756"/>
                  <a:pt x="1729" y="149"/>
                  <a:pt x="1237" y="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7160769" y="1560945"/>
            <a:ext cx="91323" cy="139087"/>
          </a:xfrm>
          <a:custGeom>
            <a:avLst/>
            <a:gdLst/>
            <a:ahLst/>
            <a:cxnLst/>
            <a:rect l="l" t="t" r="r" b="b"/>
            <a:pathLst>
              <a:path w="2103" h="2978" extrusionOk="0">
                <a:moveTo>
                  <a:pt x="1051" y="0"/>
                </a:moveTo>
                <a:cubicBezTo>
                  <a:pt x="471" y="0"/>
                  <a:pt x="0" y="666"/>
                  <a:pt x="0" y="1489"/>
                </a:cubicBezTo>
                <a:cubicBezTo>
                  <a:pt x="0" y="2212"/>
                  <a:pt x="365" y="2816"/>
                  <a:pt x="849" y="2949"/>
                </a:cubicBezTo>
                <a:cubicBezTo>
                  <a:pt x="737" y="2686"/>
                  <a:pt x="648" y="2206"/>
                  <a:pt x="979" y="1521"/>
                </a:cubicBezTo>
                <a:cubicBezTo>
                  <a:pt x="1339" y="771"/>
                  <a:pt x="1165" y="227"/>
                  <a:pt x="1054" y="0"/>
                </a:cubicBezTo>
                <a:close/>
                <a:moveTo>
                  <a:pt x="1237" y="23"/>
                </a:moveTo>
                <a:cubicBezTo>
                  <a:pt x="1297" y="170"/>
                  <a:pt x="1354" y="381"/>
                  <a:pt x="1354" y="645"/>
                </a:cubicBezTo>
                <a:cubicBezTo>
                  <a:pt x="1354" y="911"/>
                  <a:pt x="1296" y="1229"/>
                  <a:pt x="1123" y="1590"/>
                </a:cubicBezTo>
                <a:cubicBezTo>
                  <a:pt x="771" y="2322"/>
                  <a:pt x="930" y="2784"/>
                  <a:pt x="1040" y="2978"/>
                </a:cubicBezTo>
                <a:lnTo>
                  <a:pt x="1051" y="2978"/>
                </a:lnTo>
                <a:cubicBezTo>
                  <a:pt x="1631" y="2978"/>
                  <a:pt x="2102" y="2312"/>
                  <a:pt x="2102" y="1489"/>
                </a:cubicBezTo>
                <a:cubicBezTo>
                  <a:pt x="2103" y="756"/>
                  <a:pt x="1729" y="149"/>
                  <a:pt x="1237" y="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8"/>
          <p:cNvSpPr/>
          <p:nvPr/>
        </p:nvSpPr>
        <p:spPr>
          <a:xfrm>
            <a:off x="6968686" y="1206239"/>
            <a:ext cx="91323" cy="139087"/>
          </a:xfrm>
          <a:custGeom>
            <a:avLst/>
            <a:gdLst/>
            <a:ahLst/>
            <a:cxnLst/>
            <a:rect l="l" t="t" r="r" b="b"/>
            <a:pathLst>
              <a:path w="2103" h="2978" extrusionOk="0">
                <a:moveTo>
                  <a:pt x="1051" y="0"/>
                </a:moveTo>
                <a:cubicBezTo>
                  <a:pt x="471" y="0"/>
                  <a:pt x="0" y="666"/>
                  <a:pt x="0" y="1489"/>
                </a:cubicBezTo>
                <a:cubicBezTo>
                  <a:pt x="0" y="2212"/>
                  <a:pt x="365" y="2816"/>
                  <a:pt x="849" y="2949"/>
                </a:cubicBezTo>
                <a:cubicBezTo>
                  <a:pt x="737" y="2686"/>
                  <a:pt x="648" y="2206"/>
                  <a:pt x="979" y="1521"/>
                </a:cubicBezTo>
                <a:cubicBezTo>
                  <a:pt x="1339" y="771"/>
                  <a:pt x="1165" y="227"/>
                  <a:pt x="1054" y="0"/>
                </a:cubicBezTo>
                <a:close/>
                <a:moveTo>
                  <a:pt x="1237" y="23"/>
                </a:moveTo>
                <a:cubicBezTo>
                  <a:pt x="1297" y="170"/>
                  <a:pt x="1354" y="381"/>
                  <a:pt x="1354" y="645"/>
                </a:cubicBezTo>
                <a:cubicBezTo>
                  <a:pt x="1354" y="911"/>
                  <a:pt x="1296" y="1229"/>
                  <a:pt x="1123" y="1590"/>
                </a:cubicBezTo>
                <a:cubicBezTo>
                  <a:pt x="771" y="2322"/>
                  <a:pt x="930" y="2784"/>
                  <a:pt x="1040" y="2978"/>
                </a:cubicBezTo>
                <a:lnTo>
                  <a:pt x="1051" y="2978"/>
                </a:lnTo>
                <a:cubicBezTo>
                  <a:pt x="1631" y="2978"/>
                  <a:pt x="2102" y="2312"/>
                  <a:pt x="2102" y="1489"/>
                </a:cubicBezTo>
                <a:cubicBezTo>
                  <a:pt x="2103" y="756"/>
                  <a:pt x="1729" y="149"/>
                  <a:pt x="1237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6356112" y="1882445"/>
            <a:ext cx="91323" cy="139087"/>
          </a:xfrm>
          <a:custGeom>
            <a:avLst/>
            <a:gdLst/>
            <a:ahLst/>
            <a:cxnLst/>
            <a:rect l="l" t="t" r="r" b="b"/>
            <a:pathLst>
              <a:path w="2103" h="2978" extrusionOk="0">
                <a:moveTo>
                  <a:pt x="1051" y="0"/>
                </a:moveTo>
                <a:cubicBezTo>
                  <a:pt x="471" y="0"/>
                  <a:pt x="0" y="666"/>
                  <a:pt x="0" y="1489"/>
                </a:cubicBezTo>
                <a:cubicBezTo>
                  <a:pt x="0" y="2212"/>
                  <a:pt x="365" y="2816"/>
                  <a:pt x="849" y="2949"/>
                </a:cubicBezTo>
                <a:cubicBezTo>
                  <a:pt x="737" y="2686"/>
                  <a:pt x="648" y="2206"/>
                  <a:pt x="979" y="1521"/>
                </a:cubicBezTo>
                <a:cubicBezTo>
                  <a:pt x="1339" y="771"/>
                  <a:pt x="1165" y="227"/>
                  <a:pt x="1054" y="0"/>
                </a:cubicBezTo>
                <a:close/>
                <a:moveTo>
                  <a:pt x="1237" y="23"/>
                </a:moveTo>
                <a:cubicBezTo>
                  <a:pt x="1297" y="170"/>
                  <a:pt x="1354" y="381"/>
                  <a:pt x="1354" y="645"/>
                </a:cubicBezTo>
                <a:cubicBezTo>
                  <a:pt x="1354" y="911"/>
                  <a:pt x="1296" y="1229"/>
                  <a:pt x="1123" y="1590"/>
                </a:cubicBezTo>
                <a:cubicBezTo>
                  <a:pt x="771" y="2322"/>
                  <a:pt x="930" y="2784"/>
                  <a:pt x="1040" y="2978"/>
                </a:cubicBezTo>
                <a:lnTo>
                  <a:pt x="1051" y="2978"/>
                </a:lnTo>
                <a:cubicBezTo>
                  <a:pt x="1631" y="2978"/>
                  <a:pt x="2102" y="2312"/>
                  <a:pt x="2102" y="1489"/>
                </a:cubicBezTo>
                <a:cubicBezTo>
                  <a:pt x="2103" y="756"/>
                  <a:pt x="1729" y="149"/>
                  <a:pt x="1237" y="2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Příklad: Trh s Kávou</a:t>
            </a:r>
            <a:endParaRPr sz="1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78" name="Google Shape;178;p28"/>
          <p:cNvGrpSpPr/>
          <p:nvPr/>
        </p:nvGrpSpPr>
        <p:grpSpPr>
          <a:xfrm rot="599575">
            <a:off x="4042952" y="3133232"/>
            <a:ext cx="605585" cy="998267"/>
            <a:chOff x="6014677" y="3611357"/>
            <a:chExt cx="624762" cy="1124783"/>
          </a:xfrm>
        </p:grpSpPr>
        <p:sp>
          <p:nvSpPr>
            <p:cNvPr id="179" name="Google Shape;179;p28"/>
            <p:cNvSpPr/>
            <p:nvPr/>
          </p:nvSpPr>
          <p:spPr>
            <a:xfrm rot="715625" flipH="1">
              <a:off x="6082051" y="3989897"/>
              <a:ext cx="490013" cy="703199"/>
            </a:xfrm>
            <a:custGeom>
              <a:avLst/>
              <a:gdLst/>
              <a:ahLst/>
              <a:cxnLst/>
              <a:rect l="l" t="t" r="r" b="b"/>
              <a:pathLst>
                <a:path w="7507" h="10773" extrusionOk="0">
                  <a:moveTo>
                    <a:pt x="2941" y="1"/>
                  </a:moveTo>
                  <a:cubicBezTo>
                    <a:pt x="2941" y="1"/>
                    <a:pt x="2941" y="1"/>
                    <a:pt x="2941" y="1"/>
                  </a:cubicBezTo>
                  <a:lnTo>
                    <a:pt x="2941" y="1"/>
                  </a:lnTo>
                  <a:cubicBezTo>
                    <a:pt x="2941" y="1"/>
                    <a:pt x="2941" y="1"/>
                    <a:pt x="2941" y="1"/>
                  </a:cubicBezTo>
                  <a:cubicBezTo>
                    <a:pt x="2941" y="1"/>
                    <a:pt x="2941" y="1"/>
                    <a:pt x="2941" y="1"/>
                  </a:cubicBezTo>
                  <a:close/>
                  <a:moveTo>
                    <a:pt x="2941" y="1"/>
                  </a:moveTo>
                  <a:cubicBezTo>
                    <a:pt x="2933" y="14"/>
                    <a:pt x="1089" y="3724"/>
                    <a:pt x="323" y="7786"/>
                  </a:cubicBezTo>
                  <a:cubicBezTo>
                    <a:pt x="238" y="8235"/>
                    <a:pt x="166" y="8690"/>
                    <a:pt x="112" y="9142"/>
                  </a:cubicBezTo>
                  <a:cubicBezTo>
                    <a:pt x="0" y="9621"/>
                    <a:pt x="529" y="10243"/>
                    <a:pt x="1347" y="10572"/>
                  </a:cubicBezTo>
                  <a:cubicBezTo>
                    <a:pt x="1588" y="10669"/>
                    <a:pt x="1829" y="10729"/>
                    <a:pt x="2056" y="10756"/>
                  </a:cubicBezTo>
                  <a:cubicBezTo>
                    <a:pt x="2145" y="10767"/>
                    <a:pt x="2231" y="10772"/>
                    <a:pt x="2315" y="10772"/>
                  </a:cubicBezTo>
                  <a:cubicBezTo>
                    <a:pt x="2377" y="10772"/>
                    <a:pt x="2437" y="10769"/>
                    <a:pt x="2496" y="10764"/>
                  </a:cubicBezTo>
                  <a:cubicBezTo>
                    <a:pt x="2831" y="10732"/>
                    <a:pt x="3097" y="10608"/>
                    <a:pt x="3225" y="10399"/>
                  </a:cubicBezTo>
                  <a:cubicBezTo>
                    <a:pt x="5983" y="6727"/>
                    <a:pt x="7507" y="1834"/>
                    <a:pt x="7507" y="1834"/>
                  </a:cubicBezTo>
                  <a:lnTo>
                    <a:pt x="5271" y="834"/>
                  </a:lnTo>
                  <a:cubicBezTo>
                    <a:pt x="3096" y="56"/>
                    <a:pt x="2945" y="3"/>
                    <a:pt x="294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 rot="715625" flipH="1">
              <a:off x="6381549" y="4529421"/>
              <a:ext cx="134269" cy="193930"/>
            </a:xfrm>
            <a:custGeom>
              <a:avLst/>
              <a:gdLst/>
              <a:ahLst/>
              <a:cxnLst/>
              <a:rect l="l" t="t" r="r" b="b"/>
              <a:pathLst>
                <a:path w="2057" h="2971" extrusionOk="0">
                  <a:moveTo>
                    <a:pt x="323" y="0"/>
                  </a:moveTo>
                  <a:cubicBezTo>
                    <a:pt x="238" y="449"/>
                    <a:pt x="166" y="904"/>
                    <a:pt x="112" y="1356"/>
                  </a:cubicBezTo>
                  <a:cubicBezTo>
                    <a:pt x="0" y="1835"/>
                    <a:pt x="529" y="2457"/>
                    <a:pt x="1347" y="2786"/>
                  </a:cubicBezTo>
                  <a:cubicBezTo>
                    <a:pt x="1588" y="2883"/>
                    <a:pt x="1829" y="2943"/>
                    <a:pt x="2056" y="2970"/>
                  </a:cubicBezTo>
                  <a:cubicBezTo>
                    <a:pt x="2020" y="2757"/>
                    <a:pt x="1900" y="2431"/>
                    <a:pt x="1519" y="2140"/>
                  </a:cubicBezTo>
                  <a:cubicBezTo>
                    <a:pt x="969" y="1722"/>
                    <a:pt x="343" y="1671"/>
                    <a:pt x="323" y="0"/>
                  </a:cubicBezTo>
                  <a:close/>
                </a:path>
              </a:pathLst>
            </a:custGeom>
            <a:solidFill>
              <a:srgbClr val="F3F3F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 rot="715625" flipH="1">
              <a:off x="6325216" y="4608524"/>
              <a:ext cx="146541" cy="64426"/>
            </a:xfrm>
            <a:custGeom>
              <a:avLst/>
              <a:gdLst/>
              <a:ahLst/>
              <a:cxnLst/>
              <a:rect l="l" t="t" r="r" b="b"/>
              <a:pathLst>
                <a:path w="2245" h="987" extrusionOk="0">
                  <a:moveTo>
                    <a:pt x="0" y="0"/>
                  </a:moveTo>
                  <a:cubicBezTo>
                    <a:pt x="99" y="190"/>
                    <a:pt x="241" y="360"/>
                    <a:pt x="406" y="502"/>
                  </a:cubicBezTo>
                  <a:cubicBezTo>
                    <a:pt x="487" y="576"/>
                    <a:pt x="578" y="638"/>
                    <a:pt x="670" y="696"/>
                  </a:cubicBezTo>
                  <a:cubicBezTo>
                    <a:pt x="765" y="752"/>
                    <a:pt x="863" y="799"/>
                    <a:pt x="964" y="843"/>
                  </a:cubicBezTo>
                  <a:cubicBezTo>
                    <a:pt x="1068" y="881"/>
                    <a:pt x="1172" y="916"/>
                    <a:pt x="1279" y="940"/>
                  </a:cubicBezTo>
                  <a:cubicBezTo>
                    <a:pt x="1386" y="962"/>
                    <a:pt x="1495" y="980"/>
                    <a:pt x="1604" y="983"/>
                  </a:cubicBezTo>
                  <a:cubicBezTo>
                    <a:pt x="1638" y="985"/>
                    <a:pt x="1673" y="986"/>
                    <a:pt x="1708" y="986"/>
                  </a:cubicBezTo>
                  <a:cubicBezTo>
                    <a:pt x="1891" y="986"/>
                    <a:pt x="2074" y="959"/>
                    <a:pt x="2244" y="900"/>
                  </a:cubicBezTo>
                  <a:lnTo>
                    <a:pt x="2244" y="900"/>
                  </a:lnTo>
                  <a:cubicBezTo>
                    <a:pt x="2208" y="901"/>
                    <a:pt x="2172" y="902"/>
                    <a:pt x="2136" y="902"/>
                  </a:cubicBezTo>
                  <a:cubicBezTo>
                    <a:pt x="1959" y="902"/>
                    <a:pt x="1787" y="891"/>
                    <a:pt x="1615" y="864"/>
                  </a:cubicBezTo>
                  <a:cubicBezTo>
                    <a:pt x="1410" y="830"/>
                    <a:pt x="1212" y="777"/>
                    <a:pt x="1022" y="700"/>
                  </a:cubicBezTo>
                  <a:cubicBezTo>
                    <a:pt x="831" y="624"/>
                    <a:pt x="650" y="526"/>
                    <a:pt x="479" y="408"/>
                  </a:cubicBezTo>
                  <a:cubicBezTo>
                    <a:pt x="308" y="291"/>
                    <a:pt x="151" y="15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 rot="715625" flipH="1">
              <a:off x="6118975" y="4016090"/>
              <a:ext cx="410444" cy="604308"/>
            </a:xfrm>
            <a:custGeom>
              <a:avLst/>
              <a:gdLst/>
              <a:ahLst/>
              <a:cxnLst/>
              <a:rect l="l" t="t" r="r" b="b"/>
              <a:pathLst>
                <a:path w="6288" h="9258" extrusionOk="0">
                  <a:moveTo>
                    <a:pt x="2492" y="0"/>
                  </a:moveTo>
                  <a:cubicBezTo>
                    <a:pt x="2492" y="0"/>
                    <a:pt x="2474" y="36"/>
                    <a:pt x="2442" y="103"/>
                  </a:cubicBezTo>
                  <a:cubicBezTo>
                    <a:pt x="2376" y="245"/>
                    <a:pt x="2247" y="522"/>
                    <a:pt x="2080" y="906"/>
                  </a:cubicBezTo>
                  <a:cubicBezTo>
                    <a:pt x="1468" y="2328"/>
                    <a:pt x="346" y="5200"/>
                    <a:pt x="20" y="7904"/>
                  </a:cubicBezTo>
                  <a:cubicBezTo>
                    <a:pt x="1" y="8339"/>
                    <a:pt x="368" y="8819"/>
                    <a:pt x="1047" y="9092"/>
                  </a:cubicBezTo>
                  <a:cubicBezTo>
                    <a:pt x="1326" y="9204"/>
                    <a:pt x="1587" y="9258"/>
                    <a:pt x="1820" y="9258"/>
                  </a:cubicBezTo>
                  <a:cubicBezTo>
                    <a:pt x="1983" y="9258"/>
                    <a:pt x="2132" y="9232"/>
                    <a:pt x="2263" y="9180"/>
                  </a:cubicBezTo>
                  <a:cubicBezTo>
                    <a:pt x="2312" y="9161"/>
                    <a:pt x="2358" y="9139"/>
                    <a:pt x="2401" y="9114"/>
                  </a:cubicBezTo>
                  <a:cubicBezTo>
                    <a:pt x="2478" y="9069"/>
                    <a:pt x="2548" y="9014"/>
                    <a:pt x="2606" y="8949"/>
                  </a:cubicBezTo>
                  <a:cubicBezTo>
                    <a:pt x="4088" y="6977"/>
                    <a:pt x="5193" y="4452"/>
                    <a:pt x="5787" y="2913"/>
                  </a:cubicBezTo>
                  <a:cubicBezTo>
                    <a:pt x="6113" y="2071"/>
                    <a:pt x="6287" y="1524"/>
                    <a:pt x="6287" y="1524"/>
                  </a:cubicBezTo>
                  <a:lnTo>
                    <a:pt x="4428" y="692"/>
                  </a:lnTo>
                  <a:cubicBezTo>
                    <a:pt x="4090" y="570"/>
                    <a:pt x="3809" y="471"/>
                    <a:pt x="3578" y="388"/>
                  </a:cubicBezTo>
                  <a:cubicBezTo>
                    <a:pt x="2624" y="46"/>
                    <a:pt x="2505" y="4"/>
                    <a:pt x="2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 rot="715625" flipH="1">
              <a:off x="6154967" y="4010035"/>
              <a:ext cx="315992" cy="264491"/>
            </a:xfrm>
            <a:custGeom>
              <a:avLst/>
              <a:gdLst/>
              <a:ahLst/>
              <a:cxnLst/>
              <a:rect l="l" t="t" r="r" b="b"/>
              <a:pathLst>
                <a:path w="4841" h="4052" extrusionOk="0">
                  <a:moveTo>
                    <a:pt x="1045" y="0"/>
                  </a:moveTo>
                  <a:cubicBezTo>
                    <a:pt x="1045" y="0"/>
                    <a:pt x="1028" y="36"/>
                    <a:pt x="996" y="103"/>
                  </a:cubicBezTo>
                  <a:cubicBezTo>
                    <a:pt x="930" y="244"/>
                    <a:pt x="800" y="522"/>
                    <a:pt x="634" y="906"/>
                  </a:cubicBezTo>
                  <a:cubicBezTo>
                    <a:pt x="481" y="1259"/>
                    <a:pt x="296" y="1703"/>
                    <a:pt x="101" y="2213"/>
                  </a:cubicBezTo>
                  <a:cubicBezTo>
                    <a:pt x="94" y="2225"/>
                    <a:pt x="88" y="2236"/>
                    <a:pt x="83" y="2249"/>
                  </a:cubicBezTo>
                  <a:cubicBezTo>
                    <a:pt x="78" y="2262"/>
                    <a:pt x="72" y="2278"/>
                    <a:pt x="70" y="2293"/>
                  </a:cubicBezTo>
                  <a:cubicBezTo>
                    <a:pt x="1" y="2661"/>
                    <a:pt x="737" y="3272"/>
                    <a:pt x="1770" y="3687"/>
                  </a:cubicBezTo>
                  <a:cubicBezTo>
                    <a:pt x="2370" y="3928"/>
                    <a:pt x="2944" y="4052"/>
                    <a:pt x="3359" y="4052"/>
                  </a:cubicBezTo>
                  <a:cubicBezTo>
                    <a:pt x="3658" y="4052"/>
                    <a:pt x="3875" y="3987"/>
                    <a:pt x="3961" y="3856"/>
                  </a:cubicBezTo>
                  <a:cubicBezTo>
                    <a:pt x="3970" y="3842"/>
                    <a:pt x="3976" y="3827"/>
                    <a:pt x="3982" y="3813"/>
                  </a:cubicBezTo>
                  <a:cubicBezTo>
                    <a:pt x="3987" y="3800"/>
                    <a:pt x="3991" y="3787"/>
                    <a:pt x="3993" y="3774"/>
                  </a:cubicBezTo>
                  <a:cubicBezTo>
                    <a:pt x="4124" y="3464"/>
                    <a:pt x="4240" y="3175"/>
                    <a:pt x="4340" y="2914"/>
                  </a:cubicBezTo>
                  <a:cubicBezTo>
                    <a:pt x="4667" y="2071"/>
                    <a:pt x="4840" y="1524"/>
                    <a:pt x="4840" y="1524"/>
                  </a:cubicBezTo>
                  <a:lnTo>
                    <a:pt x="2982" y="692"/>
                  </a:lnTo>
                  <a:cubicBezTo>
                    <a:pt x="2644" y="571"/>
                    <a:pt x="2363" y="470"/>
                    <a:pt x="2132" y="388"/>
                  </a:cubicBezTo>
                  <a:cubicBezTo>
                    <a:pt x="1177" y="46"/>
                    <a:pt x="1059" y="4"/>
                    <a:pt x="1048" y="0"/>
                  </a:cubicBezTo>
                  <a:close/>
                </a:path>
              </a:pathLst>
            </a:custGeom>
            <a:solidFill>
              <a:srgbClr val="CCA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 rot="715625" flipH="1">
              <a:off x="6143587" y="4012806"/>
              <a:ext cx="355222" cy="370170"/>
            </a:xfrm>
            <a:custGeom>
              <a:avLst/>
              <a:gdLst/>
              <a:ahLst/>
              <a:cxnLst/>
              <a:rect l="l" t="t" r="r" b="b"/>
              <a:pathLst>
                <a:path w="5442" h="5671" extrusionOk="0">
                  <a:moveTo>
                    <a:pt x="1646" y="0"/>
                  </a:moveTo>
                  <a:cubicBezTo>
                    <a:pt x="1646" y="0"/>
                    <a:pt x="1629" y="36"/>
                    <a:pt x="1597" y="103"/>
                  </a:cubicBezTo>
                  <a:cubicBezTo>
                    <a:pt x="1553" y="196"/>
                    <a:pt x="1482" y="349"/>
                    <a:pt x="1391" y="553"/>
                  </a:cubicBezTo>
                  <a:cubicBezTo>
                    <a:pt x="1344" y="657"/>
                    <a:pt x="1291" y="775"/>
                    <a:pt x="1235" y="907"/>
                  </a:cubicBezTo>
                  <a:cubicBezTo>
                    <a:pt x="1347" y="1238"/>
                    <a:pt x="1037" y="2033"/>
                    <a:pt x="912" y="2396"/>
                  </a:cubicBezTo>
                  <a:cubicBezTo>
                    <a:pt x="759" y="2836"/>
                    <a:pt x="0" y="4028"/>
                    <a:pt x="415" y="4207"/>
                  </a:cubicBezTo>
                  <a:cubicBezTo>
                    <a:pt x="432" y="4215"/>
                    <a:pt x="450" y="4219"/>
                    <a:pt x="467" y="4219"/>
                  </a:cubicBezTo>
                  <a:cubicBezTo>
                    <a:pt x="526" y="4219"/>
                    <a:pt x="585" y="4177"/>
                    <a:pt x="643" y="4105"/>
                  </a:cubicBezTo>
                  <a:cubicBezTo>
                    <a:pt x="987" y="3684"/>
                    <a:pt x="1309" y="2224"/>
                    <a:pt x="1551" y="2224"/>
                  </a:cubicBezTo>
                  <a:cubicBezTo>
                    <a:pt x="1557" y="2224"/>
                    <a:pt x="1563" y="2225"/>
                    <a:pt x="1569" y="2227"/>
                  </a:cubicBezTo>
                  <a:cubicBezTo>
                    <a:pt x="1850" y="2315"/>
                    <a:pt x="831" y="3907"/>
                    <a:pt x="1221" y="4060"/>
                  </a:cubicBezTo>
                  <a:cubicBezTo>
                    <a:pt x="1240" y="4068"/>
                    <a:pt x="1262" y="4072"/>
                    <a:pt x="1289" y="4072"/>
                  </a:cubicBezTo>
                  <a:cubicBezTo>
                    <a:pt x="1291" y="4072"/>
                    <a:pt x="1292" y="4072"/>
                    <a:pt x="1293" y="4072"/>
                  </a:cubicBezTo>
                  <a:cubicBezTo>
                    <a:pt x="1345" y="4072"/>
                    <a:pt x="1396" y="4049"/>
                    <a:pt x="1444" y="4011"/>
                  </a:cubicBezTo>
                  <a:cubicBezTo>
                    <a:pt x="1663" y="3829"/>
                    <a:pt x="1834" y="3277"/>
                    <a:pt x="1992" y="2752"/>
                  </a:cubicBezTo>
                  <a:cubicBezTo>
                    <a:pt x="2090" y="2433"/>
                    <a:pt x="2181" y="2123"/>
                    <a:pt x="2277" y="1910"/>
                  </a:cubicBezTo>
                  <a:cubicBezTo>
                    <a:pt x="2351" y="1743"/>
                    <a:pt x="2428" y="1635"/>
                    <a:pt x="2513" y="1633"/>
                  </a:cubicBezTo>
                  <a:cubicBezTo>
                    <a:pt x="2517" y="1633"/>
                    <a:pt x="2521" y="1633"/>
                    <a:pt x="2525" y="1633"/>
                  </a:cubicBezTo>
                  <a:cubicBezTo>
                    <a:pt x="2552" y="1633"/>
                    <a:pt x="2575" y="1636"/>
                    <a:pt x="2596" y="1644"/>
                  </a:cubicBezTo>
                  <a:cubicBezTo>
                    <a:pt x="2616" y="1654"/>
                    <a:pt x="2633" y="1666"/>
                    <a:pt x="2646" y="1684"/>
                  </a:cubicBezTo>
                  <a:cubicBezTo>
                    <a:pt x="2806" y="1910"/>
                    <a:pt x="2264" y="2807"/>
                    <a:pt x="2631" y="2998"/>
                  </a:cubicBezTo>
                  <a:cubicBezTo>
                    <a:pt x="2690" y="3029"/>
                    <a:pt x="2742" y="3042"/>
                    <a:pt x="2787" y="3042"/>
                  </a:cubicBezTo>
                  <a:cubicBezTo>
                    <a:pt x="2842" y="3042"/>
                    <a:pt x="2888" y="3023"/>
                    <a:pt x="2930" y="2993"/>
                  </a:cubicBezTo>
                  <a:cubicBezTo>
                    <a:pt x="3009" y="2937"/>
                    <a:pt x="3072" y="2839"/>
                    <a:pt x="3145" y="2749"/>
                  </a:cubicBezTo>
                  <a:cubicBezTo>
                    <a:pt x="3212" y="2670"/>
                    <a:pt x="3297" y="2635"/>
                    <a:pt x="3379" y="2635"/>
                  </a:cubicBezTo>
                  <a:cubicBezTo>
                    <a:pt x="3425" y="2635"/>
                    <a:pt x="3471" y="2646"/>
                    <a:pt x="3512" y="2668"/>
                  </a:cubicBezTo>
                  <a:cubicBezTo>
                    <a:pt x="3606" y="2717"/>
                    <a:pt x="3676" y="2819"/>
                    <a:pt x="3676" y="2955"/>
                  </a:cubicBezTo>
                  <a:cubicBezTo>
                    <a:pt x="3676" y="3204"/>
                    <a:pt x="3605" y="3458"/>
                    <a:pt x="3539" y="3695"/>
                  </a:cubicBezTo>
                  <a:cubicBezTo>
                    <a:pt x="3229" y="4824"/>
                    <a:pt x="2541" y="5547"/>
                    <a:pt x="3031" y="5665"/>
                  </a:cubicBezTo>
                  <a:cubicBezTo>
                    <a:pt x="3046" y="5669"/>
                    <a:pt x="3061" y="5671"/>
                    <a:pt x="3075" y="5671"/>
                  </a:cubicBezTo>
                  <a:cubicBezTo>
                    <a:pt x="3126" y="5671"/>
                    <a:pt x="3173" y="5649"/>
                    <a:pt x="3217" y="5608"/>
                  </a:cubicBezTo>
                  <a:cubicBezTo>
                    <a:pt x="3596" y="5257"/>
                    <a:pt x="3751" y="3526"/>
                    <a:pt x="4495" y="2831"/>
                  </a:cubicBezTo>
                  <a:cubicBezTo>
                    <a:pt x="4553" y="2777"/>
                    <a:pt x="4623" y="2749"/>
                    <a:pt x="4693" y="2749"/>
                  </a:cubicBezTo>
                  <a:cubicBezTo>
                    <a:pt x="4757" y="2749"/>
                    <a:pt x="4820" y="2773"/>
                    <a:pt x="4874" y="2822"/>
                  </a:cubicBezTo>
                  <a:cubicBezTo>
                    <a:pt x="4903" y="2850"/>
                    <a:pt x="4925" y="2880"/>
                    <a:pt x="4941" y="2913"/>
                  </a:cubicBezTo>
                  <a:cubicBezTo>
                    <a:pt x="5268" y="2070"/>
                    <a:pt x="5441" y="1523"/>
                    <a:pt x="5441" y="1523"/>
                  </a:cubicBezTo>
                  <a:lnTo>
                    <a:pt x="3583" y="692"/>
                  </a:lnTo>
                  <a:cubicBezTo>
                    <a:pt x="3245" y="570"/>
                    <a:pt x="2964" y="471"/>
                    <a:pt x="2733" y="387"/>
                  </a:cubicBezTo>
                  <a:cubicBezTo>
                    <a:pt x="1778" y="46"/>
                    <a:pt x="1660" y="3"/>
                    <a:pt x="1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 rot="715625" flipH="1">
              <a:off x="6390302" y="4074676"/>
              <a:ext cx="111945" cy="239295"/>
            </a:xfrm>
            <a:custGeom>
              <a:avLst/>
              <a:gdLst/>
              <a:ahLst/>
              <a:cxnLst/>
              <a:rect l="l" t="t" r="r" b="b"/>
              <a:pathLst>
                <a:path w="1715" h="3666" extrusionOk="0">
                  <a:moveTo>
                    <a:pt x="1392" y="1"/>
                  </a:moveTo>
                  <a:cubicBezTo>
                    <a:pt x="1344" y="105"/>
                    <a:pt x="1291" y="223"/>
                    <a:pt x="1235" y="355"/>
                  </a:cubicBezTo>
                  <a:cubicBezTo>
                    <a:pt x="1347" y="686"/>
                    <a:pt x="1037" y="1481"/>
                    <a:pt x="912" y="1844"/>
                  </a:cubicBezTo>
                  <a:cubicBezTo>
                    <a:pt x="759" y="2283"/>
                    <a:pt x="0" y="3475"/>
                    <a:pt x="415" y="3654"/>
                  </a:cubicBezTo>
                  <a:cubicBezTo>
                    <a:pt x="432" y="3662"/>
                    <a:pt x="450" y="3666"/>
                    <a:pt x="467" y="3666"/>
                  </a:cubicBezTo>
                  <a:cubicBezTo>
                    <a:pt x="526" y="3666"/>
                    <a:pt x="585" y="3624"/>
                    <a:pt x="643" y="3552"/>
                  </a:cubicBezTo>
                  <a:cubicBezTo>
                    <a:pt x="364" y="3207"/>
                    <a:pt x="1144" y="2015"/>
                    <a:pt x="1454" y="1116"/>
                  </a:cubicBezTo>
                  <a:cubicBezTo>
                    <a:pt x="1714" y="361"/>
                    <a:pt x="1524" y="98"/>
                    <a:pt x="1392" y="1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 rot="715625" flipH="1">
              <a:off x="6372220" y="4173078"/>
              <a:ext cx="66645" cy="123695"/>
            </a:xfrm>
            <a:custGeom>
              <a:avLst/>
              <a:gdLst/>
              <a:ahLst/>
              <a:cxnLst/>
              <a:rect l="l" t="t" r="r" b="b"/>
              <a:pathLst>
                <a:path w="1021" h="1895" extrusionOk="0">
                  <a:moveTo>
                    <a:pt x="869" y="0"/>
                  </a:moveTo>
                  <a:cubicBezTo>
                    <a:pt x="809" y="0"/>
                    <a:pt x="739" y="49"/>
                    <a:pt x="739" y="49"/>
                  </a:cubicBezTo>
                  <a:cubicBezTo>
                    <a:pt x="1020" y="139"/>
                    <a:pt x="1" y="1730"/>
                    <a:pt x="391" y="1883"/>
                  </a:cubicBezTo>
                  <a:cubicBezTo>
                    <a:pt x="410" y="1891"/>
                    <a:pt x="432" y="1894"/>
                    <a:pt x="458" y="1894"/>
                  </a:cubicBezTo>
                  <a:cubicBezTo>
                    <a:pt x="461" y="1894"/>
                    <a:pt x="463" y="1894"/>
                    <a:pt x="465" y="1894"/>
                  </a:cubicBezTo>
                  <a:cubicBezTo>
                    <a:pt x="517" y="1894"/>
                    <a:pt x="567" y="1871"/>
                    <a:pt x="614" y="1833"/>
                  </a:cubicBezTo>
                  <a:cubicBezTo>
                    <a:pt x="415" y="1561"/>
                    <a:pt x="947" y="361"/>
                    <a:pt x="954" y="137"/>
                  </a:cubicBezTo>
                  <a:cubicBezTo>
                    <a:pt x="957" y="30"/>
                    <a:pt x="916" y="0"/>
                    <a:pt x="869" y="0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 rot="715625" flipH="1">
              <a:off x="6313895" y="4125040"/>
              <a:ext cx="43538" cy="88642"/>
            </a:xfrm>
            <a:custGeom>
              <a:avLst/>
              <a:gdLst/>
              <a:ahLst/>
              <a:cxnLst/>
              <a:rect l="l" t="t" r="r" b="b"/>
              <a:pathLst>
                <a:path w="667" h="1358" extrusionOk="0">
                  <a:moveTo>
                    <a:pt x="381" y="0"/>
                  </a:moveTo>
                  <a:cubicBezTo>
                    <a:pt x="541" y="226"/>
                    <a:pt x="0" y="1123"/>
                    <a:pt x="366" y="1313"/>
                  </a:cubicBezTo>
                  <a:cubicBezTo>
                    <a:pt x="425" y="1344"/>
                    <a:pt x="477" y="1358"/>
                    <a:pt x="523" y="1358"/>
                  </a:cubicBezTo>
                  <a:cubicBezTo>
                    <a:pt x="577" y="1358"/>
                    <a:pt x="624" y="1339"/>
                    <a:pt x="666" y="1308"/>
                  </a:cubicBezTo>
                  <a:cubicBezTo>
                    <a:pt x="323" y="1010"/>
                    <a:pt x="525" y="581"/>
                    <a:pt x="592" y="330"/>
                  </a:cubicBezTo>
                  <a:cubicBezTo>
                    <a:pt x="667" y="53"/>
                    <a:pt x="381" y="0"/>
                    <a:pt x="381" y="0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 rot="715625" flipH="1">
              <a:off x="6225166" y="4176025"/>
              <a:ext cx="90927" cy="198172"/>
            </a:xfrm>
            <a:custGeom>
              <a:avLst/>
              <a:gdLst/>
              <a:ahLst/>
              <a:cxnLst/>
              <a:rect l="l" t="t" r="r" b="b"/>
              <a:pathLst>
                <a:path w="1393" h="3036" extrusionOk="0">
                  <a:moveTo>
                    <a:pt x="1070" y="0"/>
                  </a:moveTo>
                  <a:cubicBezTo>
                    <a:pt x="1015" y="0"/>
                    <a:pt x="975" y="30"/>
                    <a:pt x="972" y="33"/>
                  </a:cubicBezTo>
                  <a:cubicBezTo>
                    <a:pt x="1066" y="82"/>
                    <a:pt x="1136" y="184"/>
                    <a:pt x="1136" y="320"/>
                  </a:cubicBezTo>
                  <a:cubicBezTo>
                    <a:pt x="1136" y="569"/>
                    <a:pt x="1065" y="823"/>
                    <a:pt x="999" y="1060"/>
                  </a:cubicBezTo>
                  <a:cubicBezTo>
                    <a:pt x="688" y="2189"/>
                    <a:pt x="1" y="2912"/>
                    <a:pt x="491" y="3030"/>
                  </a:cubicBezTo>
                  <a:cubicBezTo>
                    <a:pt x="506" y="3034"/>
                    <a:pt x="521" y="3036"/>
                    <a:pt x="535" y="3036"/>
                  </a:cubicBezTo>
                  <a:cubicBezTo>
                    <a:pt x="586" y="3036"/>
                    <a:pt x="633" y="3014"/>
                    <a:pt x="677" y="2973"/>
                  </a:cubicBezTo>
                  <a:cubicBezTo>
                    <a:pt x="569" y="2576"/>
                    <a:pt x="1087" y="1402"/>
                    <a:pt x="1167" y="1203"/>
                  </a:cubicBezTo>
                  <a:cubicBezTo>
                    <a:pt x="1260" y="972"/>
                    <a:pt x="1392" y="467"/>
                    <a:pt x="1269" y="182"/>
                  </a:cubicBezTo>
                  <a:cubicBezTo>
                    <a:pt x="1206" y="36"/>
                    <a:pt x="1130" y="0"/>
                    <a:pt x="1070" y="0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 rot="715625" flipH="1">
              <a:off x="6290271" y="4034049"/>
              <a:ext cx="237272" cy="604243"/>
            </a:xfrm>
            <a:custGeom>
              <a:avLst/>
              <a:gdLst/>
              <a:ahLst/>
              <a:cxnLst/>
              <a:rect l="l" t="t" r="r" b="b"/>
              <a:pathLst>
                <a:path w="3635" h="9257" extrusionOk="0">
                  <a:moveTo>
                    <a:pt x="2493" y="0"/>
                  </a:moveTo>
                  <a:cubicBezTo>
                    <a:pt x="2493" y="0"/>
                    <a:pt x="2476" y="36"/>
                    <a:pt x="2443" y="103"/>
                  </a:cubicBezTo>
                  <a:cubicBezTo>
                    <a:pt x="2377" y="245"/>
                    <a:pt x="2248" y="522"/>
                    <a:pt x="2082" y="906"/>
                  </a:cubicBezTo>
                  <a:cubicBezTo>
                    <a:pt x="1468" y="2327"/>
                    <a:pt x="346" y="5199"/>
                    <a:pt x="20" y="7903"/>
                  </a:cubicBezTo>
                  <a:cubicBezTo>
                    <a:pt x="1" y="8338"/>
                    <a:pt x="368" y="8818"/>
                    <a:pt x="1047" y="9091"/>
                  </a:cubicBezTo>
                  <a:cubicBezTo>
                    <a:pt x="1326" y="9203"/>
                    <a:pt x="1587" y="9257"/>
                    <a:pt x="1820" y="9257"/>
                  </a:cubicBezTo>
                  <a:cubicBezTo>
                    <a:pt x="1983" y="9257"/>
                    <a:pt x="2132" y="9231"/>
                    <a:pt x="2263" y="9179"/>
                  </a:cubicBezTo>
                  <a:cubicBezTo>
                    <a:pt x="1141" y="8545"/>
                    <a:pt x="1041" y="6991"/>
                    <a:pt x="1612" y="5850"/>
                  </a:cubicBezTo>
                  <a:cubicBezTo>
                    <a:pt x="2087" y="4903"/>
                    <a:pt x="3060" y="3054"/>
                    <a:pt x="3441" y="1642"/>
                  </a:cubicBezTo>
                  <a:cubicBezTo>
                    <a:pt x="3573" y="1152"/>
                    <a:pt x="3634" y="716"/>
                    <a:pt x="3579" y="388"/>
                  </a:cubicBezTo>
                  <a:cubicBezTo>
                    <a:pt x="2625" y="46"/>
                    <a:pt x="2507" y="4"/>
                    <a:pt x="2494" y="0"/>
                  </a:cubicBezTo>
                  <a:close/>
                </a:path>
              </a:pathLst>
            </a:custGeom>
            <a:solidFill>
              <a:srgbClr val="F3F3F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 rot="715625" flipH="1">
              <a:off x="6253006" y="4429541"/>
              <a:ext cx="87402" cy="127742"/>
            </a:xfrm>
            <a:custGeom>
              <a:avLst/>
              <a:gdLst/>
              <a:ahLst/>
              <a:cxnLst/>
              <a:rect l="l" t="t" r="r" b="b"/>
              <a:pathLst>
                <a:path w="1339" h="1957" extrusionOk="0">
                  <a:moveTo>
                    <a:pt x="1338" y="0"/>
                  </a:moveTo>
                  <a:lnTo>
                    <a:pt x="1338" y="0"/>
                  </a:lnTo>
                  <a:cubicBezTo>
                    <a:pt x="1220" y="164"/>
                    <a:pt x="1112" y="331"/>
                    <a:pt x="1007" y="498"/>
                  </a:cubicBezTo>
                  <a:lnTo>
                    <a:pt x="692" y="1004"/>
                  </a:lnTo>
                  <a:cubicBezTo>
                    <a:pt x="641" y="1088"/>
                    <a:pt x="589" y="1173"/>
                    <a:pt x="536" y="1256"/>
                  </a:cubicBezTo>
                  <a:cubicBezTo>
                    <a:pt x="485" y="1341"/>
                    <a:pt x="431" y="1423"/>
                    <a:pt x="376" y="1505"/>
                  </a:cubicBezTo>
                  <a:cubicBezTo>
                    <a:pt x="321" y="1587"/>
                    <a:pt x="267" y="1669"/>
                    <a:pt x="206" y="1746"/>
                  </a:cubicBezTo>
                  <a:cubicBezTo>
                    <a:pt x="146" y="1824"/>
                    <a:pt x="84" y="1897"/>
                    <a:pt x="1" y="1957"/>
                  </a:cubicBezTo>
                  <a:cubicBezTo>
                    <a:pt x="99" y="1930"/>
                    <a:pt x="185" y="1864"/>
                    <a:pt x="262" y="1798"/>
                  </a:cubicBezTo>
                  <a:cubicBezTo>
                    <a:pt x="336" y="1731"/>
                    <a:pt x="407" y="1656"/>
                    <a:pt x="472" y="1578"/>
                  </a:cubicBezTo>
                  <a:cubicBezTo>
                    <a:pt x="602" y="1424"/>
                    <a:pt x="717" y="1256"/>
                    <a:pt x="822" y="1086"/>
                  </a:cubicBezTo>
                  <a:cubicBezTo>
                    <a:pt x="927" y="914"/>
                    <a:pt x="1025" y="739"/>
                    <a:pt x="1111" y="558"/>
                  </a:cubicBezTo>
                  <a:cubicBezTo>
                    <a:pt x="1198" y="377"/>
                    <a:pt x="1277" y="193"/>
                    <a:pt x="1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 rot="715625" flipH="1">
              <a:off x="6129477" y="3945555"/>
              <a:ext cx="316841" cy="185118"/>
            </a:xfrm>
            <a:custGeom>
              <a:avLst/>
              <a:gdLst/>
              <a:ahLst/>
              <a:cxnLst/>
              <a:rect l="l" t="t" r="r" b="b"/>
              <a:pathLst>
                <a:path w="4854" h="2836" extrusionOk="0">
                  <a:moveTo>
                    <a:pt x="1182" y="0"/>
                  </a:moveTo>
                  <a:cubicBezTo>
                    <a:pt x="608" y="0"/>
                    <a:pt x="176" y="170"/>
                    <a:pt x="44" y="501"/>
                  </a:cubicBezTo>
                  <a:cubicBezTo>
                    <a:pt x="14" y="575"/>
                    <a:pt x="1" y="654"/>
                    <a:pt x="3" y="736"/>
                  </a:cubicBezTo>
                  <a:cubicBezTo>
                    <a:pt x="17" y="1314"/>
                    <a:pt x="791" y="2056"/>
                    <a:pt x="1896" y="2499"/>
                  </a:cubicBezTo>
                  <a:cubicBezTo>
                    <a:pt x="2459" y="2725"/>
                    <a:pt x="3013" y="2835"/>
                    <a:pt x="3476" y="2835"/>
                  </a:cubicBezTo>
                  <a:cubicBezTo>
                    <a:pt x="3921" y="2835"/>
                    <a:pt x="4281" y="2733"/>
                    <a:pt x="4482" y="2533"/>
                  </a:cubicBezTo>
                  <a:cubicBezTo>
                    <a:pt x="4541" y="2475"/>
                    <a:pt x="4586" y="2409"/>
                    <a:pt x="4615" y="2335"/>
                  </a:cubicBezTo>
                  <a:cubicBezTo>
                    <a:pt x="4854" y="1738"/>
                    <a:pt x="4025" y="843"/>
                    <a:pt x="2763" y="337"/>
                  </a:cubicBezTo>
                  <a:cubicBezTo>
                    <a:pt x="2199" y="111"/>
                    <a:pt x="1644" y="0"/>
                    <a:pt x="118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 rot="715625" flipH="1">
              <a:off x="6312971" y="3621527"/>
              <a:ext cx="170627" cy="691254"/>
            </a:xfrm>
            <a:custGeom>
              <a:avLst/>
              <a:gdLst/>
              <a:ahLst/>
              <a:cxnLst/>
              <a:rect l="l" t="t" r="r" b="b"/>
              <a:pathLst>
                <a:path w="2614" h="10590" extrusionOk="0">
                  <a:moveTo>
                    <a:pt x="283" y="0"/>
                  </a:moveTo>
                  <a:cubicBezTo>
                    <a:pt x="266" y="0"/>
                    <a:pt x="248" y="2"/>
                    <a:pt x="230" y="6"/>
                  </a:cubicBezTo>
                  <a:cubicBezTo>
                    <a:pt x="227" y="6"/>
                    <a:pt x="225" y="8"/>
                    <a:pt x="222" y="8"/>
                  </a:cubicBezTo>
                  <a:cubicBezTo>
                    <a:pt x="152" y="24"/>
                    <a:pt x="94" y="66"/>
                    <a:pt x="57" y="122"/>
                  </a:cubicBezTo>
                  <a:cubicBezTo>
                    <a:pt x="17" y="183"/>
                    <a:pt x="1" y="255"/>
                    <a:pt x="16" y="330"/>
                  </a:cubicBezTo>
                  <a:lnTo>
                    <a:pt x="2062" y="10370"/>
                  </a:lnTo>
                  <a:cubicBezTo>
                    <a:pt x="2089" y="10501"/>
                    <a:pt x="2203" y="10590"/>
                    <a:pt x="2330" y="10590"/>
                  </a:cubicBezTo>
                  <a:cubicBezTo>
                    <a:pt x="2348" y="10590"/>
                    <a:pt x="2366" y="10588"/>
                    <a:pt x="2385" y="10584"/>
                  </a:cubicBezTo>
                  <a:cubicBezTo>
                    <a:pt x="2459" y="10569"/>
                    <a:pt x="2519" y="10526"/>
                    <a:pt x="2559" y="10467"/>
                  </a:cubicBezTo>
                  <a:cubicBezTo>
                    <a:pt x="2597" y="10408"/>
                    <a:pt x="2614" y="10335"/>
                    <a:pt x="2598" y="10261"/>
                  </a:cubicBezTo>
                  <a:lnTo>
                    <a:pt x="552" y="219"/>
                  </a:lnTo>
                  <a:cubicBezTo>
                    <a:pt x="525" y="89"/>
                    <a:pt x="411" y="0"/>
                    <a:pt x="283" y="0"/>
                  </a:cubicBezTo>
                  <a:close/>
                </a:path>
              </a:pathLst>
            </a:custGeom>
            <a:solidFill>
              <a:srgbClr val="EDD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 rot="715625" flipH="1">
              <a:off x="6261649" y="4194310"/>
              <a:ext cx="37598" cy="89165"/>
            </a:xfrm>
            <a:custGeom>
              <a:avLst/>
              <a:gdLst/>
              <a:ahLst/>
              <a:cxnLst/>
              <a:rect l="l" t="t" r="r" b="b"/>
              <a:pathLst>
                <a:path w="576" h="1366" extrusionOk="0">
                  <a:moveTo>
                    <a:pt x="428" y="1"/>
                  </a:moveTo>
                  <a:lnTo>
                    <a:pt x="0" y="645"/>
                  </a:lnTo>
                  <a:lnTo>
                    <a:pt x="148" y="1366"/>
                  </a:lnTo>
                  <a:lnTo>
                    <a:pt x="575" y="719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A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 rot="715625" flipH="1">
              <a:off x="6300862" y="4104039"/>
              <a:ext cx="37467" cy="89165"/>
            </a:xfrm>
            <a:custGeom>
              <a:avLst/>
              <a:gdLst/>
              <a:ahLst/>
              <a:cxnLst/>
              <a:rect l="l" t="t" r="r" b="b"/>
              <a:pathLst>
                <a:path w="574" h="1366" extrusionOk="0">
                  <a:moveTo>
                    <a:pt x="426" y="0"/>
                  </a:moveTo>
                  <a:lnTo>
                    <a:pt x="0" y="645"/>
                  </a:lnTo>
                  <a:lnTo>
                    <a:pt x="147" y="1365"/>
                  </a:lnTo>
                  <a:lnTo>
                    <a:pt x="573" y="720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A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 rot="715625" flipH="1">
              <a:off x="6340024" y="4013704"/>
              <a:ext cx="37467" cy="89165"/>
            </a:xfrm>
            <a:custGeom>
              <a:avLst/>
              <a:gdLst/>
              <a:ahLst/>
              <a:cxnLst/>
              <a:rect l="l" t="t" r="r" b="b"/>
              <a:pathLst>
                <a:path w="574" h="1366" extrusionOk="0">
                  <a:moveTo>
                    <a:pt x="426" y="1"/>
                  </a:moveTo>
                  <a:lnTo>
                    <a:pt x="1" y="645"/>
                  </a:lnTo>
                  <a:lnTo>
                    <a:pt x="146" y="1366"/>
                  </a:lnTo>
                  <a:lnTo>
                    <a:pt x="574" y="721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A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 rot="715625" flipH="1">
              <a:off x="6379229" y="3923512"/>
              <a:ext cx="37467" cy="89099"/>
            </a:xfrm>
            <a:custGeom>
              <a:avLst/>
              <a:gdLst/>
              <a:ahLst/>
              <a:cxnLst/>
              <a:rect l="l" t="t" r="r" b="b"/>
              <a:pathLst>
                <a:path w="574" h="1365" extrusionOk="0">
                  <a:moveTo>
                    <a:pt x="427" y="0"/>
                  </a:moveTo>
                  <a:lnTo>
                    <a:pt x="1" y="645"/>
                  </a:lnTo>
                  <a:lnTo>
                    <a:pt x="148" y="1364"/>
                  </a:lnTo>
                  <a:lnTo>
                    <a:pt x="574" y="7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A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 rot="715625" flipH="1">
              <a:off x="6418383" y="3833176"/>
              <a:ext cx="37467" cy="89165"/>
            </a:xfrm>
            <a:custGeom>
              <a:avLst/>
              <a:gdLst/>
              <a:ahLst/>
              <a:cxnLst/>
              <a:rect l="l" t="t" r="r" b="b"/>
              <a:pathLst>
                <a:path w="574" h="1366" extrusionOk="0">
                  <a:moveTo>
                    <a:pt x="427" y="1"/>
                  </a:moveTo>
                  <a:lnTo>
                    <a:pt x="1" y="645"/>
                  </a:lnTo>
                  <a:lnTo>
                    <a:pt x="148" y="1366"/>
                  </a:lnTo>
                  <a:lnTo>
                    <a:pt x="574" y="721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rgbClr val="A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 rot="715625" flipH="1">
              <a:off x="6457467" y="3742892"/>
              <a:ext cx="37467" cy="89165"/>
            </a:xfrm>
            <a:custGeom>
              <a:avLst/>
              <a:gdLst/>
              <a:ahLst/>
              <a:cxnLst/>
              <a:rect l="l" t="t" r="r" b="b"/>
              <a:pathLst>
                <a:path w="574" h="1366" extrusionOk="0">
                  <a:moveTo>
                    <a:pt x="427" y="0"/>
                  </a:moveTo>
                  <a:lnTo>
                    <a:pt x="0" y="645"/>
                  </a:lnTo>
                  <a:lnTo>
                    <a:pt x="146" y="1365"/>
                  </a:lnTo>
                  <a:lnTo>
                    <a:pt x="573" y="72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A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 rot="715625" flipH="1">
              <a:off x="6496692" y="3652571"/>
              <a:ext cx="37467" cy="89165"/>
            </a:xfrm>
            <a:custGeom>
              <a:avLst/>
              <a:gdLst/>
              <a:ahLst/>
              <a:cxnLst/>
              <a:rect l="l" t="t" r="r" b="b"/>
              <a:pathLst>
                <a:path w="574" h="1366" extrusionOk="0">
                  <a:moveTo>
                    <a:pt x="428" y="1"/>
                  </a:moveTo>
                  <a:lnTo>
                    <a:pt x="0" y="645"/>
                  </a:lnTo>
                  <a:lnTo>
                    <a:pt x="148" y="1366"/>
                  </a:lnTo>
                  <a:lnTo>
                    <a:pt x="573" y="721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A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 rot="715625" flipH="1">
              <a:off x="6312917" y="3622044"/>
              <a:ext cx="170627" cy="690731"/>
            </a:xfrm>
            <a:custGeom>
              <a:avLst/>
              <a:gdLst/>
              <a:ahLst/>
              <a:cxnLst/>
              <a:rect l="l" t="t" r="r" b="b"/>
              <a:pathLst>
                <a:path w="2614" h="10582" extrusionOk="0">
                  <a:moveTo>
                    <a:pt x="222" y="1"/>
                  </a:moveTo>
                  <a:cubicBezTo>
                    <a:pt x="152" y="17"/>
                    <a:pt x="94" y="59"/>
                    <a:pt x="57" y="115"/>
                  </a:cubicBezTo>
                  <a:cubicBezTo>
                    <a:pt x="17" y="175"/>
                    <a:pt x="1" y="247"/>
                    <a:pt x="16" y="322"/>
                  </a:cubicBezTo>
                  <a:lnTo>
                    <a:pt x="2062" y="10362"/>
                  </a:lnTo>
                  <a:cubicBezTo>
                    <a:pt x="2089" y="10493"/>
                    <a:pt x="2203" y="10582"/>
                    <a:pt x="2330" y="10582"/>
                  </a:cubicBezTo>
                  <a:cubicBezTo>
                    <a:pt x="2348" y="10582"/>
                    <a:pt x="2366" y="10580"/>
                    <a:pt x="2385" y="10576"/>
                  </a:cubicBezTo>
                  <a:cubicBezTo>
                    <a:pt x="2459" y="10561"/>
                    <a:pt x="2519" y="10518"/>
                    <a:pt x="2559" y="10459"/>
                  </a:cubicBezTo>
                  <a:cubicBezTo>
                    <a:pt x="2597" y="10400"/>
                    <a:pt x="2614" y="10327"/>
                    <a:pt x="2598" y="10253"/>
                  </a:cubicBezTo>
                  <a:lnTo>
                    <a:pt x="2440" y="9475"/>
                  </a:lnTo>
                  <a:cubicBezTo>
                    <a:pt x="1458" y="7361"/>
                    <a:pt x="415" y="1188"/>
                    <a:pt x="222" y="1"/>
                  </a:cubicBezTo>
                  <a:close/>
                </a:path>
              </a:pathLst>
            </a:custGeom>
            <a:solidFill>
              <a:srgbClr val="F3F3F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 rot="715625" flipH="1">
              <a:off x="6149744" y="3815532"/>
              <a:ext cx="288838" cy="289491"/>
            </a:xfrm>
            <a:custGeom>
              <a:avLst/>
              <a:gdLst/>
              <a:ahLst/>
              <a:cxnLst/>
              <a:rect l="l" t="t" r="r" b="b"/>
              <a:pathLst>
                <a:path w="4425" h="4435" extrusionOk="0">
                  <a:moveTo>
                    <a:pt x="3000" y="0"/>
                  </a:moveTo>
                  <a:cubicBezTo>
                    <a:pt x="2705" y="0"/>
                    <a:pt x="2200" y="265"/>
                    <a:pt x="1806" y="1176"/>
                  </a:cubicBezTo>
                  <a:cubicBezTo>
                    <a:pt x="1806" y="1176"/>
                    <a:pt x="1802" y="1176"/>
                    <a:pt x="1796" y="1176"/>
                  </a:cubicBezTo>
                  <a:cubicBezTo>
                    <a:pt x="1695" y="1176"/>
                    <a:pt x="856" y="1207"/>
                    <a:pt x="729" y="2255"/>
                  </a:cubicBezTo>
                  <a:cubicBezTo>
                    <a:pt x="730" y="2251"/>
                    <a:pt x="722" y="2250"/>
                    <a:pt x="710" y="2250"/>
                  </a:cubicBezTo>
                  <a:cubicBezTo>
                    <a:pt x="661" y="2250"/>
                    <a:pt x="540" y="2274"/>
                    <a:pt x="530" y="2277"/>
                  </a:cubicBezTo>
                  <a:cubicBezTo>
                    <a:pt x="257" y="2338"/>
                    <a:pt x="1" y="2605"/>
                    <a:pt x="81" y="2944"/>
                  </a:cubicBezTo>
                  <a:cubicBezTo>
                    <a:pt x="228" y="3575"/>
                    <a:pt x="2129" y="4435"/>
                    <a:pt x="3173" y="4435"/>
                  </a:cubicBezTo>
                  <a:cubicBezTo>
                    <a:pt x="3583" y="4435"/>
                    <a:pt x="3860" y="4302"/>
                    <a:pt x="3848" y="3971"/>
                  </a:cubicBezTo>
                  <a:cubicBezTo>
                    <a:pt x="3844" y="3843"/>
                    <a:pt x="3765" y="3712"/>
                    <a:pt x="3765" y="3712"/>
                  </a:cubicBezTo>
                  <a:cubicBezTo>
                    <a:pt x="3765" y="3712"/>
                    <a:pt x="4424" y="2841"/>
                    <a:pt x="3625" y="2520"/>
                  </a:cubicBezTo>
                  <a:cubicBezTo>
                    <a:pt x="3625" y="2520"/>
                    <a:pt x="3995" y="1864"/>
                    <a:pt x="3395" y="1448"/>
                  </a:cubicBezTo>
                  <a:cubicBezTo>
                    <a:pt x="3395" y="1448"/>
                    <a:pt x="3181" y="1246"/>
                    <a:pt x="3341" y="924"/>
                  </a:cubicBezTo>
                  <a:cubicBezTo>
                    <a:pt x="3351" y="902"/>
                    <a:pt x="3364" y="879"/>
                    <a:pt x="3377" y="856"/>
                  </a:cubicBezTo>
                  <a:cubicBezTo>
                    <a:pt x="3431" y="770"/>
                    <a:pt x="3431" y="737"/>
                    <a:pt x="3400" y="737"/>
                  </a:cubicBezTo>
                  <a:cubicBezTo>
                    <a:pt x="3294" y="737"/>
                    <a:pt x="2815" y="1127"/>
                    <a:pt x="2815" y="1127"/>
                  </a:cubicBezTo>
                  <a:lnTo>
                    <a:pt x="2815" y="1123"/>
                  </a:lnTo>
                  <a:cubicBezTo>
                    <a:pt x="2814" y="1071"/>
                    <a:pt x="2814" y="517"/>
                    <a:pt x="3156" y="268"/>
                  </a:cubicBezTo>
                  <a:cubicBezTo>
                    <a:pt x="3308" y="160"/>
                    <a:pt x="3231" y="15"/>
                    <a:pt x="3032" y="1"/>
                  </a:cubicBezTo>
                  <a:cubicBezTo>
                    <a:pt x="3021" y="1"/>
                    <a:pt x="3011" y="0"/>
                    <a:pt x="3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 rot="715625" flipH="1">
              <a:off x="6149742" y="3815655"/>
              <a:ext cx="288708" cy="289883"/>
            </a:xfrm>
            <a:custGeom>
              <a:avLst/>
              <a:gdLst/>
              <a:ahLst/>
              <a:cxnLst/>
              <a:rect l="l" t="t" r="r" b="b"/>
              <a:pathLst>
                <a:path w="4423" h="4441" extrusionOk="0">
                  <a:moveTo>
                    <a:pt x="2994" y="0"/>
                  </a:moveTo>
                  <a:cubicBezTo>
                    <a:pt x="2700" y="0"/>
                    <a:pt x="2196" y="268"/>
                    <a:pt x="1804" y="1175"/>
                  </a:cubicBezTo>
                  <a:cubicBezTo>
                    <a:pt x="1804" y="1175"/>
                    <a:pt x="1800" y="1175"/>
                    <a:pt x="1794" y="1175"/>
                  </a:cubicBezTo>
                  <a:cubicBezTo>
                    <a:pt x="1693" y="1175"/>
                    <a:pt x="854" y="1206"/>
                    <a:pt x="726" y="2254"/>
                  </a:cubicBezTo>
                  <a:cubicBezTo>
                    <a:pt x="726" y="2253"/>
                    <a:pt x="726" y="2253"/>
                    <a:pt x="725" y="2252"/>
                  </a:cubicBezTo>
                  <a:cubicBezTo>
                    <a:pt x="723" y="2250"/>
                    <a:pt x="717" y="2249"/>
                    <a:pt x="707" y="2249"/>
                  </a:cubicBezTo>
                  <a:cubicBezTo>
                    <a:pt x="660" y="2249"/>
                    <a:pt x="538" y="2274"/>
                    <a:pt x="526" y="2276"/>
                  </a:cubicBezTo>
                  <a:cubicBezTo>
                    <a:pt x="257" y="2337"/>
                    <a:pt x="1" y="2605"/>
                    <a:pt x="80" y="2944"/>
                  </a:cubicBezTo>
                  <a:cubicBezTo>
                    <a:pt x="139" y="3199"/>
                    <a:pt x="472" y="3483"/>
                    <a:pt x="909" y="3736"/>
                  </a:cubicBezTo>
                  <a:cubicBezTo>
                    <a:pt x="1577" y="4120"/>
                    <a:pt x="2529" y="4440"/>
                    <a:pt x="3167" y="4440"/>
                  </a:cubicBezTo>
                  <a:cubicBezTo>
                    <a:pt x="3579" y="4440"/>
                    <a:pt x="3860" y="4306"/>
                    <a:pt x="3847" y="3969"/>
                  </a:cubicBezTo>
                  <a:cubicBezTo>
                    <a:pt x="3843" y="3841"/>
                    <a:pt x="3763" y="3710"/>
                    <a:pt x="3763" y="3710"/>
                  </a:cubicBezTo>
                  <a:cubicBezTo>
                    <a:pt x="3763" y="3710"/>
                    <a:pt x="4422" y="2839"/>
                    <a:pt x="3622" y="2518"/>
                  </a:cubicBezTo>
                  <a:cubicBezTo>
                    <a:pt x="3622" y="2518"/>
                    <a:pt x="3993" y="1861"/>
                    <a:pt x="3394" y="1446"/>
                  </a:cubicBezTo>
                  <a:cubicBezTo>
                    <a:pt x="3394" y="1446"/>
                    <a:pt x="3180" y="1244"/>
                    <a:pt x="3340" y="922"/>
                  </a:cubicBezTo>
                  <a:cubicBezTo>
                    <a:pt x="3350" y="900"/>
                    <a:pt x="3363" y="878"/>
                    <a:pt x="3376" y="856"/>
                  </a:cubicBezTo>
                  <a:cubicBezTo>
                    <a:pt x="3430" y="770"/>
                    <a:pt x="3430" y="736"/>
                    <a:pt x="3399" y="736"/>
                  </a:cubicBezTo>
                  <a:cubicBezTo>
                    <a:pt x="3292" y="736"/>
                    <a:pt x="2814" y="1127"/>
                    <a:pt x="2814" y="1127"/>
                  </a:cubicBezTo>
                  <a:lnTo>
                    <a:pt x="2814" y="1123"/>
                  </a:lnTo>
                  <a:cubicBezTo>
                    <a:pt x="2813" y="1072"/>
                    <a:pt x="2813" y="516"/>
                    <a:pt x="3155" y="268"/>
                  </a:cubicBezTo>
                  <a:cubicBezTo>
                    <a:pt x="3307" y="159"/>
                    <a:pt x="3230" y="14"/>
                    <a:pt x="3029" y="1"/>
                  </a:cubicBezTo>
                  <a:cubicBezTo>
                    <a:pt x="3018" y="1"/>
                    <a:pt x="3006" y="0"/>
                    <a:pt x="29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 rot="715625" flipH="1">
              <a:off x="6244365" y="3825605"/>
              <a:ext cx="197846" cy="243864"/>
            </a:xfrm>
            <a:custGeom>
              <a:avLst/>
              <a:gdLst/>
              <a:ahLst/>
              <a:cxnLst/>
              <a:rect l="l" t="t" r="r" b="b"/>
              <a:pathLst>
                <a:path w="3031" h="3736" extrusionOk="0">
                  <a:moveTo>
                    <a:pt x="2998" y="0"/>
                  </a:moveTo>
                  <a:cubicBezTo>
                    <a:pt x="2702" y="0"/>
                    <a:pt x="2198" y="266"/>
                    <a:pt x="1805" y="1175"/>
                  </a:cubicBezTo>
                  <a:cubicBezTo>
                    <a:pt x="1805" y="1175"/>
                    <a:pt x="1801" y="1175"/>
                    <a:pt x="1795" y="1175"/>
                  </a:cubicBezTo>
                  <a:cubicBezTo>
                    <a:pt x="1694" y="1175"/>
                    <a:pt x="855" y="1207"/>
                    <a:pt x="728" y="2254"/>
                  </a:cubicBezTo>
                  <a:cubicBezTo>
                    <a:pt x="728" y="2253"/>
                    <a:pt x="728" y="2253"/>
                    <a:pt x="726" y="2252"/>
                  </a:cubicBezTo>
                  <a:cubicBezTo>
                    <a:pt x="724" y="2250"/>
                    <a:pt x="718" y="2249"/>
                    <a:pt x="709" y="2249"/>
                  </a:cubicBezTo>
                  <a:cubicBezTo>
                    <a:pt x="661" y="2249"/>
                    <a:pt x="539" y="2274"/>
                    <a:pt x="527" y="2277"/>
                  </a:cubicBezTo>
                  <a:cubicBezTo>
                    <a:pt x="257" y="2336"/>
                    <a:pt x="1" y="2604"/>
                    <a:pt x="80" y="2943"/>
                  </a:cubicBezTo>
                  <a:cubicBezTo>
                    <a:pt x="139" y="3198"/>
                    <a:pt x="472" y="3482"/>
                    <a:pt x="909" y="3735"/>
                  </a:cubicBezTo>
                  <a:cubicBezTo>
                    <a:pt x="278" y="2970"/>
                    <a:pt x="1098" y="2748"/>
                    <a:pt x="1098" y="2748"/>
                  </a:cubicBezTo>
                  <a:cubicBezTo>
                    <a:pt x="1119" y="2275"/>
                    <a:pt x="1385" y="2151"/>
                    <a:pt x="1657" y="2151"/>
                  </a:cubicBezTo>
                  <a:cubicBezTo>
                    <a:pt x="1957" y="2151"/>
                    <a:pt x="2264" y="2301"/>
                    <a:pt x="2264" y="2301"/>
                  </a:cubicBezTo>
                  <a:cubicBezTo>
                    <a:pt x="1812" y="1256"/>
                    <a:pt x="2827" y="284"/>
                    <a:pt x="3031" y="1"/>
                  </a:cubicBezTo>
                  <a:cubicBezTo>
                    <a:pt x="3020" y="1"/>
                    <a:pt x="3009" y="0"/>
                    <a:pt x="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 rot="715625" flipH="1">
              <a:off x="6189350" y="3891160"/>
              <a:ext cx="135118" cy="159661"/>
            </a:xfrm>
            <a:custGeom>
              <a:avLst/>
              <a:gdLst/>
              <a:ahLst/>
              <a:cxnLst/>
              <a:rect l="l" t="t" r="r" b="b"/>
              <a:pathLst>
                <a:path w="2070" h="2446" extrusionOk="0">
                  <a:moveTo>
                    <a:pt x="81" y="0"/>
                  </a:moveTo>
                  <a:lnTo>
                    <a:pt x="81" y="0"/>
                  </a:lnTo>
                  <a:cubicBezTo>
                    <a:pt x="20" y="130"/>
                    <a:pt x="1" y="282"/>
                    <a:pt x="16" y="428"/>
                  </a:cubicBezTo>
                  <a:cubicBezTo>
                    <a:pt x="32" y="575"/>
                    <a:pt x="90" y="719"/>
                    <a:pt x="175" y="844"/>
                  </a:cubicBezTo>
                  <a:cubicBezTo>
                    <a:pt x="260" y="969"/>
                    <a:pt x="373" y="1071"/>
                    <a:pt x="493" y="1158"/>
                  </a:cubicBezTo>
                  <a:cubicBezTo>
                    <a:pt x="613" y="1245"/>
                    <a:pt x="746" y="1314"/>
                    <a:pt x="880" y="1371"/>
                  </a:cubicBezTo>
                  <a:cubicBezTo>
                    <a:pt x="1012" y="1428"/>
                    <a:pt x="1138" y="1479"/>
                    <a:pt x="1262" y="1545"/>
                  </a:cubicBezTo>
                  <a:cubicBezTo>
                    <a:pt x="1386" y="1608"/>
                    <a:pt x="1504" y="1680"/>
                    <a:pt x="1612" y="1765"/>
                  </a:cubicBezTo>
                  <a:cubicBezTo>
                    <a:pt x="1665" y="1806"/>
                    <a:pt x="1718" y="1852"/>
                    <a:pt x="1766" y="1900"/>
                  </a:cubicBezTo>
                  <a:cubicBezTo>
                    <a:pt x="1814" y="1949"/>
                    <a:pt x="1859" y="2002"/>
                    <a:pt x="1898" y="2058"/>
                  </a:cubicBezTo>
                  <a:cubicBezTo>
                    <a:pt x="1974" y="2170"/>
                    <a:pt x="2033" y="2302"/>
                    <a:pt x="2038" y="2446"/>
                  </a:cubicBezTo>
                  <a:cubicBezTo>
                    <a:pt x="2069" y="2303"/>
                    <a:pt x="2029" y="2151"/>
                    <a:pt x="1965" y="2019"/>
                  </a:cubicBezTo>
                  <a:cubicBezTo>
                    <a:pt x="1898" y="1888"/>
                    <a:pt x="1801" y="1770"/>
                    <a:pt x="1691" y="1672"/>
                  </a:cubicBezTo>
                  <a:cubicBezTo>
                    <a:pt x="1473" y="1472"/>
                    <a:pt x="1204" y="1336"/>
                    <a:pt x="939" y="1230"/>
                  </a:cubicBezTo>
                  <a:cubicBezTo>
                    <a:pt x="685" y="1126"/>
                    <a:pt x="442" y="983"/>
                    <a:pt x="269" y="775"/>
                  </a:cubicBezTo>
                  <a:cubicBezTo>
                    <a:pt x="98" y="569"/>
                    <a:pt x="19" y="282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 rot="715625" flipH="1">
              <a:off x="6215932" y="3967519"/>
              <a:ext cx="156919" cy="134661"/>
            </a:xfrm>
            <a:custGeom>
              <a:avLst/>
              <a:gdLst/>
              <a:ahLst/>
              <a:cxnLst/>
              <a:rect l="l" t="t" r="r" b="b"/>
              <a:pathLst>
                <a:path w="2404" h="2063" extrusionOk="0">
                  <a:moveTo>
                    <a:pt x="1" y="1"/>
                  </a:moveTo>
                  <a:cubicBezTo>
                    <a:pt x="0" y="148"/>
                    <a:pt x="76" y="291"/>
                    <a:pt x="174" y="402"/>
                  </a:cubicBezTo>
                  <a:cubicBezTo>
                    <a:pt x="275" y="514"/>
                    <a:pt x="397" y="602"/>
                    <a:pt x="525" y="675"/>
                  </a:cubicBezTo>
                  <a:cubicBezTo>
                    <a:pt x="783" y="821"/>
                    <a:pt x="1065" y="911"/>
                    <a:pt x="1349" y="976"/>
                  </a:cubicBezTo>
                  <a:cubicBezTo>
                    <a:pt x="1421" y="991"/>
                    <a:pt x="1491" y="1003"/>
                    <a:pt x="1564" y="1017"/>
                  </a:cubicBezTo>
                  <a:cubicBezTo>
                    <a:pt x="1630" y="1031"/>
                    <a:pt x="1695" y="1044"/>
                    <a:pt x="1756" y="1069"/>
                  </a:cubicBezTo>
                  <a:cubicBezTo>
                    <a:pt x="1879" y="1118"/>
                    <a:pt x="1991" y="1195"/>
                    <a:pt x="2081" y="1295"/>
                  </a:cubicBezTo>
                  <a:cubicBezTo>
                    <a:pt x="2260" y="1500"/>
                    <a:pt x="2354" y="1779"/>
                    <a:pt x="2391" y="2062"/>
                  </a:cubicBezTo>
                  <a:cubicBezTo>
                    <a:pt x="2404" y="1919"/>
                    <a:pt x="2391" y="1773"/>
                    <a:pt x="2355" y="1626"/>
                  </a:cubicBezTo>
                  <a:cubicBezTo>
                    <a:pt x="2319" y="1484"/>
                    <a:pt x="2261" y="1343"/>
                    <a:pt x="2169" y="1221"/>
                  </a:cubicBezTo>
                  <a:cubicBezTo>
                    <a:pt x="2077" y="1097"/>
                    <a:pt x="1951" y="1000"/>
                    <a:pt x="1809" y="937"/>
                  </a:cubicBezTo>
                  <a:cubicBezTo>
                    <a:pt x="1739" y="905"/>
                    <a:pt x="1664" y="885"/>
                    <a:pt x="1589" y="869"/>
                  </a:cubicBezTo>
                  <a:cubicBezTo>
                    <a:pt x="1520" y="857"/>
                    <a:pt x="1451" y="843"/>
                    <a:pt x="1382" y="826"/>
                  </a:cubicBezTo>
                  <a:cubicBezTo>
                    <a:pt x="1245" y="792"/>
                    <a:pt x="1106" y="760"/>
                    <a:pt x="973" y="715"/>
                  </a:cubicBezTo>
                  <a:cubicBezTo>
                    <a:pt x="839" y="673"/>
                    <a:pt x="709" y="623"/>
                    <a:pt x="583" y="563"/>
                  </a:cubicBezTo>
                  <a:cubicBezTo>
                    <a:pt x="456" y="505"/>
                    <a:pt x="334" y="434"/>
                    <a:pt x="230" y="345"/>
                  </a:cubicBezTo>
                  <a:cubicBezTo>
                    <a:pt x="123" y="256"/>
                    <a:pt x="37" y="14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 rot="715625" flipH="1">
              <a:off x="6332449" y="3986218"/>
              <a:ext cx="17493" cy="2154"/>
            </a:xfrm>
            <a:custGeom>
              <a:avLst/>
              <a:gdLst/>
              <a:ahLst/>
              <a:cxnLst/>
              <a:rect l="l" t="t" r="r" b="b"/>
              <a:pathLst>
                <a:path w="268" h="33" fill="none" extrusionOk="0">
                  <a:moveTo>
                    <a:pt x="267" y="0"/>
                  </a:moveTo>
                  <a:lnTo>
                    <a:pt x="0" y="33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 rot="715625" flipH="1">
              <a:off x="6283153" y="3988401"/>
              <a:ext cx="6984" cy="16841"/>
            </a:xfrm>
            <a:custGeom>
              <a:avLst/>
              <a:gdLst/>
              <a:ahLst/>
              <a:cxnLst/>
              <a:rect l="l" t="t" r="r" b="b"/>
              <a:pathLst>
                <a:path w="107" h="258" fill="none" extrusionOk="0">
                  <a:moveTo>
                    <a:pt x="1" y="1"/>
                  </a:moveTo>
                  <a:lnTo>
                    <a:pt x="106" y="257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 rot="715625" flipH="1">
              <a:off x="6309552" y="4049665"/>
              <a:ext cx="14556" cy="9008"/>
            </a:xfrm>
            <a:custGeom>
              <a:avLst/>
              <a:gdLst/>
              <a:ahLst/>
              <a:cxnLst/>
              <a:rect l="l" t="t" r="r" b="b"/>
              <a:pathLst>
                <a:path w="223" h="138" fill="none" extrusionOk="0">
                  <a:moveTo>
                    <a:pt x="0" y="0"/>
                  </a:moveTo>
                  <a:lnTo>
                    <a:pt x="222" y="137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 rot="715625" flipH="1">
              <a:off x="6298608" y="3868807"/>
              <a:ext cx="14426" cy="15078"/>
            </a:xfrm>
            <a:custGeom>
              <a:avLst/>
              <a:gdLst/>
              <a:ahLst/>
              <a:cxnLst/>
              <a:rect l="l" t="t" r="r" b="b"/>
              <a:pathLst>
                <a:path w="221" h="231" fill="none" extrusionOk="0">
                  <a:moveTo>
                    <a:pt x="1" y="231"/>
                  </a:moveTo>
                  <a:lnTo>
                    <a:pt x="221" y="1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 rot="715625" flipH="1">
              <a:off x="6350490" y="4032965"/>
              <a:ext cx="4243" cy="17559"/>
            </a:xfrm>
            <a:custGeom>
              <a:avLst/>
              <a:gdLst/>
              <a:ahLst/>
              <a:cxnLst/>
              <a:rect l="l" t="t" r="r" b="b"/>
              <a:pathLst>
                <a:path w="65" h="269" fill="none" extrusionOk="0">
                  <a:moveTo>
                    <a:pt x="1" y="268"/>
                  </a:moveTo>
                  <a:lnTo>
                    <a:pt x="64" y="0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 rot="715625" flipH="1">
              <a:off x="6268308" y="4060260"/>
              <a:ext cx="13251" cy="11815"/>
            </a:xfrm>
            <a:custGeom>
              <a:avLst/>
              <a:gdLst/>
              <a:ahLst/>
              <a:cxnLst/>
              <a:rect l="l" t="t" r="r" b="b"/>
              <a:pathLst>
                <a:path w="203" h="181" fill="none" extrusionOk="0">
                  <a:moveTo>
                    <a:pt x="1" y="181"/>
                  </a:moveTo>
                  <a:lnTo>
                    <a:pt x="202" y="1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 rot="715625" flipH="1">
              <a:off x="6353600" y="3947751"/>
              <a:ext cx="11423" cy="14621"/>
            </a:xfrm>
            <a:custGeom>
              <a:avLst/>
              <a:gdLst/>
              <a:ahLst/>
              <a:cxnLst/>
              <a:rect l="l" t="t" r="r" b="b"/>
              <a:pathLst>
                <a:path w="175" h="224" fill="none" extrusionOk="0">
                  <a:moveTo>
                    <a:pt x="174" y="224"/>
                  </a:moveTo>
                  <a:lnTo>
                    <a:pt x="0" y="1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 rot="715625" flipH="1">
              <a:off x="6377100" y="4015860"/>
              <a:ext cx="17037" cy="131"/>
            </a:xfrm>
            <a:custGeom>
              <a:avLst/>
              <a:gdLst/>
              <a:ahLst/>
              <a:cxnLst/>
              <a:rect l="l" t="t" r="r" b="b"/>
              <a:pathLst>
                <a:path w="261" h="2" fill="none" extrusionOk="0">
                  <a:moveTo>
                    <a:pt x="0" y="1"/>
                  </a:moveTo>
                  <a:lnTo>
                    <a:pt x="261" y="2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28"/>
          <p:cNvGrpSpPr/>
          <p:nvPr/>
        </p:nvGrpSpPr>
        <p:grpSpPr>
          <a:xfrm rot="-648350">
            <a:off x="1144281" y="3401060"/>
            <a:ext cx="547503" cy="930268"/>
            <a:chOff x="2703962" y="3685479"/>
            <a:chExt cx="594708" cy="1048117"/>
          </a:xfrm>
        </p:grpSpPr>
        <p:sp>
          <p:nvSpPr>
            <p:cNvPr id="215" name="Google Shape;215;p28"/>
            <p:cNvSpPr/>
            <p:nvPr/>
          </p:nvSpPr>
          <p:spPr>
            <a:xfrm>
              <a:off x="3051941" y="4051437"/>
              <a:ext cx="246729" cy="304686"/>
            </a:xfrm>
            <a:custGeom>
              <a:avLst/>
              <a:gdLst/>
              <a:ahLst/>
              <a:cxnLst/>
              <a:rect l="l" t="t" r="r" b="b"/>
              <a:pathLst>
                <a:path w="3129" h="3864" extrusionOk="0">
                  <a:moveTo>
                    <a:pt x="2264" y="0"/>
                  </a:moveTo>
                  <a:cubicBezTo>
                    <a:pt x="2079" y="0"/>
                    <a:pt x="1914" y="48"/>
                    <a:pt x="1760" y="101"/>
                  </a:cubicBezTo>
                  <a:cubicBezTo>
                    <a:pt x="1401" y="237"/>
                    <a:pt x="1093" y="437"/>
                    <a:pt x="802" y="653"/>
                  </a:cubicBezTo>
                  <a:cubicBezTo>
                    <a:pt x="515" y="873"/>
                    <a:pt x="244" y="1110"/>
                    <a:pt x="0" y="1375"/>
                  </a:cubicBezTo>
                  <a:cubicBezTo>
                    <a:pt x="305" y="1186"/>
                    <a:pt x="609" y="1001"/>
                    <a:pt x="921" y="838"/>
                  </a:cubicBezTo>
                  <a:cubicBezTo>
                    <a:pt x="1231" y="676"/>
                    <a:pt x="1549" y="525"/>
                    <a:pt x="1868" y="441"/>
                  </a:cubicBezTo>
                  <a:cubicBezTo>
                    <a:pt x="1979" y="412"/>
                    <a:pt x="2093" y="393"/>
                    <a:pt x="2195" y="393"/>
                  </a:cubicBezTo>
                  <a:cubicBezTo>
                    <a:pt x="2237" y="393"/>
                    <a:pt x="2277" y="396"/>
                    <a:pt x="2314" y="403"/>
                  </a:cubicBezTo>
                  <a:cubicBezTo>
                    <a:pt x="2378" y="413"/>
                    <a:pt x="2430" y="436"/>
                    <a:pt x="2472" y="466"/>
                  </a:cubicBezTo>
                  <a:cubicBezTo>
                    <a:pt x="2515" y="496"/>
                    <a:pt x="2548" y="540"/>
                    <a:pt x="2577" y="593"/>
                  </a:cubicBezTo>
                  <a:cubicBezTo>
                    <a:pt x="2633" y="704"/>
                    <a:pt x="2656" y="854"/>
                    <a:pt x="2664" y="1016"/>
                  </a:cubicBezTo>
                  <a:cubicBezTo>
                    <a:pt x="2669" y="1180"/>
                    <a:pt x="2662" y="1344"/>
                    <a:pt x="2641" y="1508"/>
                  </a:cubicBezTo>
                  <a:cubicBezTo>
                    <a:pt x="2600" y="1835"/>
                    <a:pt x="2513" y="2162"/>
                    <a:pt x="2380" y="2465"/>
                  </a:cubicBezTo>
                  <a:cubicBezTo>
                    <a:pt x="2249" y="2766"/>
                    <a:pt x="2070" y="3050"/>
                    <a:pt x="1837" y="3268"/>
                  </a:cubicBezTo>
                  <a:cubicBezTo>
                    <a:pt x="1616" y="3474"/>
                    <a:pt x="1336" y="3609"/>
                    <a:pt x="1028" y="3609"/>
                  </a:cubicBezTo>
                  <a:cubicBezTo>
                    <a:pt x="1013" y="3609"/>
                    <a:pt x="997" y="3608"/>
                    <a:pt x="982" y="3608"/>
                  </a:cubicBezTo>
                  <a:cubicBezTo>
                    <a:pt x="654" y="3601"/>
                    <a:pt x="327" y="3444"/>
                    <a:pt x="26" y="3254"/>
                  </a:cubicBezTo>
                  <a:lnTo>
                    <a:pt x="26" y="3254"/>
                  </a:lnTo>
                  <a:cubicBezTo>
                    <a:pt x="144" y="3390"/>
                    <a:pt x="278" y="3513"/>
                    <a:pt x="433" y="3616"/>
                  </a:cubicBezTo>
                  <a:cubicBezTo>
                    <a:pt x="587" y="3719"/>
                    <a:pt x="763" y="3798"/>
                    <a:pt x="953" y="3838"/>
                  </a:cubicBezTo>
                  <a:cubicBezTo>
                    <a:pt x="1036" y="3855"/>
                    <a:pt x="1121" y="3864"/>
                    <a:pt x="1208" y="3864"/>
                  </a:cubicBezTo>
                  <a:cubicBezTo>
                    <a:pt x="1320" y="3864"/>
                    <a:pt x="1434" y="3849"/>
                    <a:pt x="1543" y="3819"/>
                  </a:cubicBezTo>
                  <a:cubicBezTo>
                    <a:pt x="1736" y="3765"/>
                    <a:pt x="1917" y="3671"/>
                    <a:pt x="2072" y="3552"/>
                  </a:cubicBezTo>
                  <a:cubicBezTo>
                    <a:pt x="2387" y="3313"/>
                    <a:pt x="2614" y="2991"/>
                    <a:pt x="2782" y="2650"/>
                  </a:cubicBezTo>
                  <a:cubicBezTo>
                    <a:pt x="2948" y="2307"/>
                    <a:pt x="3055" y="1939"/>
                    <a:pt x="3100" y="1561"/>
                  </a:cubicBezTo>
                  <a:cubicBezTo>
                    <a:pt x="3120" y="1372"/>
                    <a:pt x="3128" y="1181"/>
                    <a:pt x="3114" y="988"/>
                  </a:cubicBezTo>
                  <a:cubicBezTo>
                    <a:pt x="3099" y="798"/>
                    <a:pt x="3070" y="586"/>
                    <a:pt x="2952" y="382"/>
                  </a:cubicBezTo>
                  <a:cubicBezTo>
                    <a:pt x="2895" y="282"/>
                    <a:pt x="2810" y="184"/>
                    <a:pt x="2703" y="117"/>
                  </a:cubicBezTo>
                  <a:cubicBezTo>
                    <a:pt x="2597" y="50"/>
                    <a:pt x="2476" y="15"/>
                    <a:pt x="2364" y="5"/>
                  </a:cubicBezTo>
                  <a:cubicBezTo>
                    <a:pt x="2330" y="2"/>
                    <a:pt x="2297" y="0"/>
                    <a:pt x="22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703962" y="4551762"/>
              <a:ext cx="362879" cy="181834"/>
            </a:xfrm>
            <a:custGeom>
              <a:avLst/>
              <a:gdLst/>
              <a:ahLst/>
              <a:cxnLst/>
              <a:rect l="l" t="t" r="r" b="b"/>
              <a:pathLst>
                <a:path w="4602" h="2306" extrusionOk="0">
                  <a:moveTo>
                    <a:pt x="1649" y="0"/>
                  </a:moveTo>
                  <a:cubicBezTo>
                    <a:pt x="770" y="0"/>
                    <a:pt x="96" y="281"/>
                    <a:pt x="13" y="737"/>
                  </a:cubicBezTo>
                  <a:cubicBezTo>
                    <a:pt x="0" y="811"/>
                    <a:pt x="2" y="886"/>
                    <a:pt x="19" y="960"/>
                  </a:cubicBezTo>
                  <a:cubicBezTo>
                    <a:pt x="92" y="1282"/>
                    <a:pt x="433" y="1605"/>
                    <a:pt x="937" y="1855"/>
                  </a:cubicBezTo>
                  <a:cubicBezTo>
                    <a:pt x="1261" y="2018"/>
                    <a:pt x="1656" y="2149"/>
                    <a:pt x="2089" y="2228"/>
                  </a:cubicBezTo>
                  <a:cubicBezTo>
                    <a:pt x="2378" y="2281"/>
                    <a:pt x="2659" y="2306"/>
                    <a:pt x="2921" y="2306"/>
                  </a:cubicBezTo>
                  <a:cubicBezTo>
                    <a:pt x="3658" y="2306"/>
                    <a:pt x="4251" y="2109"/>
                    <a:pt x="4473" y="1777"/>
                  </a:cubicBezTo>
                  <a:cubicBezTo>
                    <a:pt x="4516" y="1712"/>
                    <a:pt x="4544" y="1644"/>
                    <a:pt x="4559" y="1569"/>
                  </a:cubicBezTo>
                  <a:cubicBezTo>
                    <a:pt x="4602" y="1332"/>
                    <a:pt x="4479" y="1082"/>
                    <a:pt x="4236" y="853"/>
                  </a:cubicBezTo>
                  <a:cubicBezTo>
                    <a:pt x="3871" y="510"/>
                    <a:pt x="3236" y="216"/>
                    <a:pt x="2483" y="78"/>
                  </a:cubicBezTo>
                  <a:cubicBezTo>
                    <a:pt x="2193" y="25"/>
                    <a:pt x="1912" y="0"/>
                    <a:pt x="164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2777768" y="4619102"/>
              <a:ext cx="289073" cy="114494"/>
            </a:xfrm>
            <a:custGeom>
              <a:avLst/>
              <a:gdLst/>
              <a:ahLst/>
              <a:cxnLst/>
              <a:rect l="l" t="t" r="r" b="b"/>
              <a:pathLst>
                <a:path w="3666" h="1452" extrusionOk="0">
                  <a:moveTo>
                    <a:pt x="3300" y="1"/>
                  </a:moveTo>
                  <a:cubicBezTo>
                    <a:pt x="3251" y="426"/>
                    <a:pt x="2915" y="1108"/>
                    <a:pt x="1273" y="1108"/>
                  </a:cubicBezTo>
                  <a:cubicBezTo>
                    <a:pt x="915" y="1108"/>
                    <a:pt x="494" y="1075"/>
                    <a:pt x="1" y="1001"/>
                  </a:cubicBezTo>
                  <a:lnTo>
                    <a:pt x="1" y="1001"/>
                  </a:lnTo>
                  <a:cubicBezTo>
                    <a:pt x="325" y="1164"/>
                    <a:pt x="720" y="1295"/>
                    <a:pt x="1153" y="1374"/>
                  </a:cubicBezTo>
                  <a:cubicBezTo>
                    <a:pt x="1442" y="1427"/>
                    <a:pt x="1723" y="1452"/>
                    <a:pt x="1985" y="1452"/>
                  </a:cubicBezTo>
                  <a:cubicBezTo>
                    <a:pt x="2722" y="1452"/>
                    <a:pt x="3315" y="1255"/>
                    <a:pt x="3537" y="923"/>
                  </a:cubicBezTo>
                  <a:cubicBezTo>
                    <a:pt x="3580" y="858"/>
                    <a:pt x="3608" y="790"/>
                    <a:pt x="3623" y="715"/>
                  </a:cubicBezTo>
                  <a:cubicBezTo>
                    <a:pt x="3666" y="478"/>
                    <a:pt x="3543" y="228"/>
                    <a:pt x="330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2809388" y="4555152"/>
              <a:ext cx="169769" cy="83899"/>
            </a:xfrm>
            <a:custGeom>
              <a:avLst/>
              <a:gdLst/>
              <a:ahLst/>
              <a:cxnLst/>
              <a:rect l="l" t="t" r="r" b="b"/>
              <a:pathLst>
                <a:path w="2153" h="1064" extrusionOk="0">
                  <a:moveTo>
                    <a:pt x="761" y="0"/>
                  </a:moveTo>
                  <a:cubicBezTo>
                    <a:pt x="356" y="0"/>
                    <a:pt x="45" y="129"/>
                    <a:pt x="7" y="339"/>
                  </a:cubicBezTo>
                  <a:cubicBezTo>
                    <a:pt x="1" y="374"/>
                    <a:pt x="2" y="409"/>
                    <a:pt x="10" y="444"/>
                  </a:cubicBezTo>
                  <a:cubicBezTo>
                    <a:pt x="66" y="687"/>
                    <a:pt x="457" y="935"/>
                    <a:pt x="963" y="1028"/>
                  </a:cubicBezTo>
                  <a:cubicBezTo>
                    <a:pt x="1096" y="1052"/>
                    <a:pt x="1226" y="1064"/>
                    <a:pt x="1347" y="1064"/>
                  </a:cubicBezTo>
                  <a:cubicBezTo>
                    <a:pt x="1687" y="1064"/>
                    <a:pt x="1960" y="973"/>
                    <a:pt x="2062" y="819"/>
                  </a:cubicBezTo>
                  <a:cubicBezTo>
                    <a:pt x="2083" y="788"/>
                    <a:pt x="2096" y="758"/>
                    <a:pt x="2102" y="723"/>
                  </a:cubicBezTo>
                  <a:cubicBezTo>
                    <a:pt x="2152" y="450"/>
                    <a:pt x="1724" y="142"/>
                    <a:pt x="1146" y="36"/>
                  </a:cubicBezTo>
                  <a:cubicBezTo>
                    <a:pt x="1012" y="12"/>
                    <a:pt x="882" y="0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2809388" y="4555152"/>
              <a:ext cx="169769" cy="83899"/>
            </a:xfrm>
            <a:custGeom>
              <a:avLst/>
              <a:gdLst/>
              <a:ahLst/>
              <a:cxnLst/>
              <a:rect l="l" t="t" r="r" b="b"/>
              <a:pathLst>
                <a:path w="2153" h="1064" extrusionOk="0">
                  <a:moveTo>
                    <a:pt x="761" y="0"/>
                  </a:moveTo>
                  <a:cubicBezTo>
                    <a:pt x="356" y="0"/>
                    <a:pt x="45" y="129"/>
                    <a:pt x="7" y="339"/>
                  </a:cubicBezTo>
                  <a:cubicBezTo>
                    <a:pt x="1" y="374"/>
                    <a:pt x="2" y="409"/>
                    <a:pt x="10" y="444"/>
                  </a:cubicBezTo>
                  <a:cubicBezTo>
                    <a:pt x="66" y="687"/>
                    <a:pt x="457" y="935"/>
                    <a:pt x="963" y="1028"/>
                  </a:cubicBezTo>
                  <a:cubicBezTo>
                    <a:pt x="1096" y="1052"/>
                    <a:pt x="1226" y="1064"/>
                    <a:pt x="1347" y="1064"/>
                  </a:cubicBezTo>
                  <a:cubicBezTo>
                    <a:pt x="1687" y="1064"/>
                    <a:pt x="1960" y="973"/>
                    <a:pt x="2062" y="819"/>
                  </a:cubicBezTo>
                  <a:cubicBezTo>
                    <a:pt x="2083" y="788"/>
                    <a:pt x="2096" y="758"/>
                    <a:pt x="2102" y="723"/>
                  </a:cubicBezTo>
                  <a:cubicBezTo>
                    <a:pt x="2152" y="450"/>
                    <a:pt x="1724" y="142"/>
                    <a:pt x="1146" y="36"/>
                  </a:cubicBezTo>
                  <a:cubicBezTo>
                    <a:pt x="1012" y="12"/>
                    <a:pt x="882" y="0"/>
                    <a:pt x="76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2801661" y="4478349"/>
              <a:ext cx="210378" cy="103928"/>
            </a:xfrm>
            <a:custGeom>
              <a:avLst/>
              <a:gdLst/>
              <a:ahLst/>
              <a:cxnLst/>
              <a:rect l="l" t="t" r="r" b="b"/>
              <a:pathLst>
                <a:path w="2668" h="1318" extrusionOk="0">
                  <a:moveTo>
                    <a:pt x="944" y="0"/>
                  </a:moveTo>
                  <a:cubicBezTo>
                    <a:pt x="442" y="0"/>
                    <a:pt x="56" y="160"/>
                    <a:pt x="8" y="421"/>
                  </a:cubicBezTo>
                  <a:cubicBezTo>
                    <a:pt x="0" y="463"/>
                    <a:pt x="1" y="505"/>
                    <a:pt x="12" y="549"/>
                  </a:cubicBezTo>
                  <a:cubicBezTo>
                    <a:pt x="80" y="851"/>
                    <a:pt x="566" y="1158"/>
                    <a:pt x="1194" y="1272"/>
                  </a:cubicBezTo>
                  <a:cubicBezTo>
                    <a:pt x="1360" y="1303"/>
                    <a:pt x="1521" y="1317"/>
                    <a:pt x="1672" y="1317"/>
                  </a:cubicBezTo>
                  <a:cubicBezTo>
                    <a:pt x="2093" y="1317"/>
                    <a:pt x="2432" y="1204"/>
                    <a:pt x="2558" y="1014"/>
                  </a:cubicBezTo>
                  <a:cubicBezTo>
                    <a:pt x="2583" y="978"/>
                    <a:pt x="2599" y="938"/>
                    <a:pt x="2606" y="896"/>
                  </a:cubicBezTo>
                  <a:cubicBezTo>
                    <a:pt x="2668" y="556"/>
                    <a:pt x="2138" y="175"/>
                    <a:pt x="1420" y="44"/>
                  </a:cubicBezTo>
                  <a:cubicBezTo>
                    <a:pt x="1255" y="14"/>
                    <a:pt x="1094" y="0"/>
                    <a:pt x="94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2855360" y="4501059"/>
              <a:ext cx="154945" cy="81139"/>
            </a:xfrm>
            <a:custGeom>
              <a:avLst/>
              <a:gdLst/>
              <a:ahLst/>
              <a:cxnLst/>
              <a:rect l="l" t="t" r="r" b="b"/>
              <a:pathLst>
                <a:path w="1965" h="1029" extrusionOk="0">
                  <a:moveTo>
                    <a:pt x="1460" y="0"/>
                  </a:moveTo>
                  <a:cubicBezTo>
                    <a:pt x="1345" y="251"/>
                    <a:pt x="995" y="864"/>
                    <a:pt x="324" y="864"/>
                  </a:cubicBezTo>
                  <a:cubicBezTo>
                    <a:pt x="267" y="864"/>
                    <a:pt x="207" y="860"/>
                    <a:pt x="145" y="850"/>
                  </a:cubicBezTo>
                  <a:cubicBezTo>
                    <a:pt x="89" y="841"/>
                    <a:pt x="41" y="836"/>
                    <a:pt x="1" y="835"/>
                  </a:cubicBezTo>
                  <a:lnTo>
                    <a:pt x="1" y="835"/>
                  </a:lnTo>
                  <a:cubicBezTo>
                    <a:pt x="154" y="897"/>
                    <a:pt x="328" y="949"/>
                    <a:pt x="515" y="983"/>
                  </a:cubicBezTo>
                  <a:cubicBezTo>
                    <a:pt x="681" y="1014"/>
                    <a:pt x="841" y="1028"/>
                    <a:pt x="992" y="1028"/>
                  </a:cubicBezTo>
                  <a:cubicBezTo>
                    <a:pt x="1412" y="1028"/>
                    <a:pt x="1751" y="915"/>
                    <a:pt x="1877" y="725"/>
                  </a:cubicBezTo>
                  <a:cubicBezTo>
                    <a:pt x="1902" y="690"/>
                    <a:pt x="1918" y="650"/>
                    <a:pt x="1925" y="608"/>
                  </a:cubicBezTo>
                  <a:cubicBezTo>
                    <a:pt x="1964" y="399"/>
                    <a:pt x="1776" y="174"/>
                    <a:pt x="1460" y="0"/>
                  </a:cubicBezTo>
                  <a:close/>
                </a:path>
              </a:pathLst>
            </a:custGeom>
            <a:solidFill>
              <a:srgbClr val="F3F3F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825396" y="4552787"/>
              <a:ext cx="145325" cy="35799"/>
            </a:xfrm>
            <a:custGeom>
              <a:avLst/>
              <a:gdLst/>
              <a:ahLst/>
              <a:cxnLst/>
              <a:rect l="l" t="t" r="r" b="b"/>
              <a:pathLst>
                <a:path w="1843" h="454" extrusionOk="0">
                  <a:moveTo>
                    <a:pt x="0" y="1"/>
                  </a:moveTo>
                  <a:cubicBezTo>
                    <a:pt x="119" y="113"/>
                    <a:pt x="258" y="202"/>
                    <a:pt x="405" y="271"/>
                  </a:cubicBezTo>
                  <a:cubicBezTo>
                    <a:pt x="554" y="343"/>
                    <a:pt x="713" y="390"/>
                    <a:pt x="875" y="421"/>
                  </a:cubicBezTo>
                  <a:cubicBezTo>
                    <a:pt x="989" y="442"/>
                    <a:pt x="1106" y="453"/>
                    <a:pt x="1222" y="453"/>
                  </a:cubicBezTo>
                  <a:cubicBezTo>
                    <a:pt x="1271" y="453"/>
                    <a:pt x="1319" y="451"/>
                    <a:pt x="1367" y="447"/>
                  </a:cubicBezTo>
                  <a:cubicBezTo>
                    <a:pt x="1529" y="435"/>
                    <a:pt x="1692" y="401"/>
                    <a:pt x="1843" y="339"/>
                  </a:cubicBezTo>
                  <a:cubicBezTo>
                    <a:pt x="1680" y="339"/>
                    <a:pt x="1522" y="338"/>
                    <a:pt x="1365" y="327"/>
                  </a:cubicBezTo>
                  <a:cubicBezTo>
                    <a:pt x="1210" y="316"/>
                    <a:pt x="1055" y="298"/>
                    <a:pt x="903" y="270"/>
                  </a:cubicBezTo>
                  <a:cubicBezTo>
                    <a:pt x="750" y="242"/>
                    <a:pt x="600" y="205"/>
                    <a:pt x="450" y="159"/>
                  </a:cubicBezTo>
                  <a:cubicBezTo>
                    <a:pt x="300" y="113"/>
                    <a:pt x="152" y="5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2810414" y="4430485"/>
              <a:ext cx="208486" cy="103928"/>
            </a:xfrm>
            <a:custGeom>
              <a:avLst/>
              <a:gdLst/>
              <a:ahLst/>
              <a:cxnLst/>
              <a:rect l="l" t="t" r="r" b="b"/>
              <a:pathLst>
                <a:path w="2644" h="1318" extrusionOk="0">
                  <a:moveTo>
                    <a:pt x="943" y="1"/>
                  </a:moveTo>
                  <a:cubicBezTo>
                    <a:pt x="441" y="1"/>
                    <a:pt x="56" y="161"/>
                    <a:pt x="8" y="421"/>
                  </a:cubicBezTo>
                  <a:cubicBezTo>
                    <a:pt x="1" y="463"/>
                    <a:pt x="2" y="507"/>
                    <a:pt x="12" y="549"/>
                  </a:cubicBezTo>
                  <a:cubicBezTo>
                    <a:pt x="62" y="762"/>
                    <a:pt x="315" y="977"/>
                    <a:pt x="681" y="1125"/>
                  </a:cubicBezTo>
                  <a:cubicBezTo>
                    <a:pt x="835" y="1188"/>
                    <a:pt x="1009" y="1239"/>
                    <a:pt x="1195" y="1274"/>
                  </a:cubicBezTo>
                  <a:cubicBezTo>
                    <a:pt x="1360" y="1304"/>
                    <a:pt x="1521" y="1318"/>
                    <a:pt x="1671" y="1318"/>
                  </a:cubicBezTo>
                  <a:cubicBezTo>
                    <a:pt x="2092" y="1318"/>
                    <a:pt x="2431" y="1206"/>
                    <a:pt x="2557" y="1015"/>
                  </a:cubicBezTo>
                  <a:cubicBezTo>
                    <a:pt x="2581" y="979"/>
                    <a:pt x="2598" y="940"/>
                    <a:pt x="2606" y="897"/>
                  </a:cubicBezTo>
                  <a:cubicBezTo>
                    <a:pt x="2644" y="689"/>
                    <a:pt x="2458" y="462"/>
                    <a:pt x="2140" y="291"/>
                  </a:cubicBezTo>
                  <a:cubicBezTo>
                    <a:pt x="1942" y="182"/>
                    <a:pt x="1695" y="95"/>
                    <a:pt x="1420" y="46"/>
                  </a:cubicBezTo>
                  <a:cubicBezTo>
                    <a:pt x="1254" y="15"/>
                    <a:pt x="1093" y="1"/>
                    <a:pt x="94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2864113" y="4453274"/>
              <a:ext cx="154787" cy="81139"/>
            </a:xfrm>
            <a:custGeom>
              <a:avLst/>
              <a:gdLst/>
              <a:ahLst/>
              <a:cxnLst/>
              <a:rect l="l" t="t" r="r" b="b"/>
              <a:pathLst>
                <a:path w="1963" h="1029" extrusionOk="0">
                  <a:moveTo>
                    <a:pt x="1459" y="0"/>
                  </a:moveTo>
                  <a:cubicBezTo>
                    <a:pt x="1343" y="252"/>
                    <a:pt x="994" y="865"/>
                    <a:pt x="323" y="865"/>
                  </a:cubicBezTo>
                  <a:cubicBezTo>
                    <a:pt x="266" y="865"/>
                    <a:pt x="206" y="861"/>
                    <a:pt x="145" y="852"/>
                  </a:cubicBezTo>
                  <a:cubicBezTo>
                    <a:pt x="88" y="842"/>
                    <a:pt x="39" y="837"/>
                    <a:pt x="0" y="836"/>
                  </a:cubicBezTo>
                  <a:lnTo>
                    <a:pt x="0" y="836"/>
                  </a:lnTo>
                  <a:cubicBezTo>
                    <a:pt x="154" y="899"/>
                    <a:pt x="328" y="950"/>
                    <a:pt x="514" y="985"/>
                  </a:cubicBezTo>
                  <a:cubicBezTo>
                    <a:pt x="679" y="1015"/>
                    <a:pt x="840" y="1029"/>
                    <a:pt x="990" y="1029"/>
                  </a:cubicBezTo>
                  <a:cubicBezTo>
                    <a:pt x="1411" y="1029"/>
                    <a:pt x="1750" y="917"/>
                    <a:pt x="1876" y="726"/>
                  </a:cubicBezTo>
                  <a:cubicBezTo>
                    <a:pt x="1900" y="690"/>
                    <a:pt x="1917" y="651"/>
                    <a:pt x="1925" y="608"/>
                  </a:cubicBezTo>
                  <a:cubicBezTo>
                    <a:pt x="1963" y="400"/>
                    <a:pt x="1777" y="173"/>
                    <a:pt x="1459" y="0"/>
                  </a:cubicBezTo>
                  <a:close/>
                </a:path>
              </a:pathLst>
            </a:custGeom>
            <a:solidFill>
              <a:srgbClr val="F3F3F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2833518" y="4508471"/>
              <a:ext cx="145404" cy="35720"/>
            </a:xfrm>
            <a:custGeom>
              <a:avLst/>
              <a:gdLst/>
              <a:ahLst/>
              <a:cxnLst/>
              <a:rect l="l" t="t" r="r" b="b"/>
              <a:pathLst>
                <a:path w="1844" h="453" extrusionOk="0">
                  <a:moveTo>
                    <a:pt x="1" y="0"/>
                  </a:moveTo>
                  <a:lnTo>
                    <a:pt x="1" y="0"/>
                  </a:lnTo>
                  <a:cubicBezTo>
                    <a:pt x="119" y="112"/>
                    <a:pt x="258" y="202"/>
                    <a:pt x="406" y="270"/>
                  </a:cubicBezTo>
                  <a:cubicBezTo>
                    <a:pt x="554" y="342"/>
                    <a:pt x="714" y="389"/>
                    <a:pt x="875" y="421"/>
                  </a:cubicBezTo>
                  <a:cubicBezTo>
                    <a:pt x="990" y="441"/>
                    <a:pt x="1107" y="452"/>
                    <a:pt x="1223" y="452"/>
                  </a:cubicBezTo>
                  <a:cubicBezTo>
                    <a:pt x="1271" y="452"/>
                    <a:pt x="1319" y="450"/>
                    <a:pt x="1368" y="446"/>
                  </a:cubicBezTo>
                  <a:cubicBezTo>
                    <a:pt x="1530" y="434"/>
                    <a:pt x="1693" y="400"/>
                    <a:pt x="1843" y="338"/>
                  </a:cubicBezTo>
                  <a:cubicBezTo>
                    <a:pt x="1681" y="338"/>
                    <a:pt x="1522" y="337"/>
                    <a:pt x="1366" y="327"/>
                  </a:cubicBezTo>
                  <a:cubicBezTo>
                    <a:pt x="1210" y="315"/>
                    <a:pt x="1055" y="297"/>
                    <a:pt x="903" y="269"/>
                  </a:cubicBezTo>
                  <a:cubicBezTo>
                    <a:pt x="752" y="242"/>
                    <a:pt x="600" y="204"/>
                    <a:pt x="451" y="159"/>
                  </a:cubicBezTo>
                  <a:cubicBezTo>
                    <a:pt x="301" y="113"/>
                    <a:pt x="153" y="5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2717446" y="3841057"/>
              <a:ext cx="516720" cy="651558"/>
            </a:xfrm>
            <a:custGeom>
              <a:avLst/>
              <a:gdLst/>
              <a:ahLst/>
              <a:cxnLst/>
              <a:rect l="l" t="t" r="r" b="b"/>
              <a:pathLst>
                <a:path w="6553" h="8263" extrusionOk="0">
                  <a:moveTo>
                    <a:pt x="1219" y="0"/>
                  </a:moveTo>
                  <a:cubicBezTo>
                    <a:pt x="1190" y="999"/>
                    <a:pt x="1191" y="1750"/>
                    <a:pt x="988" y="2729"/>
                  </a:cubicBezTo>
                  <a:cubicBezTo>
                    <a:pt x="479" y="5184"/>
                    <a:pt x="0" y="7800"/>
                    <a:pt x="2474" y="8199"/>
                  </a:cubicBezTo>
                  <a:cubicBezTo>
                    <a:pt x="2682" y="8242"/>
                    <a:pt x="2875" y="8262"/>
                    <a:pt x="3055" y="8262"/>
                  </a:cubicBezTo>
                  <a:cubicBezTo>
                    <a:pt x="5008" y="8262"/>
                    <a:pt x="5441" y="5877"/>
                    <a:pt x="5802" y="3612"/>
                  </a:cubicBezTo>
                  <a:cubicBezTo>
                    <a:pt x="5959" y="2622"/>
                    <a:pt x="6226" y="1921"/>
                    <a:pt x="6553" y="976"/>
                  </a:cubicBezTo>
                  <a:lnTo>
                    <a:pt x="3909" y="492"/>
                  </a:lnTo>
                  <a:lnTo>
                    <a:pt x="3863" y="483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748750" y="3845630"/>
              <a:ext cx="459395" cy="608347"/>
            </a:xfrm>
            <a:custGeom>
              <a:avLst/>
              <a:gdLst/>
              <a:ahLst/>
              <a:cxnLst/>
              <a:rect l="l" t="t" r="r" b="b"/>
              <a:pathLst>
                <a:path w="5826" h="7715" extrusionOk="0">
                  <a:moveTo>
                    <a:pt x="1154" y="1"/>
                  </a:moveTo>
                  <a:cubicBezTo>
                    <a:pt x="1142" y="432"/>
                    <a:pt x="1115" y="929"/>
                    <a:pt x="1069" y="1422"/>
                  </a:cubicBezTo>
                  <a:cubicBezTo>
                    <a:pt x="1020" y="1929"/>
                    <a:pt x="954" y="2436"/>
                    <a:pt x="865" y="2870"/>
                  </a:cubicBezTo>
                  <a:cubicBezTo>
                    <a:pt x="418" y="5018"/>
                    <a:pt x="0" y="7310"/>
                    <a:pt x="2166" y="7659"/>
                  </a:cubicBezTo>
                  <a:cubicBezTo>
                    <a:pt x="2348" y="7697"/>
                    <a:pt x="2517" y="7714"/>
                    <a:pt x="2675" y="7714"/>
                  </a:cubicBezTo>
                  <a:cubicBezTo>
                    <a:pt x="4386" y="7714"/>
                    <a:pt x="4765" y="5625"/>
                    <a:pt x="5080" y="3642"/>
                  </a:cubicBezTo>
                  <a:cubicBezTo>
                    <a:pt x="5149" y="3205"/>
                    <a:pt x="5267" y="2707"/>
                    <a:pt x="5403" y="2216"/>
                  </a:cubicBezTo>
                  <a:cubicBezTo>
                    <a:pt x="5534" y="1738"/>
                    <a:pt x="5684" y="1266"/>
                    <a:pt x="5825" y="855"/>
                  </a:cubicBezTo>
                  <a:lnTo>
                    <a:pt x="11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2832887" y="3845788"/>
              <a:ext cx="375180" cy="213848"/>
            </a:xfrm>
            <a:custGeom>
              <a:avLst/>
              <a:gdLst/>
              <a:ahLst/>
              <a:cxnLst/>
              <a:rect l="l" t="t" r="r" b="b"/>
              <a:pathLst>
                <a:path w="4758" h="2712" extrusionOk="0">
                  <a:moveTo>
                    <a:pt x="86" y="1"/>
                  </a:moveTo>
                  <a:cubicBezTo>
                    <a:pt x="74" y="431"/>
                    <a:pt x="46" y="928"/>
                    <a:pt x="0" y="1421"/>
                  </a:cubicBezTo>
                  <a:cubicBezTo>
                    <a:pt x="138" y="1930"/>
                    <a:pt x="960" y="2442"/>
                    <a:pt x="2018" y="2635"/>
                  </a:cubicBezTo>
                  <a:cubicBezTo>
                    <a:pt x="2301" y="2687"/>
                    <a:pt x="2576" y="2711"/>
                    <a:pt x="2833" y="2711"/>
                  </a:cubicBezTo>
                  <a:cubicBezTo>
                    <a:pt x="3538" y="2711"/>
                    <a:pt x="4108" y="2527"/>
                    <a:pt x="4336" y="2214"/>
                  </a:cubicBezTo>
                  <a:cubicBezTo>
                    <a:pt x="4467" y="1736"/>
                    <a:pt x="4617" y="1262"/>
                    <a:pt x="4757" y="855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2832887" y="3845788"/>
              <a:ext cx="375180" cy="213848"/>
            </a:xfrm>
            <a:custGeom>
              <a:avLst/>
              <a:gdLst/>
              <a:ahLst/>
              <a:cxnLst/>
              <a:rect l="l" t="t" r="r" b="b"/>
              <a:pathLst>
                <a:path w="4758" h="2712" extrusionOk="0">
                  <a:moveTo>
                    <a:pt x="86" y="1"/>
                  </a:moveTo>
                  <a:cubicBezTo>
                    <a:pt x="74" y="431"/>
                    <a:pt x="46" y="928"/>
                    <a:pt x="0" y="1421"/>
                  </a:cubicBezTo>
                  <a:cubicBezTo>
                    <a:pt x="138" y="1930"/>
                    <a:pt x="960" y="2442"/>
                    <a:pt x="2018" y="2635"/>
                  </a:cubicBezTo>
                  <a:cubicBezTo>
                    <a:pt x="2301" y="2687"/>
                    <a:pt x="2576" y="2711"/>
                    <a:pt x="2833" y="2711"/>
                  </a:cubicBezTo>
                  <a:cubicBezTo>
                    <a:pt x="3538" y="2711"/>
                    <a:pt x="4108" y="2527"/>
                    <a:pt x="4336" y="2214"/>
                  </a:cubicBezTo>
                  <a:cubicBezTo>
                    <a:pt x="4467" y="1736"/>
                    <a:pt x="4617" y="1262"/>
                    <a:pt x="4757" y="855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2748908" y="4072491"/>
              <a:ext cx="400492" cy="381646"/>
            </a:xfrm>
            <a:custGeom>
              <a:avLst/>
              <a:gdLst/>
              <a:ahLst/>
              <a:cxnLst/>
              <a:rect l="l" t="t" r="r" b="b"/>
              <a:pathLst>
                <a:path w="5079" h="4840" extrusionOk="0">
                  <a:moveTo>
                    <a:pt x="861" y="1"/>
                  </a:moveTo>
                  <a:lnTo>
                    <a:pt x="861" y="1"/>
                  </a:lnTo>
                  <a:cubicBezTo>
                    <a:pt x="416" y="2148"/>
                    <a:pt x="0" y="4434"/>
                    <a:pt x="2164" y="4784"/>
                  </a:cubicBezTo>
                  <a:cubicBezTo>
                    <a:pt x="2345" y="4821"/>
                    <a:pt x="2514" y="4839"/>
                    <a:pt x="2672" y="4839"/>
                  </a:cubicBezTo>
                  <a:cubicBezTo>
                    <a:pt x="4382" y="4839"/>
                    <a:pt x="4762" y="2755"/>
                    <a:pt x="5078" y="773"/>
                  </a:cubicBezTo>
                  <a:lnTo>
                    <a:pt x="5078" y="773"/>
                  </a:lnTo>
                  <a:cubicBezTo>
                    <a:pt x="4984" y="1184"/>
                    <a:pt x="4365" y="1435"/>
                    <a:pt x="3564" y="1435"/>
                  </a:cubicBezTo>
                  <a:cubicBezTo>
                    <a:pt x="3320" y="1435"/>
                    <a:pt x="3059" y="1412"/>
                    <a:pt x="2791" y="1363"/>
                  </a:cubicBezTo>
                  <a:cubicBezTo>
                    <a:pt x="1641" y="1152"/>
                    <a:pt x="786" y="545"/>
                    <a:pt x="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2782815" y="4242341"/>
              <a:ext cx="331575" cy="211640"/>
            </a:xfrm>
            <a:custGeom>
              <a:avLst/>
              <a:gdLst/>
              <a:ahLst/>
              <a:cxnLst/>
              <a:rect l="l" t="t" r="r" b="b"/>
              <a:pathLst>
                <a:path w="4205" h="2684" extrusionOk="0">
                  <a:moveTo>
                    <a:pt x="87" y="1"/>
                  </a:moveTo>
                  <a:lnTo>
                    <a:pt x="87" y="1"/>
                  </a:lnTo>
                  <a:cubicBezTo>
                    <a:pt x="1" y="1323"/>
                    <a:pt x="306" y="2398"/>
                    <a:pt x="1734" y="2628"/>
                  </a:cubicBezTo>
                  <a:cubicBezTo>
                    <a:pt x="1916" y="2666"/>
                    <a:pt x="2086" y="2683"/>
                    <a:pt x="2244" y="2683"/>
                  </a:cubicBezTo>
                  <a:cubicBezTo>
                    <a:pt x="3317" y="2683"/>
                    <a:pt x="3866" y="1860"/>
                    <a:pt x="4204" y="756"/>
                  </a:cubicBezTo>
                  <a:lnTo>
                    <a:pt x="4204" y="756"/>
                  </a:lnTo>
                  <a:cubicBezTo>
                    <a:pt x="4022" y="1083"/>
                    <a:pt x="3462" y="1278"/>
                    <a:pt x="2761" y="1278"/>
                  </a:cubicBezTo>
                  <a:cubicBezTo>
                    <a:pt x="2519" y="1278"/>
                    <a:pt x="2260" y="1255"/>
                    <a:pt x="1994" y="1206"/>
                  </a:cubicBezTo>
                  <a:cubicBezTo>
                    <a:pt x="956" y="1016"/>
                    <a:pt x="160" y="499"/>
                    <a:pt x="87" y="1"/>
                  </a:cubicBezTo>
                  <a:close/>
                </a:path>
              </a:pathLst>
            </a:custGeom>
            <a:solidFill>
              <a:srgbClr val="EDD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2838091" y="3966276"/>
              <a:ext cx="352234" cy="487703"/>
            </a:xfrm>
            <a:custGeom>
              <a:avLst/>
              <a:gdLst/>
              <a:ahLst/>
              <a:cxnLst/>
              <a:rect l="l" t="t" r="r" b="b"/>
              <a:pathLst>
                <a:path w="4467" h="6185" extrusionOk="0">
                  <a:moveTo>
                    <a:pt x="4171" y="1"/>
                  </a:moveTo>
                  <a:cubicBezTo>
                    <a:pt x="3639" y="1"/>
                    <a:pt x="2560" y="134"/>
                    <a:pt x="2448" y="1196"/>
                  </a:cubicBezTo>
                  <a:cubicBezTo>
                    <a:pt x="2327" y="2363"/>
                    <a:pt x="2164" y="5597"/>
                    <a:pt x="1" y="5684"/>
                  </a:cubicBezTo>
                  <a:cubicBezTo>
                    <a:pt x="251" y="5903"/>
                    <a:pt x="587" y="6058"/>
                    <a:pt x="1033" y="6129"/>
                  </a:cubicBezTo>
                  <a:cubicBezTo>
                    <a:pt x="1215" y="6167"/>
                    <a:pt x="1384" y="6184"/>
                    <a:pt x="1542" y="6184"/>
                  </a:cubicBezTo>
                  <a:cubicBezTo>
                    <a:pt x="3253" y="6184"/>
                    <a:pt x="3632" y="4095"/>
                    <a:pt x="3947" y="2112"/>
                  </a:cubicBezTo>
                  <a:cubicBezTo>
                    <a:pt x="4016" y="1675"/>
                    <a:pt x="4134" y="1177"/>
                    <a:pt x="4270" y="686"/>
                  </a:cubicBezTo>
                  <a:cubicBezTo>
                    <a:pt x="4332" y="460"/>
                    <a:pt x="4399" y="235"/>
                    <a:pt x="4466" y="16"/>
                  </a:cubicBezTo>
                  <a:cubicBezTo>
                    <a:pt x="4466" y="16"/>
                    <a:pt x="4349" y="1"/>
                    <a:pt x="4171" y="1"/>
                  </a:cubicBezTo>
                  <a:close/>
                </a:path>
              </a:pathLst>
            </a:custGeom>
            <a:solidFill>
              <a:srgbClr val="F3F3F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2820586" y="4051201"/>
              <a:ext cx="43763" cy="172766"/>
            </a:xfrm>
            <a:custGeom>
              <a:avLst/>
              <a:gdLst/>
              <a:ahLst/>
              <a:cxnLst/>
              <a:rect l="l" t="t" r="r" b="b"/>
              <a:pathLst>
                <a:path w="555" h="2191" extrusionOk="0">
                  <a:moveTo>
                    <a:pt x="513" y="1"/>
                  </a:moveTo>
                  <a:cubicBezTo>
                    <a:pt x="488" y="190"/>
                    <a:pt x="457" y="375"/>
                    <a:pt x="422" y="559"/>
                  </a:cubicBezTo>
                  <a:cubicBezTo>
                    <a:pt x="387" y="743"/>
                    <a:pt x="351" y="925"/>
                    <a:pt x="305" y="1106"/>
                  </a:cubicBezTo>
                  <a:cubicBezTo>
                    <a:pt x="283" y="1196"/>
                    <a:pt x="262" y="1287"/>
                    <a:pt x="236" y="1377"/>
                  </a:cubicBezTo>
                  <a:lnTo>
                    <a:pt x="200" y="1512"/>
                  </a:lnTo>
                  <a:cubicBezTo>
                    <a:pt x="186" y="1557"/>
                    <a:pt x="174" y="1602"/>
                    <a:pt x="160" y="1647"/>
                  </a:cubicBezTo>
                  <a:cubicBezTo>
                    <a:pt x="110" y="1827"/>
                    <a:pt x="51" y="2005"/>
                    <a:pt x="1" y="2190"/>
                  </a:cubicBezTo>
                  <a:cubicBezTo>
                    <a:pt x="109" y="2032"/>
                    <a:pt x="201" y="1863"/>
                    <a:pt x="274" y="1686"/>
                  </a:cubicBezTo>
                  <a:cubicBezTo>
                    <a:pt x="353" y="1511"/>
                    <a:pt x="407" y="1327"/>
                    <a:pt x="456" y="1142"/>
                  </a:cubicBezTo>
                  <a:cubicBezTo>
                    <a:pt x="501" y="954"/>
                    <a:pt x="532" y="765"/>
                    <a:pt x="543" y="574"/>
                  </a:cubicBezTo>
                  <a:cubicBezTo>
                    <a:pt x="554" y="383"/>
                    <a:pt x="552" y="189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2823188" y="4451460"/>
              <a:ext cx="185619" cy="50308"/>
            </a:xfrm>
            <a:custGeom>
              <a:avLst/>
              <a:gdLst/>
              <a:ahLst/>
              <a:cxnLst/>
              <a:rect l="l" t="t" r="r" b="b"/>
              <a:pathLst>
                <a:path w="2354" h="638" extrusionOk="0">
                  <a:moveTo>
                    <a:pt x="1" y="1"/>
                  </a:moveTo>
                  <a:lnTo>
                    <a:pt x="1" y="1"/>
                  </a:lnTo>
                  <a:cubicBezTo>
                    <a:pt x="141" y="159"/>
                    <a:pt x="313" y="288"/>
                    <a:pt x="500" y="391"/>
                  </a:cubicBezTo>
                  <a:cubicBezTo>
                    <a:pt x="593" y="443"/>
                    <a:pt x="693" y="484"/>
                    <a:pt x="794" y="522"/>
                  </a:cubicBezTo>
                  <a:cubicBezTo>
                    <a:pt x="896" y="557"/>
                    <a:pt x="1001" y="583"/>
                    <a:pt x="1106" y="604"/>
                  </a:cubicBezTo>
                  <a:cubicBezTo>
                    <a:pt x="1212" y="622"/>
                    <a:pt x="1319" y="634"/>
                    <a:pt x="1427" y="637"/>
                  </a:cubicBezTo>
                  <a:cubicBezTo>
                    <a:pt x="1534" y="637"/>
                    <a:pt x="1642" y="635"/>
                    <a:pt x="1748" y="620"/>
                  </a:cubicBezTo>
                  <a:cubicBezTo>
                    <a:pt x="1960" y="592"/>
                    <a:pt x="2168" y="530"/>
                    <a:pt x="2354" y="432"/>
                  </a:cubicBezTo>
                  <a:lnTo>
                    <a:pt x="2354" y="432"/>
                  </a:lnTo>
                  <a:cubicBezTo>
                    <a:pt x="2147" y="470"/>
                    <a:pt x="1943" y="495"/>
                    <a:pt x="1739" y="500"/>
                  </a:cubicBezTo>
                  <a:cubicBezTo>
                    <a:pt x="1720" y="500"/>
                    <a:pt x="1701" y="501"/>
                    <a:pt x="1683" y="501"/>
                  </a:cubicBezTo>
                  <a:cubicBezTo>
                    <a:pt x="1497" y="501"/>
                    <a:pt x="1315" y="486"/>
                    <a:pt x="1134" y="452"/>
                  </a:cubicBezTo>
                  <a:cubicBezTo>
                    <a:pt x="936" y="416"/>
                    <a:pt x="741" y="358"/>
                    <a:pt x="552" y="282"/>
                  </a:cubicBezTo>
                  <a:cubicBezTo>
                    <a:pt x="364" y="205"/>
                    <a:pt x="182" y="10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2811281" y="3768433"/>
              <a:ext cx="435502" cy="215110"/>
            </a:xfrm>
            <a:custGeom>
              <a:avLst/>
              <a:gdLst/>
              <a:ahLst/>
              <a:cxnLst/>
              <a:rect l="l" t="t" r="r" b="b"/>
              <a:pathLst>
                <a:path w="5523" h="2728" extrusionOk="0">
                  <a:moveTo>
                    <a:pt x="1950" y="0"/>
                  </a:moveTo>
                  <a:cubicBezTo>
                    <a:pt x="911" y="0"/>
                    <a:pt x="115" y="331"/>
                    <a:pt x="15" y="871"/>
                  </a:cubicBezTo>
                  <a:cubicBezTo>
                    <a:pt x="0" y="958"/>
                    <a:pt x="2" y="1048"/>
                    <a:pt x="23" y="1136"/>
                  </a:cubicBezTo>
                  <a:cubicBezTo>
                    <a:pt x="166" y="1761"/>
                    <a:pt x="1172" y="2397"/>
                    <a:pt x="2472" y="2635"/>
                  </a:cubicBezTo>
                  <a:cubicBezTo>
                    <a:pt x="2814" y="2698"/>
                    <a:pt x="3147" y="2727"/>
                    <a:pt x="3457" y="2727"/>
                  </a:cubicBezTo>
                  <a:cubicBezTo>
                    <a:pt x="4329" y="2727"/>
                    <a:pt x="5031" y="2494"/>
                    <a:pt x="5293" y="2100"/>
                  </a:cubicBezTo>
                  <a:cubicBezTo>
                    <a:pt x="5344" y="2023"/>
                    <a:pt x="5379" y="1941"/>
                    <a:pt x="5394" y="1854"/>
                  </a:cubicBezTo>
                  <a:cubicBezTo>
                    <a:pt x="5522" y="1153"/>
                    <a:pt x="4422" y="363"/>
                    <a:pt x="2938" y="93"/>
                  </a:cubicBezTo>
                  <a:cubicBezTo>
                    <a:pt x="2595" y="30"/>
                    <a:pt x="2262" y="0"/>
                    <a:pt x="195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2848578" y="3685637"/>
              <a:ext cx="353496" cy="261317"/>
            </a:xfrm>
            <a:custGeom>
              <a:avLst/>
              <a:gdLst/>
              <a:ahLst/>
              <a:cxnLst/>
              <a:rect l="l" t="t" r="r" b="b"/>
              <a:pathLst>
                <a:path w="4483" h="3314" extrusionOk="0">
                  <a:moveTo>
                    <a:pt x="2184" y="1"/>
                  </a:moveTo>
                  <a:cubicBezTo>
                    <a:pt x="2135" y="1"/>
                    <a:pt x="2104" y="20"/>
                    <a:pt x="2137" y="84"/>
                  </a:cubicBezTo>
                  <a:cubicBezTo>
                    <a:pt x="2269" y="337"/>
                    <a:pt x="1995" y="633"/>
                    <a:pt x="1991" y="633"/>
                  </a:cubicBezTo>
                  <a:cubicBezTo>
                    <a:pt x="1991" y="633"/>
                    <a:pt x="1991" y="633"/>
                    <a:pt x="1991" y="633"/>
                  </a:cubicBezTo>
                  <a:lnTo>
                    <a:pt x="1991" y="633"/>
                  </a:lnTo>
                  <a:cubicBezTo>
                    <a:pt x="973" y="707"/>
                    <a:pt x="599" y="1380"/>
                    <a:pt x="598" y="1388"/>
                  </a:cubicBezTo>
                  <a:cubicBezTo>
                    <a:pt x="177" y="1484"/>
                    <a:pt x="4" y="1942"/>
                    <a:pt x="4" y="1942"/>
                  </a:cubicBezTo>
                  <a:lnTo>
                    <a:pt x="11" y="1948"/>
                  </a:lnTo>
                  <a:cubicBezTo>
                    <a:pt x="8" y="1953"/>
                    <a:pt x="5" y="1958"/>
                    <a:pt x="1" y="1962"/>
                  </a:cubicBezTo>
                  <a:cubicBezTo>
                    <a:pt x="93" y="2366"/>
                    <a:pt x="610" y="2776"/>
                    <a:pt x="1336" y="3036"/>
                  </a:cubicBezTo>
                  <a:cubicBezTo>
                    <a:pt x="1565" y="3118"/>
                    <a:pt x="1816" y="3188"/>
                    <a:pt x="2081" y="3235"/>
                  </a:cubicBezTo>
                  <a:cubicBezTo>
                    <a:pt x="2348" y="3283"/>
                    <a:pt x="2610" y="3309"/>
                    <a:pt x="2856" y="3313"/>
                  </a:cubicBezTo>
                  <a:cubicBezTo>
                    <a:pt x="2876" y="3313"/>
                    <a:pt x="2897" y="3313"/>
                    <a:pt x="2917" y="3313"/>
                  </a:cubicBezTo>
                  <a:cubicBezTo>
                    <a:pt x="3658" y="3313"/>
                    <a:pt x="4253" y="3115"/>
                    <a:pt x="4476" y="2781"/>
                  </a:cubicBezTo>
                  <a:cubicBezTo>
                    <a:pt x="4475" y="2779"/>
                    <a:pt x="4475" y="2776"/>
                    <a:pt x="4474" y="2771"/>
                  </a:cubicBezTo>
                  <a:lnTo>
                    <a:pt x="4480" y="2771"/>
                  </a:lnTo>
                  <a:cubicBezTo>
                    <a:pt x="4480" y="2771"/>
                    <a:pt x="4482" y="2282"/>
                    <a:pt x="4123" y="2040"/>
                  </a:cubicBezTo>
                  <a:cubicBezTo>
                    <a:pt x="4123" y="2040"/>
                    <a:pt x="4042" y="1436"/>
                    <a:pt x="3381" y="996"/>
                  </a:cubicBezTo>
                  <a:cubicBezTo>
                    <a:pt x="3305" y="945"/>
                    <a:pt x="3211" y="914"/>
                    <a:pt x="3137" y="860"/>
                  </a:cubicBezTo>
                  <a:cubicBezTo>
                    <a:pt x="3048" y="791"/>
                    <a:pt x="3034" y="622"/>
                    <a:pt x="2971" y="519"/>
                  </a:cubicBezTo>
                  <a:cubicBezTo>
                    <a:pt x="2834" y="294"/>
                    <a:pt x="2599" y="147"/>
                    <a:pt x="2387" y="50"/>
                  </a:cubicBezTo>
                  <a:cubicBezTo>
                    <a:pt x="2370" y="42"/>
                    <a:pt x="2257" y="1"/>
                    <a:pt x="2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2848500" y="3685479"/>
              <a:ext cx="353496" cy="261554"/>
            </a:xfrm>
            <a:custGeom>
              <a:avLst/>
              <a:gdLst/>
              <a:ahLst/>
              <a:cxnLst/>
              <a:rect l="l" t="t" r="r" b="b"/>
              <a:pathLst>
                <a:path w="4483" h="3317" extrusionOk="0">
                  <a:moveTo>
                    <a:pt x="2180" y="1"/>
                  </a:moveTo>
                  <a:cubicBezTo>
                    <a:pt x="2175" y="1"/>
                    <a:pt x="2171" y="2"/>
                    <a:pt x="2168" y="2"/>
                  </a:cubicBezTo>
                  <a:cubicBezTo>
                    <a:pt x="2137" y="6"/>
                    <a:pt x="2118" y="20"/>
                    <a:pt x="2125" y="55"/>
                  </a:cubicBezTo>
                  <a:lnTo>
                    <a:pt x="2125" y="56"/>
                  </a:lnTo>
                  <a:cubicBezTo>
                    <a:pt x="2128" y="63"/>
                    <a:pt x="2133" y="76"/>
                    <a:pt x="2137" y="83"/>
                  </a:cubicBezTo>
                  <a:cubicBezTo>
                    <a:pt x="2144" y="100"/>
                    <a:pt x="2151" y="115"/>
                    <a:pt x="2156" y="131"/>
                  </a:cubicBezTo>
                  <a:lnTo>
                    <a:pt x="2156" y="132"/>
                  </a:lnTo>
                  <a:cubicBezTo>
                    <a:pt x="2236" y="374"/>
                    <a:pt x="1994" y="635"/>
                    <a:pt x="1991" y="635"/>
                  </a:cubicBezTo>
                  <a:cubicBezTo>
                    <a:pt x="1991" y="635"/>
                    <a:pt x="1991" y="635"/>
                    <a:pt x="1991" y="635"/>
                  </a:cubicBezTo>
                  <a:lnTo>
                    <a:pt x="1991" y="635"/>
                  </a:lnTo>
                  <a:cubicBezTo>
                    <a:pt x="1805" y="649"/>
                    <a:pt x="1638" y="683"/>
                    <a:pt x="1494" y="729"/>
                  </a:cubicBezTo>
                  <a:cubicBezTo>
                    <a:pt x="1482" y="732"/>
                    <a:pt x="1470" y="736"/>
                    <a:pt x="1460" y="740"/>
                  </a:cubicBezTo>
                  <a:cubicBezTo>
                    <a:pt x="1452" y="744"/>
                    <a:pt x="1441" y="747"/>
                    <a:pt x="1432" y="751"/>
                  </a:cubicBezTo>
                  <a:cubicBezTo>
                    <a:pt x="1421" y="755"/>
                    <a:pt x="1408" y="758"/>
                    <a:pt x="1396" y="763"/>
                  </a:cubicBezTo>
                  <a:cubicBezTo>
                    <a:pt x="1380" y="770"/>
                    <a:pt x="1363" y="776"/>
                    <a:pt x="1347" y="782"/>
                  </a:cubicBezTo>
                  <a:cubicBezTo>
                    <a:pt x="1324" y="792"/>
                    <a:pt x="1300" y="802"/>
                    <a:pt x="1276" y="813"/>
                  </a:cubicBezTo>
                  <a:cubicBezTo>
                    <a:pt x="1181" y="858"/>
                    <a:pt x="1096" y="906"/>
                    <a:pt x="1023" y="956"/>
                  </a:cubicBezTo>
                  <a:lnTo>
                    <a:pt x="980" y="987"/>
                  </a:lnTo>
                  <a:cubicBezTo>
                    <a:pt x="712" y="1182"/>
                    <a:pt x="599" y="1387"/>
                    <a:pt x="598" y="1391"/>
                  </a:cubicBezTo>
                  <a:cubicBezTo>
                    <a:pt x="178" y="1487"/>
                    <a:pt x="4" y="1945"/>
                    <a:pt x="4" y="1945"/>
                  </a:cubicBezTo>
                  <a:lnTo>
                    <a:pt x="11" y="1952"/>
                  </a:lnTo>
                  <a:cubicBezTo>
                    <a:pt x="7" y="1955"/>
                    <a:pt x="5" y="1960"/>
                    <a:pt x="1" y="1965"/>
                  </a:cubicBezTo>
                  <a:cubicBezTo>
                    <a:pt x="57" y="2211"/>
                    <a:pt x="268" y="2456"/>
                    <a:pt x="588" y="2671"/>
                  </a:cubicBezTo>
                  <a:cubicBezTo>
                    <a:pt x="797" y="2811"/>
                    <a:pt x="1051" y="2936"/>
                    <a:pt x="1337" y="3039"/>
                  </a:cubicBezTo>
                  <a:cubicBezTo>
                    <a:pt x="1566" y="3121"/>
                    <a:pt x="1817" y="3190"/>
                    <a:pt x="2082" y="3238"/>
                  </a:cubicBezTo>
                  <a:cubicBezTo>
                    <a:pt x="2349" y="3287"/>
                    <a:pt x="2611" y="3313"/>
                    <a:pt x="2857" y="3316"/>
                  </a:cubicBezTo>
                  <a:cubicBezTo>
                    <a:pt x="2879" y="3316"/>
                    <a:pt x="2901" y="3316"/>
                    <a:pt x="2923" y="3316"/>
                  </a:cubicBezTo>
                  <a:cubicBezTo>
                    <a:pt x="3662" y="3316"/>
                    <a:pt x="4255" y="3118"/>
                    <a:pt x="4477" y="2784"/>
                  </a:cubicBezTo>
                  <a:cubicBezTo>
                    <a:pt x="4476" y="2781"/>
                    <a:pt x="4476" y="2778"/>
                    <a:pt x="4475" y="2776"/>
                  </a:cubicBezTo>
                  <a:lnTo>
                    <a:pt x="4480" y="2771"/>
                  </a:lnTo>
                  <a:cubicBezTo>
                    <a:pt x="4480" y="2771"/>
                    <a:pt x="4482" y="2281"/>
                    <a:pt x="4123" y="2040"/>
                  </a:cubicBezTo>
                  <a:cubicBezTo>
                    <a:pt x="4123" y="2040"/>
                    <a:pt x="4110" y="1947"/>
                    <a:pt x="4054" y="1804"/>
                  </a:cubicBezTo>
                  <a:cubicBezTo>
                    <a:pt x="4047" y="1784"/>
                    <a:pt x="4037" y="1763"/>
                    <a:pt x="4027" y="1740"/>
                  </a:cubicBezTo>
                  <a:cubicBezTo>
                    <a:pt x="4011" y="1703"/>
                    <a:pt x="3991" y="1665"/>
                    <a:pt x="3970" y="1624"/>
                  </a:cubicBezTo>
                  <a:cubicBezTo>
                    <a:pt x="3862" y="1428"/>
                    <a:pt x="3682" y="1195"/>
                    <a:pt x="3381" y="995"/>
                  </a:cubicBezTo>
                  <a:cubicBezTo>
                    <a:pt x="3305" y="944"/>
                    <a:pt x="3210" y="914"/>
                    <a:pt x="3137" y="858"/>
                  </a:cubicBezTo>
                  <a:cubicBezTo>
                    <a:pt x="3046" y="788"/>
                    <a:pt x="3034" y="620"/>
                    <a:pt x="2971" y="517"/>
                  </a:cubicBezTo>
                  <a:cubicBezTo>
                    <a:pt x="2948" y="482"/>
                    <a:pt x="2923" y="448"/>
                    <a:pt x="2895" y="414"/>
                  </a:cubicBezTo>
                  <a:cubicBezTo>
                    <a:pt x="2872" y="387"/>
                    <a:pt x="2849" y="362"/>
                    <a:pt x="2824" y="337"/>
                  </a:cubicBezTo>
                  <a:cubicBezTo>
                    <a:pt x="2789" y="302"/>
                    <a:pt x="2752" y="272"/>
                    <a:pt x="2713" y="243"/>
                  </a:cubicBezTo>
                  <a:cubicBezTo>
                    <a:pt x="2705" y="236"/>
                    <a:pt x="2697" y="230"/>
                    <a:pt x="2688" y="224"/>
                  </a:cubicBezTo>
                  <a:lnTo>
                    <a:pt x="2650" y="197"/>
                  </a:lnTo>
                  <a:cubicBezTo>
                    <a:pt x="2637" y="188"/>
                    <a:pt x="2624" y="180"/>
                    <a:pt x="2611" y="171"/>
                  </a:cubicBezTo>
                  <a:cubicBezTo>
                    <a:pt x="2555" y="137"/>
                    <a:pt x="2497" y="105"/>
                    <a:pt x="2441" y="76"/>
                  </a:cubicBezTo>
                  <a:cubicBezTo>
                    <a:pt x="2437" y="75"/>
                    <a:pt x="2434" y="72"/>
                    <a:pt x="2430" y="71"/>
                  </a:cubicBezTo>
                  <a:lnTo>
                    <a:pt x="2415" y="64"/>
                  </a:lnTo>
                  <a:cubicBezTo>
                    <a:pt x="2415" y="64"/>
                    <a:pt x="2414" y="62"/>
                    <a:pt x="2411" y="62"/>
                  </a:cubicBezTo>
                  <a:cubicBezTo>
                    <a:pt x="2403" y="57"/>
                    <a:pt x="2395" y="54"/>
                    <a:pt x="2386" y="50"/>
                  </a:cubicBezTo>
                  <a:cubicBezTo>
                    <a:pt x="2378" y="46"/>
                    <a:pt x="2343" y="31"/>
                    <a:pt x="2302" y="20"/>
                  </a:cubicBezTo>
                  <a:lnTo>
                    <a:pt x="2301" y="20"/>
                  </a:lnTo>
                  <a:cubicBezTo>
                    <a:pt x="2291" y="17"/>
                    <a:pt x="2282" y="15"/>
                    <a:pt x="2271" y="12"/>
                  </a:cubicBezTo>
                  <a:cubicBezTo>
                    <a:pt x="2251" y="9"/>
                    <a:pt x="2229" y="5"/>
                    <a:pt x="2210" y="2"/>
                  </a:cubicBezTo>
                  <a:cubicBezTo>
                    <a:pt x="2205" y="2"/>
                    <a:pt x="2201" y="1"/>
                    <a:pt x="2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2897310" y="3685637"/>
              <a:ext cx="269124" cy="154787"/>
            </a:xfrm>
            <a:custGeom>
              <a:avLst/>
              <a:gdLst/>
              <a:ahLst/>
              <a:cxnLst/>
              <a:rect l="l" t="t" r="r" b="b"/>
              <a:pathLst>
                <a:path w="3413" h="1963" extrusionOk="0">
                  <a:moveTo>
                    <a:pt x="1569" y="1"/>
                  </a:moveTo>
                  <a:cubicBezTo>
                    <a:pt x="1524" y="2"/>
                    <a:pt x="1501" y="19"/>
                    <a:pt x="1508" y="54"/>
                  </a:cubicBezTo>
                  <a:lnTo>
                    <a:pt x="1508" y="55"/>
                  </a:lnTo>
                  <a:cubicBezTo>
                    <a:pt x="1510" y="63"/>
                    <a:pt x="1515" y="75"/>
                    <a:pt x="1519" y="84"/>
                  </a:cubicBezTo>
                  <a:cubicBezTo>
                    <a:pt x="1526" y="99"/>
                    <a:pt x="1534" y="114"/>
                    <a:pt x="1539" y="130"/>
                  </a:cubicBezTo>
                  <a:lnTo>
                    <a:pt x="1539" y="131"/>
                  </a:lnTo>
                  <a:cubicBezTo>
                    <a:pt x="1582" y="274"/>
                    <a:pt x="1503" y="474"/>
                    <a:pt x="1376" y="545"/>
                  </a:cubicBezTo>
                  <a:cubicBezTo>
                    <a:pt x="1217" y="635"/>
                    <a:pt x="1037" y="677"/>
                    <a:pt x="876" y="728"/>
                  </a:cubicBezTo>
                  <a:cubicBezTo>
                    <a:pt x="864" y="732"/>
                    <a:pt x="853" y="735"/>
                    <a:pt x="843" y="739"/>
                  </a:cubicBezTo>
                  <a:cubicBezTo>
                    <a:pt x="839" y="740"/>
                    <a:pt x="835" y="742"/>
                    <a:pt x="830" y="743"/>
                  </a:cubicBezTo>
                  <a:cubicBezTo>
                    <a:pt x="825" y="745"/>
                    <a:pt x="819" y="746"/>
                    <a:pt x="814" y="749"/>
                  </a:cubicBezTo>
                  <a:cubicBezTo>
                    <a:pt x="803" y="753"/>
                    <a:pt x="790" y="756"/>
                    <a:pt x="778" y="761"/>
                  </a:cubicBezTo>
                  <a:cubicBezTo>
                    <a:pt x="762" y="768"/>
                    <a:pt x="746" y="774"/>
                    <a:pt x="730" y="780"/>
                  </a:cubicBezTo>
                  <a:cubicBezTo>
                    <a:pt x="706" y="790"/>
                    <a:pt x="682" y="800"/>
                    <a:pt x="659" y="811"/>
                  </a:cubicBezTo>
                  <a:cubicBezTo>
                    <a:pt x="570" y="851"/>
                    <a:pt x="485" y="899"/>
                    <a:pt x="405" y="954"/>
                  </a:cubicBezTo>
                  <a:lnTo>
                    <a:pt x="363" y="985"/>
                  </a:lnTo>
                  <a:cubicBezTo>
                    <a:pt x="0" y="1255"/>
                    <a:pt x="264" y="1663"/>
                    <a:pt x="638" y="1663"/>
                  </a:cubicBezTo>
                  <a:cubicBezTo>
                    <a:pt x="669" y="1663"/>
                    <a:pt x="701" y="1660"/>
                    <a:pt x="733" y="1654"/>
                  </a:cubicBezTo>
                  <a:cubicBezTo>
                    <a:pt x="932" y="1617"/>
                    <a:pt x="1122" y="1523"/>
                    <a:pt x="1234" y="1354"/>
                  </a:cubicBezTo>
                  <a:cubicBezTo>
                    <a:pt x="1292" y="1266"/>
                    <a:pt x="1360" y="1218"/>
                    <a:pt x="1421" y="1218"/>
                  </a:cubicBezTo>
                  <a:cubicBezTo>
                    <a:pt x="1481" y="1218"/>
                    <a:pt x="1536" y="1263"/>
                    <a:pt x="1572" y="1359"/>
                  </a:cubicBezTo>
                  <a:cubicBezTo>
                    <a:pt x="1634" y="1521"/>
                    <a:pt x="1638" y="1710"/>
                    <a:pt x="1751" y="1840"/>
                  </a:cubicBezTo>
                  <a:cubicBezTo>
                    <a:pt x="1819" y="1919"/>
                    <a:pt x="1923" y="1963"/>
                    <a:pt x="2026" y="1963"/>
                  </a:cubicBezTo>
                  <a:cubicBezTo>
                    <a:pt x="2068" y="1963"/>
                    <a:pt x="2110" y="1956"/>
                    <a:pt x="2150" y="1941"/>
                  </a:cubicBezTo>
                  <a:cubicBezTo>
                    <a:pt x="2296" y="1884"/>
                    <a:pt x="2357" y="1759"/>
                    <a:pt x="2393" y="1628"/>
                  </a:cubicBezTo>
                  <a:cubicBezTo>
                    <a:pt x="2442" y="1446"/>
                    <a:pt x="2445" y="1255"/>
                    <a:pt x="2557" y="1224"/>
                  </a:cubicBezTo>
                  <a:cubicBezTo>
                    <a:pt x="2568" y="1221"/>
                    <a:pt x="2580" y="1220"/>
                    <a:pt x="2590" y="1220"/>
                  </a:cubicBezTo>
                  <a:cubicBezTo>
                    <a:pt x="2665" y="1220"/>
                    <a:pt x="2720" y="1293"/>
                    <a:pt x="2754" y="1369"/>
                  </a:cubicBezTo>
                  <a:cubicBezTo>
                    <a:pt x="2835" y="1546"/>
                    <a:pt x="2871" y="1808"/>
                    <a:pt x="3066" y="1914"/>
                  </a:cubicBezTo>
                  <a:cubicBezTo>
                    <a:pt x="3111" y="1938"/>
                    <a:pt x="3156" y="1949"/>
                    <a:pt x="3197" y="1949"/>
                  </a:cubicBezTo>
                  <a:cubicBezTo>
                    <a:pt x="3312" y="1949"/>
                    <a:pt x="3404" y="1866"/>
                    <a:pt x="3409" y="1741"/>
                  </a:cubicBezTo>
                  <a:cubicBezTo>
                    <a:pt x="3412" y="1681"/>
                    <a:pt x="3393" y="1609"/>
                    <a:pt x="3347" y="1533"/>
                  </a:cubicBezTo>
                  <a:cubicBezTo>
                    <a:pt x="3146" y="1205"/>
                    <a:pt x="2908" y="969"/>
                    <a:pt x="2550" y="819"/>
                  </a:cubicBezTo>
                  <a:cubicBezTo>
                    <a:pt x="2445" y="775"/>
                    <a:pt x="2416" y="621"/>
                    <a:pt x="2353" y="518"/>
                  </a:cubicBezTo>
                  <a:cubicBezTo>
                    <a:pt x="2330" y="483"/>
                    <a:pt x="2306" y="448"/>
                    <a:pt x="2277" y="415"/>
                  </a:cubicBezTo>
                  <a:cubicBezTo>
                    <a:pt x="2255" y="389"/>
                    <a:pt x="2231" y="364"/>
                    <a:pt x="2206" y="338"/>
                  </a:cubicBezTo>
                  <a:cubicBezTo>
                    <a:pt x="2170" y="305"/>
                    <a:pt x="2134" y="273"/>
                    <a:pt x="2096" y="243"/>
                  </a:cubicBezTo>
                  <a:cubicBezTo>
                    <a:pt x="2087" y="237"/>
                    <a:pt x="2079" y="231"/>
                    <a:pt x="2071" y="224"/>
                  </a:cubicBezTo>
                  <a:lnTo>
                    <a:pt x="2032" y="197"/>
                  </a:lnTo>
                  <a:cubicBezTo>
                    <a:pt x="2020" y="188"/>
                    <a:pt x="2006" y="181"/>
                    <a:pt x="1994" y="172"/>
                  </a:cubicBezTo>
                  <a:cubicBezTo>
                    <a:pt x="1992" y="172"/>
                    <a:pt x="1991" y="171"/>
                    <a:pt x="1991" y="171"/>
                  </a:cubicBezTo>
                  <a:cubicBezTo>
                    <a:pt x="1934" y="134"/>
                    <a:pt x="1877" y="103"/>
                    <a:pt x="1823" y="77"/>
                  </a:cubicBezTo>
                  <a:cubicBezTo>
                    <a:pt x="1822" y="75"/>
                    <a:pt x="1821" y="75"/>
                    <a:pt x="1820" y="74"/>
                  </a:cubicBezTo>
                  <a:lnTo>
                    <a:pt x="1797" y="63"/>
                  </a:lnTo>
                  <a:cubicBezTo>
                    <a:pt x="1797" y="63"/>
                    <a:pt x="1796" y="62"/>
                    <a:pt x="1795" y="62"/>
                  </a:cubicBezTo>
                  <a:cubicBezTo>
                    <a:pt x="1755" y="44"/>
                    <a:pt x="1718" y="29"/>
                    <a:pt x="1683" y="19"/>
                  </a:cubicBezTo>
                  <a:cubicBezTo>
                    <a:pt x="1673" y="17"/>
                    <a:pt x="1664" y="14"/>
                    <a:pt x="1653" y="12"/>
                  </a:cubicBezTo>
                  <a:cubicBezTo>
                    <a:pt x="1632" y="7"/>
                    <a:pt x="1611" y="3"/>
                    <a:pt x="1592" y="2"/>
                  </a:cubicBezTo>
                  <a:cubicBezTo>
                    <a:pt x="1587" y="2"/>
                    <a:pt x="1583" y="1"/>
                    <a:pt x="1580" y="1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3035382" y="3777816"/>
              <a:ext cx="18925" cy="17505"/>
            </a:xfrm>
            <a:custGeom>
              <a:avLst/>
              <a:gdLst/>
              <a:ahLst/>
              <a:cxnLst/>
              <a:rect l="l" t="t" r="r" b="b"/>
              <a:pathLst>
                <a:path w="240" h="222" extrusionOk="0">
                  <a:moveTo>
                    <a:pt x="119" y="1"/>
                  </a:moveTo>
                  <a:cubicBezTo>
                    <a:pt x="67" y="1"/>
                    <a:pt x="23" y="38"/>
                    <a:pt x="13" y="91"/>
                  </a:cubicBezTo>
                  <a:cubicBezTo>
                    <a:pt x="1" y="152"/>
                    <a:pt x="40" y="208"/>
                    <a:pt x="101" y="219"/>
                  </a:cubicBezTo>
                  <a:cubicBezTo>
                    <a:pt x="108" y="220"/>
                    <a:pt x="114" y="221"/>
                    <a:pt x="121" y="221"/>
                  </a:cubicBezTo>
                  <a:cubicBezTo>
                    <a:pt x="173" y="221"/>
                    <a:pt x="219" y="184"/>
                    <a:pt x="229" y="131"/>
                  </a:cubicBezTo>
                  <a:cubicBezTo>
                    <a:pt x="240" y="71"/>
                    <a:pt x="200" y="14"/>
                    <a:pt x="141" y="3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rgbClr val="55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3029468" y="3700540"/>
              <a:ext cx="18925" cy="17348"/>
            </a:xfrm>
            <a:custGeom>
              <a:avLst/>
              <a:gdLst/>
              <a:ahLst/>
              <a:cxnLst/>
              <a:rect l="l" t="t" r="r" b="b"/>
              <a:pathLst>
                <a:path w="240" h="220" extrusionOk="0">
                  <a:moveTo>
                    <a:pt x="119" y="0"/>
                  </a:moveTo>
                  <a:cubicBezTo>
                    <a:pt x="67" y="0"/>
                    <a:pt x="22" y="37"/>
                    <a:pt x="12" y="90"/>
                  </a:cubicBezTo>
                  <a:cubicBezTo>
                    <a:pt x="1" y="150"/>
                    <a:pt x="40" y="207"/>
                    <a:pt x="100" y="218"/>
                  </a:cubicBezTo>
                  <a:cubicBezTo>
                    <a:pt x="107" y="219"/>
                    <a:pt x="114" y="220"/>
                    <a:pt x="121" y="220"/>
                  </a:cubicBezTo>
                  <a:cubicBezTo>
                    <a:pt x="172" y="220"/>
                    <a:pt x="218" y="183"/>
                    <a:pt x="228" y="130"/>
                  </a:cubicBezTo>
                  <a:cubicBezTo>
                    <a:pt x="239" y="70"/>
                    <a:pt x="200" y="13"/>
                    <a:pt x="140" y="2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rgbClr val="55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2949589" y="3756447"/>
              <a:ext cx="18846" cy="17426"/>
            </a:xfrm>
            <a:custGeom>
              <a:avLst/>
              <a:gdLst/>
              <a:ahLst/>
              <a:cxnLst/>
              <a:rect l="l" t="t" r="r" b="b"/>
              <a:pathLst>
                <a:path w="239" h="221" extrusionOk="0">
                  <a:moveTo>
                    <a:pt x="118" y="1"/>
                  </a:moveTo>
                  <a:cubicBezTo>
                    <a:pt x="67" y="1"/>
                    <a:pt x="22" y="38"/>
                    <a:pt x="12" y="91"/>
                  </a:cubicBezTo>
                  <a:cubicBezTo>
                    <a:pt x="1" y="150"/>
                    <a:pt x="40" y="208"/>
                    <a:pt x="100" y="219"/>
                  </a:cubicBezTo>
                  <a:cubicBezTo>
                    <a:pt x="107" y="220"/>
                    <a:pt x="114" y="221"/>
                    <a:pt x="121" y="221"/>
                  </a:cubicBezTo>
                  <a:cubicBezTo>
                    <a:pt x="173" y="221"/>
                    <a:pt x="218" y="184"/>
                    <a:pt x="228" y="131"/>
                  </a:cubicBezTo>
                  <a:cubicBezTo>
                    <a:pt x="238" y="71"/>
                    <a:pt x="198" y="14"/>
                    <a:pt x="140" y="3"/>
                  </a:cubicBezTo>
                  <a:cubicBezTo>
                    <a:pt x="133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rgbClr val="55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2944148" y="3788856"/>
              <a:ext cx="14588" cy="13405"/>
            </a:xfrm>
            <a:custGeom>
              <a:avLst/>
              <a:gdLst/>
              <a:ahLst/>
              <a:cxnLst/>
              <a:rect l="l" t="t" r="r" b="b"/>
              <a:pathLst>
                <a:path w="185" h="170" extrusionOk="0">
                  <a:moveTo>
                    <a:pt x="91" y="1"/>
                  </a:moveTo>
                  <a:cubicBezTo>
                    <a:pt x="52" y="1"/>
                    <a:pt x="18" y="29"/>
                    <a:pt x="10" y="70"/>
                  </a:cubicBezTo>
                  <a:cubicBezTo>
                    <a:pt x="0" y="116"/>
                    <a:pt x="31" y="160"/>
                    <a:pt x="77" y="168"/>
                  </a:cubicBezTo>
                  <a:cubicBezTo>
                    <a:pt x="83" y="169"/>
                    <a:pt x="88" y="170"/>
                    <a:pt x="93" y="170"/>
                  </a:cubicBezTo>
                  <a:cubicBezTo>
                    <a:pt x="133" y="170"/>
                    <a:pt x="168" y="141"/>
                    <a:pt x="175" y="101"/>
                  </a:cubicBezTo>
                  <a:cubicBezTo>
                    <a:pt x="184" y="55"/>
                    <a:pt x="154" y="10"/>
                    <a:pt x="108" y="2"/>
                  </a:cubicBezTo>
                  <a:cubicBezTo>
                    <a:pt x="102" y="1"/>
                    <a:pt x="97" y="1"/>
                    <a:pt x="91" y="1"/>
                  </a:cubicBezTo>
                  <a:close/>
                </a:path>
              </a:pathLst>
            </a:custGeom>
            <a:solidFill>
              <a:srgbClr val="55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3070787" y="3766856"/>
              <a:ext cx="14509" cy="13484"/>
            </a:xfrm>
            <a:custGeom>
              <a:avLst/>
              <a:gdLst/>
              <a:ahLst/>
              <a:cxnLst/>
              <a:rect l="l" t="t" r="r" b="b"/>
              <a:pathLst>
                <a:path w="184" h="171" extrusionOk="0">
                  <a:moveTo>
                    <a:pt x="93" y="1"/>
                  </a:moveTo>
                  <a:cubicBezTo>
                    <a:pt x="53" y="1"/>
                    <a:pt x="18" y="30"/>
                    <a:pt x="10" y="71"/>
                  </a:cubicBezTo>
                  <a:cubicBezTo>
                    <a:pt x="1" y="117"/>
                    <a:pt x="31" y="160"/>
                    <a:pt x="77" y="169"/>
                  </a:cubicBezTo>
                  <a:cubicBezTo>
                    <a:pt x="83" y="170"/>
                    <a:pt x="88" y="170"/>
                    <a:pt x="94" y="170"/>
                  </a:cubicBezTo>
                  <a:cubicBezTo>
                    <a:pt x="134" y="170"/>
                    <a:pt x="168" y="142"/>
                    <a:pt x="176" y="101"/>
                  </a:cubicBezTo>
                  <a:cubicBezTo>
                    <a:pt x="184" y="55"/>
                    <a:pt x="154" y="11"/>
                    <a:pt x="108" y="2"/>
                  </a:cubicBezTo>
                  <a:cubicBezTo>
                    <a:pt x="103" y="1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55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3029073" y="3743594"/>
              <a:ext cx="14430" cy="13405"/>
            </a:xfrm>
            <a:custGeom>
              <a:avLst/>
              <a:gdLst/>
              <a:ahLst/>
              <a:cxnLst/>
              <a:rect l="l" t="t" r="r" b="b"/>
              <a:pathLst>
                <a:path w="183" h="170" extrusionOk="0">
                  <a:moveTo>
                    <a:pt x="92" y="1"/>
                  </a:moveTo>
                  <a:cubicBezTo>
                    <a:pt x="52" y="1"/>
                    <a:pt x="17" y="29"/>
                    <a:pt x="9" y="70"/>
                  </a:cubicBezTo>
                  <a:cubicBezTo>
                    <a:pt x="1" y="116"/>
                    <a:pt x="31" y="159"/>
                    <a:pt x="77" y="168"/>
                  </a:cubicBezTo>
                  <a:cubicBezTo>
                    <a:pt x="83" y="169"/>
                    <a:pt x="88" y="170"/>
                    <a:pt x="94" y="170"/>
                  </a:cubicBezTo>
                  <a:cubicBezTo>
                    <a:pt x="133" y="170"/>
                    <a:pt x="168" y="141"/>
                    <a:pt x="176" y="101"/>
                  </a:cubicBezTo>
                  <a:cubicBezTo>
                    <a:pt x="183" y="55"/>
                    <a:pt x="152" y="10"/>
                    <a:pt x="108" y="2"/>
                  </a:cubicBezTo>
                  <a:cubicBezTo>
                    <a:pt x="103" y="1"/>
                    <a:pt x="97" y="1"/>
                    <a:pt x="92" y="1"/>
                  </a:cubicBezTo>
                  <a:close/>
                </a:path>
              </a:pathLst>
            </a:custGeom>
            <a:solidFill>
              <a:srgbClr val="55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056120" y="3813774"/>
              <a:ext cx="14588" cy="13405"/>
            </a:xfrm>
            <a:custGeom>
              <a:avLst/>
              <a:gdLst/>
              <a:ahLst/>
              <a:cxnLst/>
              <a:rect l="l" t="t" r="r" b="b"/>
              <a:pathLst>
                <a:path w="185" h="170" extrusionOk="0">
                  <a:moveTo>
                    <a:pt x="91" y="1"/>
                  </a:moveTo>
                  <a:cubicBezTo>
                    <a:pt x="51" y="1"/>
                    <a:pt x="17" y="30"/>
                    <a:pt x="9" y="70"/>
                  </a:cubicBezTo>
                  <a:cubicBezTo>
                    <a:pt x="1" y="116"/>
                    <a:pt x="31" y="159"/>
                    <a:pt x="77" y="168"/>
                  </a:cubicBezTo>
                  <a:cubicBezTo>
                    <a:pt x="83" y="169"/>
                    <a:pt x="88" y="170"/>
                    <a:pt x="94" y="170"/>
                  </a:cubicBezTo>
                  <a:cubicBezTo>
                    <a:pt x="133" y="170"/>
                    <a:pt x="167" y="141"/>
                    <a:pt x="175" y="101"/>
                  </a:cubicBezTo>
                  <a:cubicBezTo>
                    <a:pt x="185" y="54"/>
                    <a:pt x="154" y="10"/>
                    <a:pt x="108" y="3"/>
                  </a:cubicBezTo>
                  <a:cubicBezTo>
                    <a:pt x="102" y="1"/>
                    <a:pt x="97" y="1"/>
                    <a:pt x="91" y="1"/>
                  </a:cubicBezTo>
                  <a:close/>
                </a:path>
              </a:pathLst>
            </a:custGeom>
            <a:solidFill>
              <a:srgbClr val="55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3065267" y="3731766"/>
              <a:ext cx="10724" cy="9857"/>
            </a:xfrm>
            <a:custGeom>
              <a:avLst/>
              <a:gdLst/>
              <a:ahLst/>
              <a:cxnLst/>
              <a:rect l="l" t="t" r="r" b="b"/>
              <a:pathLst>
                <a:path w="136" h="125" extrusionOk="0">
                  <a:moveTo>
                    <a:pt x="68" y="1"/>
                  </a:moveTo>
                  <a:cubicBezTo>
                    <a:pt x="39" y="1"/>
                    <a:pt x="13" y="23"/>
                    <a:pt x="7" y="52"/>
                  </a:cubicBezTo>
                  <a:cubicBezTo>
                    <a:pt x="0" y="86"/>
                    <a:pt x="24" y="118"/>
                    <a:pt x="56" y="124"/>
                  </a:cubicBezTo>
                  <a:cubicBezTo>
                    <a:pt x="60" y="124"/>
                    <a:pt x="63" y="124"/>
                    <a:pt x="67" y="124"/>
                  </a:cubicBezTo>
                  <a:cubicBezTo>
                    <a:pt x="97" y="124"/>
                    <a:pt x="123" y="104"/>
                    <a:pt x="128" y="74"/>
                  </a:cubicBezTo>
                  <a:cubicBezTo>
                    <a:pt x="135" y="41"/>
                    <a:pt x="112" y="9"/>
                    <a:pt x="79" y="2"/>
                  </a:cubicBezTo>
                  <a:cubicBezTo>
                    <a:pt x="75" y="1"/>
                    <a:pt x="72" y="1"/>
                    <a:pt x="68" y="1"/>
                  </a:cubicBezTo>
                  <a:close/>
                </a:path>
              </a:pathLst>
            </a:custGeom>
            <a:solidFill>
              <a:srgbClr val="55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3117625" y="3776318"/>
              <a:ext cx="10566" cy="9778"/>
            </a:xfrm>
            <a:custGeom>
              <a:avLst/>
              <a:gdLst/>
              <a:ahLst/>
              <a:cxnLst/>
              <a:rect l="l" t="t" r="r" b="b"/>
              <a:pathLst>
                <a:path w="134" h="124" extrusionOk="0">
                  <a:moveTo>
                    <a:pt x="66" y="0"/>
                  </a:moveTo>
                  <a:cubicBezTo>
                    <a:pt x="38" y="0"/>
                    <a:pt x="13" y="22"/>
                    <a:pt x="6" y="51"/>
                  </a:cubicBezTo>
                  <a:cubicBezTo>
                    <a:pt x="0" y="85"/>
                    <a:pt x="24" y="116"/>
                    <a:pt x="56" y="122"/>
                  </a:cubicBezTo>
                  <a:cubicBezTo>
                    <a:pt x="60" y="123"/>
                    <a:pt x="64" y="124"/>
                    <a:pt x="68" y="124"/>
                  </a:cubicBezTo>
                  <a:cubicBezTo>
                    <a:pt x="97" y="124"/>
                    <a:pt x="123" y="102"/>
                    <a:pt x="128" y="73"/>
                  </a:cubicBezTo>
                  <a:cubicBezTo>
                    <a:pt x="133" y="40"/>
                    <a:pt x="112" y="8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55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2999267" y="3739730"/>
              <a:ext cx="10566" cy="9778"/>
            </a:xfrm>
            <a:custGeom>
              <a:avLst/>
              <a:gdLst/>
              <a:ahLst/>
              <a:cxnLst/>
              <a:rect l="l" t="t" r="r" b="b"/>
              <a:pathLst>
                <a:path w="134" h="124" extrusionOk="0">
                  <a:moveTo>
                    <a:pt x="67" y="0"/>
                  </a:moveTo>
                  <a:cubicBezTo>
                    <a:pt x="37" y="0"/>
                    <a:pt x="12" y="21"/>
                    <a:pt x="6" y="51"/>
                  </a:cubicBezTo>
                  <a:cubicBezTo>
                    <a:pt x="0" y="84"/>
                    <a:pt x="23" y="116"/>
                    <a:pt x="55" y="123"/>
                  </a:cubicBezTo>
                  <a:cubicBezTo>
                    <a:pt x="59" y="124"/>
                    <a:pt x="63" y="124"/>
                    <a:pt x="66" y="124"/>
                  </a:cubicBezTo>
                  <a:cubicBezTo>
                    <a:pt x="96" y="124"/>
                    <a:pt x="122" y="102"/>
                    <a:pt x="128" y="73"/>
                  </a:cubicBezTo>
                  <a:cubicBezTo>
                    <a:pt x="133" y="39"/>
                    <a:pt x="111" y="7"/>
                    <a:pt x="78" y="1"/>
                  </a:cubicBezTo>
                  <a:cubicBezTo>
                    <a:pt x="74" y="1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55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2981604" y="3772139"/>
              <a:ext cx="10566" cy="9857"/>
            </a:xfrm>
            <a:custGeom>
              <a:avLst/>
              <a:gdLst/>
              <a:ahLst/>
              <a:cxnLst/>
              <a:rect l="l" t="t" r="r" b="b"/>
              <a:pathLst>
                <a:path w="134" h="125" extrusionOk="0">
                  <a:moveTo>
                    <a:pt x="67" y="1"/>
                  </a:moveTo>
                  <a:cubicBezTo>
                    <a:pt x="38" y="1"/>
                    <a:pt x="12" y="22"/>
                    <a:pt x="6" y="52"/>
                  </a:cubicBezTo>
                  <a:cubicBezTo>
                    <a:pt x="0" y="85"/>
                    <a:pt x="23" y="117"/>
                    <a:pt x="56" y="123"/>
                  </a:cubicBezTo>
                  <a:cubicBezTo>
                    <a:pt x="60" y="124"/>
                    <a:pt x="64" y="124"/>
                    <a:pt x="67" y="124"/>
                  </a:cubicBezTo>
                  <a:cubicBezTo>
                    <a:pt x="96" y="124"/>
                    <a:pt x="123" y="103"/>
                    <a:pt x="128" y="73"/>
                  </a:cubicBezTo>
                  <a:cubicBezTo>
                    <a:pt x="133" y="40"/>
                    <a:pt x="112" y="7"/>
                    <a:pt x="78" y="2"/>
                  </a:cubicBezTo>
                  <a:cubicBezTo>
                    <a:pt x="74" y="1"/>
                    <a:pt x="71" y="1"/>
                    <a:pt x="67" y="1"/>
                  </a:cubicBezTo>
                  <a:close/>
                </a:path>
              </a:pathLst>
            </a:custGeom>
            <a:solidFill>
              <a:srgbClr val="55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2894865" y="3712447"/>
              <a:ext cx="307209" cy="234586"/>
            </a:xfrm>
            <a:custGeom>
              <a:avLst/>
              <a:gdLst/>
              <a:ahLst/>
              <a:cxnLst/>
              <a:rect l="l" t="t" r="r" b="b"/>
              <a:pathLst>
                <a:path w="3896" h="2975" extrusionOk="0">
                  <a:moveTo>
                    <a:pt x="2237" y="0"/>
                  </a:moveTo>
                  <a:cubicBezTo>
                    <a:pt x="2082" y="111"/>
                    <a:pt x="1501" y="579"/>
                    <a:pt x="2124" y="1035"/>
                  </a:cubicBezTo>
                  <a:cubicBezTo>
                    <a:pt x="2239" y="1119"/>
                    <a:pt x="2339" y="1205"/>
                    <a:pt x="2422" y="1290"/>
                  </a:cubicBezTo>
                  <a:cubicBezTo>
                    <a:pt x="2852" y="1725"/>
                    <a:pt x="2856" y="2133"/>
                    <a:pt x="2477" y="2157"/>
                  </a:cubicBezTo>
                  <a:cubicBezTo>
                    <a:pt x="2469" y="2158"/>
                    <a:pt x="2460" y="2158"/>
                    <a:pt x="2450" y="2158"/>
                  </a:cubicBezTo>
                  <a:cubicBezTo>
                    <a:pt x="2162" y="2158"/>
                    <a:pt x="1326" y="1932"/>
                    <a:pt x="711" y="1932"/>
                  </a:cubicBezTo>
                  <a:cubicBezTo>
                    <a:pt x="316" y="1932"/>
                    <a:pt x="12" y="2025"/>
                    <a:pt x="0" y="2329"/>
                  </a:cubicBezTo>
                  <a:cubicBezTo>
                    <a:pt x="209" y="2469"/>
                    <a:pt x="463" y="2594"/>
                    <a:pt x="749" y="2697"/>
                  </a:cubicBezTo>
                  <a:cubicBezTo>
                    <a:pt x="978" y="2779"/>
                    <a:pt x="1229" y="2848"/>
                    <a:pt x="1494" y="2896"/>
                  </a:cubicBezTo>
                  <a:cubicBezTo>
                    <a:pt x="1761" y="2945"/>
                    <a:pt x="2023" y="2971"/>
                    <a:pt x="2269" y="2974"/>
                  </a:cubicBezTo>
                  <a:cubicBezTo>
                    <a:pt x="2291" y="2974"/>
                    <a:pt x="2313" y="2974"/>
                    <a:pt x="2335" y="2974"/>
                  </a:cubicBezTo>
                  <a:cubicBezTo>
                    <a:pt x="3074" y="2974"/>
                    <a:pt x="3667" y="2776"/>
                    <a:pt x="3889" y="2442"/>
                  </a:cubicBezTo>
                  <a:cubicBezTo>
                    <a:pt x="3888" y="2439"/>
                    <a:pt x="3888" y="2436"/>
                    <a:pt x="3887" y="2434"/>
                  </a:cubicBezTo>
                  <a:lnTo>
                    <a:pt x="3887" y="2434"/>
                  </a:lnTo>
                  <a:lnTo>
                    <a:pt x="3893" y="2435"/>
                  </a:lnTo>
                  <a:cubicBezTo>
                    <a:pt x="3893" y="2435"/>
                    <a:pt x="3895" y="1944"/>
                    <a:pt x="3536" y="1703"/>
                  </a:cubicBezTo>
                  <a:cubicBezTo>
                    <a:pt x="3536" y="1703"/>
                    <a:pt x="3523" y="1610"/>
                    <a:pt x="3467" y="1468"/>
                  </a:cubicBezTo>
                  <a:cubicBezTo>
                    <a:pt x="3460" y="1447"/>
                    <a:pt x="3450" y="1426"/>
                    <a:pt x="3440" y="1403"/>
                  </a:cubicBezTo>
                  <a:cubicBezTo>
                    <a:pt x="3443" y="1344"/>
                    <a:pt x="3424" y="1272"/>
                    <a:pt x="3378" y="1196"/>
                  </a:cubicBezTo>
                  <a:cubicBezTo>
                    <a:pt x="3177" y="868"/>
                    <a:pt x="2939" y="631"/>
                    <a:pt x="2581" y="481"/>
                  </a:cubicBezTo>
                  <a:cubicBezTo>
                    <a:pt x="2476" y="438"/>
                    <a:pt x="2447" y="283"/>
                    <a:pt x="2384" y="180"/>
                  </a:cubicBezTo>
                  <a:cubicBezTo>
                    <a:pt x="2361" y="145"/>
                    <a:pt x="2336" y="111"/>
                    <a:pt x="2308" y="77"/>
                  </a:cubicBezTo>
                  <a:cubicBezTo>
                    <a:pt x="2285" y="50"/>
                    <a:pt x="2262" y="25"/>
                    <a:pt x="22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2891238" y="3813774"/>
              <a:ext cx="18688" cy="17426"/>
            </a:xfrm>
            <a:custGeom>
              <a:avLst/>
              <a:gdLst/>
              <a:ahLst/>
              <a:cxnLst/>
              <a:rect l="l" t="t" r="r" b="b"/>
              <a:pathLst>
                <a:path w="237" h="221" extrusionOk="0">
                  <a:moveTo>
                    <a:pt x="119" y="1"/>
                  </a:moveTo>
                  <a:cubicBezTo>
                    <a:pt x="66" y="1"/>
                    <a:pt x="20" y="37"/>
                    <a:pt x="10" y="91"/>
                  </a:cubicBezTo>
                  <a:cubicBezTo>
                    <a:pt x="0" y="150"/>
                    <a:pt x="38" y="207"/>
                    <a:pt x="98" y="218"/>
                  </a:cubicBezTo>
                  <a:cubicBezTo>
                    <a:pt x="105" y="220"/>
                    <a:pt x="111" y="220"/>
                    <a:pt x="118" y="220"/>
                  </a:cubicBezTo>
                  <a:cubicBezTo>
                    <a:pt x="170" y="220"/>
                    <a:pt x="216" y="183"/>
                    <a:pt x="226" y="130"/>
                  </a:cubicBezTo>
                  <a:cubicBezTo>
                    <a:pt x="236" y="70"/>
                    <a:pt x="199" y="14"/>
                    <a:pt x="138" y="3"/>
                  </a:cubicBezTo>
                  <a:cubicBezTo>
                    <a:pt x="132" y="1"/>
                    <a:pt x="125" y="1"/>
                    <a:pt x="119" y="1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3027733" y="3847365"/>
              <a:ext cx="18451" cy="17426"/>
            </a:xfrm>
            <a:custGeom>
              <a:avLst/>
              <a:gdLst/>
              <a:ahLst/>
              <a:cxnLst/>
              <a:rect l="l" t="t" r="r" b="b"/>
              <a:pathLst>
                <a:path w="234" h="221" extrusionOk="0">
                  <a:moveTo>
                    <a:pt x="117" y="0"/>
                  </a:moveTo>
                  <a:cubicBezTo>
                    <a:pt x="112" y="0"/>
                    <a:pt x="108" y="1"/>
                    <a:pt x="104" y="1"/>
                  </a:cubicBezTo>
                  <a:cubicBezTo>
                    <a:pt x="43" y="9"/>
                    <a:pt x="0" y="65"/>
                    <a:pt x="8" y="124"/>
                  </a:cubicBezTo>
                  <a:cubicBezTo>
                    <a:pt x="15" y="180"/>
                    <a:pt x="62" y="221"/>
                    <a:pt x="117" y="221"/>
                  </a:cubicBezTo>
                  <a:cubicBezTo>
                    <a:pt x="121" y="221"/>
                    <a:pt x="126" y="221"/>
                    <a:pt x="130" y="220"/>
                  </a:cubicBezTo>
                  <a:cubicBezTo>
                    <a:pt x="191" y="212"/>
                    <a:pt x="234" y="158"/>
                    <a:pt x="226" y="97"/>
                  </a:cubicBezTo>
                  <a:cubicBezTo>
                    <a:pt x="219" y="41"/>
                    <a:pt x="171" y="0"/>
                    <a:pt x="117" y="0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3133554" y="3849415"/>
              <a:ext cx="18846" cy="17348"/>
            </a:xfrm>
            <a:custGeom>
              <a:avLst/>
              <a:gdLst/>
              <a:ahLst/>
              <a:cxnLst/>
              <a:rect l="l" t="t" r="r" b="b"/>
              <a:pathLst>
                <a:path w="239" h="220" extrusionOk="0">
                  <a:moveTo>
                    <a:pt x="119" y="0"/>
                  </a:moveTo>
                  <a:cubicBezTo>
                    <a:pt x="67" y="0"/>
                    <a:pt x="21" y="36"/>
                    <a:pt x="11" y="90"/>
                  </a:cubicBezTo>
                  <a:cubicBezTo>
                    <a:pt x="1" y="150"/>
                    <a:pt x="39" y="206"/>
                    <a:pt x="99" y="218"/>
                  </a:cubicBezTo>
                  <a:cubicBezTo>
                    <a:pt x="106" y="219"/>
                    <a:pt x="112" y="219"/>
                    <a:pt x="119" y="219"/>
                  </a:cubicBezTo>
                  <a:cubicBezTo>
                    <a:pt x="171" y="219"/>
                    <a:pt x="217" y="183"/>
                    <a:pt x="227" y="130"/>
                  </a:cubicBezTo>
                  <a:cubicBezTo>
                    <a:pt x="238" y="69"/>
                    <a:pt x="198" y="13"/>
                    <a:pt x="139" y="2"/>
                  </a:cubicBezTo>
                  <a:cubicBezTo>
                    <a:pt x="132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3092944" y="3799817"/>
              <a:ext cx="14509" cy="13484"/>
            </a:xfrm>
            <a:custGeom>
              <a:avLst/>
              <a:gdLst/>
              <a:ahLst/>
              <a:cxnLst/>
              <a:rect l="l" t="t" r="r" b="b"/>
              <a:pathLst>
                <a:path w="184" h="171" extrusionOk="0">
                  <a:moveTo>
                    <a:pt x="91" y="1"/>
                  </a:moveTo>
                  <a:cubicBezTo>
                    <a:pt x="51" y="1"/>
                    <a:pt x="16" y="30"/>
                    <a:pt x="9" y="70"/>
                  </a:cubicBezTo>
                  <a:cubicBezTo>
                    <a:pt x="0" y="116"/>
                    <a:pt x="31" y="160"/>
                    <a:pt x="77" y="169"/>
                  </a:cubicBezTo>
                  <a:cubicBezTo>
                    <a:pt x="82" y="170"/>
                    <a:pt x="87" y="171"/>
                    <a:pt x="92" y="171"/>
                  </a:cubicBezTo>
                  <a:cubicBezTo>
                    <a:pt x="132" y="171"/>
                    <a:pt x="167" y="142"/>
                    <a:pt x="175" y="101"/>
                  </a:cubicBezTo>
                  <a:cubicBezTo>
                    <a:pt x="183" y="55"/>
                    <a:pt x="154" y="12"/>
                    <a:pt x="108" y="3"/>
                  </a:cubicBezTo>
                  <a:cubicBezTo>
                    <a:pt x="102" y="1"/>
                    <a:pt x="97" y="1"/>
                    <a:pt x="91" y="1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3120780" y="3885057"/>
              <a:ext cx="14509" cy="13484"/>
            </a:xfrm>
            <a:custGeom>
              <a:avLst/>
              <a:gdLst/>
              <a:ahLst/>
              <a:cxnLst/>
              <a:rect l="l" t="t" r="r" b="b"/>
              <a:pathLst>
                <a:path w="184" h="171" extrusionOk="0">
                  <a:moveTo>
                    <a:pt x="93" y="1"/>
                  </a:moveTo>
                  <a:cubicBezTo>
                    <a:pt x="52" y="1"/>
                    <a:pt x="17" y="30"/>
                    <a:pt x="9" y="71"/>
                  </a:cubicBezTo>
                  <a:cubicBezTo>
                    <a:pt x="0" y="117"/>
                    <a:pt x="31" y="160"/>
                    <a:pt x="77" y="169"/>
                  </a:cubicBezTo>
                  <a:cubicBezTo>
                    <a:pt x="82" y="170"/>
                    <a:pt x="88" y="170"/>
                    <a:pt x="93" y="170"/>
                  </a:cubicBezTo>
                  <a:cubicBezTo>
                    <a:pt x="133" y="170"/>
                    <a:pt x="167" y="142"/>
                    <a:pt x="175" y="101"/>
                  </a:cubicBezTo>
                  <a:cubicBezTo>
                    <a:pt x="183" y="55"/>
                    <a:pt x="154" y="11"/>
                    <a:pt x="108" y="2"/>
                  </a:cubicBezTo>
                  <a:cubicBezTo>
                    <a:pt x="102" y="1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912686" y="3849967"/>
              <a:ext cx="14509" cy="13484"/>
            </a:xfrm>
            <a:custGeom>
              <a:avLst/>
              <a:gdLst/>
              <a:ahLst/>
              <a:cxnLst/>
              <a:rect l="l" t="t" r="r" b="b"/>
              <a:pathLst>
                <a:path w="184" h="171" extrusionOk="0">
                  <a:moveTo>
                    <a:pt x="93" y="1"/>
                  </a:moveTo>
                  <a:cubicBezTo>
                    <a:pt x="53" y="1"/>
                    <a:pt x="18" y="29"/>
                    <a:pt x="9" y="70"/>
                  </a:cubicBezTo>
                  <a:cubicBezTo>
                    <a:pt x="0" y="117"/>
                    <a:pt x="31" y="159"/>
                    <a:pt x="77" y="169"/>
                  </a:cubicBezTo>
                  <a:cubicBezTo>
                    <a:pt x="83" y="170"/>
                    <a:pt x="88" y="170"/>
                    <a:pt x="93" y="170"/>
                  </a:cubicBezTo>
                  <a:cubicBezTo>
                    <a:pt x="133" y="170"/>
                    <a:pt x="168" y="142"/>
                    <a:pt x="175" y="101"/>
                  </a:cubicBezTo>
                  <a:cubicBezTo>
                    <a:pt x="183" y="55"/>
                    <a:pt x="154" y="11"/>
                    <a:pt x="108" y="2"/>
                  </a:cubicBezTo>
                  <a:cubicBezTo>
                    <a:pt x="103" y="1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3016457" y="3886161"/>
              <a:ext cx="14509" cy="13484"/>
            </a:xfrm>
            <a:custGeom>
              <a:avLst/>
              <a:gdLst/>
              <a:ahLst/>
              <a:cxnLst/>
              <a:rect l="l" t="t" r="r" b="b"/>
              <a:pathLst>
                <a:path w="184" h="171" extrusionOk="0">
                  <a:moveTo>
                    <a:pt x="91" y="1"/>
                  </a:moveTo>
                  <a:cubicBezTo>
                    <a:pt x="52" y="1"/>
                    <a:pt x="17" y="29"/>
                    <a:pt x="9" y="70"/>
                  </a:cubicBezTo>
                  <a:cubicBezTo>
                    <a:pt x="0" y="116"/>
                    <a:pt x="31" y="160"/>
                    <a:pt x="77" y="169"/>
                  </a:cubicBezTo>
                  <a:cubicBezTo>
                    <a:pt x="82" y="170"/>
                    <a:pt x="87" y="170"/>
                    <a:pt x="92" y="170"/>
                  </a:cubicBezTo>
                  <a:cubicBezTo>
                    <a:pt x="132" y="170"/>
                    <a:pt x="168" y="142"/>
                    <a:pt x="176" y="101"/>
                  </a:cubicBezTo>
                  <a:cubicBezTo>
                    <a:pt x="183" y="55"/>
                    <a:pt x="154" y="12"/>
                    <a:pt x="108" y="2"/>
                  </a:cubicBezTo>
                  <a:cubicBezTo>
                    <a:pt x="102" y="1"/>
                    <a:pt x="97" y="1"/>
                    <a:pt x="91" y="1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3084349" y="3860612"/>
              <a:ext cx="14430" cy="13405"/>
            </a:xfrm>
            <a:custGeom>
              <a:avLst/>
              <a:gdLst/>
              <a:ahLst/>
              <a:cxnLst/>
              <a:rect l="l" t="t" r="r" b="b"/>
              <a:pathLst>
                <a:path w="183" h="170" extrusionOk="0">
                  <a:moveTo>
                    <a:pt x="92" y="0"/>
                  </a:moveTo>
                  <a:cubicBezTo>
                    <a:pt x="52" y="0"/>
                    <a:pt x="17" y="29"/>
                    <a:pt x="9" y="70"/>
                  </a:cubicBezTo>
                  <a:cubicBezTo>
                    <a:pt x="1" y="116"/>
                    <a:pt x="31" y="159"/>
                    <a:pt x="77" y="168"/>
                  </a:cubicBezTo>
                  <a:cubicBezTo>
                    <a:pt x="83" y="169"/>
                    <a:pt x="88" y="169"/>
                    <a:pt x="94" y="169"/>
                  </a:cubicBezTo>
                  <a:cubicBezTo>
                    <a:pt x="133" y="169"/>
                    <a:pt x="167" y="141"/>
                    <a:pt x="176" y="100"/>
                  </a:cubicBezTo>
                  <a:cubicBezTo>
                    <a:pt x="183" y="54"/>
                    <a:pt x="154" y="10"/>
                    <a:pt x="108" y="2"/>
                  </a:cubicBezTo>
                  <a:cubicBezTo>
                    <a:pt x="103" y="1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2977030" y="3820949"/>
              <a:ext cx="14588" cy="13405"/>
            </a:xfrm>
            <a:custGeom>
              <a:avLst/>
              <a:gdLst/>
              <a:ahLst/>
              <a:cxnLst/>
              <a:rect l="l" t="t" r="r" b="b"/>
              <a:pathLst>
                <a:path w="185" h="170" extrusionOk="0">
                  <a:moveTo>
                    <a:pt x="93" y="0"/>
                  </a:moveTo>
                  <a:cubicBezTo>
                    <a:pt x="53" y="0"/>
                    <a:pt x="17" y="29"/>
                    <a:pt x="9" y="70"/>
                  </a:cubicBezTo>
                  <a:cubicBezTo>
                    <a:pt x="1" y="116"/>
                    <a:pt x="31" y="159"/>
                    <a:pt x="78" y="168"/>
                  </a:cubicBezTo>
                  <a:cubicBezTo>
                    <a:pt x="83" y="169"/>
                    <a:pt x="89" y="170"/>
                    <a:pt x="94" y="170"/>
                  </a:cubicBezTo>
                  <a:cubicBezTo>
                    <a:pt x="133" y="170"/>
                    <a:pt x="168" y="141"/>
                    <a:pt x="176" y="101"/>
                  </a:cubicBezTo>
                  <a:cubicBezTo>
                    <a:pt x="185" y="55"/>
                    <a:pt x="154" y="11"/>
                    <a:pt x="108" y="2"/>
                  </a:cubicBezTo>
                  <a:cubicBezTo>
                    <a:pt x="103" y="1"/>
                    <a:pt x="98" y="0"/>
                    <a:pt x="93" y="0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2944858" y="3831516"/>
              <a:ext cx="10566" cy="9857"/>
            </a:xfrm>
            <a:custGeom>
              <a:avLst/>
              <a:gdLst/>
              <a:ahLst/>
              <a:cxnLst/>
              <a:rect l="l" t="t" r="r" b="b"/>
              <a:pathLst>
                <a:path w="134" h="125" extrusionOk="0">
                  <a:moveTo>
                    <a:pt x="68" y="1"/>
                  </a:moveTo>
                  <a:cubicBezTo>
                    <a:pt x="39" y="1"/>
                    <a:pt x="12" y="23"/>
                    <a:pt x="7" y="52"/>
                  </a:cubicBezTo>
                  <a:cubicBezTo>
                    <a:pt x="1" y="86"/>
                    <a:pt x="23" y="117"/>
                    <a:pt x="57" y="123"/>
                  </a:cubicBezTo>
                  <a:cubicBezTo>
                    <a:pt x="60" y="124"/>
                    <a:pt x="64" y="124"/>
                    <a:pt x="68" y="124"/>
                  </a:cubicBezTo>
                  <a:cubicBezTo>
                    <a:pt x="96" y="124"/>
                    <a:pt x="123" y="103"/>
                    <a:pt x="128" y="74"/>
                  </a:cubicBezTo>
                  <a:cubicBezTo>
                    <a:pt x="134" y="40"/>
                    <a:pt x="112" y="9"/>
                    <a:pt x="78" y="2"/>
                  </a:cubicBezTo>
                  <a:cubicBezTo>
                    <a:pt x="75" y="1"/>
                    <a:pt x="71" y="1"/>
                    <a:pt x="68" y="1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2991697" y="3851702"/>
              <a:ext cx="10724" cy="9857"/>
            </a:xfrm>
            <a:custGeom>
              <a:avLst/>
              <a:gdLst/>
              <a:ahLst/>
              <a:cxnLst/>
              <a:rect l="l" t="t" r="r" b="b"/>
              <a:pathLst>
                <a:path w="136" h="125" extrusionOk="0">
                  <a:moveTo>
                    <a:pt x="68" y="0"/>
                  </a:moveTo>
                  <a:cubicBezTo>
                    <a:pt x="39" y="0"/>
                    <a:pt x="14" y="22"/>
                    <a:pt x="7" y="52"/>
                  </a:cubicBezTo>
                  <a:cubicBezTo>
                    <a:pt x="1" y="85"/>
                    <a:pt x="24" y="117"/>
                    <a:pt x="57" y="123"/>
                  </a:cubicBezTo>
                  <a:cubicBezTo>
                    <a:pt x="61" y="124"/>
                    <a:pt x="65" y="124"/>
                    <a:pt x="68" y="124"/>
                  </a:cubicBezTo>
                  <a:cubicBezTo>
                    <a:pt x="98" y="124"/>
                    <a:pt x="123" y="103"/>
                    <a:pt x="129" y="74"/>
                  </a:cubicBezTo>
                  <a:cubicBezTo>
                    <a:pt x="135" y="39"/>
                    <a:pt x="114" y="8"/>
                    <a:pt x="79" y="1"/>
                  </a:cubicBezTo>
                  <a:cubicBezTo>
                    <a:pt x="75" y="1"/>
                    <a:pt x="72" y="0"/>
                    <a:pt x="68" y="0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3002027" y="3801472"/>
              <a:ext cx="10645" cy="9857"/>
            </a:xfrm>
            <a:custGeom>
              <a:avLst/>
              <a:gdLst/>
              <a:ahLst/>
              <a:cxnLst/>
              <a:rect l="l" t="t" r="r" b="b"/>
              <a:pathLst>
                <a:path w="135" h="125" extrusionOk="0">
                  <a:moveTo>
                    <a:pt x="68" y="1"/>
                  </a:moveTo>
                  <a:cubicBezTo>
                    <a:pt x="38" y="1"/>
                    <a:pt x="13" y="22"/>
                    <a:pt x="7" y="52"/>
                  </a:cubicBezTo>
                  <a:cubicBezTo>
                    <a:pt x="1" y="85"/>
                    <a:pt x="23" y="118"/>
                    <a:pt x="56" y="124"/>
                  </a:cubicBezTo>
                  <a:cubicBezTo>
                    <a:pt x="60" y="124"/>
                    <a:pt x="64" y="125"/>
                    <a:pt x="67" y="125"/>
                  </a:cubicBezTo>
                  <a:cubicBezTo>
                    <a:pt x="97" y="125"/>
                    <a:pt x="122" y="104"/>
                    <a:pt x="129" y="74"/>
                  </a:cubicBezTo>
                  <a:cubicBezTo>
                    <a:pt x="135" y="41"/>
                    <a:pt x="114" y="8"/>
                    <a:pt x="79" y="2"/>
                  </a:cubicBezTo>
                  <a:cubicBezTo>
                    <a:pt x="75" y="1"/>
                    <a:pt x="71" y="1"/>
                    <a:pt x="68" y="1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2958579" y="3870311"/>
              <a:ext cx="10645" cy="9778"/>
            </a:xfrm>
            <a:custGeom>
              <a:avLst/>
              <a:gdLst/>
              <a:ahLst/>
              <a:cxnLst/>
              <a:rect l="l" t="t" r="r" b="b"/>
              <a:pathLst>
                <a:path w="135" h="124" extrusionOk="0">
                  <a:moveTo>
                    <a:pt x="66" y="0"/>
                  </a:moveTo>
                  <a:cubicBezTo>
                    <a:pt x="38" y="0"/>
                    <a:pt x="12" y="22"/>
                    <a:pt x="7" y="51"/>
                  </a:cubicBezTo>
                  <a:cubicBezTo>
                    <a:pt x="0" y="85"/>
                    <a:pt x="23" y="116"/>
                    <a:pt x="57" y="123"/>
                  </a:cubicBezTo>
                  <a:cubicBezTo>
                    <a:pt x="61" y="123"/>
                    <a:pt x="65" y="124"/>
                    <a:pt x="69" y="124"/>
                  </a:cubicBezTo>
                  <a:cubicBezTo>
                    <a:pt x="97" y="124"/>
                    <a:pt x="123" y="102"/>
                    <a:pt x="128" y="73"/>
                  </a:cubicBezTo>
                  <a:cubicBezTo>
                    <a:pt x="135" y="40"/>
                    <a:pt x="113" y="8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3095231" y="3832383"/>
              <a:ext cx="10645" cy="9778"/>
            </a:xfrm>
            <a:custGeom>
              <a:avLst/>
              <a:gdLst/>
              <a:ahLst/>
              <a:cxnLst/>
              <a:rect l="l" t="t" r="r" b="b"/>
              <a:pathLst>
                <a:path w="135" h="124" extrusionOk="0">
                  <a:moveTo>
                    <a:pt x="66" y="1"/>
                  </a:moveTo>
                  <a:cubicBezTo>
                    <a:pt x="37" y="1"/>
                    <a:pt x="12" y="22"/>
                    <a:pt x="7" y="51"/>
                  </a:cubicBezTo>
                  <a:cubicBezTo>
                    <a:pt x="1" y="85"/>
                    <a:pt x="23" y="116"/>
                    <a:pt x="57" y="123"/>
                  </a:cubicBezTo>
                  <a:cubicBezTo>
                    <a:pt x="61" y="123"/>
                    <a:pt x="65" y="124"/>
                    <a:pt x="69" y="124"/>
                  </a:cubicBezTo>
                  <a:cubicBezTo>
                    <a:pt x="97" y="124"/>
                    <a:pt x="122" y="102"/>
                    <a:pt x="129" y="73"/>
                  </a:cubicBezTo>
                  <a:cubicBezTo>
                    <a:pt x="135" y="40"/>
                    <a:pt x="111" y="8"/>
                    <a:pt x="79" y="2"/>
                  </a:cubicBezTo>
                  <a:cubicBezTo>
                    <a:pt x="74" y="1"/>
                    <a:pt x="70" y="1"/>
                    <a:pt x="66" y="1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3063769" y="3894519"/>
              <a:ext cx="10645" cy="9778"/>
            </a:xfrm>
            <a:custGeom>
              <a:avLst/>
              <a:gdLst/>
              <a:ahLst/>
              <a:cxnLst/>
              <a:rect l="l" t="t" r="r" b="b"/>
              <a:pathLst>
                <a:path w="135" h="124" extrusionOk="0">
                  <a:moveTo>
                    <a:pt x="66" y="0"/>
                  </a:moveTo>
                  <a:cubicBezTo>
                    <a:pt x="37" y="0"/>
                    <a:pt x="12" y="22"/>
                    <a:pt x="7" y="51"/>
                  </a:cubicBezTo>
                  <a:cubicBezTo>
                    <a:pt x="1" y="85"/>
                    <a:pt x="23" y="116"/>
                    <a:pt x="57" y="122"/>
                  </a:cubicBezTo>
                  <a:cubicBezTo>
                    <a:pt x="61" y="123"/>
                    <a:pt x="65" y="124"/>
                    <a:pt x="69" y="124"/>
                  </a:cubicBezTo>
                  <a:cubicBezTo>
                    <a:pt x="97" y="124"/>
                    <a:pt x="122" y="102"/>
                    <a:pt x="129" y="73"/>
                  </a:cubicBezTo>
                  <a:cubicBezTo>
                    <a:pt x="135" y="40"/>
                    <a:pt x="113" y="8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8"/>
          <p:cNvGrpSpPr/>
          <p:nvPr/>
        </p:nvGrpSpPr>
        <p:grpSpPr>
          <a:xfrm rot="1049656">
            <a:off x="2788497" y="3781341"/>
            <a:ext cx="645745" cy="819069"/>
            <a:chOff x="5919232" y="1120323"/>
            <a:chExt cx="702815" cy="920452"/>
          </a:xfrm>
        </p:grpSpPr>
        <p:sp>
          <p:nvSpPr>
            <p:cNvPr id="267" name="Google Shape;267;p28"/>
            <p:cNvSpPr/>
            <p:nvPr/>
          </p:nvSpPr>
          <p:spPr>
            <a:xfrm>
              <a:off x="6212723" y="1791523"/>
              <a:ext cx="409323" cy="249253"/>
            </a:xfrm>
            <a:custGeom>
              <a:avLst/>
              <a:gdLst/>
              <a:ahLst/>
              <a:cxnLst/>
              <a:rect l="l" t="t" r="r" b="b"/>
              <a:pathLst>
                <a:path w="5191" h="3161" extrusionOk="0">
                  <a:moveTo>
                    <a:pt x="3300" y="1"/>
                  </a:moveTo>
                  <a:cubicBezTo>
                    <a:pt x="2917" y="1"/>
                    <a:pt x="2497" y="64"/>
                    <a:pt x="2070" y="196"/>
                  </a:cubicBezTo>
                  <a:cubicBezTo>
                    <a:pt x="894" y="559"/>
                    <a:pt x="55" y="1326"/>
                    <a:pt x="5" y="2023"/>
                  </a:cubicBezTo>
                  <a:cubicBezTo>
                    <a:pt x="1" y="2078"/>
                    <a:pt x="3" y="2134"/>
                    <a:pt x="9" y="2188"/>
                  </a:cubicBezTo>
                  <a:lnTo>
                    <a:pt x="9" y="2191"/>
                  </a:lnTo>
                  <a:cubicBezTo>
                    <a:pt x="14" y="2241"/>
                    <a:pt x="24" y="2290"/>
                    <a:pt x="40" y="2339"/>
                  </a:cubicBezTo>
                  <a:cubicBezTo>
                    <a:pt x="124" y="2612"/>
                    <a:pt x="342" y="2824"/>
                    <a:pt x="650" y="2963"/>
                  </a:cubicBezTo>
                  <a:cubicBezTo>
                    <a:pt x="933" y="3092"/>
                    <a:pt x="1293" y="3160"/>
                    <a:pt x="1693" y="3160"/>
                  </a:cubicBezTo>
                  <a:cubicBezTo>
                    <a:pt x="2076" y="3160"/>
                    <a:pt x="2497" y="3098"/>
                    <a:pt x="2924" y="2965"/>
                  </a:cubicBezTo>
                  <a:cubicBezTo>
                    <a:pt x="4281" y="2546"/>
                    <a:pt x="5191" y="1587"/>
                    <a:pt x="4953" y="822"/>
                  </a:cubicBezTo>
                  <a:cubicBezTo>
                    <a:pt x="4938" y="774"/>
                    <a:pt x="4919" y="727"/>
                    <a:pt x="4897" y="683"/>
                  </a:cubicBezTo>
                  <a:cubicBezTo>
                    <a:pt x="4896" y="681"/>
                    <a:pt x="4896" y="679"/>
                    <a:pt x="4895" y="678"/>
                  </a:cubicBezTo>
                  <a:cubicBezTo>
                    <a:pt x="4870" y="631"/>
                    <a:pt x="4841" y="586"/>
                    <a:pt x="4808" y="545"/>
                  </a:cubicBezTo>
                  <a:cubicBezTo>
                    <a:pt x="4699" y="405"/>
                    <a:pt x="4546" y="292"/>
                    <a:pt x="4358" y="205"/>
                  </a:cubicBezTo>
                  <a:cubicBezTo>
                    <a:pt x="4072" y="72"/>
                    <a:pt x="3707" y="1"/>
                    <a:pt x="330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5953218" y="1185693"/>
              <a:ext cx="645487" cy="778668"/>
            </a:xfrm>
            <a:custGeom>
              <a:avLst/>
              <a:gdLst/>
              <a:ahLst/>
              <a:cxnLst/>
              <a:rect l="l" t="t" r="r" b="b"/>
              <a:pathLst>
                <a:path w="8186" h="9875" extrusionOk="0">
                  <a:moveTo>
                    <a:pt x="6464" y="0"/>
                  </a:moveTo>
                  <a:lnTo>
                    <a:pt x="0" y="1996"/>
                  </a:lnTo>
                  <a:cubicBezTo>
                    <a:pt x="0" y="1996"/>
                    <a:pt x="208" y="2508"/>
                    <a:pt x="983" y="3702"/>
                  </a:cubicBezTo>
                  <a:cubicBezTo>
                    <a:pt x="1880" y="5087"/>
                    <a:pt x="3218" y="7792"/>
                    <a:pt x="3292" y="9707"/>
                  </a:cubicBezTo>
                  <a:cubicBezTo>
                    <a:pt x="3295" y="9762"/>
                    <a:pt x="3296" y="9818"/>
                    <a:pt x="3296" y="9872"/>
                  </a:cubicBezTo>
                  <a:lnTo>
                    <a:pt x="3296" y="9875"/>
                  </a:lnTo>
                  <a:lnTo>
                    <a:pt x="8186" y="8366"/>
                  </a:lnTo>
                  <a:cubicBezTo>
                    <a:pt x="8186" y="8363"/>
                    <a:pt x="8185" y="8362"/>
                    <a:pt x="8183" y="8361"/>
                  </a:cubicBezTo>
                  <a:cubicBezTo>
                    <a:pt x="8154" y="8317"/>
                    <a:pt x="8124" y="8274"/>
                    <a:pt x="8096" y="8228"/>
                  </a:cubicBezTo>
                  <a:cubicBezTo>
                    <a:pt x="7415" y="7144"/>
                    <a:pt x="7001" y="5451"/>
                    <a:pt x="6790" y="3954"/>
                  </a:cubicBezTo>
                  <a:cubicBezTo>
                    <a:pt x="6686" y="3208"/>
                    <a:pt x="6631" y="2512"/>
                    <a:pt x="6615" y="1962"/>
                  </a:cubicBezTo>
                  <a:cubicBezTo>
                    <a:pt x="6580" y="538"/>
                    <a:pt x="6464" y="0"/>
                    <a:pt x="64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6263899" y="1497242"/>
              <a:ext cx="358148" cy="543530"/>
            </a:xfrm>
            <a:custGeom>
              <a:avLst/>
              <a:gdLst/>
              <a:ahLst/>
              <a:cxnLst/>
              <a:rect l="l" t="t" r="r" b="b"/>
              <a:pathLst>
                <a:path w="4542" h="6893" extrusionOk="0">
                  <a:moveTo>
                    <a:pt x="2851" y="1"/>
                  </a:moveTo>
                  <a:lnTo>
                    <a:pt x="2851" y="3"/>
                  </a:lnTo>
                  <a:cubicBezTo>
                    <a:pt x="2851" y="361"/>
                    <a:pt x="2870" y="719"/>
                    <a:pt x="2905" y="1075"/>
                  </a:cubicBezTo>
                  <a:cubicBezTo>
                    <a:pt x="3005" y="2086"/>
                    <a:pt x="3110" y="2676"/>
                    <a:pt x="3708" y="3935"/>
                  </a:cubicBezTo>
                  <a:cubicBezTo>
                    <a:pt x="3754" y="4031"/>
                    <a:pt x="3802" y="4132"/>
                    <a:pt x="3853" y="4236"/>
                  </a:cubicBezTo>
                  <a:cubicBezTo>
                    <a:pt x="3899" y="4331"/>
                    <a:pt x="3930" y="4420"/>
                    <a:pt x="3946" y="4507"/>
                  </a:cubicBezTo>
                  <a:cubicBezTo>
                    <a:pt x="4004" y="4810"/>
                    <a:pt x="3884" y="5078"/>
                    <a:pt x="3626" y="5349"/>
                  </a:cubicBezTo>
                  <a:cubicBezTo>
                    <a:pt x="3358" y="5628"/>
                    <a:pt x="3022" y="5902"/>
                    <a:pt x="2671" y="6070"/>
                  </a:cubicBezTo>
                  <a:cubicBezTo>
                    <a:pt x="2239" y="6276"/>
                    <a:pt x="1765" y="6399"/>
                    <a:pt x="1293" y="6399"/>
                  </a:cubicBezTo>
                  <a:cubicBezTo>
                    <a:pt x="1277" y="6399"/>
                    <a:pt x="1260" y="6399"/>
                    <a:pt x="1243" y="6399"/>
                  </a:cubicBezTo>
                  <a:cubicBezTo>
                    <a:pt x="1219" y="6398"/>
                    <a:pt x="1195" y="6398"/>
                    <a:pt x="1172" y="6398"/>
                  </a:cubicBezTo>
                  <a:cubicBezTo>
                    <a:pt x="502" y="6398"/>
                    <a:pt x="155" y="6579"/>
                    <a:pt x="1" y="6695"/>
                  </a:cubicBezTo>
                  <a:cubicBezTo>
                    <a:pt x="284" y="6824"/>
                    <a:pt x="644" y="6892"/>
                    <a:pt x="1044" y="6892"/>
                  </a:cubicBezTo>
                  <a:cubicBezTo>
                    <a:pt x="1427" y="6892"/>
                    <a:pt x="1848" y="6830"/>
                    <a:pt x="2275" y="6697"/>
                  </a:cubicBezTo>
                  <a:cubicBezTo>
                    <a:pt x="3632" y="6278"/>
                    <a:pt x="4542" y="5319"/>
                    <a:pt x="4304" y="4554"/>
                  </a:cubicBezTo>
                  <a:cubicBezTo>
                    <a:pt x="4289" y="4506"/>
                    <a:pt x="4270" y="4459"/>
                    <a:pt x="4247" y="4414"/>
                  </a:cubicBezTo>
                  <a:cubicBezTo>
                    <a:pt x="4247" y="4411"/>
                    <a:pt x="4246" y="4410"/>
                    <a:pt x="4245" y="4408"/>
                  </a:cubicBezTo>
                  <a:cubicBezTo>
                    <a:pt x="4220" y="4362"/>
                    <a:pt x="4191" y="4317"/>
                    <a:pt x="4158" y="4275"/>
                  </a:cubicBezTo>
                  <a:cubicBezTo>
                    <a:pt x="3477" y="3192"/>
                    <a:pt x="3063" y="1499"/>
                    <a:pt x="285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6252465" y="1880627"/>
              <a:ext cx="323059" cy="127583"/>
            </a:xfrm>
            <a:custGeom>
              <a:avLst/>
              <a:gdLst/>
              <a:ahLst/>
              <a:cxnLst/>
              <a:rect l="l" t="t" r="r" b="b"/>
              <a:pathLst>
                <a:path w="4097" h="1618" extrusionOk="0">
                  <a:moveTo>
                    <a:pt x="4096" y="1"/>
                  </a:moveTo>
                  <a:cubicBezTo>
                    <a:pt x="3865" y="315"/>
                    <a:pt x="3590" y="592"/>
                    <a:pt x="3283" y="821"/>
                  </a:cubicBezTo>
                  <a:cubicBezTo>
                    <a:pt x="3128" y="933"/>
                    <a:pt x="2966" y="1035"/>
                    <a:pt x="2796" y="1122"/>
                  </a:cubicBezTo>
                  <a:cubicBezTo>
                    <a:pt x="2626" y="1207"/>
                    <a:pt x="2449" y="1280"/>
                    <a:pt x="2267" y="1335"/>
                  </a:cubicBezTo>
                  <a:cubicBezTo>
                    <a:pt x="1939" y="1438"/>
                    <a:pt x="1598" y="1486"/>
                    <a:pt x="1254" y="1486"/>
                  </a:cubicBezTo>
                  <a:cubicBezTo>
                    <a:pt x="1215" y="1486"/>
                    <a:pt x="1175" y="1486"/>
                    <a:pt x="1136" y="1484"/>
                  </a:cubicBezTo>
                  <a:cubicBezTo>
                    <a:pt x="752" y="1469"/>
                    <a:pt x="370" y="1394"/>
                    <a:pt x="0" y="1264"/>
                  </a:cubicBezTo>
                  <a:lnTo>
                    <a:pt x="0" y="1264"/>
                  </a:lnTo>
                  <a:cubicBezTo>
                    <a:pt x="344" y="1455"/>
                    <a:pt x="732" y="1566"/>
                    <a:pt x="1127" y="1604"/>
                  </a:cubicBezTo>
                  <a:cubicBezTo>
                    <a:pt x="1221" y="1613"/>
                    <a:pt x="1316" y="1618"/>
                    <a:pt x="1411" y="1618"/>
                  </a:cubicBezTo>
                  <a:cubicBezTo>
                    <a:pt x="1715" y="1618"/>
                    <a:pt x="2020" y="1571"/>
                    <a:pt x="2311" y="1482"/>
                  </a:cubicBezTo>
                  <a:cubicBezTo>
                    <a:pt x="2501" y="1422"/>
                    <a:pt x="2687" y="1344"/>
                    <a:pt x="2863" y="1251"/>
                  </a:cubicBezTo>
                  <a:cubicBezTo>
                    <a:pt x="3037" y="1154"/>
                    <a:pt x="3205" y="1044"/>
                    <a:pt x="3357" y="917"/>
                  </a:cubicBezTo>
                  <a:cubicBezTo>
                    <a:pt x="3661" y="662"/>
                    <a:pt x="3920" y="351"/>
                    <a:pt x="4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5919232" y="1480367"/>
              <a:ext cx="302084" cy="300822"/>
            </a:xfrm>
            <a:custGeom>
              <a:avLst/>
              <a:gdLst/>
              <a:ahLst/>
              <a:cxnLst/>
              <a:rect l="l" t="t" r="r" b="b"/>
              <a:pathLst>
                <a:path w="3831" h="3815" extrusionOk="0">
                  <a:moveTo>
                    <a:pt x="2251" y="0"/>
                  </a:moveTo>
                  <a:cubicBezTo>
                    <a:pt x="2240" y="0"/>
                    <a:pt x="2230" y="1"/>
                    <a:pt x="2219" y="3"/>
                  </a:cubicBezTo>
                  <a:cubicBezTo>
                    <a:pt x="1924" y="49"/>
                    <a:pt x="1623" y="109"/>
                    <a:pt x="1329" y="214"/>
                  </a:cubicBezTo>
                  <a:cubicBezTo>
                    <a:pt x="1035" y="318"/>
                    <a:pt x="742" y="465"/>
                    <a:pt x="497" y="689"/>
                  </a:cubicBezTo>
                  <a:cubicBezTo>
                    <a:pt x="374" y="799"/>
                    <a:pt x="261" y="939"/>
                    <a:pt x="185" y="1094"/>
                  </a:cubicBezTo>
                  <a:cubicBezTo>
                    <a:pt x="105" y="1248"/>
                    <a:pt x="59" y="1418"/>
                    <a:pt x="39" y="1589"/>
                  </a:cubicBezTo>
                  <a:cubicBezTo>
                    <a:pt x="1" y="1929"/>
                    <a:pt x="78" y="2267"/>
                    <a:pt x="223" y="2561"/>
                  </a:cubicBezTo>
                  <a:cubicBezTo>
                    <a:pt x="366" y="2853"/>
                    <a:pt x="577" y="3114"/>
                    <a:pt x="841" y="3315"/>
                  </a:cubicBezTo>
                  <a:cubicBezTo>
                    <a:pt x="1104" y="3516"/>
                    <a:pt x="1409" y="3651"/>
                    <a:pt x="1722" y="3725"/>
                  </a:cubicBezTo>
                  <a:cubicBezTo>
                    <a:pt x="1985" y="3787"/>
                    <a:pt x="2250" y="3814"/>
                    <a:pt x="2513" y="3814"/>
                  </a:cubicBezTo>
                  <a:cubicBezTo>
                    <a:pt x="2878" y="3814"/>
                    <a:pt x="3238" y="3762"/>
                    <a:pt x="3587" y="3679"/>
                  </a:cubicBezTo>
                  <a:cubicBezTo>
                    <a:pt x="3589" y="3678"/>
                    <a:pt x="3593" y="3678"/>
                    <a:pt x="3595" y="3677"/>
                  </a:cubicBezTo>
                  <a:cubicBezTo>
                    <a:pt x="3743" y="3636"/>
                    <a:pt x="3830" y="3484"/>
                    <a:pt x="3789" y="3335"/>
                  </a:cubicBezTo>
                  <a:cubicBezTo>
                    <a:pt x="3755" y="3212"/>
                    <a:pt x="3645" y="3131"/>
                    <a:pt x="3523" y="3131"/>
                  </a:cubicBezTo>
                  <a:cubicBezTo>
                    <a:pt x="3498" y="3131"/>
                    <a:pt x="3474" y="3134"/>
                    <a:pt x="3449" y="3141"/>
                  </a:cubicBezTo>
                  <a:lnTo>
                    <a:pt x="3447" y="3141"/>
                  </a:lnTo>
                  <a:cubicBezTo>
                    <a:pt x="3103" y="3236"/>
                    <a:pt x="2746" y="3295"/>
                    <a:pt x="2395" y="3295"/>
                  </a:cubicBezTo>
                  <a:cubicBezTo>
                    <a:pt x="2205" y="3295"/>
                    <a:pt x="2017" y="3278"/>
                    <a:pt x="1834" y="3239"/>
                  </a:cubicBezTo>
                  <a:cubicBezTo>
                    <a:pt x="1576" y="3185"/>
                    <a:pt x="1333" y="3084"/>
                    <a:pt x="1126" y="2934"/>
                  </a:cubicBezTo>
                  <a:cubicBezTo>
                    <a:pt x="918" y="2786"/>
                    <a:pt x="747" y="2583"/>
                    <a:pt x="623" y="2356"/>
                  </a:cubicBezTo>
                  <a:cubicBezTo>
                    <a:pt x="502" y="2129"/>
                    <a:pt x="432" y="1875"/>
                    <a:pt x="457" y="1632"/>
                  </a:cubicBezTo>
                  <a:cubicBezTo>
                    <a:pt x="468" y="1512"/>
                    <a:pt x="508" y="1396"/>
                    <a:pt x="566" y="1293"/>
                  </a:cubicBezTo>
                  <a:cubicBezTo>
                    <a:pt x="596" y="1241"/>
                    <a:pt x="631" y="1192"/>
                    <a:pt x="668" y="1145"/>
                  </a:cubicBezTo>
                  <a:cubicBezTo>
                    <a:pt x="707" y="1098"/>
                    <a:pt x="750" y="1056"/>
                    <a:pt x="796" y="1011"/>
                  </a:cubicBezTo>
                  <a:cubicBezTo>
                    <a:pt x="983" y="838"/>
                    <a:pt x="1220" y="710"/>
                    <a:pt x="1476" y="617"/>
                  </a:cubicBezTo>
                  <a:cubicBezTo>
                    <a:pt x="1733" y="524"/>
                    <a:pt x="2008" y="460"/>
                    <a:pt x="2289" y="408"/>
                  </a:cubicBezTo>
                  <a:cubicBezTo>
                    <a:pt x="2398" y="388"/>
                    <a:pt x="2474" y="285"/>
                    <a:pt x="2454" y="175"/>
                  </a:cubicBezTo>
                  <a:cubicBezTo>
                    <a:pt x="2438" y="73"/>
                    <a:pt x="2351" y="0"/>
                    <a:pt x="225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5994537" y="1198309"/>
              <a:ext cx="561745" cy="769916"/>
            </a:xfrm>
            <a:custGeom>
              <a:avLst/>
              <a:gdLst/>
              <a:ahLst/>
              <a:cxnLst/>
              <a:rect l="l" t="t" r="r" b="b"/>
              <a:pathLst>
                <a:path w="7124" h="9764" extrusionOk="0">
                  <a:moveTo>
                    <a:pt x="5420" y="1"/>
                  </a:moveTo>
                  <a:lnTo>
                    <a:pt x="0" y="1673"/>
                  </a:lnTo>
                  <a:cubicBezTo>
                    <a:pt x="0" y="1673"/>
                    <a:pt x="81" y="1835"/>
                    <a:pt x="351" y="2301"/>
                  </a:cubicBezTo>
                  <a:cubicBezTo>
                    <a:pt x="463" y="2493"/>
                    <a:pt x="607" y="2740"/>
                    <a:pt x="792" y="3048"/>
                  </a:cubicBezTo>
                  <a:cubicBezTo>
                    <a:pt x="877" y="3188"/>
                    <a:pt x="1054" y="3501"/>
                    <a:pt x="1277" y="3920"/>
                  </a:cubicBezTo>
                  <a:cubicBezTo>
                    <a:pt x="1400" y="4151"/>
                    <a:pt x="1537" y="4415"/>
                    <a:pt x="1677" y="4698"/>
                  </a:cubicBezTo>
                  <a:cubicBezTo>
                    <a:pt x="2174" y="5699"/>
                    <a:pt x="2727" y="6944"/>
                    <a:pt x="2950" y="7908"/>
                  </a:cubicBezTo>
                  <a:cubicBezTo>
                    <a:pt x="3111" y="8604"/>
                    <a:pt x="3003" y="9044"/>
                    <a:pt x="3248" y="9344"/>
                  </a:cubicBezTo>
                  <a:cubicBezTo>
                    <a:pt x="3258" y="9357"/>
                    <a:pt x="3268" y="9370"/>
                    <a:pt x="3280" y="9381"/>
                  </a:cubicBezTo>
                  <a:cubicBezTo>
                    <a:pt x="3545" y="9661"/>
                    <a:pt x="3982" y="9763"/>
                    <a:pt x="4430" y="9763"/>
                  </a:cubicBezTo>
                  <a:cubicBezTo>
                    <a:pt x="4771" y="9763"/>
                    <a:pt x="5119" y="9704"/>
                    <a:pt x="5403" y="9619"/>
                  </a:cubicBezTo>
                  <a:cubicBezTo>
                    <a:pt x="5403" y="9619"/>
                    <a:pt x="5407" y="9618"/>
                    <a:pt x="5437" y="9608"/>
                  </a:cubicBezTo>
                  <a:cubicBezTo>
                    <a:pt x="6088" y="9402"/>
                    <a:pt x="6948" y="8886"/>
                    <a:pt x="7057" y="8215"/>
                  </a:cubicBezTo>
                  <a:cubicBezTo>
                    <a:pt x="7124" y="7806"/>
                    <a:pt x="6769" y="7505"/>
                    <a:pt x="6499" y="6813"/>
                  </a:cubicBezTo>
                  <a:cubicBezTo>
                    <a:pt x="6338" y="6400"/>
                    <a:pt x="6214" y="5971"/>
                    <a:pt x="6112" y="5540"/>
                  </a:cubicBezTo>
                  <a:cubicBezTo>
                    <a:pt x="5991" y="5035"/>
                    <a:pt x="5855" y="4231"/>
                    <a:pt x="5744" y="3440"/>
                  </a:cubicBezTo>
                  <a:cubicBezTo>
                    <a:pt x="5703" y="3143"/>
                    <a:pt x="5666" y="2850"/>
                    <a:pt x="5633" y="2574"/>
                  </a:cubicBezTo>
                  <a:cubicBezTo>
                    <a:pt x="5590" y="2194"/>
                    <a:pt x="5556" y="1850"/>
                    <a:pt x="5541" y="1582"/>
                  </a:cubicBezTo>
                  <a:cubicBezTo>
                    <a:pt x="5524" y="1292"/>
                    <a:pt x="5509" y="1049"/>
                    <a:pt x="5495" y="850"/>
                  </a:cubicBezTo>
                  <a:cubicBezTo>
                    <a:pt x="5492" y="804"/>
                    <a:pt x="5489" y="760"/>
                    <a:pt x="5484" y="717"/>
                  </a:cubicBezTo>
                  <a:cubicBezTo>
                    <a:pt x="5446" y="182"/>
                    <a:pt x="5420" y="1"/>
                    <a:pt x="5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6022293" y="1254926"/>
              <a:ext cx="425252" cy="326213"/>
            </a:xfrm>
            <a:custGeom>
              <a:avLst/>
              <a:gdLst/>
              <a:ahLst/>
              <a:cxnLst/>
              <a:rect l="l" t="t" r="r" b="b"/>
              <a:pathLst>
                <a:path w="5393" h="4137" extrusionOk="0">
                  <a:moveTo>
                    <a:pt x="5132" y="1"/>
                  </a:moveTo>
                  <a:lnTo>
                    <a:pt x="0" y="1585"/>
                  </a:lnTo>
                  <a:cubicBezTo>
                    <a:pt x="112" y="1778"/>
                    <a:pt x="256" y="2024"/>
                    <a:pt x="441" y="2332"/>
                  </a:cubicBezTo>
                  <a:cubicBezTo>
                    <a:pt x="526" y="2473"/>
                    <a:pt x="704" y="2786"/>
                    <a:pt x="926" y="3205"/>
                  </a:cubicBezTo>
                  <a:cubicBezTo>
                    <a:pt x="1049" y="3436"/>
                    <a:pt x="1186" y="3700"/>
                    <a:pt x="1326" y="3983"/>
                  </a:cubicBezTo>
                  <a:cubicBezTo>
                    <a:pt x="1559" y="4084"/>
                    <a:pt x="1864" y="4136"/>
                    <a:pt x="2211" y="4136"/>
                  </a:cubicBezTo>
                  <a:cubicBezTo>
                    <a:pt x="2610" y="4136"/>
                    <a:pt x="3066" y="4067"/>
                    <a:pt x="3533" y="3923"/>
                  </a:cubicBezTo>
                  <a:cubicBezTo>
                    <a:pt x="4411" y="3652"/>
                    <a:pt x="5105" y="3185"/>
                    <a:pt x="5392" y="2724"/>
                  </a:cubicBezTo>
                  <a:cubicBezTo>
                    <a:pt x="5351" y="2427"/>
                    <a:pt x="5314" y="2134"/>
                    <a:pt x="5281" y="1858"/>
                  </a:cubicBezTo>
                  <a:cubicBezTo>
                    <a:pt x="5238" y="1477"/>
                    <a:pt x="5204" y="1133"/>
                    <a:pt x="5189" y="866"/>
                  </a:cubicBezTo>
                  <a:cubicBezTo>
                    <a:pt x="5172" y="575"/>
                    <a:pt x="5157" y="334"/>
                    <a:pt x="5143" y="134"/>
                  </a:cubicBezTo>
                  <a:cubicBezTo>
                    <a:pt x="5140" y="88"/>
                    <a:pt x="5137" y="43"/>
                    <a:pt x="5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5994694" y="1198309"/>
              <a:ext cx="444018" cy="329761"/>
            </a:xfrm>
            <a:custGeom>
              <a:avLst/>
              <a:gdLst/>
              <a:ahLst/>
              <a:cxnLst/>
              <a:rect l="l" t="t" r="r" b="b"/>
              <a:pathLst>
                <a:path w="5631" h="4182" extrusionOk="0">
                  <a:moveTo>
                    <a:pt x="5418" y="1"/>
                  </a:moveTo>
                  <a:lnTo>
                    <a:pt x="0" y="1674"/>
                  </a:lnTo>
                  <a:cubicBezTo>
                    <a:pt x="0" y="1674"/>
                    <a:pt x="161" y="2000"/>
                    <a:pt x="791" y="3049"/>
                  </a:cubicBezTo>
                  <a:cubicBezTo>
                    <a:pt x="863" y="3167"/>
                    <a:pt x="1004" y="3415"/>
                    <a:pt x="1182" y="3744"/>
                  </a:cubicBezTo>
                  <a:cubicBezTo>
                    <a:pt x="1213" y="3800"/>
                    <a:pt x="1242" y="3859"/>
                    <a:pt x="1276" y="3922"/>
                  </a:cubicBezTo>
                  <a:cubicBezTo>
                    <a:pt x="1519" y="4092"/>
                    <a:pt x="1901" y="4182"/>
                    <a:pt x="2356" y="4182"/>
                  </a:cubicBezTo>
                  <a:cubicBezTo>
                    <a:pt x="2754" y="4182"/>
                    <a:pt x="3209" y="4113"/>
                    <a:pt x="3676" y="3969"/>
                  </a:cubicBezTo>
                  <a:cubicBezTo>
                    <a:pt x="4676" y="3661"/>
                    <a:pt x="5436" y="3096"/>
                    <a:pt x="5631" y="2575"/>
                  </a:cubicBezTo>
                  <a:cubicBezTo>
                    <a:pt x="5630" y="2567"/>
                    <a:pt x="5630" y="2558"/>
                    <a:pt x="5629" y="2548"/>
                  </a:cubicBezTo>
                  <a:cubicBezTo>
                    <a:pt x="5587" y="2179"/>
                    <a:pt x="5554" y="1844"/>
                    <a:pt x="5539" y="1583"/>
                  </a:cubicBezTo>
                  <a:cubicBezTo>
                    <a:pt x="5467" y="362"/>
                    <a:pt x="5418" y="1"/>
                    <a:pt x="5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5994694" y="1198309"/>
              <a:ext cx="443861" cy="295303"/>
            </a:xfrm>
            <a:custGeom>
              <a:avLst/>
              <a:gdLst/>
              <a:ahLst/>
              <a:cxnLst/>
              <a:rect l="l" t="t" r="r" b="b"/>
              <a:pathLst>
                <a:path w="5629" h="3745" extrusionOk="0">
                  <a:moveTo>
                    <a:pt x="5418" y="1"/>
                  </a:moveTo>
                  <a:lnTo>
                    <a:pt x="0" y="1675"/>
                  </a:lnTo>
                  <a:cubicBezTo>
                    <a:pt x="0" y="1675"/>
                    <a:pt x="161" y="2001"/>
                    <a:pt x="791" y="3050"/>
                  </a:cubicBezTo>
                  <a:cubicBezTo>
                    <a:pt x="863" y="3168"/>
                    <a:pt x="1004" y="3416"/>
                    <a:pt x="1182" y="3745"/>
                  </a:cubicBezTo>
                  <a:cubicBezTo>
                    <a:pt x="1223" y="3741"/>
                    <a:pt x="1262" y="3734"/>
                    <a:pt x="1302" y="3720"/>
                  </a:cubicBezTo>
                  <a:cubicBezTo>
                    <a:pt x="1617" y="3606"/>
                    <a:pt x="1722" y="3260"/>
                    <a:pt x="1996" y="3095"/>
                  </a:cubicBezTo>
                  <a:cubicBezTo>
                    <a:pt x="2086" y="3041"/>
                    <a:pt x="2169" y="3019"/>
                    <a:pt x="2249" y="3019"/>
                  </a:cubicBezTo>
                  <a:cubicBezTo>
                    <a:pt x="2643" y="3019"/>
                    <a:pt x="2946" y="3566"/>
                    <a:pt x="3392" y="3566"/>
                  </a:cubicBezTo>
                  <a:cubicBezTo>
                    <a:pt x="3471" y="3566"/>
                    <a:pt x="3555" y="3548"/>
                    <a:pt x="3644" y="3508"/>
                  </a:cubicBezTo>
                  <a:cubicBezTo>
                    <a:pt x="4083" y="3310"/>
                    <a:pt x="3904" y="2861"/>
                    <a:pt x="4150" y="2553"/>
                  </a:cubicBezTo>
                  <a:cubicBezTo>
                    <a:pt x="4253" y="2425"/>
                    <a:pt x="4385" y="2372"/>
                    <a:pt x="4523" y="2372"/>
                  </a:cubicBezTo>
                  <a:cubicBezTo>
                    <a:pt x="4641" y="2372"/>
                    <a:pt x="4762" y="2410"/>
                    <a:pt x="4873" y="2472"/>
                  </a:cubicBezTo>
                  <a:cubicBezTo>
                    <a:pt x="5018" y="2553"/>
                    <a:pt x="5181" y="2656"/>
                    <a:pt x="5351" y="2656"/>
                  </a:cubicBezTo>
                  <a:cubicBezTo>
                    <a:pt x="5384" y="2656"/>
                    <a:pt x="5417" y="2652"/>
                    <a:pt x="5451" y="2644"/>
                  </a:cubicBezTo>
                  <a:cubicBezTo>
                    <a:pt x="5522" y="2625"/>
                    <a:pt x="5582" y="2592"/>
                    <a:pt x="5629" y="2548"/>
                  </a:cubicBezTo>
                  <a:cubicBezTo>
                    <a:pt x="5587" y="2179"/>
                    <a:pt x="5554" y="1844"/>
                    <a:pt x="5539" y="1583"/>
                  </a:cubicBezTo>
                  <a:cubicBezTo>
                    <a:pt x="5467" y="362"/>
                    <a:pt x="5418" y="1"/>
                    <a:pt x="5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6250573" y="1265413"/>
              <a:ext cx="305711" cy="702812"/>
            </a:xfrm>
            <a:custGeom>
              <a:avLst/>
              <a:gdLst/>
              <a:ahLst/>
              <a:cxnLst/>
              <a:rect l="l" t="t" r="r" b="b"/>
              <a:pathLst>
                <a:path w="3877" h="8913" extrusionOk="0">
                  <a:moveTo>
                    <a:pt x="2248" y="1"/>
                  </a:moveTo>
                  <a:lnTo>
                    <a:pt x="1557" y="520"/>
                  </a:lnTo>
                  <a:cubicBezTo>
                    <a:pt x="1557" y="520"/>
                    <a:pt x="244" y="1298"/>
                    <a:pt x="1073" y="2398"/>
                  </a:cubicBezTo>
                  <a:cubicBezTo>
                    <a:pt x="1838" y="3415"/>
                    <a:pt x="2222" y="8164"/>
                    <a:pt x="1" y="8493"/>
                  </a:cubicBezTo>
                  <a:cubicBezTo>
                    <a:pt x="11" y="8506"/>
                    <a:pt x="21" y="8519"/>
                    <a:pt x="33" y="8530"/>
                  </a:cubicBezTo>
                  <a:cubicBezTo>
                    <a:pt x="298" y="8810"/>
                    <a:pt x="735" y="8912"/>
                    <a:pt x="1183" y="8912"/>
                  </a:cubicBezTo>
                  <a:cubicBezTo>
                    <a:pt x="1524" y="8912"/>
                    <a:pt x="1872" y="8853"/>
                    <a:pt x="2156" y="8768"/>
                  </a:cubicBezTo>
                  <a:cubicBezTo>
                    <a:pt x="2156" y="8768"/>
                    <a:pt x="2160" y="8767"/>
                    <a:pt x="2190" y="8757"/>
                  </a:cubicBezTo>
                  <a:cubicBezTo>
                    <a:pt x="2841" y="8551"/>
                    <a:pt x="3701" y="8035"/>
                    <a:pt x="3810" y="7364"/>
                  </a:cubicBezTo>
                  <a:cubicBezTo>
                    <a:pt x="3877" y="6955"/>
                    <a:pt x="3522" y="6654"/>
                    <a:pt x="3252" y="5962"/>
                  </a:cubicBezTo>
                  <a:cubicBezTo>
                    <a:pt x="3091" y="5549"/>
                    <a:pt x="2967" y="5120"/>
                    <a:pt x="2865" y="4689"/>
                  </a:cubicBezTo>
                  <a:cubicBezTo>
                    <a:pt x="2700" y="3996"/>
                    <a:pt x="2502" y="2736"/>
                    <a:pt x="2386" y="1724"/>
                  </a:cubicBezTo>
                  <a:cubicBezTo>
                    <a:pt x="2343" y="1344"/>
                    <a:pt x="2309" y="1000"/>
                    <a:pt x="2294" y="732"/>
                  </a:cubicBezTo>
                  <a:cubicBezTo>
                    <a:pt x="2277" y="442"/>
                    <a:pt x="2262" y="201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6205075" y="1633027"/>
              <a:ext cx="78616" cy="269360"/>
            </a:xfrm>
            <a:custGeom>
              <a:avLst/>
              <a:gdLst/>
              <a:ahLst/>
              <a:cxnLst/>
              <a:rect l="l" t="t" r="r" b="b"/>
              <a:pathLst>
                <a:path w="997" h="3416" extrusionOk="0">
                  <a:moveTo>
                    <a:pt x="1" y="1"/>
                  </a:moveTo>
                  <a:lnTo>
                    <a:pt x="1" y="1"/>
                  </a:lnTo>
                  <a:cubicBezTo>
                    <a:pt x="142" y="268"/>
                    <a:pt x="270" y="539"/>
                    <a:pt x="387" y="811"/>
                  </a:cubicBezTo>
                  <a:cubicBezTo>
                    <a:pt x="501" y="1086"/>
                    <a:pt x="602" y="1365"/>
                    <a:pt x="684" y="1650"/>
                  </a:cubicBezTo>
                  <a:lnTo>
                    <a:pt x="743" y="1865"/>
                  </a:lnTo>
                  <a:cubicBezTo>
                    <a:pt x="761" y="1939"/>
                    <a:pt x="773" y="2011"/>
                    <a:pt x="791" y="2083"/>
                  </a:cubicBezTo>
                  <a:cubicBezTo>
                    <a:pt x="808" y="2155"/>
                    <a:pt x="819" y="2228"/>
                    <a:pt x="829" y="2302"/>
                  </a:cubicBezTo>
                  <a:lnTo>
                    <a:pt x="847" y="2411"/>
                  </a:lnTo>
                  <a:cubicBezTo>
                    <a:pt x="853" y="2448"/>
                    <a:pt x="858" y="2484"/>
                    <a:pt x="860" y="2522"/>
                  </a:cubicBezTo>
                  <a:cubicBezTo>
                    <a:pt x="898" y="2816"/>
                    <a:pt x="893" y="3112"/>
                    <a:pt x="876" y="3415"/>
                  </a:cubicBezTo>
                  <a:cubicBezTo>
                    <a:pt x="955" y="3125"/>
                    <a:pt x="996" y="2818"/>
                    <a:pt x="981" y="2513"/>
                  </a:cubicBezTo>
                  <a:cubicBezTo>
                    <a:pt x="966" y="2208"/>
                    <a:pt x="916" y="1904"/>
                    <a:pt x="832" y="1611"/>
                  </a:cubicBezTo>
                  <a:cubicBezTo>
                    <a:pt x="745" y="1317"/>
                    <a:pt x="634" y="1033"/>
                    <a:pt x="495" y="763"/>
                  </a:cubicBezTo>
                  <a:cubicBezTo>
                    <a:pt x="356" y="493"/>
                    <a:pt x="195" y="23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5933031" y="1120323"/>
              <a:ext cx="533674" cy="288048"/>
            </a:xfrm>
            <a:custGeom>
              <a:avLst/>
              <a:gdLst/>
              <a:ahLst/>
              <a:cxnLst/>
              <a:rect l="l" t="t" r="r" b="b"/>
              <a:pathLst>
                <a:path w="6768" h="3653" extrusionOk="0">
                  <a:moveTo>
                    <a:pt x="4861" y="1"/>
                  </a:moveTo>
                  <a:cubicBezTo>
                    <a:pt x="4306" y="1"/>
                    <a:pt x="3672" y="97"/>
                    <a:pt x="3021" y="298"/>
                  </a:cubicBezTo>
                  <a:cubicBezTo>
                    <a:pt x="1236" y="850"/>
                    <a:pt x="1" y="1980"/>
                    <a:pt x="261" y="2824"/>
                  </a:cubicBezTo>
                  <a:cubicBezTo>
                    <a:pt x="294" y="2929"/>
                    <a:pt x="348" y="3025"/>
                    <a:pt x="421" y="3111"/>
                  </a:cubicBezTo>
                  <a:cubicBezTo>
                    <a:pt x="722" y="3464"/>
                    <a:pt x="1346" y="3652"/>
                    <a:pt x="2125" y="3652"/>
                  </a:cubicBezTo>
                  <a:cubicBezTo>
                    <a:pt x="2680" y="3652"/>
                    <a:pt x="3314" y="3556"/>
                    <a:pt x="3965" y="3355"/>
                  </a:cubicBezTo>
                  <a:cubicBezTo>
                    <a:pt x="5528" y="2871"/>
                    <a:pt x="6671" y="1944"/>
                    <a:pt x="6755" y="1155"/>
                  </a:cubicBezTo>
                  <a:cubicBezTo>
                    <a:pt x="6768" y="1043"/>
                    <a:pt x="6758" y="933"/>
                    <a:pt x="6725" y="829"/>
                  </a:cubicBezTo>
                  <a:cubicBezTo>
                    <a:pt x="6559" y="293"/>
                    <a:pt x="5829" y="1"/>
                    <a:pt x="486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5981447" y="1154072"/>
              <a:ext cx="453244" cy="217554"/>
            </a:xfrm>
            <a:custGeom>
              <a:avLst/>
              <a:gdLst/>
              <a:ahLst/>
              <a:cxnLst/>
              <a:rect l="l" t="t" r="r" b="b"/>
              <a:pathLst>
                <a:path w="5748" h="2759" extrusionOk="0">
                  <a:moveTo>
                    <a:pt x="4199" y="0"/>
                  </a:moveTo>
                  <a:cubicBezTo>
                    <a:pt x="4173" y="0"/>
                    <a:pt x="4147" y="1"/>
                    <a:pt x="4120" y="1"/>
                  </a:cubicBezTo>
                  <a:cubicBezTo>
                    <a:pt x="3969" y="4"/>
                    <a:pt x="3813" y="14"/>
                    <a:pt x="3652" y="33"/>
                  </a:cubicBezTo>
                  <a:cubicBezTo>
                    <a:pt x="3295" y="74"/>
                    <a:pt x="2918" y="151"/>
                    <a:pt x="2533" y="270"/>
                  </a:cubicBezTo>
                  <a:cubicBezTo>
                    <a:pt x="1113" y="709"/>
                    <a:pt x="77" y="1551"/>
                    <a:pt x="0" y="2267"/>
                  </a:cubicBezTo>
                  <a:cubicBezTo>
                    <a:pt x="175" y="2473"/>
                    <a:pt x="472" y="2617"/>
                    <a:pt x="851" y="2694"/>
                  </a:cubicBezTo>
                  <a:cubicBezTo>
                    <a:pt x="933" y="2710"/>
                    <a:pt x="1020" y="2725"/>
                    <a:pt x="1110" y="2735"/>
                  </a:cubicBezTo>
                  <a:lnTo>
                    <a:pt x="1111" y="2735"/>
                  </a:lnTo>
                  <a:cubicBezTo>
                    <a:pt x="1247" y="2750"/>
                    <a:pt x="1392" y="2758"/>
                    <a:pt x="1543" y="2758"/>
                  </a:cubicBezTo>
                  <a:cubicBezTo>
                    <a:pt x="2048" y="2758"/>
                    <a:pt x="2625" y="2671"/>
                    <a:pt x="3217" y="2488"/>
                  </a:cubicBezTo>
                  <a:cubicBezTo>
                    <a:pt x="4635" y="2049"/>
                    <a:pt x="5671" y="1208"/>
                    <a:pt x="5748" y="492"/>
                  </a:cubicBezTo>
                  <a:cubicBezTo>
                    <a:pt x="5474" y="172"/>
                    <a:pt x="4906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6105010" y="1231033"/>
              <a:ext cx="17032" cy="9620"/>
            </a:xfrm>
            <a:custGeom>
              <a:avLst/>
              <a:gdLst/>
              <a:ahLst/>
              <a:cxnLst/>
              <a:rect l="l" t="t" r="r" b="b"/>
              <a:pathLst>
                <a:path w="216" h="122" fill="none" extrusionOk="0">
                  <a:moveTo>
                    <a:pt x="216" y="122"/>
                  </a:moveTo>
                  <a:lnTo>
                    <a:pt x="1" y="0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6310659" y="1266360"/>
              <a:ext cx="9068" cy="17190"/>
            </a:xfrm>
            <a:custGeom>
              <a:avLst/>
              <a:gdLst/>
              <a:ahLst/>
              <a:cxnLst/>
              <a:rect l="l" t="t" r="r" b="b"/>
              <a:pathLst>
                <a:path w="115" h="218" fill="none" extrusionOk="0">
                  <a:moveTo>
                    <a:pt x="115" y="217"/>
                  </a:moveTo>
                  <a:lnTo>
                    <a:pt x="0" y="0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6132372" y="1313120"/>
              <a:ext cx="9226" cy="17348"/>
            </a:xfrm>
            <a:custGeom>
              <a:avLst/>
              <a:gdLst/>
              <a:ahLst/>
              <a:cxnLst/>
              <a:rect l="l" t="t" r="r" b="b"/>
              <a:pathLst>
                <a:path w="117" h="220" fill="none" extrusionOk="0">
                  <a:moveTo>
                    <a:pt x="116" y="220"/>
                  </a:moveTo>
                  <a:lnTo>
                    <a:pt x="1" y="1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6187885" y="1327786"/>
              <a:ext cx="18530" cy="6229"/>
            </a:xfrm>
            <a:custGeom>
              <a:avLst/>
              <a:gdLst/>
              <a:ahLst/>
              <a:cxnLst/>
              <a:rect l="l" t="t" r="r" b="b"/>
              <a:pathLst>
                <a:path w="235" h="79" fill="none" extrusionOk="0">
                  <a:moveTo>
                    <a:pt x="1" y="1"/>
                  </a:moveTo>
                  <a:lnTo>
                    <a:pt x="234" y="79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6019454" y="1280632"/>
              <a:ext cx="8201" cy="17742"/>
            </a:xfrm>
            <a:custGeom>
              <a:avLst/>
              <a:gdLst/>
              <a:ahLst/>
              <a:cxnLst/>
              <a:rect l="l" t="t" r="r" b="b"/>
              <a:pathLst>
                <a:path w="104" h="225" fill="none" extrusionOk="0">
                  <a:moveTo>
                    <a:pt x="104" y="0"/>
                  </a:moveTo>
                  <a:lnTo>
                    <a:pt x="0" y="224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6398186" y="1194603"/>
              <a:ext cx="1025" cy="19555"/>
            </a:xfrm>
            <a:custGeom>
              <a:avLst/>
              <a:gdLst/>
              <a:ahLst/>
              <a:cxnLst/>
              <a:rect l="l" t="t" r="r" b="b"/>
              <a:pathLst>
                <a:path w="13" h="248" fill="none" extrusionOk="0">
                  <a:moveTo>
                    <a:pt x="12" y="1"/>
                  </a:moveTo>
                  <a:lnTo>
                    <a:pt x="0" y="247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6256644" y="1293091"/>
              <a:ext cx="1025" cy="19477"/>
            </a:xfrm>
            <a:custGeom>
              <a:avLst/>
              <a:gdLst/>
              <a:ahLst/>
              <a:cxnLst/>
              <a:rect l="l" t="t" r="r" b="b"/>
              <a:pathLst>
                <a:path w="13" h="247" fill="none" extrusionOk="0">
                  <a:moveTo>
                    <a:pt x="13" y="1"/>
                  </a:moveTo>
                  <a:lnTo>
                    <a:pt x="1" y="247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6178895" y="1270933"/>
              <a:ext cx="17032" cy="9699"/>
            </a:xfrm>
            <a:custGeom>
              <a:avLst/>
              <a:gdLst/>
              <a:ahLst/>
              <a:cxnLst/>
              <a:rect l="l" t="t" r="r" b="b"/>
              <a:pathLst>
                <a:path w="216" h="123" fill="none" extrusionOk="0">
                  <a:moveTo>
                    <a:pt x="215" y="1"/>
                  </a:moveTo>
                  <a:lnTo>
                    <a:pt x="0" y="122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6036723" y="1334883"/>
              <a:ext cx="13878" cy="13720"/>
            </a:xfrm>
            <a:custGeom>
              <a:avLst/>
              <a:gdLst/>
              <a:ahLst/>
              <a:cxnLst/>
              <a:rect l="l" t="t" r="r" b="b"/>
              <a:pathLst>
                <a:path w="176" h="174" fill="none" extrusionOk="0">
                  <a:moveTo>
                    <a:pt x="175" y="174"/>
                  </a:moveTo>
                  <a:lnTo>
                    <a:pt x="0" y="1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6251756" y="1252481"/>
              <a:ext cx="19477" cy="789"/>
            </a:xfrm>
            <a:custGeom>
              <a:avLst/>
              <a:gdLst/>
              <a:ahLst/>
              <a:cxnLst/>
              <a:rect l="l" t="t" r="r" b="b"/>
              <a:pathLst>
                <a:path w="247" h="10" fill="none" extrusionOk="0">
                  <a:moveTo>
                    <a:pt x="247" y="0"/>
                  </a:moveTo>
                  <a:lnTo>
                    <a:pt x="0" y="9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6264688" y="1178911"/>
              <a:ext cx="6150" cy="18609"/>
            </a:xfrm>
            <a:custGeom>
              <a:avLst/>
              <a:gdLst/>
              <a:ahLst/>
              <a:cxnLst/>
              <a:rect l="l" t="t" r="r" b="b"/>
              <a:pathLst>
                <a:path w="78" h="236" fill="none" extrusionOk="0">
                  <a:moveTo>
                    <a:pt x="78" y="0"/>
                  </a:moveTo>
                  <a:lnTo>
                    <a:pt x="1" y="235"/>
                  </a:lnTo>
                </a:path>
              </a:pathLst>
            </a:custGeom>
            <a:noFill/>
            <a:ln w="50" cap="rnd" cmpd="sng">
              <a:solidFill>
                <a:srgbClr val="553029"/>
              </a:solidFill>
              <a:prstDash val="solid"/>
              <a:miter lim="10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6048472" y="1154151"/>
              <a:ext cx="386220" cy="217475"/>
            </a:xfrm>
            <a:custGeom>
              <a:avLst/>
              <a:gdLst/>
              <a:ahLst/>
              <a:cxnLst/>
              <a:rect l="l" t="t" r="r" b="b"/>
              <a:pathLst>
                <a:path w="4898" h="2758" extrusionOk="0">
                  <a:moveTo>
                    <a:pt x="3345" y="1"/>
                  </a:moveTo>
                  <a:cubicBezTo>
                    <a:pt x="3152" y="1"/>
                    <a:pt x="2966" y="13"/>
                    <a:pt x="2800" y="32"/>
                  </a:cubicBezTo>
                  <a:cubicBezTo>
                    <a:pt x="2349" y="247"/>
                    <a:pt x="2482" y="643"/>
                    <a:pt x="2671" y="911"/>
                  </a:cubicBezTo>
                  <a:cubicBezTo>
                    <a:pt x="3011" y="1388"/>
                    <a:pt x="1762" y="2313"/>
                    <a:pt x="1" y="2692"/>
                  </a:cubicBezTo>
                  <a:cubicBezTo>
                    <a:pt x="83" y="2708"/>
                    <a:pt x="170" y="2723"/>
                    <a:pt x="259" y="2733"/>
                  </a:cubicBezTo>
                  <a:lnTo>
                    <a:pt x="261" y="2733"/>
                  </a:lnTo>
                  <a:cubicBezTo>
                    <a:pt x="409" y="2750"/>
                    <a:pt x="560" y="2758"/>
                    <a:pt x="714" y="2758"/>
                  </a:cubicBezTo>
                  <a:cubicBezTo>
                    <a:pt x="2586" y="2758"/>
                    <a:pt x="4782" y="1567"/>
                    <a:pt x="4898" y="491"/>
                  </a:cubicBezTo>
                  <a:cubicBezTo>
                    <a:pt x="4576" y="113"/>
                    <a:pt x="3930" y="1"/>
                    <a:pt x="3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6047999" y="1258395"/>
              <a:ext cx="100143" cy="90838"/>
            </a:xfrm>
            <a:custGeom>
              <a:avLst/>
              <a:gdLst/>
              <a:ahLst/>
              <a:cxnLst/>
              <a:rect l="l" t="t" r="r" b="b"/>
              <a:pathLst>
                <a:path w="1270" h="1152" extrusionOk="0">
                  <a:moveTo>
                    <a:pt x="453" y="0"/>
                  </a:moveTo>
                  <a:cubicBezTo>
                    <a:pt x="412" y="0"/>
                    <a:pt x="371" y="15"/>
                    <a:pt x="339" y="42"/>
                  </a:cubicBezTo>
                  <a:cubicBezTo>
                    <a:pt x="329" y="50"/>
                    <a:pt x="320" y="60"/>
                    <a:pt x="313" y="71"/>
                  </a:cubicBezTo>
                  <a:lnTo>
                    <a:pt x="58" y="413"/>
                  </a:lnTo>
                  <a:cubicBezTo>
                    <a:pt x="1" y="490"/>
                    <a:pt x="17" y="599"/>
                    <a:pt x="94" y="656"/>
                  </a:cubicBezTo>
                  <a:lnTo>
                    <a:pt x="647" y="1068"/>
                  </a:lnTo>
                  <a:lnTo>
                    <a:pt x="713" y="1116"/>
                  </a:lnTo>
                  <a:cubicBezTo>
                    <a:pt x="744" y="1140"/>
                    <a:pt x="781" y="1152"/>
                    <a:pt x="818" y="1152"/>
                  </a:cubicBezTo>
                  <a:cubicBezTo>
                    <a:pt x="871" y="1152"/>
                    <a:pt x="923" y="1127"/>
                    <a:pt x="957" y="1080"/>
                  </a:cubicBezTo>
                  <a:lnTo>
                    <a:pt x="1212" y="738"/>
                  </a:lnTo>
                  <a:cubicBezTo>
                    <a:pt x="1269" y="660"/>
                    <a:pt x="1254" y="551"/>
                    <a:pt x="1175" y="495"/>
                  </a:cubicBezTo>
                  <a:lnTo>
                    <a:pt x="556" y="35"/>
                  </a:lnTo>
                  <a:cubicBezTo>
                    <a:pt x="525" y="11"/>
                    <a:pt x="489" y="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6074730" y="1258316"/>
              <a:ext cx="73412" cy="90917"/>
            </a:xfrm>
            <a:custGeom>
              <a:avLst/>
              <a:gdLst/>
              <a:ahLst/>
              <a:cxnLst/>
              <a:rect l="l" t="t" r="r" b="b"/>
              <a:pathLst>
                <a:path w="931" h="1153" extrusionOk="0">
                  <a:moveTo>
                    <a:pt x="115" y="0"/>
                  </a:moveTo>
                  <a:cubicBezTo>
                    <a:pt x="73" y="0"/>
                    <a:pt x="32" y="15"/>
                    <a:pt x="0" y="42"/>
                  </a:cubicBezTo>
                  <a:cubicBezTo>
                    <a:pt x="10" y="83"/>
                    <a:pt x="31" y="128"/>
                    <a:pt x="70" y="180"/>
                  </a:cubicBezTo>
                  <a:cubicBezTo>
                    <a:pt x="251" y="430"/>
                    <a:pt x="625" y="568"/>
                    <a:pt x="554" y="703"/>
                  </a:cubicBezTo>
                  <a:cubicBezTo>
                    <a:pt x="503" y="798"/>
                    <a:pt x="311" y="848"/>
                    <a:pt x="308" y="1069"/>
                  </a:cubicBezTo>
                  <a:lnTo>
                    <a:pt x="374" y="1117"/>
                  </a:lnTo>
                  <a:cubicBezTo>
                    <a:pt x="405" y="1141"/>
                    <a:pt x="442" y="1153"/>
                    <a:pt x="479" y="1153"/>
                  </a:cubicBezTo>
                  <a:cubicBezTo>
                    <a:pt x="532" y="1153"/>
                    <a:pt x="584" y="1128"/>
                    <a:pt x="618" y="1081"/>
                  </a:cubicBezTo>
                  <a:lnTo>
                    <a:pt x="873" y="739"/>
                  </a:lnTo>
                  <a:cubicBezTo>
                    <a:pt x="930" y="661"/>
                    <a:pt x="915" y="552"/>
                    <a:pt x="837" y="495"/>
                  </a:cubicBezTo>
                  <a:lnTo>
                    <a:pt x="218" y="35"/>
                  </a:lnTo>
                  <a:cubicBezTo>
                    <a:pt x="187" y="11"/>
                    <a:pt x="15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6064952" y="1295062"/>
              <a:ext cx="29254" cy="24602"/>
            </a:xfrm>
            <a:custGeom>
              <a:avLst/>
              <a:gdLst/>
              <a:ahLst/>
              <a:cxnLst/>
              <a:rect l="l" t="t" r="r" b="b"/>
              <a:pathLst>
                <a:path w="371" h="312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51"/>
                    <a:pt x="31" y="88"/>
                    <a:pt x="54" y="124"/>
                  </a:cubicBezTo>
                  <a:cubicBezTo>
                    <a:pt x="77" y="159"/>
                    <a:pt x="105" y="190"/>
                    <a:pt x="136" y="215"/>
                  </a:cubicBezTo>
                  <a:cubicBezTo>
                    <a:pt x="166" y="241"/>
                    <a:pt x="201" y="263"/>
                    <a:pt x="240" y="281"/>
                  </a:cubicBezTo>
                  <a:cubicBezTo>
                    <a:pt x="278" y="297"/>
                    <a:pt x="320" y="311"/>
                    <a:pt x="371" y="312"/>
                  </a:cubicBezTo>
                  <a:cubicBezTo>
                    <a:pt x="361" y="260"/>
                    <a:pt x="340" y="224"/>
                    <a:pt x="318" y="188"/>
                  </a:cubicBezTo>
                  <a:cubicBezTo>
                    <a:pt x="294" y="153"/>
                    <a:pt x="266" y="122"/>
                    <a:pt x="236" y="97"/>
                  </a:cubicBezTo>
                  <a:cubicBezTo>
                    <a:pt x="205" y="71"/>
                    <a:pt x="170" y="48"/>
                    <a:pt x="132" y="31"/>
                  </a:cubicBezTo>
                  <a:cubicBezTo>
                    <a:pt x="93" y="16"/>
                    <a:pt x="52" y="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6165096" y="1184116"/>
              <a:ext cx="62136" cy="88867"/>
            </a:xfrm>
            <a:custGeom>
              <a:avLst/>
              <a:gdLst/>
              <a:ahLst/>
              <a:cxnLst/>
              <a:rect l="l" t="t" r="r" b="b"/>
              <a:pathLst>
                <a:path w="788" h="1127" extrusionOk="0">
                  <a:moveTo>
                    <a:pt x="600" y="1"/>
                  </a:moveTo>
                  <a:lnTo>
                    <a:pt x="173" y="6"/>
                  </a:lnTo>
                  <a:cubicBezTo>
                    <a:pt x="77" y="7"/>
                    <a:pt x="0" y="87"/>
                    <a:pt x="1" y="183"/>
                  </a:cubicBezTo>
                  <a:lnTo>
                    <a:pt x="9" y="873"/>
                  </a:lnTo>
                  <a:lnTo>
                    <a:pt x="10" y="953"/>
                  </a:lnTo>
                  <a:cubicBezTo>
                    <a:pt x="11" y="1050"/>
                    <a:pt x="90" y="1126"/>
                    <a:pt x="186" y="1126"/>
                  </a:cubicBezTo>
                  <a:cubicBezTo>
                    <a:pt x="186" y="1126"/>
                    <a:pt x="187" y="1126"/>
                    <a:pt x="187" y="1126"/>
                  </a:cubicBezTo>
                  <a:lnTo>
                    <a:pt x="614" y="1121"/>
                  </a:lnTo>
                  <a:cubicBezTo>
                    <a:pt x="710" y="1121"/>
                    <a:pt x="787" y="1042"/>
                    <a:pt x="784" y="943"/>
                  </a:cubicBezTo>
                  <a:lnTo>
                    <a:pt x="775" y="171"/>
                  </a:lnTo>
                  <a:cubicBezTo>
                    <a:pt x="775" y="90"/>
                    <a:pt x="716" y="21"/>
                    <a:pt x="639" y="5"/>
                  </a:cubicBezTo>
                  <a:cubicBezTo>
                    <a:pt x="627" y="2"/>
                    <a:pt x="613" y="1"/>
                    <a:pt x="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6165806" y="1184510"/>
              <a:ext cx="61426" cy="88473"/>
            </a:xfrm>
            <a:custGeom>
              <a:avLst/>
              <a:gdLst/>
              <a:ahLst/>
              <a:cxnLst/>
              <a:rect l="l" t="t" r="r" b="b"/>
              <a:pathLst>
                <a:path w="779" h="1122" extrusionOk="0">
                  <a:moveTo>
                    <a:pt x="630" y="1"/>
                  </a:moveTo>
                  <a:cubicBezTo>
                    <a:pt x="604" y="32"/>
                    <a:pt x="580" y="77"/>
                    <a:pt x="562" y="139"/>
                  </a:cubicBezTo>
                  <a:cubicBezTo>
                    <a:pt x="473" y="435"/>
                    <a:pt x="591" y="815"/>
                    <a:pt x="440" y="841"/>
                  </a:cubicBezTo>
                  <a:cubicBezTo>
                    <a:pt x="433" y="842"/>
                    <a:pt x="425" y="843"/>
                    <a:pt x="417" y="843"/>
                  </a:cubicBezTo>
                  <a:cubicBezTo>
                    <a:pt x="352" y="843"/>
                    <a:pt x="272" y="806"/>
                    <a:pt x="182" y="806"/>
                  </a:cubicBezTo>
                  <a:cubicBezTo>
                    <a:pt x="125" y="806"/>
                    <a:pt x="64" y="820"/>
                    <a:pt x="0" y="868"/>
                  </a:cubicBezTo>
                  <a:lnTo>
                    <a:pt x="1" y="948"/>
                  </a:lnTo>
                  <a:cubicBezTo>
                    <a:pt x="2" y="1045"/>
                    <a:pt x="81" y="1121"/>
                    <a:pt x="177" y="1121"/>
                  </a:cubicBezTo>
                  <a:cubicBezTo>
                    <a:pt x="177" y="1121"/>
                    <a:pt x="178" y="1121"/>
                    <a:pt x="178" y="1121"/>
                  </a:cubicBezTo>
                  <a:lnTo>
                    <a:pt x="605" y="1116"/>
                  </a:lnTo>
                  <a:cubicBezTo>
                    <a:pt x="701" y="1116"/>
                    <a:pt x="778" y="1037"/>
                    <a:pt x="775" y="939"/>
                  </a:cubicBezTo>
                  <a:lnTo>
                    <a:pt x="767" y="169"/>
                  </a:lnTo>
                  <a:cubicBezTo>
                    <a:pt x="767" y="87"/>
                    <a:pt x="707" y="17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6175899" y="1196969"/>
              <a:ext cx="12459" cy="38165"/>
            </a:xfrm>
            <a:custGeom>
              <a:avLst/>
              <a:gdLst/>
              <a:ahLst/>
              <a:cxnLst/>
              <a:rect l="l" t="t" r="r" b="b"/>
              <a:pathLst>
                <a:path w="158" h="484" extrusionOk="0">
                  <a:moveTo>
                    <a:pt x="89" y="0"/>
                  </a:moveTo>
                  <a:cubicBezTo>
                    <a:pt x="56" y="40"/>
                    <a:pt x="37" y="79"/>
                    <a:pt x="23" y="118"/>
                  </a:cubicBezTo>
                  <a:cubicBezTo>
                    <a:pt x="11" y="158"/>
                    <a:pt x="4" y="199"/>
                    <a:pt x="1" y="238"/>
                  </a:cubicBezTo>
                  <a:cubicBezTo>
                    <a:pt x="0" y="278"/>
                    <a:pt x="4" y="319"/>
                    <a:pt x="13" y="359"/>
                  </a:cubicBezTo>
                  <a:cubicBezTo>
                    <a:pt x="23" y="400"/>
                    <a:pt x="37" y="441"/>
                    <a:pt x="68" y="483"/>
                  </a:cubicBezTo>
                  <a:cubicBezTo>
                    <a:pt x="103" y="445"/>
                    <a:pt x="120" y="405"/>
                    <a:pt x="134" y="366"/>
                  </a:cubicBezTo>
                  <a:cubicBezTo>
                    <a:pt x="148" y="327"/>
                    <a:pt x="155" y="286"/>
                    <a:pt x="156" y="246"/>
                  </a:cubicBezTo>
                  <a:cubicBezTo>
                    <a:pt x="158" y="206"/>
                    <a:pt x="154" y="165"/>
                    <a:pt x="145" y="124"/>
                  </a:cubicBezTo>
                  <a:cubicBezTo>
                    <a:pt x="134" y="83"/>
                    <a:pt x="120" y="42"/>
                    <a:pt x="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6291734" y="1180725"/>
              <a:ext cx="83584" cy="96200"/>
            </a:xfrm>
            <a:custGeom>
              <a:avLst/>
              <a:gdLst/>
              <a:ahLst/>
              <a:cxnLst/>
              <a:rect l="l" t="t" r="r" b="b"/>
              <a:pathLst>
                <a:path w="1060" h="1220" extrusionOk="0">
                  <a:moveTo>
                    <a:pt x="465" y="0"/>
                  </a:moveTo>
                  <a:cubicBezTo>
                    <a:pt x="395" y="0"/>
                    <a:pt x="330" y="44"/>
                    <a:pt x="303" y="114"/>
                  </a:cubicBezTo>
                  <a:lnTo>
                    <a:pt x="63" y="761"/>
                  </a:lnTo>
                  <a:lnTo>
                    <a:pt x="35" y="837"/>
                  </a:lnTo>
                  <a:cubicBezTo>
                    <a:pt x="1" y="928"/>
                    <a:pt x="47" y="1027"/>
                    <a:pt x="138" y="1061"/>
                  </a:cubicBezTo>
                  <a:lnTo>
                    <a:pt x="538" y="1209"/>
                  </a:lnTo>
                  <a:cubicBezTo>
                    <a:pt x="558" y="1216"/>
                    <a:pt x="579" y="1220"/>
                    <a:pt x="599" y="1220"/>
                  </a:cubicBezTo>
                  <a:cubicBezTo>
                    <a:pt x="670" y="1220"/>
                    <a:pt x="736" y="1177"/>
                    <a:pt x="762" y="1107"/>
                  </a:cubicBezTo>
                  <a:lnTo>
                    <a:pt x="1030" y="384"/>
                  </a:lnTo>
                  <a:cubicBezTo>
                    <a:pt x="1060" y="306"/>
                    <a:pt x="1029" y="222"/>
                    <a:pt x="962" y="178"/>
                  </a:cubicBezTo>
                  <a:cubicBezTo>
                    <a:pt x="952" y="170"/>
                    <a:pt x="941" y="165"/>
                    <a:pt x="928" y="160"/>
                  </a:cubicBezTo>
                  <a:lnTo>
                    <a:pt x="528" y="12"/>
                  </a:lnTo>
                  <a:cubicBezTo>
                    <a:pt x="507" y="4"/>
                    <a:pt x="486" y="0"/>
                    <a:pt x="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6291734" y="1194682"/>
              <a:ext cx="83584" cy="82243"/>
            </a:xfrm>
            <a:custGeom>
              <a:avLst/>
              <a:gdLst/>
              <a:ahLst/>
              <a:cxnLst/>
              <a:rect l="l" t="t" r="r" b="b"/>
              <a:pathLst>
                <a:path w="1060" h="1043" extrusionOk="0">
                  <a:moveTo>
                    <a:pt x="962" y="1"/>
                  </a:moveTo>
                  <a:cubicBezTo>
                    <a:pt x="927" y="21"/>
                    <a:pt x="890" y="55"/>
                    <a:pt x="850" y="106"/>
                  </a:cubicBezTo>
                  <a:cubicBezTo>
                    <a:pt x="669" y="342"/>
                    <a:pt x="636" y="719"/>
                    <a:pt x="500" y="719"/>
                  </a:cubicBezTo>
                  <a:cubicBezTo>
                    <a:pt x="494" y="719"/>
                    <a:pt x="489" y="718"/>
                    <a:pt x="484" y="717"/>
                  </a:cubicBezTo>
                  <a:cubicBezTo>
                    <a:pt x="394" y="699"/>
                    <a:pt x="307" y="571"/>
                    <a:pt x="150" y="571"/>
                  </a:cubicBezTo>
                  <a:cubicBezTo>
                    <a:pt x="123" y="571"/>
                    <a:pt x="94" y="575"/>
                    <a:pt x="63" y="584"/>
                  </a:cubicBezTo>
                  <a:lnTo>
                    <a:pt x="35" y="660"/>
                  </a:lnTo>
                  <a:cubicBezTo>
                    <a:pt x="1" y="751"/>
                    <a:pt x="47" y="850"/>
                    <a:pt x="138" y="884"/>
                  </a:cubicBezTo>
                  <a:lnTo>
                    <a:pt x="538" y="1032"/>
                  </a:lnTo>
                  <a:cubicBezTo>
                    <a:pt x="558" y="1039"/>
                    <a:pt x="579" y="1043"/>
                    <a:pt x="599" y="1043"/>
                  </a:cubicBezTo>
                  <a:cubicBezTo>
                    <a:pt x="670" y="1043"/>
                    <a:pt x="736" y="1000"/>
                    <a:pt x="762" y="930"/>
                  </a:cubicBezTo>
                  <a:lnTo>
                    <a:pt x="1030" y="207"/>
                  </a:lnTo>
                  <a:cubicBezTo>
                    <a:pt x="1060" y="129"/>
                    <a:pt x="1029" y="45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6316257" y="1194524"/>
              <a:ext cx="17505" cy="35089"/>
            </a:xfrm>
            <a:custGeom>
              <a:avLst/>
              <a:gdLst/>
              <a:ahLst/>
              <a:cxnLst/>
              <a:rect l="l" t="t" r="r" b="b"/>
              <a:pathLst>
                <a:path w="222" h="445" extrusionOk="0">
                  <a:moveTo>
                    <a:pt x="209" y="1"/>
                  </a:moveTo>
                  <a:cubicBezTo>
                    <a:pt x="163" y="25"/>
                    <a:pt x="133" y="56"/>
                    <a:pt x="104" y="88"/>
                  </a:cubicBezTo>
                  <a:cubicBezTo>
                    <a:pt x="77" y="119"/>
                    <a:pt x="57" y="154"/>
                    <a:pt x="41" y="191"/>
                  </a:cubicBezTo>
                  <a:cubicBezTo>
                    <a:pt x="23" y="228"/>
                    <a:pt x="13" y="268"/>
                    <a:pt x="7" y="309"/>
                  </a:cubicBezTo>
                  <a:cubicBezTo>
                    <a:pt x="3" y="351"/>
                    <a:pt x="1" y="395"/>
                    <a:pt x="15" y="445"/>
                  </a:cubicBezTo>
                  <a:cubicBezTo>
                    <a:pt x="59" y="420"/>
                    <a:pt x="92" y="389"/>
                    <a:pt x="118" y="358"/>
                  </a:cubicBezTo>
                  <a:cubicBezTo>
                    <a:pt x="145" y="325"/>
                    <a:pt x="165" y="291"/>
                    <a:pt x="182" y="253"/>
                  </a:cubicBezTo>
                  <a:cubicBezTo>
                    <a:pt x="199" y="216"/>
                    <a:pt x="209" y="177"/>
                    <a:pt x="216" y="136"/>
                  </a:cubicBezTo>
                  <a:cubicBezTo>
                    <a:pt x="221" y="94"/>
                    <a:pt x="222" y="5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28"/>
          <p:cNvGrpSpPr/>
          <p:nvPr/>
        </p:nvGrpSpPr>
        <p:grpSpPr>
          <a:xfrm rot="-814963">
            <a:off x="7939195" y="3932028"/>
            <a:ext cx="474658" cy="749082"/>
            <a:chOff x="2538713" y="1066736"/>
            <a:chExt cx="607482" cy="953256"/>
          </a:xfrm>
        </p:grpSpPr>
        <p:sp>
          <p:nvSpPr>
            <p:cNvPr id="302" name="Google Shape;302;p28"/>
            <p:cNvSpPr/>
            <p:nvPr/>
          </p:nvSpPr>
          <p:spPr>
            <a:xfrm flipH="1">
              <a:off x="2578375" y="1825935"/>
              <a:ext cx="333861" cy="194056"/>
            </a:xfrm>
            <a:custGeom>
              <a:avLst/>
              <a:gdLst/>
              <a:ahLst/>
              <a:cxnLst/>
              <a:rect l="l" t="t" r="r" b="b"/>
              <a:pathLst>
                <a:path w="4234" h="2461" extrusionOk="0">
                  <a:moveTo>
                    <a:pt x="2680" y="0"/>
                  </a:moveTo>
                  <a:cubicBezTo>
                    <a:pt x="2437" y="0"/>
                    <a:pt x="2178" y="28"/>
                    <a:pt x="1914" y="87"/>
                  </a:cubicBezTo>
                  <a:cubicBezTo>
                    <a:pt x="793" y="338"/>
                    <a:pt x="0" y="1053"/>
                    <a:pt x="141" y="1684"/>
                  </a:cubicBezTo>
                  <a:cubicBezTo>
                    <a:pt x="155" y="1750"/>
                    <a:pt x="179" y="1811"/>
                    <a:pt x="211" y="1868"/>
                  </a:cubicBezTo>
                  <a:cubicBezTo>
                    <a:pt x="251" y="1939"/>
                    <a:pt x="302" y="2004"/>
                    <a:pt x="364" y="2063"/>
                  </a:cubicBezTo>
                  <a:cubicBezTo>
                    <a:pt x="634" y="2316"/>
                    <a:pt x="1107" y="2461"/>
                    <a:pt x="1660" y="2461"/>
                  </a:cubicBezTo>
                  <a:cubicBezTo>
                    <a:pt x="1903" y="2461"/>
                    <a:pt x="2162" y="2433"/>
                    <a:pt x="2426" y="2374"/>
                  </a:cubicBezTo>
                  <a:cubicBezTo>
                    <a:pt x="3293" y="2180"/>
                    <a:pt x="3964" y="1710"/>
                    <a:pt x="4159" y="1214"/>
                  </a:cubicBezTo>
                  <a:cubicBezTo>
                    <a:pt x="4217" y="1068"/>
                    <a:pt x="4234" y="920"/>
                    <a:pt x="4201" y="777"/>
                  </a:cubicBezTo>
                  <a:cubicBezTo>
                    <a:pt x="4171" y="638"/>
                    <a:pt x="4098" y="516"/>
                    <a:pt x="3988" y="410"/>
                  </a:cubicBezTo>
                  <a:cubicBezTo>
                    <a:pt x="3721" y="150"/>
                    <a:pt x="3243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 flipH="1">
              <a:off x="2538714" y="1135653"/>
              <a:ext cx="594548" cy="853184"/>
            </a:xfrm>
            <a:custGeom>
              <a:avLst/>
              <a:gdLst/>
              <a:ahLst/>
              <a:cxnLst/>
              <a:rect l="l" t="t" r="r" b="b"/>
              <a:pathLst>
                <a:path w="7540" h="10820" extrusionOk="0">
                  <a:moveTo>
                    <a:pt x="5774" y="1"/>
                  </a:moveTo>
                  <a:lnTo>
                    <a:pt x="2892" y="617"/>
                  </a:lnTo>
                  <a:lnTo>
                    <a:pt x="2871" y="622"/>
                  </a:lnTo>
                  <a:lnTo>
                    <a:pt x="1" y="1291"/>
                  </a:lnTo>
                  <a:cubicBezTo>
                    <a:pt x="1" y="1291"/>
                    <a:pt x="1638" y="8744"/>
                    <a:pt x="3007" y="10627"/>
                  </a:cubicBezTo>
                  <a:cubicBezTo>
                    <a:pt x="3059" y="10700"/>
                    <a:pt x="3111" y="10765"/>
                    <a:pt x="3162" y="10820"/>
                  </a:cubicBezTo>
                  <a:lnTo>
                    <a:pt x="3168" y="10817"/>
                  </a:lnTo>
                  <a:lnTo>
                    <a:pt x="3727" y="10581"/>
                  </a:lnTo>
                  <a:lnTo>
                    <a:pt x="4989" y="10047"/>
                  </a:lnTo>
                  <a:lnTo>
                    <a:pt x="6308" y="9994"/>
                  </a:lnTo>
                  <a:lnTo>
                    <a:pt x="6963" y="9968"/>
                  </a:lnTo>
                  <a:lnTo>
                    <a:pt x="6970" y="9968"/>
                  </a:lnTo>
                  <a:cubicBezTo>
                    <a:pt x="7539" y="8207"/>
                    <a:pt x="6097" y="1459"/>
                    <a:pt x="5819" y="202"/>
                  </a:cubicBezTo>
                  <a:cubicBezTo>
                    <a:pt x="5791" y="72"/>
                    <a:pt x="5774" y="1"/>
                    <a:pt x="5774" y="1"/>
                  </a:cubicBezTo>
                  <a:close/>
                </a:path>
              </a:pathLst>
            </a:custGeom>
            <a:solidFill>
              <a:srgbClr val="F3F3F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 flipH="1">
              <a:off x="2538713" y="1151582"/>
              <a:ext cx="357517" cy="868403"/>
            </a:xfrm>
            <a:custGeom>
              <a:avLst/>
              <a:gdLst/>
              <a:ahLst/>
              <a:cxnLst/>
              <a:rect l="l" t="t" r="r" b="b"/>
              <a:pathLst>
                <a:path w="4534" h="11013" extrusionOk="0">
                  <a:moveTo>
                    <a:pt x="2813" y="0"/>
                  </a:moveTo>
                  <a:cubicBezTo>
                    <a:pt x="2681" y="411"/>
                    <a:pt x="2844" y="1023"/>
                    <a:pt x="2957" y="1762"/>
                  </a:cubicBezTo>
                  <a:cubicBezTo>
                    <a:pt x="3190" y="3284"/>
                    <a:pt x="3959" y="7929"/>
                    <a:pt x="3786" y="8962"/>
                  </a:cubicBezTo>
                  <a:cubicBezTo>
                    <a:pt x="3778" y="9009"/>
                    <a:pt x="3768" y="9049"/>
                    <a:pt x="3757" y="9081"/>
                  </a:cubicBezTo>
                  <a:cubicBezTo>
                    <a:pt x="3645" y="9376"/>
                    <a:pt x="3491" y="9610"/>
                    <a:pt x="3302" y="9794"/>
                  </a:cubicBezTo>
                  <a:cubicBezTo>
                    <a:pt x="2816" y="10273"/>
                    <a:pt x="2114" y="10419"/>
                    <a:pt x="1406" y="10419"/>
                  </a:cubicBezTo>
                  <a:cubicBezTo>
                    <a:pt x="1176" y="10419"/>
                    <a:pt x="945" y="10404"/>
                    <a:pt x="721" y="10379"/>
                  </a:cubicBezTo>
                  <a:cubicBezTo>
                    <a:pt x="702" y="10377"/>
                    <a:pt x="683" y="10375"/>
                    <a:pt x="665" y="10373"/>
                  </a:cubicBezTo>
                  <a:cubicBezTo>
                    <a:pt x="557" y="10360"/>
                    <a:pt x="464" y="10355"/>
                    <a:pt x="382" y="10355"/>
                  </a:cubicBezTo>
                  <a:cubicBezTo>
                    <a:pt x="209" y="10355"/>
                    <a:pt x="90" y="10381"/>
                    <a:pt x="10" y="10420"/>
                  </a:cubicBezTo>
                  <a:cubicBezTo>
                    <a:pt x="7" y="10421"/>
                    <a:pt x="3" y="10424"/>
                    <a:pt x="1" y="10425"/>
                  </a:cubicBezTo>
                  <a:cubicBezTo>
                    <a:pt x="53" y="10498"/>
                    <a:pt x="105" y="10563"/>
                    <a:pt x="156" y="10618"/>
                  </a:cubicBezTo>
                  <a:lnTo>
                    <a:pt x="163" y="10615"/>
                  </a:lnTo>
                  <a:cubicBezTo>
                    <a:pt x="434" y="10868"/>
                    <a:pt x="905" y="11013"/>
                    <a:pt x="1459" y="11013"/>
                  </a:cubicBezTo>
                  <a:cubicBezTo>
                    <a:pt x="1702" y="11013"/>
                    <a:pt x="1961" y="10985"/>
                    <a:pt x="2225" y="10926"/>
                  </a:cubicBezTo>
                  <a:cubicBezTo>
                    <a:pt x="3091" y="10732"/>
                    <a:pt x="3762" y="10262"/>
                    <a:pt x="3957" y="9766"/>
                  </a:cubicBezTo>
                  <a:lnTo>
                    <a:pt x="3964" y="9766"/>
                  </a:lnTo>
                  <a:cubicBezTo>
                    <a:pt x="4533" y="8005"/>
                    <a:pt x="3091" y="1257"/>
                    <a:pt x="28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 flipH="1">
              <a:off x="2618828" y="1224285"/>
              <a:ext cx="452850" cy="715271"/>
            </a:xfrm>
            <a:custGeom>
              <a:avLst/>
              <a:gdLst/>
              <a:ahLst/>
              <a:cxnLst/>
              <a:rect l="l" t="t" r="r" b="b"/>
              <a:pathLst>
                <a:path w="5743" h="9071" extrusionOk="0">
                  <a:moveTo>
                    <a:pt x="4666" y="0"/>
                  </a:moveTo>
                  <a:lnTo>
                    <a:pt x="3200" y="314"/>
                  </a:lnTo>
                  <a:lnTo>
                    <a:pt x="2338" y="498"/>
                  </a:lnTo>
                  <a:lnTo>
                    <a:pt x="2320" y="501"/>
                  </a:lnTo>
                  <a:lnTo>
                    <a:pt x="2" y="1043"/>
                  </a:lnTo>
                  <a:lnTo>
                    <a:pt x="0" y="1043"/>
                  </a:lnTo>
                  <a:cubicBezTo>
                    <a:pt x="4" y="1057"/>
                    <a:pt x="115" y="1563"/>
                    <a:pt x="298" y="2312"/>
                  </a:cubicBezTo>
                  <a:cubicBezTo>
                    <a:pt x="303" y="2336"/>
                    <a:pt x="308" y="2357"/>
                    <a:pt x="313" y="2379"/>
                  </a:cubicBezTo>
                  <a:cubicBezTo>
                    <a:pt x="319" y="2404"/>
                    <a:pt x="327" y="2428"/>
                    <a:pt x="332" y="2451"/>
                  </a:cubicBezTo>
                  <a:cubicBezTo>
                    <a:pt x="333" y="2458"/>
                    <a:pt x="334" y="2463"/>
                    <a:pt x="335" y="2469"/>
                  </a:cubicBezTo>
                  <a:cubicBezTo>
                    <a:pt x="340" y="2494"/>
                    <a:pt x="347" y="2516"/>
                    <a:pt x="352" y="2540"/>
                  </a:cubicBezTo>
                  <a:cubicBezTo>
                    <a:pt x="354" y="2553"/>
                    <a:pt x="358" y="2567"/>
                    <a:pt x="362" y="2582"/>
                  </a:cubicBezTo>
                  <a:cubicBezTo>
                    <a:pt x="635" y="3681"/>
                    <a:pt x="1033" y="5186"/>
                    <a:pt x="1467" y="6455"/>
                  </a:cubicBezTo>
                  <a:cubicBezTo>
                    <a:pt x="1682" y="7084"/>
                    <a:pt x="1905" y="7652"/>
                    <a:pt x="2127" y="8088"/>
                  </a:cubicBezTo>
                  <a:cubicBezTo>
                    <a:pt x="2272" y="8373"/>
                    <a:pt x="2415" y="8599"/>
                    <a:pt x="2554" y="8747"/>
                  </a:cubicBezTo>
                  <a:cubicBezTo>
                    <a:pt x="2565" y="8758"/>
                    <a:pt x="2578" y="8769"/>
                    <a:pt x="2590" y="8779"/>
                  </a:cubicBezTo>
                  <a:cubicBezTo>
                    <a:pt x="2622" y="8807"/>
                    <a:pt x="2655" y="8830"/>
                    <a:pt x="2691" y="8853"/>
                  </a:cubicBezTo>
                  <a:cubicBezTo>
                    <a:pt x="2917" y="8998"/>
                    <a:pt x="3194" y="9054"/>
                    <a:pt x="3460" y="9068"/>
                  </a:cubicBezTo>
                  <a:cubicBezTo>
                    <a:pt x="3502" y="9070"/>
                    <a:pt x="3545" y="9071"/>
                    <a:pt x="3587" y="9071"/>
                  </a:cubicBezTo>
                  <a:cubicBezTo>
                    <a:pt x="3851" y="9071"/>
                    <a:pt x="4116" y="9031"/>
                    <a:pt x="4370" y="8960"/>
                  </a:cubicBezTo>
                  <a:cubicBezTo>
                    <a:pt x="4657" y="8880"/>
                    <a:pt x="4937" y="8761"/>
                    <a:pt x="5179" y="8587"/>
                  </a:cubicBezTo>
                  <a:cubicBezTo>
                    <a:pt x="5398" y="8429"/>
                    <a:pt x="5604" y="8204"/>
                    <a:pt x="5666" y="7935"/>
                  </a:cubicBezTo>
                  <a:cubicBezTo>
                    <a:pt x="5670" y="7919"/>
                    <a:pt x="5673" y="7902"/>
                    <a:pt x="5676" y="7886"/>
                  </a:cubicBezTo>
                  <a:cubicBezTo>
                    <a:pt x="5678" y="7873"/>
                    <a:pt x="5680" y="7862"/>
                    <a:pt x="5683" y="7851"/>
                  </a:cubicBezTo>
                  <a:cubicBezTo>
                    <a:pt x="5742" y="7539"/>
                    <a:pt x="5742" y="7213"/>
                    <a:pt x="5736" y="6896"/>
                  </a:cubicBezTo>
                  <a:cubicBezTo>
                    <a:pt x="5736" y="6880"/>
                    <a:pt x="5736" y="6863"/>
                    <a:pt x="5735" y="6845"/>
                  </a:cubicBezTo>
                  <a:cubicBezTo>
                    <a:pt x="5735" y="6834"/>
                    <a:pt x="5734" y="6822"/>
                    <a:pt x="5734" y="6808"/>
                  </a:cubicBezTo>
                  <a:cubicBezTo>
                    <a:pt x="5732" y="6753"/>
                    <a:pt x="5730" y="6697"/>
                    <a:pt x="5727" y="6641"/>
                  </a:cubicBezTo>
                  <a:cubicBezTo>
                    <a:pt x="5719" y="6436"/>
                    <a:pt x="5704" y="6231"/>
                    <a:pt x="5686" y="6029"/>
                  </a:cubicBezTo>
                  <a:cubicBezTo>
                    <a:pt x="5681" y="5984"/>
                    <a:pt x="5678" y="5939"/>
                    <a:pt x="5674" y="5893"/>
                  </a:cubicBezTo>
                  <a:cubicBezTo>
                    <a:pt x="5670" y="5860"/>
                    <a:pt x="5668" y="5826"/>
                    <a:pt x="5664" y="5791"/>
                  </a:cubicBezTo>
                  <a:cubicBezTo>
                    <a:pt x="5659" y="5759"/>
                    <a:pt x="5657" y="5725"/>
                    <a:pt x="5653" y="5691"/>
                  </a:cubicBezTo>
                  <a:cubicBezTo>
                    <a:pt x="5650" y="5667"/>
                    <a:pt x="5649" y="5645"/>
                    <a:pt x="5647" y="5621"/>
                  </a:cubicBezTo>
                  <a:cubicBezTo>
                    <a:pt x="5642" y="5575"/>
                    <a:pt x="5637" y="5531"/>
                    <a:pt x="5632" y="5485"/>
                  </a:cubicBezTo>
                  <a:cubicBezTo>
                    <a:pt x="5481" y="4146"/>
                    <a:pt x="5203" y="2612"/>
                    <a:pt x="4983" y="1508"/>
                  </a:cubicBezTo>
                  <a:cubicBezTo>
                    <a:pt x="4978" y="1486"/>
                    <a:pt x="4974" y="1462"/>
                    <a:pt x="4969" y="1439"/>
                  </a:cubicBezTo>
                  <a:cubicBezTo>
                    <a:pt x="4967" y="1426"/>
                    <a:pt x="4964" y="1415"/>
                    <a:pt x="4962" y="1403"/>
                  </a:cubicBezTo>
                  <a:cubicBezTo>
                    <a:pt x="4959" y="1390"/>
                    <a:pt x="4957" y="1378"/>
                    <a:pt x="4953" y="1365"/>
                  </a:cubicBezTo>
                  <a:cubicBezTo>
                    <a:pt x="4789" y="549"/>
                    <a:pt x="4664" y="1"/>
                    <a:pt x="4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 flipH="1">
              <a:off x="2627738" y="1224285"/>
              <a:ext cx="444334" cy="548498"/>
            </a:xfrm>
            <a:custGeom>
              <a:avLst/>
              <a:gdLst/>
              <a:ahLst/>
              <a:cxnLst/>
              <a:rect l="l" t="t" r="r" b="b"/>
              <a:pathLst>
                <a:path w="5635" h="6956" extrusionOk="0">
                  <a:moveTo>
                    <a:pt x="4668" y="0"/>
                  </a:moveTo>
                  <a:lnTo>
                    <a:pt x="2338" y="498"/>
                  </a:lnTo>
                  <a:lnTo>
                    <a:pt x="2320" y="501"/>
                  </a:lnTo>
                  <a:lnTo>
                    <a:pt x="0" y="1043"/>
                  </a:lnTo>
                  <a:cubicBezTo>
                    <a:pt x="5" y="1058"/>
                    <a:pt x="143" y="1686"/>
                    <a:pt x="364" y="2582"/>
                  </a:cubicBezTo>
                  <a:cubicBezTo>
                    <a:pt x="637" y="3681"/>
                    <a:pt x="1035" y="5186"/>
                    <a:pt x="1469" y="6455"/>
                  </a:cubicBezTo>
                  <a:cubicBezTo>
                    <a:pt x="1741" y="6772"/>
                    <a:pt x="2282" y="6956"/>
                    <a:pt x="2925" y="6956"/>
                  </a:cubicBezTo>
                  <a:cubicBezTo>
                    <a:pt x="3185" y="6956"/>
                    <a:pt x="3461" y="6926"/>
                    <a:pt x="3744" y="6863"/>
                  </a:cubicBezTo>
                  <a:cubicBezTo>
                    <a:pt x="4503" y="6692"/>
                    <a:pt x="5484" y="6193"/>
                    <a:pt x="5635" y="5485"/>
                  </a:cubicBezTo>
                  <a:cubicBezTo>
                    <a:pt x="5485" y="4146"/>
                    <a:pt x="5206" y="2612"/>
                    <a:pt x="4987" y="1508"/>
                  </a:cubicBezTo>
                  <a:cubicBezTo>
                    <a:pt x="4809" y="613"/>
                    <a:pt x="4669" y="1"/>
                    <a:pt x="4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 flipH="1">
              <a:off x="2678677" y="1148585"/>
              <a:ext cx="409954" cy="318406"/>
            </a:xfrm>
            <a:custGeom>
              <a:avLst/>
              <a:gdLst/>
              <a:ahLst/>
              <a:cxnLst/>
              <a:rect l="l" t="t" r="r" b="b"/>
              <a:pathLst>
                <a:path w="5199" h="4038" extrusionOk="0">
                  <a:moveTo>
                    <a:pt x="4668" y="0"/>
                  </a:moveTo>
                  <a:cubicBezTo>
                    <a:pt x="4668" y="0"/>
                    <a:pt x="4668" y="0"/>
                    <a:pt x="4668" y="0"/>
                  </a:cubicBezTo>
                  <a:lnTo>
                    <a:pt x="4668" y="0"/>
                  </a:lnTo>
                  <a:lnTo>
                    <a:pt x="4668" y="0"/>
                  </a:lnTo>
                  <a:cubicBezTo>
                    <a:pt x="4668" y="0"/>
                    <a:pt x="4668" y="0"/>
                    <a:pt x="4668" y="0"/>
                  </a:cubicBezTo>
                  <a:close/>
                  <a:moveTo>
                    <a:pt x="4668" y="0"/>
                  </a:moveTo>
                  <a:lnTo>
                    <a:pt x="2338" y="498"/>
                  </a:lnTo>
                  <a:lnTo>
                    <a:pt x="2320" y="502"/>
                  </a:lnTo>
                  <a:lnTo>
                    <a:pt x="0" y="1042"/>
                  </a:lnTo>
                  <a:cubicBezTo>
                    <a:pt x="2" y="1050"/>
                    <a:pt x="97" y="1472"/>
                    <a:pt x="217" y="2003"/>
                  </a:cubicBezTo>
                  <a:cubicBezTo>
                    <a:pt x="309" y="2408"/>
                    <a:pt x="419" y="2878"/>
                    <a:pt x="513" y="3272"/>
                  </a:cubicBezTo>
                  <a:cubicBezTo>
                    <a:pt x="518" y="3296"/>
                    <a:pt x="523" y="3317"/>
                    <a:pt x="528" y="3339"/>
                  </a:cubicBezTo>
                  <a:cubicBezTo>
                    <a:pt x="534" y="3364"/>
                    <a:pt x="542" y="3388"/>
                    <a:pt x="547" y="3411"/>
                  </a:cubicBezTo>
                  <a:cubicBezTo>
                    <a:pt x="548" y="3418"/>
                    <a:pt x="549" y="3423"/>
                    <a:pt x="550" y="3429"/>
                  </a:cubicBezTo>
                  <a:cubicBezTo>
                    <a:pt x="555" y="3454"/>
                    <a:pt x="562" y="3476"/>
                    <a:pt x="567" y="3500"/>
                  </a:cubicBezTo>
                  <a:cubicBezTo>
                    <a:pt x="569" y="3513"/>
                    <a:pt x="573" y="3527"/>
                    <a:pt x="577" y="3542"/>
                  </a:cubicBezTo>
                  <a:cubicBezTo>
                    <a:pt x="900" y="3857"/>
                    <a:pt x="1478" y="4038"/>
                    <a:pt x="2157" y="4038"/>
                  </a:cubicBezTo>
                  <a:cubicBezTo>
                    <a:pt x="2451" y="4038"/>
                    <a:pt x="2763" y="4004"/>
                    <a:pt x="3082" y="3932"/>
                  </a:cubicBezTo>
                  <a:cubicBezTo>
                    <a:pt x="3342" y="3875"/>
                    <a:pt x="3588" y="3796"/>
                    <a:pt x="3813" y="3701"/>
                  </a:cubicBezTo>
                  <a:cubicBezTo>
                    <a:pt x="4529" y="3402"/>
                    <a:pt x="5045" y="2942"/>
                    <a:pt x="5198" y="2468"/>
                  </a:cubicBezTo>
                  <a:cubicBezTo>
                    <a:pt x="5193" y="2446"/>
                    <a:pt x="5189" y="2422"/>
                    <a:pt x="5184" y="2398"/>
                  </a:cubicBezTo>
                  <a:cubicBezTo>
                    <a:pt x="5182" y="2386"/>
                    <a:pt x="5179" y="2375"/>
                    <a:pt x="5177" y="2362"/>
                  </a:cubicBezTo>
                  <a:cubicBezTo>
                    <a:pt x="5174" y="2350"/>
                    <a:pt x="5172" y="2338"/>
                    <a:pt x="5168" y="2325"/>
                  </a:cubicBezTo>
                  <a:cubicBezTo>
                    <a:pt x="5086" y="1915"/>
                    <a:pt x="4974" y="1400"/>
                    <a:pt x="4878" y="960"/>
                  </a:cubicBezTo>
                  <a:cubicBezTo>
                    <a:pt x="4854" y="850"/>
                    <a:pt x="4830" y="742"/>
                    <a:pt x="4808" y="642"/>
                  </a:cubicBezTo>
                  <a:cubicBezTo>
                    <a:pt x="4725" y="270"/>
                    <a:pt x="4666" y="3"/>
                    <a:pt x="4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 flipH="1">
              <a:off x="2876360" y="1369532"/>
              <a:ext cx="125770" cy="454190"/>
            </a:xfrm>
            <a:custGeom>
              <a:avLst/>
              <a:gdLst/>
              <a:ahLst/>
              <a:cxnLst/>
              <a:rect l="l" t="t" r="r" b="b"/>
              <a:pathLst>
                <a:path w="1595" h="5760" extrusionOk="0">
                  <a:moveTo>
                    <a:pt x="0" y="1"/>
                  </a:moveTo>
                  <a:lnTo>
                    <a:pt x="0" y="1"/>
                  </a:lnTo>
                  <a:cubicBezTo>
                    <a:pt x="95" y="490"/>
                    <a:pt x="201" y="978"/>
                    <a:pt x="317" y="1462"/>
                  </a:cubicBezTo>
                  <a:cubicBezTo>
                    <a:pt x="433" y="1947"/>
                    <a:pt x="557" y="2429"/>
                    <a:pt x="685" y="2912"/>
                  </a:cubicBezTo>
                  <a:cubicBezTo>
                    <a:pt x="815" y="3393"/>
                    <a:pt x="950" y="3872"/>
                    <a:pt x="1095" y="4349"/>
                  </a:cubicBezTo>
                  <a:cubicBezTo>
                    <a:pt x="1167" y="4587"/>
                    <a:pt x="1244" y="4825"/>
                    <a:pt x="1323" y="5061"/>
                  </a:cubicBezTo>
                  <a:lnTo>
                    <a:pt x="1449" y="5414"/>
                  </a:lnTo>
                  <a:lnTo>
                    <a:pt x="1516" y="5589"/>
                  </a:lnTo>
                  <a:cubicBezTo>
                    <a:pt x="1539" y="5647"/>
                    <a:pt x="1569" y="5703"/>
                    <a:pt x="1594" y="5759"/>
                  </a:cubicBezTo>
                  <a:cubicBezTo>
                    <a:pt x="1515" y="5523"/>
                    <a:pt x="1457" y="5280"/>
                    <a:pt x="1396" y="5040"/>
                  </a:cubicBezTo>
                  <a:lnTo>
                    <a:pt x="1212" y="4316"/>
                  </a:lnTo>
                  <a:cubicBezTo>
                    <a:pt x="1090" y="3833"/>
                    <a:pt x="962" y="3352"/>
                    <a:pt x="834" y="2871"/>
                  </a:cubicBezTo>
                  <a:cubicBezTo>
                    <a:pt x="702" y="2391"/>
                    <a:pt x="572" y="1910"/>
                    <a:pt x="434" y="1431"/>
                  </a:cubicBezTo>
                  <a:cubicBezTo>
                    <a:pt x="297" y="952"/>
                    <a:pt x="153" y="477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 flipH="1">
              <a:off x="2618669" y="1199051"/>
              <a:ext cx="285288" cy="740504"/>
            </a:xfrm>
            <a:custGeom>
              <a:avLst/>
              <a:gdLst/>
              <a:ahLst/>
              <a:cxnLst/>
              <a:rect l="l" t="t" r="r" b="b"/>
              <a:pathLst>
                <a:path w="3618" h="9391" extrusionOk="0">
                  <a:moveTo>
                    <a:pt x="2464" y="1"/>
                  </a:moveTo>
                  <a:cubicBezTo>
                    <a:pt x="2415" y="21"/>
                    <a:pt x="2365" y="44"/>
                    <a:pt x="2316" y="67"/>
                  </a:cubicBezTo>
                  <a:cubicBezTo>
                    <a:pt x="1935" y="245"/>
                    <a:pt x="1425" y="391"/>
                    <a:pt x="1070" y="632"/>
                  </a:cubicBezTo>
                  <a:cubicBezTo>
                    <a:pt x="205" y="1215"/>
                    <a:pt x="1081" y="951"/>
                    <a:pt x="1733" y="4094"/>
                  </a:cubicBezTo>
                  <a:cubicBezTo>
                    <a:pt x="1950" y="5136"/>
                    <a:pt x="2118" y="6315"/>
                    <a:pt x="1829" y="7360"/>
                  </a:cubicBezTo>
                  <a:cubicBezTo>
                    <a:pt x="1728" y="7728"/>
                    <a:pt x="1546" y="8101"/>
                    <a:pt x="1215" y="8315"/>
                  </a:cubicBezTo>
                  <a:cubicBezTo>
                    <a:pt x="1016" y="8443"/>
                    <a:pt x="790" y="8493"/>
                    <a:pt x="561" y="8493"/>
                  </a:cubicBezTo>
                  <a:cubicBezTo>
                    <a:pt x="372" y="8493"/>
                    <a:pt x="181" y="8459"/>
                    <a:pt x="0" y="8408"/>
                  </a:cubicBezTo>
                  <a:lnTo>
                    <a:pt x="0" y="8408"/>
                  </a:lnTo>
                  <a:cubicBezTo>
                    <a:pt x="145" y="8693"/>
                    <a:pt x="288" y="8919"/>
                    <a:pt x="427" y="9067"/>
                  </a:cubicBezTo>
                  <a:cubicBezTo>
                    <a:pt x="438" y="9078"/>
                    <a:pt x="451" y="9089"/>
                    <a:pt x="463" y="9099"/>
                  </a:cubicBezTo>
                  <a:cubicBezTo>
                    <a:pt x="495" y="9127"/>
                    <a:pt x="528" y="9150"/>
                    <a:pt x="564" y="9173"/>
                  </a:cubicBezTo>
                  <a:cubicBezTo>
                    <a:pt x="790" y="9318"/>
                    <a:pt x="1067" y="9374"/>
                    <a:pt x="1333" y="9388"/>
                  </a:cubicBezTo>
                  <a:cubicBezTo>
                    <a:pt x="1375" y="9390"/>
                    <a:pt x="1418" y="9391"/>
                    <a:pt x="1460" y="9391"/>
                  </a:cubicBezTo>
                  <a:cubicBezTo>
                    <a:pt x="1724" y="9391"/>
                    <a:pt x="1989" y="9351"/>
                    <a:pt x="2243" y="9280"/>
                  </a:cubicBezTo>
                  <a:cubicBezTo>
                    <a:pt x="2530" y="9200"/>
                    <a:pt x="2810" y="9081"/>
                    <a:pt x="3052" y="8907"/>
                  </a:cubicBezTo>
                  <a:cubicBezTo>
                    <a:pt x="3271" y="8749"/>
                    <a:pt x="3477" y="8524"/>
                    <a:pt x="3539" y="8255"/>
                  </a:cubicBezTo>
                  <a:cubicBezTo>
                    <a:pt x="3613" y="7929"/>
                    <a:pt x="3617" y="7500"/>
                    <a:pt x="3608" y="7165"/>
                  </a:cubicBezTo>
                  <a:cubicBezTo>
                    <a:pt x="3608" y="7154"/>
                    <a:pt x="3607" y="7142"/>
                    <a:pt x="3607" y="7128"/>
                  </a:cubicBezTo>
                  <a:cubicBezTo>
                    <a:pt x="3598" y="6846"/>
                    <a:pt x="3577" y="6538"/>
                    <a:pt x="3547" y="6213"/>
                  </a:cubicBezTo>
                  <a:cubicBezTo>
                    <a:pt x="3543" y="6180"/>
                    <a:pt x="3541" y="6146"/>
                    <a:pt x="3537" y="6111"/>
                  </a:cubicBezTo>
                  <a:cubicBezTo>
                    <a:pt x="3532" y="6079"/>
                    <a:pt x="3530" y="6045"/>
                    <a:pt x="3526" y="6011"/>
                  </a:cubicBezTo>
                  <a:cubicBezTo>
                    <a:pt x="3523" y="5987"/>
                    <a:pt x="3522" y="5965"/>
                    <a:pt x="3520" y="5941"/>
                  </a:cubicBezTo>
                  <a:cubicBezTo>
                    <a:pt x="3515" y="5895"/>
                    <a:pt x="3510" y="5851"/>
                    <a:pt x="3505" y="5805"/>
                  </a:cubicBezTo>
                  <a:cubicBezTo>
                    <a:pt x="3354" y="4466"/>
                    <a:pt x="3076" y="2932"/>
                    <a:pt x="2856" y="1828"/>
                  </a:cubicBezTo>
                  <a:cubicBezTo>
                    <a:pt x="2851" y="1806"/>
                    <a:pt x="2847" y="1782"/>
                    <a:pt x="2842" y="1759"/>
                  </a:cubicBezTo>
                  <a:cubicBezTo>
                    <a:pt x="2840" y="1746"/>
                    <a:pt x="2837" y="1735"/>
                    <a:pt x="2835" y="1723"/>
                  </a:cubicBezTo>
                  <a:cubicBezTo>
                    <a:pt x="2832" y="1710"/>
                    <a:pt x="2830" y="1698"/>
                    <a:pt x="2826" y="1685"/>
                  </a:cubicBezTo>
                  <a:cubicBezTo>
                    <a:pt x="2662" y="869"/>
                    <a:pt x="2537" y="321"/>
                    <a:pt x="2536" y="319"/>
                  </a:cubicBezTo>
                  <a:lnTo>
                    <a:pt x="2535" y="319"/>
                  </a:lnTo>
                  <a:cubicBezTo>
                    <a:pt x="2510" y="207"/>
                    <a:pt x="2487" y="10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 flipH="1">
              <a:off x="2605973" y="1904158"/>
              <a:ext cx="263525" cy="76172"/>
            </a:xfrm>
            <a:custGeom>
              <a:avLst/>
              <a:gdLst/>
              <a:ahLst/>
              <a:cxnLst/>
              <a:rect l="l" t="t" r="r" b="b"/>
              <a:pathLst>
                <a:path w="3342" h="966" extrusionOk="0">
                  <a:moveTo>
                    <a:pt x="3341" y="0"/>
                  </a:moveTo>
                  <a:lnTo>
                    <a:pt x="3341" y="0"/>
                  </a:lnTo>
                  <a:cubicBezTo>
                    <a:pt x="3098" y="176"/>
                    <a:pt x="2845" y="330"/>
                    <a:pt x="2580" y="456"/>
                  </a:cubicBezTo>
                  <a:cubicBezTo>
                    <a:pt x="2447" y="517"/>
                    <a:pt x="2313" y="575"/>
                    <a:pt x="2174" y="621"/>
                  </a:cubicBezTo>
                  <a:cubicBezTo>
                    <a:pt x="2035" y="668"/>
                    <a:pt x="1895" y="711"/>
                    <a:pt x="1753" y="739"/>
                  </a:cubicBezTo>
                  <a:cubicBezTo>
                    <a:pt x="1469" y="806"/>
                    <a:pt x="1176" y="834"/>
                    <a:pt x="883" y="835"/>
                  </a:cubicBezTo>
                  <a:cubicBezTo>
                    <a:pt x="589" y="834"/>
                    <a:pt x="295" y="803"/>
                    <a:pt x="0" y="746"/>
                  </a:cubicBezTo>
                  <a:lnTo>
                    <a:pt x="0" y="746"/>
                  </a:lnTo>
                  <a:cubicBezTo>
                    <a:pt x="277" y="864"/>
                    <a:pt x="576" y="932"/>
                    <a:pt x="879" y="956"/>
                  </a:cubicBezTo>
                  <a:cubicBezTo>
                    <a:pt x="957" y="962"/>
                    <a:pt x="1035" y="965"/>
                    <a:pt x="1113" y="965"/>
                  </a:cubicBezTo>
                  <a:cubicBezTo>
                    <a:pt x="1339" y="965"/>
                    <a:pt x="1566" y="940"/>
                    <a:pt x="1787" y="891"/>
                  </a:cubicBezTo>
                  <a:cubicBezTo>
                    <a:pt x="2084" y="823"/>
                    <a:pt x="2373" y="716"/>
                    <a:pt x="2636" y="563"/>
                  </a:cubicBezTo>
                  <a:cubicBezTo>
                    <a:pt x="2900" y="414"/>
                    <a:pt x="3142" y="225"/>
                    <a:pt x="3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 flipH="1">
              <a:off x="2677022" y="1066736"/>
              <a:ext cx="469172" cy="237504"/>
            </a:xfrm>
            <a:custGeom>
              <a:avLst/>
              <a:gdLst/>
              <a:ahLst/>
              <a:cxnLst/>
              <a:rect l="l" t="t" r="r" b="b"/>
              <a:pathLst>
                <a:path w="5950" h="3012" extrusionOk="0">
                  <a:moveTo>
                    <a:pt x="4001" y="0"/>
                  </a:moveTo>
                  <a:cubicBezTo>
                    <a:pt x="3610" y="0"/>
                    <a:pt x="3183" y="47"/>
                    <a:pt x="2743" y="145"/>
                  </a:cubicBezTo>
                  <a:cubicBezTo>
                    <a:pt x="1153" y="499"/>
                    <a:pt x="1" y="1397"/>
                    <a:pt x="169" y="2149"/>
                  </a:cubicBezTo>
                  <a:cubicBezTo>
                    <a:pt x="189" y="2243"/>
                    <a:pt x="230" y="2330"/>
                    <a:pt x="287" y="2409"/>
                  </a:cubicBezTo>
                  <a:cubicBezTo>
                    <a:pt x="566" y="2794"/>
                    <a:pt x="1245" y="3012"/>
                    <a:pt x="2093" y="3012"/>
                  </a:cubicBezTo>
                  <a:cubicBezTo>
                    <a:pt x="2484" y="3012"/>
                    <a:pt x="2912" y="2965"/>
                    <a:pt x="3352" y="2867"/>
                  </a:cubicBezTo>
                  <a:cubicBezTo>
                    <a:pt x="4745" y="2557"/>
                    <a:pt x="5802" y="1828"/>
                    <a:pt x="5930" y="1148"/>
                  </a:cubicBezTo>
                  <a:cubicBezTo>
                    <a:pt x="5950" y="1053"/>
                    <a:pt x="5949" y="956"/>
                    <a:pt x="5928" y="863"/>
                  </a:cubicBezTo>
                  <a:cubicBezTo>
                    <a:pt x="5806" y="319"/>
                    <a:pt x="5026" y="0"/>
                    <a:pt x="400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 flipH="1">
              <a:off x="2706434" y="1096621"/>
              <a:ext cx="400176" cy="170952"/>
            </a:xfrm>
            <a:custGeom>
              <a:avLst/>
              <a:gdLst/>
              <a:ahLst/>
              <a:cxnLst/>
              <a:rect l="l" t="t" r="r" b="b"/>
              <a:pathLst>
                <a:path w="5075" h="2168" extrusionOk="0">
                  <a:moveTo>
                    <a:pt x="3482" y="1"/>
                  </a:moveTo>
                  <a:cubicBezTo>
                    <a:pt x="3460" y="1"/>
                    <a:pt x="3438" y="1"/>
                    <a:pt x="3416" y="1"/>
                  </a:cubicBezTo>
                  <a:cubicBezTo>
                    <a:pt x="3255" y="4"/>
                    <a:pt x="3089" y="16"/>
                    <a:pt x="2919" y="35"/>
                  </a:cubicBezTo>
                  <a:cubicBezTo>
                    <a:pt x="2726" y="58"/>
                    <a:pt x="2527" y="91"/>
                    <a:pt x="2326" y="135"/>
                  </a:cubicBezTo>
                  <a:cubicBezTo>
                    <a:pt x="2292" y="144"/>
                    <a:pt x="2257" y="151"/>
                    <a:pt x="2225" y="159"/>
                  </a:cubicBezTo>
                  <a:cubicBezTo>
                    <a:pt x="1022" y="450"/>
                    <a:pt x="117" y="1072"/>
                    <a:pt x="0" y="1652"/>
                  </a:cubicBezTo>
                  <a:cubicBezTo>
                    <a:pt x="147" y="1849"/>
                    <a:pt x="421" y="1997"/>
                    <a:pt x="778" y="2082"/>
                  </a:cubicBezTo>
                  <a:lnTo>
                    <a:pt x="779" y="2082"/>
                  </a:lnTo>
                  <a:cubicBezTo>
                    <a:pt x="807" y="2089"/>
                    <a:pt x="835" y="2095"/>
                    <a:pt x="864" y="2100"/>
                  </a:cubicBezTo>
                  <a:cubicBezTo>
                    <a:pt x="865" y="2100"/>
                    <a:pt x="868" y="2102"/>
                    <a:pt x="869" y="2102"/>
                  </a:cubicBezTo>
                  <a:cubicBezTo>
                    <a:pt x="870" y="2103"/>
                    <a:pt x="871" y="2103"/>
                    <a:pt x="873" y="2103"/>
                  </a:cubicBezTo>
                  <a:cubicBezTo>
                    <a:pt x="921" y="2113"/>
                    <a:pt x="970" y="2120"/>
                    <a:pt x="1021" y="2129"/>
                  </a:cubicBezTo>
                  <a:cubicBezTo>
                    <a:pt x="1142" y="2147"/>
                    <a:pt x="1270" y="2159"/>
                    <a:pt x="1405" y="2164"/>
                  </a:cubicBezTo>
                  <a:cubicBezTo>
                    <a:pt x="1463" y="2167"/>
                    <a:pt x="1523" y="2168"/>
                    <a:pt x="1583" y="2168"/>
                  </a:cubicBezTo>
                  <a:cubicBezTo>
                    <a:pt x="1891" y="2168"/>
                    <a:pt x="2225" y="2137"/>
                    <a:pt x="2571" y="2071"/>
                  </a:cubicBezTo>
                  <a:lnTo>
                    <a:pt x="2572" y="2071"/>
                  </a:lnTo>
                  <a:cubicBezTo>
                    <a:pt x="2630" y="2060"/>
                    <a:pt x="2690" y="2047"/>
                    <a:pt x="2749" y="2034"/>
                  </a:cubicBezTo>
                  <a:cubicBezTo>
                    <a:pt x="4001" y="1754"/>
                    <a:pt x="4955" y="1114"/>
                    <a:pt x="5074" y="517"/>
                  </a:cubicBezTo>
                  <a:cubicBezTo>
                    <a:pt x="4830" y="187"/>
                    <a:pt x="4231" y="1"/>
                    <a:pt x="34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 flipH="1">
              <a:off x="2706433" y="1096700"/>
              <a:ext cx="320693" cy="170873"/>
            </a:xfrm>
            <a:custGeom>
              <a:avLst/>
              <a:gdLst/>
              <a:ahLst/>
              <a:cxnLst/>
              <a:rect l="l" t="t" r="r" b="b"/>
              <a:pathLst>
                <a:path w="4067" h="2167" extrusionOk="0">
                  <a:moveTo>
                    <a:pt x="2479" y="1"/>
                  </a:moveTo>
                  <a:cubicBezTo>
                    <a:pt x="2298" y="1"/>
                    <a:pt x="2108" y="12"/>
                    <a:pt x="1911" y="34"/>
                  </a:cubicBezTo>
                  <a:cubicBezTo>
                    <a:pt x="1718" y="57"/>
                    <a:pt x="1519" y="90"/>
                    <a:pt x="1318" y="134"/>
                  </a:cubicBezTo>
                  <a:cubicBezTo>
                    <a:pt x="1284" y="143"/>
                    <a:pt x="1250" y="150"/>
                    <a:pt x="1217" y="158"/>
                  </a:cubicBezTo>
                  <a:cubicBezTo>
                    <a:pt x="1241" y="152"/>
                    <a:pt x="1269" y="150"/>
                    <a:pt x="1300" y="150"/>
                  </a:cubicBezTo>
                  <a:cubicBezTo>
                    <a:pt x="1468" y="150"/>
                    <a:pt x="1713" y="229"/>
                    <a:pt x="1770" y="368"/>
                  </a:cubicBezTo>
                  <a:cubicBezTo>
                    <a:pt x="1865" y="597"/>
                    <a:pt x="1457" y="681"/>
                    <a:pt x="1399" y="885"/>
                  </a:cubicBezTo>
                  <a:cubicBezTo>
                    <a:pt x="1359" y="1027"/>
                    <a:pt x="1490" y="1198"/>
                    <a:pt x="1401" y="1323"/>
                  </a:cubicBezTo>
                  <a:cubicBezTo>
                    <a:pt x="1279" y="1493"/>
                    <a:pt x="951" y="1310"/>
                    <a:pt x="746" y="1510"/>
                  </a:cubicBezTo>
                  <a:cubicBezTo>
                    <a:pt x="618" y="1634"/>
                    <a:pt x="720" y="1729"/>
                    <a:pt x="571" y="1882"/>
                  </a:cubicBezTo>
                  <a:cubicBezTo>
                    <a:pt x="394" y="2061"/>
                    <a:pt x="72" y="2116"/>
                    <a:pt x="13" y="2127"/>
                  </a:cubicBezTo>
                  <a:cubicBezTo>
                    <a:pt x="8" y="2128"/>
                    <a:pt x="3" y="2129"/>
                    <a:pt x="0" y="2129"/>
                  </a:cubicBezTo>
                  <a:cubicBezTo>
                    <a:pt x="136" y="2153"/>
                    <a:pt x="269" y="2163"/>
                    <a:pt x="397" y="2163"/>
                  </a:cubicBezTo>
                  <a:cubicBezTo>
                    <a:pt x="455" y="2166"/>
                    <a:pt x="513" y="2167"/>
                    <a:pt x="573" y="2167"/>
                  </a:cubicBezTo>
                  <a:cubicBezTo>
                    <a:pt x="934" y="2167"/>
                    <a:pt x="1331" y="2124"/>
                    <a:pt x="1741" y="2033"/>
                  </a:cubicBezTo>
                  <a:cubicBezTo>
                    <a:pt x="2993" y="1753"/>
                    <a:pt x="3947" y="1113"/>
                    <a:pt x="4066" y="516"/>
                  </a:cubicBezTo>
                  <a:cubicBezTo>
                    <a:pt x="3823" y="187"/>
                    <a:pt x="3226" y="1"/>
                    <a:pt x="2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 flipH="1">
              <a:off x="3038481" y="1260715"/>
              <a:ext cx="6702" cy="1577"/>
            </a:xfrm>
            <a:custGeom>
              <a:avLst/>
              <a:gdLst/>
              <a:ahLst/>
              <a:cxnLst/>
              <a:rect l="l" t="t" r="r" b="b"/>
              <a:pathLst>
                <a:path w="85" h="20" extrusionOk="0">
                  <a:moveTo>
                    <a:pt x="1" y="1"/>
                  </a:moveTo>
                  <a:cubicBezTo>
                    <a:pt x="28" y="8"/>
                    <a:pt x="57" y="15"/>
                    <a:pt x="85" y="20"/>
                  </a:cubicBezTo>
                  <a:cubicBezTo>
                    <a:pt x="54" y="12"/>
                    <a:pt x="26" y="6"/>
                    <a:pt x="1" y="1"/>
                  </a:cubicBezTo>
                  <a:close/>
                </a:path>
              </a:pathLst>
            </a:custGeom>
            <a:solidFill>
              <a:srgbClr val="CCA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 flipH="1">
              <a:off x="2706432" y="1096621"/>
              <a:ext cx="197368" cy="163382"/>
            </a:xfrm>
            <a:custGeom>
              <a:avLst/>
              <a:gdLst/>
              <a:ahLst/>
              <a:cxnLst/>
              <a:rect l="l" t="t" r="r" b="b"/>
              <a:pathLst>
                <a:path w="2503" h="2072" extrusionOk="0">
                  <a:moveTo>
                    <a:pt x="910" y="1"/>
                  </a:moveTo>
                  <a:cubicBezTo>
                    <a:pt x="888" y="1"/>
                    <a:pt x="866" y="1"/>
                    <a:pt x="844" y="1"/>
                  </a:cubicBezTo>
                  <a:cubicBezTo>
                    <a:pt x="872" y="99"/>
                    <a:pt x="933" y="206"/>
                    <a:pt x="1034" y="325"/>
                  </a:cubicBezTo>
                  <a:cubicBezTo>
                    <a:pt x="1447" y="811"/>
                    <a:pt x="937" y="1693"/>
                    <a:pt x="0" y="2071"/>
                  </a:cubicBezTo>
                  <a:cubicBezTo>
                    <a:pt x="58" y="2060"/>
                    <a:pt x="118" y="2047"/>
                    <a:pt x="177" y="2034"/>
                  </a:cubicBezTo>
                  <a:cubicBezTo>
                    <a:pt x="1429" y="1754"/>
                    <a:pt x="2383" y="1114"/>
                    <a:pt x="2502" y="517"/>
                  </a:cubicBezTo>
                  <a:cubicBezTo>
                    <a:pt x="2258" y="187"/>
                    <a:pt x="1659" y="1"/>
                    <a:pt x="910" y="1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 flipH="1">
              <a:off x="2949693" y="1140069"/>
              <a:ext cx="108343" cy="82007"/>
            </a:xfrm>
            <a:custGeom>
              <a:avLst/>
              <a:gdLst/>
              <a:ahLst/>
              <a:cxnLst/>
              <a:rect l="l" t="t" r="r" b="b"/>
              <a:pathLst>
                <a:path w="1374" h="1040" extrusionOk="0">
                  <a:moveTo>
                    <a:pt x="1373" y="1"/>
                  </a:moveTo>
                  <a:lnTo>
                    <a:pt x="1373" y="1"/>
                  </a:lnTo>
                  <a:cubicBezTo>
                    <a:pt x="1226" y="26"/>
                    <a:pt x="1086" y="77"/>
                    <a:pt x="950" y="135"/>
                  </a:cubicBezTo>
                  <a:cubicBezTo>
                    <a:pt x="815" y="195"/>
                    <a:pt x="683" y="267"/>
                    <a:pt x="560" y="353"/>
                  </a:cubicBezTo>
                  <a:cubicBezTo>
                    <a:pt x="438" y="438"/>
                    <a:pt x="321" y="535"/>
                    <a:pt x="223" y="651"/>
                  </a:cubicBezTo>
                  <a:cubicBezTo>
                    <a:pt x="126" y="765"/>
                    <a:pt x="42" y="896"/>
                    <a:pt x="0" y="1039"/>
                  </a:cubicBezTo>
                  <a:cubicBezTo>
                    <a:pt x="98" y="927"/>
                    <a:pt x="201" y="830"/>
                    <a:pt x="308" y="737"/>
                  </a:cubicBezTo>
                  <a:cubicBezTo>
                    <a:pt x="418" y="645"/>
                    <a:pt x="532" y="561"/>
                    <a:pt x="648" y="479"/>
                  </a:cubicBezTo>
                  <a:cubicBezTo>
                    <a:pt x="881" y="315"/>
                    <a:pt x="1128" y="169"/>
                    <a:pt x="13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28"/>
          <p:cNvGrpSpPr/>
          <p:nvPr/>
        </p:nvGrpSpPr>
        <p:grpSpPr>
          <a:xfrm rot="604589">
            <a:off x="5376390" y="4300187"/>
            <a:ext cx="615363" cy="534028"/>
            <a:chOff x="5930770" y="2672429"/>
            <a:chExt cx="697767" cy="601727"/>
          </a:xfrm>
        </p:grpSpPr>
        <p:sp>
          <p:nvSpPr>
            <p:cNvPr id="318" name="Google Shape;318;p28"/>
            <p:cNvSpPr/>
            <p:nvPr/>
          </p:nvSpPr>
          <p:spPr>
            <a:xfrm>
              <a:off x="5984074" y="2923892"/>
              <a:ext cx="624748" cy="350184"/>
            </a:xfrm>
            <a:custGeom>
              <a:avLst/>
              <a:gdLst/>
              <a:ahLst/>
              <a:cxnLst/>
              <a:rect l="l" t="t" r="r" b="b"/>
              <a:pathLst>
                <a:path w="7923" h="4441" extrusionOk="0">
                  <a:moveTo>
                    <a:pt x="4746" y="0"/>
                  </a:moveTo>
                  <a:cubicBezTo>
                    <a:pt x="4372" y="0"/>
                    <a:pt x="3979" y="35"/>
                    <a:pt x="3578" y="107"/>
                  </a:cubicBezTo>
                  <a:cubicBezTo>
                    <a:pt x="1508" y="483"/>
                    <a:pt x="1" y="1734"/>
                    <a:pt x="213" y="2901"/>
                  </a:cubicBezTo>
                  <a:cubicBezTo>
                    <a:pt x="383" y="3841"/>
                    <a:pt x="1619" y="4440"/>
                    <a:pt x="3177" y="4440"/>
                  </a:cubicBezTo>
                  <a:cubicBezTo>
                    <a:pt x="3551" y="4440"/>
                    <a:pt x="3944" y="4406"/>
                    <a:pt x="4345" y="4333"/>
                  </a:cubicBezTo>
                  <a:cubicBezTo>
                    <a:pt x="6415" y="3958"/>
                    <a:pt x="7922" y="2707"/>
                    <a:pt x="7711" y="1541"/>
                  </a:cubicBezTo>
                  <a:cubicBezTo>
                    <a:pt x="7540" y="600"/>
                    <a:pt x="6304" y="0"/>
                    <a:pt x="474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6042662" y="2971756"/>
              <a:ext cx="585874" cy="302399"/>
            </a:xfrm>
            <a:custGeom>
              <a:avLst/>
              <a:gdLst/>
              <a:ahLst/>
              <a:cxnLst/>
              <a:rect l="l" t="t" r="r" b="b"/>
              <a:pathLst>
                <a:path w="7430" h="3835" extrusionOk="0">
                  <a:moveTo>
                    <a:pt x="6325" y="1"/>
                  </a:moveTo>
                  <a:lnTo>
                    <a:pt x="6325" y="1"/>
                  </a:lnTo>
                  <a:cubicBezTo>
                    <a:pt x="7429" y="1251"/>
                    <a:pt x="5615" y="3047"/>
                    <a:pt x="3533" y="3424"/>
                  </a:cubicBezTo>
                  <a:cubicBezTo>
                    <a:pt x="3096" y="3503"/>
                    <a:pt x="2624" y="3544"/>
                    <a:pt x="2160" y="3544"/>
                  </a:cubicBezTo>
                  <a:cubicBezTo>
                    <a:pt x="1319" y="3544"/>
                    <a:pt x="509" y="3411"/>
                    <a:pt x="1" y="3135"/>
                  </a:cubicBezTo>
                  <a:lnTo>
                    <a:pt x="1" y="3135"/>
                  </a:lnTo>
                  <a:cubicBezTo>
                    <a:pt x="536" y="3577"/>
                    <a:pt x="1419" y="3834"/>
                    <a:pt x="2440" y="3834"/>
                  </a:cubicBezTo>
                  <a:cubicBezTo>
                    <a:pt x="2814" y="3834"/>
                    <a:pt x="3207" y="3800"/>
                    <a:pt x="3607" y="3727"/>
                  </a:cubicBezTo>
                  <a:cubicBezTo>
                    <a:pt x="5677" y="3352"/>
                    <a:pt x="7186" y="2100"/>
                    <a:pt x="6974" y="934"/>
                  </a:cubicBezTo>
                  <a:cubicBezTo>
                    <a:pt x="6907" y="565"/>
                    <a:pt x="6675" y="248"/>
                    <a:pt x="63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6042662" y="2957010"/>
              <a:ext cx="504262" cy="265260"/>
            </a:xfrm>
            <a:custGeom>
              <a:avLst/>
              <a:gdLst/>
              <a:ahLst/>
              <a:cxnLst/>
              <a:rect l="l" t="t" r="r" b="b"/>
              <a:pathLst>
                <a:path w="6395" h="3364" extrusionOk="0">
                  <a:moveTo>
                    <a:pt x="3922" y="0"/>
                  </a:moveTo>
                  <a:cubicBezTo>
                    <a:pt x="3599" y="0"/>
                    <a:pt x="3259" y="30"/>
                    <a:pt x="2910" y="94"/>
                  </a:cubicBezTo>
                  <a:cubicBezTo>
                    <a:pt x="1233" y="399"/>
                    <a:pt x="1" y="1356"/>
                    <a:pt x="160" y="2233"/>
                  </a:cubicBezTo>
                  <a:cubicBezTo>
                    <a:pt x="286" y="2927"/>
                    <a:pt x="1246" y="3363"/>
                    <a:pt x="2473" y="3363"/>
                  </a:cubicBezTo>
                  <a:cubicBezTo>
                    <a:pt x="2796" y="3363"/>
                    <a:pt x="3137" y="3333"/>
                    <a:pt x="3486" y="3270"/>
                  </a:cubicBezTo>
                  <a:cubicBezTo>
                    <a:pt x="5164" y="2966"/>
                    <a:pt x="6395" y="2008"/>
                    <a:pt x="6236" y="1131"/>
                  </a:cubicBezTo>
                  <a:cubicBezTo>
                    <a:pt x="6110" y="436"/>
                    <a:pt x="5149" y="0"/>
                    <a:pt x="3922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6019085" y="3100681"/>
              <a:ext cx="77039" cy="117963"/>
            </a:xfrm>
            <a:custGeom>
              <a:avLst/>
              <a:gdLst/>
              <a:ahLst/>
              <a:cxnLst/>
              <a:rect l="l" t="t" r="r" b="b"/>
              <a:pathLst>
                <a:path w="977" h="1496" extrusionOk="0">
                  <a:moveTo>
                    <a:pt x="231" y="1"/>
                  </a:moveTo>
                  <a:lnTo>
                    <a:pt x="231" y="1"/>
                  </a:lnTo>
                  <a:cubicBezTo>
                    <a:pt x="102" y="105"/>
                    <a:pt x="18" y="270"/>
                    <a:pt x="6" y="446"/>
                  </a:cubicBezTo>
                  <a:cubicBezTo>
                    <a:pt x="1" y="490"/>
                    <a:pt x="6" y="535"/>
                    <a:pt x="9" y="579"/>
                  </a:cubicBezTo>
                  <a:cubicBezTo>
                    <a:pt x="16" y="623"/>
                    <a:pt x="28" y="666"/>
                    <a:pt x="38" y="710"/>
                  </a:cubicBezTo>
                  <a:cubicBezTo>
                    <a:pt x="52" y="752"/>
                    <a:pt x="73" y="791"/>
                    <a:pt x="91" y="832"/>
                  </a:cubicBezTo>
                  <a:cubicBezTo>
                    <a:pt x="108" y="872"/>
                    <a:pt x="135" y="905"/>
                    <a:pt x="159" y="942"/>
                  </a:cubicBezTo>
                  <a:cubicBezTo>
                    <a:pt x="170" y="960"/>
                    <a:pt x="183" y="978"/>
                    <a:pt x="195" y="995"/>
                  </a:cubicBezTo>
                  <a:lnTo>
                    <a:pt x="239" y="1042"/>
                  </a:lnTo>
                  <a:cubicBezTo>
                    <a:pt x="268" y="1074"/>
                    <a:pt x="297" y="1106"/>
                    <a:pt x="327" y="1136"/>
                  </a:cubicBezTo>
                  <a:lnTo>
                    <a:pt x="426" y="1215"/>
                  </a:lnTo>
                  <a:cubicBezTo>
                    <a:pt x="459" y="1241"/>
                    <a:pt x="491" y="1269"/>
                    <a:pt x="528" y="1288"/>
                  </a:cubicBezTo>
                  <a:cubicBezTo>
                    <a:pt x="600" y="1330"/>
                    <a:pt x="670" y="1375"/>
                    <a:pt x="746" y="1408"/>
                  </a:cubicBezTo>
                  <a:cubicBezTo>
                    <a:pt x="823" y="1439"/>
                    <a:pt x="897" y="1470"/>
                    <a:pt x="976" y="1496"/>
                  </a:cubicBezTo>
                  <a:cubicBezTo>
                    <a:pt x="913" y="1439"/>
                    <a:pt x="849" y="1391"/>
                    <a:pt x="785" y="1342"/>
                  </a:cubicBezTo>
                  <a:cubicBezTo>
                    <a:pt x="752" y="1321"/>
                    <a:pt x="722" y="1293"/>
                    <a:pt x="692" y="1268"/>
                  </a:cubicBezTo>
                  <a:cubicBezTo>
                    <a:pt x="661" y="1242"/>
                    <a:pt x="630" y="1217"/>
                    <a:pt x="600" y="1192"/>
                  </a:cubicBezTo>
                  <a:cubicBezTo>
                    <a:pt x="539" y="1141"/>
                    <a:pt x="486" y="1084"/>
                    <a:pt x="429" y="1032"/>
                  </a:cubicBezTo>
                  <a:lnTo>
                    <a:pt x="353" y="945"/>
                  </a:lnTo>
                  <a:lnTo>
                    <a:pt x="314" y="901"/>
                  </a:lnTo>
                  <a:cubicBezTo>
                    <a:pt x="305" y="886"/>
                    <a:pt x="295" y="869"/>
                    <a:pt x="284" y="854"/>
                  </a:cubicBezTo>
                  <a:cubicBezTo>
                    <a:pt x="194" y="732"/>
                    <a:pt x="134" y="594"/>
                    <a:pt x="126" y="448"/>
                  </a:cubicBezTo>
                  <a:cubicBezTo>
                    <a:pt x="117" y="301"/>
                    <a:pt x="152" y="146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6111816" y="2993362"/>
              <a:ext cx="365954" cy="192558"/>
            </a:xfrm>
            <a:custGeom>
              <a:avLst/>
              <a:gdLst/>
              <a:ahLst/>
              <a:cxnLst/>
              <a:rect l="l" t="t" r="r" b="b"/>
              <a:pathLst>
                <a:path w="4641" h="2442" extrusionOk="0">
                  <a:moveTo>
                    <a:pt x="2847" y="1"/>
                  </a:moveTo>
                  <a:cubicBezTo>
                    <a:pt x="2612" y="1"/>
                    <a:pt x="2365" y="22"/>
                    <a:pt x="2111" y="68"/>
                  </a:cubicBezTo>
                  <a:cubicBezTo>
                    <a:pt x="894" y="290"/>
                    <a:pt x="1" y="984"/>
                    <a:pt x="116" y="1621"/>
                  </a:cubicBezTo>
                  <a:cubicBezTo>
                    <a:pt x="208" y="2125"/>
                    <a:pt x="905" y="2441"/>
                    <a:pt x="1796" y="2441"/>
                  </a:cubicBezTo>
                  <a:cubicBezTo>
                    <a:pt x="2030" y="2441"/>
                    <a:pt x="2277" y="2420"/>
                    <a:pt x="2530" y="2374"/>
                  </a:cubicBezTo>
                  <a:cubicBezTo>
                    <a:pt x="3747" y="2153"/>
                    <a:pt x="4641" y="1458"/>
                    <a:pt x="4526" y="821"/>
                  </a:cubicBezTo>
                  <a:cubicBezTo>
                    <a:pt x="4435" y="317"/>
                    <a:pt x="3737" y="1"/>
                    <a:pt x="284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6173795" y="3000932"/>
              <a:ext cx="236084" cy="140594"/>
            </a:xfrm>
            <a:custGeom>
              <a:avLst/>
              <a:gdLst/>
              <a:ahLst/>
              <a:cxnLst/>
              <a:rect l="l" t="t" r="r" b="b"/>
              <a:pathLst>
                <a:path w="2994" h="1783" extrusionOk="0">
                  <a:moveTo>
                    <a:pt x="1753" y="0"/>
                  </a:moveTo>
                  <a:cubicBezTo>
                    <a:pt x="1620" y="0"/>
                    <a:pt x="1482" y="13"/>
                    <a:pt x="1342" y="38"/>
                  </a:cubicBezTo>
                  <a:cubicBezTo>
                    <a:pt x="563" y="179"/>
                    <a:pt x="0" y="675"/>
                    <a:pt x="85" y="1147"/>
                  </a:cubicBezTo>
                  <a:cubicBezTo>
                    <a:pt x="146" y="1477"/>
                    <a:pt x="505" y="1706"/>
                    <a:pt x="984" y="1766"/>
                  </a:cubicBezTo>
                  <a:cubicBezTo>
                    <a:pt x="1066" y="1777"/>
                    <a:pt x="1151" y="1782"/>
                    <a:pt x="1239" y="1782"/>
                  </a:cubicBezTo>
                  <a:cubicBezTo>
                    <a:pt x="1372" y="1782"/>
                    <a:pt x="1511" y="1770"/>
                    <a:pt x="1651" y="1745"/>
                  </a:cubicBezTo>
                  <a:cubicBezTo>
                    <a:pt x="2430" y="1602"/>
                    <a:pt x="2993" y="1106"/>
                    <a:pt x="2907" y="636"/>
                  </a:cubicBezTo>
                  <a:cubicBezTo>
                    <a:pt x="2896" y="567"/>
                    <a:pt x="2870" y="503"/>
                    <a:pt x="2833" y="445"/>
                  </a:cubicBezTo>
                  <a:cubicBezTo>
                    <a:pt x="2663" y="170"/>
                    <a:pt x="2248" y="0"/>
                    <a:pt x="1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6251308" y="3036022"/>
              <a:ext cx="158572" cy="105505"/>
            </a:xfrm>
            <a:custGeom>
              <a:avLst/>
              <a:gdLst/>
              <a:ahLst/>
              <a:cxnLst/>
              <a:rect l="l" t="t" r="r" b="b"/>
              <a:pathLst>
                <a:path w="2011" h="1338" extrusionOk="0">
                  <a:moveTo>
                    <a:pt x="1850" y="0"/>
                  </a:moveTo>
                  <a:lnTo>
                    <a:pt x="1007" y="411"/>
                  </a:lnTo>
                  <a:cubicBezTo>
                    <a:pt x="1007" y="411"/>
                    <a:pt x="1178" y="1099"/>
                    <a:pt x="1" y="1321"/>
                  </a:cubicBezTo>
                  <a:cubicBezTo>
                    <a:pt x="83" y="1332"/>
                    <a:pt x="168" y="1337"/>
                    <a:pt x="256" y="1337"/>
                  </a:cubicBezTo>
                  <a:cubicBezTo>
                    <a:pt x="389" y="1337"/>
                    <a:pt x="528" y="1325"/>
                    <a:pt x="668" y="1300"/>
                  </a:cubicBezTo>
                  <a:cubicBezTo>
                    <a:pt x="1447" y="1157"/>
                    <a:pt x="2010" y="661"/>
                    <a:pt x="1924" y="191"/>
                  </a:cubicBezTo>
                  <a:cubicBezTo>
                    <a:pt x="1913" y="122"/>
                    <a:pt x="1887" y="58"/>
                    <a:pt x="18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5930770" y="2884860"/>
              <a:ext cx="320693" cy="158178"/>
            </a:xfrm>
            <a:custGeom>
              <a:avLst/>
              <a:gdLst/>
              <a:ahLst/>
              <a:cxnLst/>
              <a:rect l="l" t="t" r="r" b="b"/>
              <a:pathLst>
                <a:path w="4067" h="2006" extrusionOk="0">
                  <a:moveTo>
                    <a:pt x="1168" y="1"/>
                  </a:moveTo>
                  <a:cubicBezTo>
                    <a:pt x="940" y="1"/>
                    <a:pt x="706" y="19"/>
                    <a:pt x="468" y="95"/>
                  </a:cubicBezTo>
                  <a:cubicBezTo>
                    <a:pt x="379" y="126"/>
                    <a:pt x="290" y="164"/>
                    <a:pt x="207" y="234"/>
                  </a:cubicBezTo>
                  <a:cubicBezTo>
                    <a:pt x="166" y="269"/>
                    <a:pt x="126" y="310"/>
                    <a:pt x="96" y="359"/>
                  </a:cubicBezTo>
                  <a:cubicBezTo>
                    <a:pt x="64" y="412"/>
                    <a:pt x="45" y="459"/>
                    <a:pt x="30" y="510"/>
                  </a:cubicBezTo>
                  <a:cubicBezTo>
                    <a:pt x="1" y="614"/>
                    <a:pt x="3" y="734"/>
                    <a:pt x="39" y="839"/>
                  </a:cubicBezTo>
                  <a:cubicBezTo>
                    <a:pt x="76" y="945"/>
                    <a:pt x="138" y="1029"/>
                    <a:pt x="204" y="1100"/>
                  </a:cubicBezTo>
                  <a:cubicBezTo>
                    <a:pt x="340" y="1239"/>
                    <a:pt x="494" y="1330"/>
                    <a:pt x="648" y="1410"/>
                  </a:cubicBezTo>
                  <a:cubicBezTo>
                    <a:pt x="803" y="1488"/>
                    <a:pt x="961" y="1550"/>
                    <a:pt x="1121" y="1604"/>
                  </a:cubicBezTo>
                  <a:cubicBezTo>
                    <a:pt x="1280" y="1658"/>
                    <a:pt x="1441" y="1704"/>
                    <a:pt x="1599" y="1749"/>
                  </a:cubicBezTo>
                  <a:cubicBezTo>
                    <a:pt x="1677" y="1773"/>
                    <a:pt x="1762" y="1794"/>
                    <a:pt x="1842" y="1814"/>
                  </a:cubicBezTo>
                  <a:cubicBezTo>
                    <a:pt x="1924" y="1831"/>
                    <a:pt x="2006" y="1848"/>
                    <a:pt x="2088" y="1863"/>
                  </a:cubicBezTo>
                  <a:cubicBezTo>
                    <a:pt x="2414" y="1924"/>
                    <a:pt x="2743" y="1968"/>
                    <a:pt x="3074" y="1991"/>
                  </a:cubicBezTo>
                  <a:cubicBezTo>
                    <a:pt x="3199" y="2000"/>
                    <a:pt x="3326" y="2006"/>
                    <a:pt x="3452" y="2006"/>
                  </a:cubicBezTo>
                  <a:cubicBezTo>
                    <a:pt x="3492" y="2006"/>
                    <a:pt x="3532" y="2005"/>
                    <a:pt x="3571" y="2004"/>
                  </a:cubicBezTo>
                  <a:cubicBezTo>
                    <a:pt x="3738" y="2000"/>
                    <a:pt x="3907" y="1989"/>
                    <a:pt x="4067" y="1942"/>
                  </a:cubicBezTo>
                  <a:lnTo>
                    <a:pt x="4067" y="1942"/>
                  </a:lnTo>
                  <a:cubicBezTo>
                    <a:pt x="4060" y="1942"/>
                    <a:pt x="4054" y="1942"/>
                    <a:pt x="4047" y="1942"/>
                  </a:cubicBezTo>
                  <a:cubicBezTo>
                    <a:pt x="3889" y="1942"/>
                    <a:pt x="3734" y="1918"/>
                    <a:pt x="3580" y="1894"/>
                  </a:cubicBezTo>
                  <a:cubicBezTo>
                    <a:pt x="3499" y="1881"/>
                    <a:pt x="3418" y="1866"/>
                    <a:pt x="3339" y="1851"/>
                  </a:cubicBezTo>
                  <a:cubicBezTo>
                    <a:pt x="3259" y="1836"/>
                    <a:pt x="3180" y="1821"/>
                    <a:pt x="3100" y="1805"/>
                  </a:cubicBezTo>
                  <a:cubicBezTo>
                    <a:pt x="2782" y="1739"/>
                    <a:pt x="2464" y="1667"/>
                    <a:pt x="2149" y="1590"/>
                  </a:cubicBezTo>
                  <a:cubicBezTo>
                    <a:pt x="2070" y="1570"/>
                    <a:pt x="1993" y="1550"/>
                    <a:pt x="1916" y="1528"/>
                  </a:cubicBezTo>
                  <a:cubicBezTo>
                    <a:pt x="1837" y="1508"/>
                    <a:pt x="1765" y="1487"/>
                    <a:pt x="1686" y="1463"/>
                  </a:cubicBezTo>
                  <a:cubicBezTo>
                    <a:pt x="1528" y="1416"/>
                    <a:pt x="1375" y="1370"/>
                    <a:pt x="1223" y="1316"/>
                  </a:cubicBezTo>
                  <a:cubicBezTo>
                    <a:pt x="1074" y="1263"/>
                    <a:pt x="927" y="1205"/>
                    <a:pt x="787" y="1137"/>
                  </a:cubicBezTo>
                  <a:cubicBezTo>
                    <a:pt x="650" y="1069"/>
                    <a:pt x="519" y="988"/>
                    <a:pt x="424" y="893"/>
                  </a:cubicBezTo>
                  <a:cubicBezTo>
                    <a:pt x="378" y="844"/>
                    <a:pt x="342" y="793"/>
                    <a:pt x="325" y="743"/>
                  </a:cubicBezTo>
                  <a:cubicBezTo>
                    <a:pt x="306" y="691"/>
                    <a:pt x="303" y="642"/>
                    <a:pt x="318" y="587"/>
                  </a:cubicBezTo>
                  <a:cubicBezTo>
                    <a:pt x="333" y="525"/>
                    <a:pt x="352" y="492"/>
                    <a:pt x="394" y="453"/>
                  </a:cubicBezTo>
                  <a:cubicBezTo>
                    <a:pt x="437" y="415"/>
                    <a:pt x="497" y="383"/>
                    <a:pt x="563" y="358"/>
                  </a:cubicBezTo>
                  <a:cubicBezTo>
                    <a:pt x="696" y="308"/>
                    <a:pt x="853" y="282"/>
                    <a:pt x="1008" y="267"/>
                  </a:cubicBezTo>
                  <a:cubicBezTo>
                    <a:pt x="1166" y="251"/>
                    <a:pt x="1326" y="245"/>
                    <a:pt x="1488" y="244"/>
                  </a:cubicBezTo>
                  <a:cubicBezTo>
                    <a:pt x="1544" y="243"/>
                    <a:pt x="1600" y="242"/>
                    <a:pt x="1656" y="242"/>
                  </a:cubicBezTo>
                  <a:cubicBezTo>
                    <a:pt x="2244" y="242"/>
                    <a:pt x="2831" y="341"/>
                    <a:pt x="3390" y="566"/>
                  </a:cubicBezTo>
                  <a:cubicBezTo>
                    <a:pt x="2835" y="210"/>
                    <a:pt x="2158" y="34"/>
                    <a:pt x="1489" y="9"/>
                  </a:cubicBezTo>
                  <a:cubicBezTo>
                    <a:pt x="1383" y="5"/>
                    <a:pt x="1276" y="1"/>
                    <a:pt x="116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6022082" y="2735748"/>
              <a:ext cx="454190" cy="358069"/>
            </a:xfrm>
            <a:custGeom>
              <a:avLst/>
              <a:gdLst/>
              <a:ahLst/>
              <a:cxnLst/>
              <a:rect l="l" t="t" r="r" b="b"/>
              <a:pathLst>
                <a:path w="5760" h="4541" extrusionOk="0">
                  <a:moveTo>
                    <a:pt x="5478" y="1"/>
                  </a:moveTo>
                  <a:lnTo>
                    <a:pt x="1" y="994"/>
                  </a:lnTo>
                  <a:cubicBezTo>
                    <a:pt x="4" y="1145"/>
                    <a:pt x="601" y="3398"/>
                    <a:pt x="1803" y="4230"/>
                  </a:cubicBezTo>
                  <a:cubicBezTo>
                    <a:pt x="1932" y="4320"/>
                    <a:pt x="2048" y="4385"/>
                    <a:pt x="2158" y="4432"/>
                  </a:cubicBezTo>
                  <a:cubicBezTo>
                    <a:pt x="2341" y="4512"/>
                    <a:pt x="2509" y="4540"/>
                    <a:pt x="2686" y="4540"/>
                  </a:cubicBezTo>
                  <a:cubicBezTo>
                    <a:pt x="2909" y="4540"/>
                    <a:pt x="3148" y="4495"/>
                    <a:pt x="3455" y="4450"/>
                  </a:cubicBezTo>
                  <a:lnTo>
                    <a:pt x="3457" y="4450"/>
                  </a:lnTo>
                  <a:cubicBezTo>
                    <a:pt x="3803" y="4376"/>
                    <a:pt x="4064" y="4332"/>
                    <a:pt x="4292" y="4230"/>
                  </a:cubicBezTo>
                  <a:cubicBezTo>
                    <a:pt x="4521" y="4129"/>
                    <a:pt x="4716" y="3969"/>
                    <a:pt x="4927" y="3665"/>
                  </a:cubicBezTo>
                  <a:cubicBezTo>
                    <a:pt x="5759" y="2464"/>
                    <a:pt x="5527" y="144"/>
                    <a:pt x="547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6192168" y="2735748"/>
              <a:ext cx="284106" cy="358069"/>
            </a:xfrm>
            <a:custGeom>
              <a:avLst/>
              <a:gdLst/>
              <a:ahLst/>
              <a:cxnLst/>
              <a:rect l="l" t="t" r="r" b="b"/>
              <a:pathLst>
                <a:path w="3603" h="4541" extrusionOk="0">
                  <a:moveTo>
                    <a:pt x="3321" y="1"/>
                  </a:moveTo>
                  <a:lnTo>
                    <a:pt x="2852" y="86"/>
                  </a:lnTo>
                  <a:cubicBezTo>
                    <a:pt x="2439" y="590"/>
                    <a:pt x="1769" y="1588"/>
                    <a:pt x="1840" y="2684"/>
                  </a:cubicBezTo>
                  <a:cubicBezTo>
                    <a:pt x="1923" y="3959"/>
                    <a:pt x="847" y="4432"/>
                    <a:pt x="1" y="4432"/>
                  </a:cubicBezTo>
                  <a:cubicBezTo>
                    <a:pt x="184" y="4512"/>
                    <a:pt x="352" y="4540"/>
                    <a:pt x="529" y="4540"/>
                  </a:cubicBezTo>
                  <a:cubicBezTo>
                    <a:pt x="752" y="4540"/>
                    <a:pt x="991" y="4495"/>
                    <a:pt x="1298" y="4450"/>
                  </a:cubicBezTo>
                  <a:lnTo>
                    <a:pt x="1300" y="4450"/>
                  </a:lnTo>
                  <a:cubicBezTo>
                    <a:pt x="1646" y="4376"/>
                    <a:pt x="1907" y="4332"/>
                    <a:pt x="2135" y="4230"/>
                  </a:cubicBezTo>
                  <a:cubicBezTo>
                    <a:pt x="2364" y="4129"/>
                    <a:pt x="2559" y="3969"/>
                    <a:pt x="2770" y="3665"/>
                  </a:cubicBezTo>
                  <a:cubicBezTo>
                    <a:pt x="3602" y="2464"/>
                    <a:pt x="3370" y="144"/>
                    <a:pt x="332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6099752" y="2919397"/>
              <a:ext cx="93125" cy="125927"/>
            </a:xfrm>
            <a:custGeom>
              <a:avLst/>
              <a:gdLst/>
              <a:ahLst/>
              <a:cxnLst/>
              <a:rect l="l" t="t" r="r" b="b"/>
              <a:pathLst>
                <a:path w="1181" h="1597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170"/>
                    <a:pt x="96" y="329"/>
                    <a:pt x="164" y="486"/>
                  </a:cubicBezTo>
                  <a:cubicBezTo>
                    <a:pt x="232" y="641"/>
                    <a:pt x="316" y="791"/>
                    <a:pt x="408" y="936"/>
                  </a:cubicBezTo>
                  <a:cubicBezTo>
                    <a:pt x="502" y="1079"/>
                    <a:pt x="609" y="1217"/>
                    <a:pt x="736" y="1336"/>
                  </a:cubicBezTo>
                  <a:cubicBezTo>
                    <a:pt x="861" y="1454"/>
                    <a:pt x="1009" y="1563"/>
                    <a:pt x="1181" y="1597"/>
                  </a:cubicBezTo>
                  <a:cubicBezTo>
                    <a:pt x="1037" y="1505"/>
                    <a:pt x="927" y="1380"/>
                    <a:pt x="824" y="1254"/>
                  </a:cubicBezTo>
                  <a:cubicBezTo>
                    <a:pt x="721" y="1124"/>
                    <a:pt x="625" y="992"/>
                    <a:pt x="537" y="851"/>
                  </a:cubicBezTo>
                  <a:cubicBezTo>
                    <a:pt x="356" y="574"/>
                    <a:pt x="189" y="28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6194218" y="3049900"/>
              <a:ext cx="193741" cy="45577"/>
            </a:xfrm>
            <a:custGeom>
              <a:avLst/>
              <a:gdLst/>
              <a:ahLst/>
              <a:cxnLst/>
              <a:rect l="l" t="t" r="r" b="b"/>
              <a:pathLst>
                <a:path w="2457" h="578" extrusionOk="0">
                  <a:moveTo>
                    <a:pt x="2457" y="0"/>
                  </a:moveTo>
                  <a:lnTo>
                    <a:pt x="2457" y="0"/>
                  </a:lnTo>
                  <a:cubicBezTo>
                    <a:pt x="2259" y="86"/>
                    <a:pt x="2064" y="164"/>
                    <a:pt x="1865" y="229"/>
                  </a:cubicBezTo>
                  <a:cubicBezTo>
                    <a:pt x="1665" y="295"/>
                    <a:pt x="1462" y="346"/>
                    <a:pt x="1258" y="383"/>
                  </a:cubicBezTo>
                  <a:cubicBezTo>
                    <a:pt x="1053" y="422"/>
                    <a:pt x="845" y="443"/>
                    <a:pt x="637" y="453"/>
                  </a:cubicBezTo>
                  <a:cubicBezTo>
                    <a:pt x="557" y="457"/>
                    <a:pt x="476" y="459"/>
                    <a:pt x="395" y="459"/>
                  </a:cubicBezTo>
                  <a:cubicBezTo>
                    <a:pt x="265" y="459"/>
                    <a:pt x="133" y="455"/>
                    <a:pt x="0" y="448"/>
                  </a:cubicBezTo>
                  <a:lnTo>
                    <a:pt x="0" y="448"/>
                  </a:lnTo>
                  <a:cubicBezTo>
                    <a:pt x="204" y="521"/>
                    <a:pt x="419" y="561"/>
                    <a:pt x="634" y="572"/>
                  </a:cubicBezTo>
                  <a:cubicBezTo>
                    <a:pt x="688" y="576"/>
                    <a:pt x="743" y="577"/>
                    <a:pt x="797" y="577"/>
                  </a:cubicBezTo>
                  <a:cubicBezTo>
                    <a:pt x="960" y="577"/>
                    <a:pt x="1123" y="562"/>
                    <a:pt x="1284" y="534"/>
                  </a:cubicBezTo>
                  <a:cubicBezTo>
                    <a:pt x="1499" y="491"/>
                    <a:pt x="1709" y="430"/>
                    <a:pt x="1907" y="341"/>
                  </a:cubicBezTo>
                  <a:cubicBezTo>
                    <a:pt x="2106" y="253"/>
                    <a:pt x="2293" y="140"/>
                    <a:pt x="2457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6012698" y="2672429"/>
              <a:ext cx="444728" cy="219447"/>
            </a:xfrm>
            <a:custGeom>
              <a:avLst/>
              <a:gdLst/>
              <a:ahLst/>
              <a:cxnLst/>
              <a:rect l="l" t="t" r="r" b="b"/>
              <a:pathLst>
                <a:path w="5640" h="2783" extrusionOk="0">
                  <a:moveTo>
                    <a:pt x="3639" y="1"/>
                  </a:moveTo>
                  <a:cubicBezTo>
                    <a:pt x="3324" y="1"/>
                    <a:pt x="2988" y="30"/>
                    <a:pt x="2642" y="93"/>
                  </a:cubicBezTo>
                  <a:cubicBezTo>
                    <a:pt x="1125" y="367"/>
                    <a:pt x="0" y="1172"/>
                    <a:pt x="131" y="1890"/>
                  </a:cubicBezTo>
                  <a:cubicBezTo>
                    <a:pt x="147" y="1979"/>
                    <a:pt x="182" y="2062"/>
                    <a:pt x="233" y="2140"/>
                  </a:cubicBezTo>
                  <a:cubicBezTo>
                    <a:pt x="501" y="2544"/>
                    <a:pt x="1219" y="2782"/>
                    <a:pt x="2112" y="2782"/>
                  </a:cubicBezTo>
                  <a:cubicBezTo>
                    <a:pt x="2428" y="2782"/>
                    <a:pt x="2765" y="2752"/>
                    <a:pt x="3113" y="2690"/>
                  </a:cubicBezTo>
                  <a:cubicBezTo>
                    <a:pt x="4441" y="2448"/>
                    <a:pt x="5468" y="1802"/>
                    <a:pt x="5615" y="1163"/>
                  </a:cubicBezTo>
                  <a:cubicBezTo>
                    <a:pt x="5636" y="1072"/>
                    <a:pt x="5640" y="983"/>
                    <a:pt x="5623" y="893"/>
                  </a:cubicBezTo>
                  <a:cubicBezTo>
                    <a:pt x="5522" y="340"/>
                    <a:pt x="4704" y="1"/>
                    <a:pt x="363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6046841" y="2701053"/>
              <a:ext cx="385194" cy="161963"/>
            </a:xfrm>
            <a:custGeom>
              <a:avLst/>
              <a:gdLst/>
              <a:ahLst/>
              <a:cxnLst/>
              <a:rect l="l" t="t" r="r" b="b"/>
              <a:pathLst>
                <a:path w="4885" h="2054" extrusionOk="0">
                  <a:moveTo>
                    <a:pt x="3194" y="1"/>
                  </a:moveTo>
                  <a:cubicBezTo>
                    <a:pt x="2954" y="1"/>
                    <a:pt x="2698" y="18"/>
                    <a:pt x="2436" y="58"/>
                  </a:cubicBezTo>
                  <a:cubicBezTo>
                    <a:pt x="2383" y="65"/>
                    <a:pt x="2328" y="75"/>
                    <a:pt x="2272" y="85"/>
                  </a:cubicBezTo>
                  <a:cubicBezTo>
                    <a:pt x="1066" y="304"/>
                    <a:pt x="135" y="891"/>
                    <a:pt x="1" y="1470"/>
                  </a:cubicBezTo>
                  <a:cubicBezTo>
                    <a:pt x="195" y="1763"/>
                    <a:pt x="652" y="1961"/>
                    <a:pt x="1242" y="2028"/>
                  </a:cubicBezTo>
                  <a:cubicBezTo>
                    <a:pt x="1363" y="2042"/>
                    <a:pt x="1490" y="2049"/>
                    <a:pt x="1621" y="2052"/>
                  </a:cubicBezTo>
                  <a:cubicBezTo>
                    <a:pt x="1650" y="2053"/>
                    <a:pt x="1679" y="2053"/>
                    <a:pt x="1708" y="2053"/>
                  </a:cubicBezTo>
                  <a:cubicBezTo>
                    <a:pt x="1993" y="2053"/>
                    <a:pt x="2300" y="2026"/>
                    <a:pt x="2614" y="1969"/>
                  </a:cubicBezTo>
                  <a:cubicBezTo>
                    <a:pt x="3818" y="1751"/>
                    <a:pt x="4750" y="1163"/>
                    <a:pt x="4885" y="584"/>
                  </a:cubicBezTo>
                  <a:cubicBezTo>
                    <a:pt x="4642" y="221"/>
                    <a:pt x="3997" y="4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6174584" y="2701289"/>
              <a:ext cx="257453" cy="161805"/>
            </a:xfrm>
            <a:custGeom>
              <a:avLst/>
              <a:gdLst/>
              <a:ahLst/>
              <a:cxnLst/>
              <a:rect l="l" t="t" r="r" b="b"/>
              <a:pathLst>
                <a:path w="3265" h="2052" extrusionOk="0">
                  <a:moveTo>
                    <a:pt x="1574" y="0"/>
                  </a:moveTo>
                  <a:cubicBezTo>
                    <a:pt x="1321" y="180"/>
                    <a:pt x="1039" y="477"/>
                    <a:pt x="1283" y="811"/>
                  </a:cubicBezTo>
                  <a:cubicBezTo>
                    <a:pt x="1567" y="1198"/>
                    <a:pt x="769" y="1835"/>
                    <a:pt x="1" y="2050"/>
                  </a:cubicBezTo>
                  <a:cubicBezTo>
                    <a:pt x="30" y="2051"/>
                    <a:pt x="59" y="2051"/>
                    <a:pt x="88" y="2051"/>
                  </a:cubicBezTo>
                  <a:cubicBezTo>
                    <a:pt x="374" y="2051"/>
                    <a:pt x="680" y="2024"/>
                    <a:pt x="994" y="1968"/>
                  </a:cubicBezTo>
                  <a:cubicBezTo>
                    <a:pt x="2198" y="1749"/>
                    <a:pt x="3130" y="1161"/>
                    <a:pt x="3265" y="582"/>
                  </a:cubicBezTo>
                  <a:cubicBezTo>
                    <a:pt x="3022" y="218"/>
                    <a:pt x="2377" y="1"/>
                    <a:pt x="1574" y="0"/>
                  </a:cubicBezTo>
                  <a:close/>
                </a:path>
              </a:pathLst>
            </a:custGeom>
            <a:solidFill>
              <a:srgbClr val="73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6088160" y="2745605"/>
              <a:ext cx="108974" cy="64107"/>
            </a:xfrm>
            <a:custGeom>
              <a:avLst/>
              <a:gdLst/>
              <a:ahLst/>
              <a:cxnLst/>
              <a:rect l="l" t="t" r="r" b="b"/>
              <a:pathLst>
                <a:path w="1382" h="813" extrusionOk="0">
                  <a:moveTo>
                    <a:pt x="1381" y="1"/>
                  </a:moveTo>
                  <a:lnTo>
                    <a:pt x="1381" y="1"/>
                  </a:lnTo>
                  <a:cubicBezTo>
                    <a:pt x="1241" y="5"/>
                    <a:pt x="1104" y="20"/>
                    <a:pt x="967" y="51"/>
                  </a:cubicBezTo>
                  <a:cubicBezTo>
                    <a:pt x="830" y="82"/>
                    <a:pt x="695" y="129"/>
                    <a:pt x="569" y="198"/>
                  </a:cubicBezTo>
                  <a:cubicBezTo>
                    <a:pt x="444" y="267"/>
                    <a:pt x="328" y="357"/>
                    <a:pt x="234" y="461"/>
                  </a:cubicBezTo>
                  <a:cubicBezTo>
                    <a:pt x="138" y="567"/>
                    <a:pt x="59" y="684"/>
                    <a:pt x="1" y="812"/>
                  </a:cubicBezTo>
                  <a:cubicBezTo>
                    <a:pt x="108" y="722"/>
                    <a:pt x="210" y="633"/>
                    <a:pt x="315" y="551"/>
                  </a:cubicBezTo>
                  <a:cubicBezTo>
                    <a:pt x="421" y="469"/>
                    <a:pt x="528" y="396"/>
                    <a:pt x="643" y="333"/>
                  </a:cubicBezTo>
                  <a:cubicBezTo>
                    <a:pt x="758" y="271"/>
                    <a:pt x="878" y="217"/>
                    <a:pt x="1002" y="165"/>
                  </a:cubicBezTo>
                  <a:cubicBezTo>
                    <a:pt x="1128" y="114"/>
                    <a:pt x="1257" y="66"/>
                    <a:pt x="1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28"/>
          <p:cNvGrpSpPr/>
          <p:nvPr/>
        </p:nvGrpSpPr>
        <p:grpSpPr>
          <a:xfrm rot="721328" flipH="1">
            <a:off x="6582318" y="3289865"/>
            <a:ext cx="616991" cy="578246"/>
            <a:chOff x="2537523" y="1121342"/>
            <a:chExt cx="861345" cy="802269"/>
          </a:xfrm>
        </p:grpSpPr>
        <p:sp>
          <p:nvSpPr>
            <p:cNvPr id="335" name="Google Shape;335;p28"/>
            <p:cNvSpPr/>
            <p:nvPr/>
          </p:nvSpPr>
          <p:spPr>
            <a:xfrm>
              <a:off x="2537523" y="1436865"/>
              <a:ext cx="849533" cy="486460"/>
            </a:xfrm>
            <a:custGeom>
              <a:avLst/>
              <a:gdLst/>
              <a:ahLst/>
              <a:cxnLst/>
              <a:rect l="l" t="t" r="r" b="b"/>
              <a:pathLst>
                <a:path w="8990" h="5148" extrusionOk="0">
                  <a:moveTo>
                    <a:pt x="3571" y="1"/>
                  </a:moveTo>
                  <a:cubicBezTo>
                    <a:pt x="1848" y="1"/>
                    <a:pt x="484" y="653"/>
                    <a:pt x="271" y="1702"/>
                  </a:cubicBezTo>
                  <a:cubicBezTo>
                    <a:pt x="0" y="3039"/>
                    <a:pt x="1702" y="4513"/>
                    <a:pt x="4073" y="4994"/>
                  </a:cubicBezTo>
                  <a:cubicBezTo>
                    <a:pt x="4585" y="5098"/>
                    <a:pt x="5086" y="5147"/>
                    <a:pt x="5559" y="5147"/>
                  </a:cubicBezTo>
                  <a:cubicBezTo>
                    <a:pt x="7282" y="5147"/>
                    <a:pt x="8646" y="4495"/>
                    <a:pt x="8860" y="3446"/>
                  </a:cubicBezTo>
                  <a:cubicBezTo>
                    <a:pt x="8990" y="2804"/>
                    <a:pt x="8662" y="2096"/>
                    <a:pt x="7949" y="1479"/>
                  </a:cubicBezTo>
                  <a:cubicBezTo>
                    <a:pt x="7236" y="862"/>
                    <a:pt x="6196" y="385"/>
                    <a:pt x="5057" y="154"/>
                  </a:cubicBezTo>
                  <a:cubicBezTo>
                    <a:pt x="4545" y="50"/>
                    <a:pt x="4045" y="1"/>
                    <a:pt x="357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2582882" y="1642205"/>
              <a:ext cx="815986" cy="281406"/>
            </a:xfrm>
            <a:custGeom>
              <a:avLst/>
              <a:gdLst/>
              <a:ahLst/>
              <a:cxnLst/>
              <a:rect l="l" t="t" r="r" b="b"/>
              <a:pathLst>
                <a:path w="8635" h="2978" extrusionOk="0">
                  <a:moveTo>
                    <a:pt x="8090" y="1"/>
                  </a:moveTo>
                  <a:lnTo>
                    <a:pt x="8090" y="1"/>
                  </a:lnTo>
                  <a:cubicBezTo>
                    <a:pt x="8634" y="1528"/>
                    <a:pt x="6795" y="2580"/>
                    <a:pt x="4774" y="2580"/>
                  </a:cubicBezTo>
                  <a:cubicBezTo>
                    <a:pt x="4400" y="2580"/>
                    <a:pt x="4021" y="2544"/>
                    <a:pt x="3649" y="2469"/>
                  </a:cubicBezTo>
                  <a:cubicBezTo>
                    <a:pt x="2244" y="2183"/>
                    <a:pt x="660" y="1448"/>
                    <a:pt x="0" y="654"/>
                  </a:cubicBezTo>
                  <a:lnTo>
                    <a:pt x="0" y="654"/>
                  </a:lnTo>
                  <a:cubicBezTo>
                    <a:pt x="523" y="1611"/>
                    <a:pt x="1886" y="2476"/>
                    <a:pt x="3599" y="2824"/>
                  </a:cubicBezTo>
                  <a:cubicBezTo>
                    <a:pt x="4110" y="2928"/>
                    <a:pt x="4611" y="2977"/>
                    <a:pt x="5084" y="2977"/>
                  </a:cubicBezTo>
                  <a:cubicBezTo>
                    <a:pt x="6807" y="2977"/>
                    <a:pt x="8170" y="2325"/>
                    <a:pt x="8383" y="1277"/>
                  </a:cubicBezTo>
                  <a:cubicBezTo>
                    <a:pt x="8469" y="854"/>
                    <a:pt x="8357" y="416"/>
                    <a:pt x="809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2623611" y="1482790"/>
              <a:ext cx="696258" cy="369097"/>
            </a:xfrm>
            <a:custGeom>
              <a:avLst/>
              <a:gdLst/>
              <a:ahLst/>
              <a:cxnLst/>
              <a:rect l="l" t="t" r="r" b="b"/>
              <a:pathLst>
                <a:path w="7368" h="3906" extrusionOk="0">
                  <a:moveTo>
                    <a:pt x="2769" y="1"/>
                  </a:moveTo>
                  <a:cubicBezTo>
                    <a:pt x="1416" y="1"/>
                    <a:pt x="362" y="474"/>
                    <a:pt x="204" y="1247"/>
                  </a:cubicBezTo>
                  <a:cubicBezTo>
                    <a:pt x="1" y="2252"/>
                    <a:pt x="1393" y="3383"/>
                    <a:pt x="3315" y="3773"/>
                  </a:cubicBezTo>
                  <a:cubicBezTo>
                    <a:pt x="3759" y="3863"/>
                    <a:pt x="4192" y="3906"/>
                    <a:pt x="4598" y="3906"/>
                  </a:cubicBezTo>
                  <a:cubicBezTo>
                    <a:pt x="5951" y="3906"/>
                    <a:pt x="7007" y="3433"/>
                    <a:pt x="7164" y="2660"/>
                  </a:cubicBezTo>
                  <a:cubicBezTo>
                    <a:pt x="7368" y="1654"/>
                    <a:pt x="5975" y="524"/>
                    <a:pt x="4054" y="134"/>
                  </a:cubicBezTo>
                  <a:cubicBezTo>
                    <a:pt x="3609" y="43"/>
                    <a:pt x="3175" y="1"/>
                    <a:pt x="276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2589119" y="1549882"/>
              <a:ext cx="62085" cy="180958"/>
            </a:xfrm>
            <a:custGeom>
              <a:avLst/>
              <a:gdLst/>
              <a:ahLst/>
              <a:cxnLst/>
              <a:rect l="l" t="t" r="r" b="b"/>
              <a:pathLst>
                <a:path w="657" h="1915" extrusionOk="0">
                  <a:moveTo>
                    <a:pt x="499" y="1"/>
                  </a:moveTo>
                  <a:cubicBezTo>
                    <a:pt x="319" y="61"/>
                    <a:pt x="162" y="202"/>
                    <a:pt x="78" y="387"/>
                  </a:cubicBezTo>
                  <a:cubicBezTo>
                    <a:pt x="54" y="431"/>
                    <a:pt x="42" y="481"/>
                    <a:pt x="26" y="528"/>
                  </a:cubicBezTo>
                  <a:cubicBezTo>
                    <a:pt x="16" y="577"/>
                    <a:pt x="11" y="628"/>
                    <a:pt x="3" y="677"/>
                  </a:cubicBezTo>
                  <a:cubicBezTo>
                    <a:pt x="1" y="727"/>
                    <a:pt x="6" y="777"/>
                    <a:pt x="7" y="828"/>
                  </a:cubicBezTo>
                  <a:cubicBezTo>
                    <a:pt x="9" y="877"/>
                    <a:pt x="24" y="925"/>
                    <a:pt x="32" y="973"/>
                  </a:cubicBezTo>
                  <a:cubicBezTo>
                    <a:pt x="37" y="996"/>
                    <a:pt x="42" y="1022"/>
                    <a:pt x="49" y="1044"/>
                  </a:cubicBezTo>
                  <a:lnTo>
                    <a:pt x="74" y="1114"/>
                  </a:lnTo>
                  <a:cubicBezTo>
                    <a:pt x="93" y="1158"/>
                    <a:pt x="108" y="1206"/>
                    <a:pt x="128" y="1249"/>
                  </a:cubicBezTo>
                  <a:lnTo>
                    <a:pt x="198" y="1375"/>
                  </a:lnTo>
                  <a:cubicBezTo>
                    <a:pt x="223" y="1417"/>
                    <a:pt x="244" y="1459"/>
                    <a:pt x="275" y="1496"/>
                  </a:cubicBezTo>
                  <a:cubicBezTo>
                    <a:pt x="333" y="1571"/>
                    <a:pt x="387" y="1651"/>
                    <a:pt x="453" y="1719"/>
                  </a:cubicBezTo>
                  <a:cubicBezTo>
                    <a:pt x="519" y="1785"/>
                    <a:pt x="586" y="1853"/>
                    <a:pt x="656" y="1914"/>
                  </a:cubicBezTo>
                  <a:cubicBezTo>
                    <a:pt x="611" y="1830"/>
                    <a:pt x="561" y="1750"/>
                    <a:pt x="513" y="1673"/>
                  </a:cubicBezTo>
                  <a:cubicBezTo>
                    <a:pt x="487" y="1635"/>
                    <a:pt x="466" y="1594"/>
                    <a:pt x="444" y="1553"/>
                  </a:cubicBezTo>
                  <a:cubicBezTo>
                    <a:pt x="423" y="1512"/>
                    <a:pt x="400" y="1472"/>
                    <a:pt x="377" y="1432"/>
                  </a:cubicBezTo>
                  <a:cubicBezTo>
                    <a:pt x="334" y="1351"/>
                    <a:pt x="300" y="1269"/>
                    <a:pt x="261" y="1188"/>
                  </a:cubicBezTo>
                  <a:lnTo>
                    <a:pt x="216" y="1063"/>
                  </a:lnTo>
                  <a:lnTo>
                    <a:pt x="195" y="1000"/>
                  </a:lnTo>
                  <a:cubicBezTo>
                    <a:pt x="188" y="978"/>
                    <a:pt x="186" y="958"/>
                    <a:pt x="181" y="936"/>
                  </a:cubicBezTo>
                  <a:cubicBezTo>
                    <a:pt x="136" y="767"/>
                    <a:pt x="130" y="591"/>
                    <a:pt x="187" y="429"/>
                  </a:cubicBezTo>
                  <a:cubicBezTo>
                    <a:pt x="242" y="266"/>
                    <a:pt x="350" y="117"/>
                    <a:pt x="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2719055" y="1533345"/>
              <a:ext cx="505373" cy="267988"/>
            </a:xfrm>
            <a:custGeom>
              <a:avLst/>
              <a:gdLst/>
              <a:ahLst/>
              <a:cxnLst/>
              <a:rect l="l" t="t" r="r" b="b"/>
              <a:pathLst>
                <a:path w="5348" h="2836" extrusionOk="0">
                  <a:moveTo>
                    <a:pt x="2011" y="1"/>
                  </a:moveTo>
                  <a:cubicBezTo>
                    <a:pt x="1029" y="1"/>
                    <a:pt x="262" y="344"/>
                    <a:pt x="149" y="905"/>
                  </a:cubicBezTo>
                  <a:cubicBezTo>
                    <a:pt x="1" y="1635"/>
                    <a:pt x="1012" y="2455"/>
                    <a:pt x="2406" y="2739"/>
                  </a:cubicBezTo>
                  <a:cubicBezTo>
                    <a:pt x="2728" y="2804"/>
                    <a:pt x="3043" y="2835"/>
                    <a:pt x="3338" y="2835"/>
                  </a:cubicBezTo>
                  <a:cubicBezTo>
                    <a:pt x="4320" y="2835"/>
                    <a:pt x="5086" y="2492"/>
                    <a:pt x="5200" y="1931"/>
                  </a:cubicBezTo>
                  <a:cubicBezTo>
                    <a:pt x="5348" y="1201"/>
                    <a:pt x="4337" y="380"/>
                    <a:pt x="2942" y="97"/>
                  </a:cubicBezTo>
                  <a:cubicBezTo>
                    <a:pt x="2620" y="32"/>
                    <a:pt x="2306" y="1"/>
                    <a:pt x="201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2799001" y="1547520"/>
              <a:ext cx="350586" cy="204865"/>
            </a:xfrm>
            <a:custGeom>
              <a:avLst/>
              <a:gdLst/>
              <a:ahLst/>
              <a:cxnLst/>
              <a:rect l="l" t="t" r="r" b="b"/>
              <a:pathLst>
                <a:path w="3710" h="2168" extrusionOk="0">
                  <a:moveTo>
                    <a:pt x="1449" y="0"/>
                  </a:moveTo>
                  <a:cubicBezTo>
                    <a:pt x="724" y="0"/>
                    <a:pt x="149" y="275"/>
                    <a:pt x="59" y="716"/>
                  </a:cubicBezTo>
                  <a:cubicBezTo>
                    <a:pt x="1" y="1008"/>
                    <a:pt x="165" y="1315"/>
                    <a:pt x="474" y="1571"/>
                  </a:cubicBezTo>
                  <a:cubicBezTo>
                    <a:pt x="763" y="1810"/>
                    <a:pt x="1180" y="2006"/>
                    <a:pt x="1660" y="2103"/>
                  </a:cubicBezTo>
                  <a:cubicBezTo>
                    <a:pt x="1877" y="2147"/>
                    <a:pt x="2088" y="2168"/>
                    <a:pt x="2288" y="2168"/>
                  </a:cubicBezTo>
                  <a:cubicBezTo>
                    <a:pt x="3013" y="2168"/>
                    <a:pt x="3587" y="1893"/>
                    <a:pt x="3676" y="1452"/>
                  </a:cubicBezTo>
                  <a:cubicBezTo>
                    <a:pt x="3710" y="1287"/>
                    <a:pt x="3673" y="1119"/>
                    <a:pt x="3577" y="955"/>
                  </a:cubicBezTo>
                  <a:cubicBezTo>
                    <a:pt x="3347" y="561"/>
                    <a:pt x="2781" y="208"/>
                    <a:pt x="2074" y="65"/>
                  </a:cubicBezTo>
                  <a:cubicBezTo>
                    <a:pt x="1859" y="21"/>
                    <a:pt x="1648" y="0"/>
                    <a:pt x="1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2843699" y="1637669"/>
              <a:ext cx="305888" cy="114717"/>
            </a:xfrm>
            <a:custGeom>
              <a:avLst/>
              <a:gdLst/>
              <a:ahLst/>
              <a:cxnLst/>
              <a:rect l="l" t="t" r="r" b="b"/>
              <a:pathLst>
                <a:path w="3237" h="1214" extrusionOk="0">
                  <a:moveTo>
                    <a:pt x="3104" y="1"/>
                  </a:moveTo>
                  <a:lnTo>
                    <a:pt x="2171" y="214"/>
                  </a:lnTo>
                  <a:cubicBezTo>
                    <a:pt x="2171" y="214"/>
                    <a:pt x="2078" y="960"/>
                    <a:pt x="1221" y="960"/>
                  </a:cubicBezTo>
                  <a:cubicBezTo>
                    <a:pt x="919" y="960"/>
                    <a:pt x="522" y="868"/>
                    <a:pt x="1" y="617"/>
                  </a:cubicBezTo>
                  <a:lnTo>
                    <a:pt x="1" y="617"/>
                  </a:lnTo>
                  <a:cubicBezTo>
                    <a:pt x="290" y="856"/>
                    <a:pt x="707" y="1052"/>
                    <a:pt x="1187" y="1149"/>
                  </a:cubicBezTo>
                  <a:cubicBezTo>
                    <a:pt x="1404" y="1193"/>
                    <a:pt x="1615" y="1214"/>
                    <a:pt x="1815" y="1214"/>
                  </a:cubicBezTo>
                  <a:cubicBezTo>
                    <a:pt x="2540" y="1214"/>
                    <a:pt x="3114" y="939"/>
                    <a:pt x="3203" y="498"/>
                  </a:cubicBezTo>
                  <a:cubicBezTo>
                    <a:pt x="3237" y="333"/>
                    <a:pt x="3200" y="165"/>
                    <a:pt x="3104" y="1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2606318" y="1210736"/>
              <a:ext cx="235582" cy="386201"/>
            </a:xfrm>
            <a:custGeom>
              <a:avLst/>
              <a:gdLst/>
              <a:ahLst/>
              <a:cxnLst/>
              <a:rect l="l" t="t" r="r" b="b"/>
              <a:pathLst>
                <a:path w="2493" h="4087" extrusionOk="0">
                  <a:moveTo>
                    <a:pt x="796" y="0"/>
                  </a:moveTo>
                  <a:cubicBezTo>
                    <a:pt x="767" y="0"/>
                    <a:pt x="737" y="2"/>
                    <a:pt x="707" y="5"/>
                  </a:cubicBezTo>
                  <a:cubicBezTo>
                    <a:pt x="600" y="17"/>
                    <a:pt x="492" y="50"/>
                    <a:pt x="396" y="111"/>
                  </a:cubicBezTo>
                  <a:cubicBezTo>
                    <a:pt x="300" y="171"/>
                    <a:pt x="221" y="258"/>
                    <a:pt x="167" y="352"/>
                  </a:cubicBezTo>
                  <a:cubicBezTo>
                    <a:pt x="153" y="376"/>
                    <a:pt x="142" y="401"/>
                    <a:pt x="130" y="424"/>
                  </a:cubicBezTo>
                  <a:cubicBezTo>
                    <a:pt x="119" y="449"/>
                    <a:pt x="111" y="469"/>
                    <a:pt x="102" y="493"/>
                  </a:cubicBezTo>
                  <a:cubicBezTo>
                    <a:pt x="86" y="538"/>
                    <a:pt x="68" y="584"/>
                    <a:pt x="57" y="631"/>
                  </a:cubicBezTo>
                  <a:cubicBezTo>
                    <a:pt x="33" y="725"/>
                    <a:pt x="17" y="821"/>
                    <a:pt x="13" y="917"/>
                  </a:cubicBezTo>
                  <a:cubicBezTo>
                    <a:pt x="1" y="1109"/>
                    <a:pt x="33" y="1298"/>
                    <a:pt x="85" y="1475"/>
                  </a:cubicBezTo>
                  <a:cubicBezTo>
                    <a:pt x="136" y="1653"/>
                    <a:pt x="210" y="1817"/>
                    <a:pt x="295" y="1972"/>
                  </a:cubicBezTo>
                  <a:cubicBezTo>
                    <a:pt x="469" y="2283"/>
                    <a:pt x="675" y="2556"/>
                    <a:pt x="900" y="2816"/>
                  </a:cubicBezTo>
                  <a:cubicBezTo>
                    <a:pt x="1349" y="3337"/>
                    <a:pt x="1890" y="3777"/>
                    <a:pt x="2492" y="4086"/>
                  </a:cubicBezTo>
                  <a:cubicBezTo>
                    <a:pt x="1980" y="3645"/>
                    <a:pt x="1520" y="3163"/>
                    <a:pt x="1130" y="2633"/>
                  </a:cubicBezTo>
                  <a:cubicBezTo>
                    <a:pt x="938" y="2366"/>
                    <a:pt x="751" y="2091"/>
                    <a:pt x="608" y="1807"/>
                  </a:cubicBezTo>
                  <a:cubicBezTo>
                    <a:pt x="466" y="1524"/>
                    <a:pt x="367" y="1224"/>
                    <a:pt x="380" y="936"/>
                  </a:cubicBezTo>
                  <a:cubicBezTo>
                    <a:pt x="384" y="864"/>
                    <a:pt x="395" y="794"/>
                    <a:pt x="413" y="725"/>
                  </a:cubicBezTo>
                  <a:cubicBezTo>
                    <a:pt x="420" y="691"/>
                    <a:pt x="431" y="656"/>
                    <a:pt x="444" y="623"/>
                  </a:cubicBezTo>
                  <a:lnTo>
                    <a:pt x="462" y="572"/>
                  </a:lnTo>
                  <a:cubicBezTo>
                    <a:pt x="469" y="559"/>
                    <a:pt x="474" y="545"/>
                    <a:pt x="482" y="532"/>
                  </a:cubicBezTo>
                  <a:cubicBezTo>
                    <a:pt x="538" y="428"/>
                    <a:pt x="629" y="366"/>
                    <a:pt x="752" y="345"/>
                  </a:cubicBezTo>
                  <a:cubicBezTo>
                    <a:pt x="779" y="341"/>
                    <a:pt x="808" y="339"/>
                    <a:pt x="837" y="339"/>
                  </a:cubicBezTo>
                  <a:cubicBezTo>
                    <a:pt x="938" y="339"/>
                    <a:pt x="1046" y="364"/>
                    <a:pt x="1145" y="412"/>
                  </a:cubicBezTo>
                  <a:cubicBezTo>
                    <a:pt x="1208" y="441"/>
                    <a:pt x="1268" y="479"/>
                    <a:pt x="1321" y="524"/>
                  </a:cubicBezTo>
                  <a:cubicBezTo>
                    <a:pt x="1372" y="569"/>
                    <a:pt x="1424" y="629"/>
                    <a:pt x="1470" y="691"/>
                  </a:cubicBezTo>
                  <a:cubicBezTo>
                    <a:pt x="1657" y="943"/>
                    <a:pt x="1802" y="1246"/>
                    <a:pt x="1933" y="1550"/>
                  </a:cubicBezTo>
                  <a:cubicBezTo>
                    <a:pt x="2063" y="1857"/>
                    <a:pt x="2179" y="2173"/>
                    <a:pt x="2296" y="2490"/>
                  </a:cubicBezTo>
                  <a:cubicBezTo>
                    <a:pt x="2248" y="2155"/>
                    <a:pt x="2180" y="1823"/>
                    <a:pt x="2088" y="1495"/>
                  </a:cubicBezTo>
                  <a:cubicBezTo>
                    <a:pt x="2043" y="1330"/>
                    <a:pt x="1987" y="1169"/>
                    <a:pt x="1924" y="1007"/>
                  </a:cubicBezTo>
                  <a:cubicBezTo>
                    <a:pt x="1862" y="847"/>
                    <a:pt x="1787" y="688"/>
                    <a:pt x="1690" y="536"/>
                  </a:cubicBezTo>
                  <a:cubicBezTo>
                    <a:pt x="1642" y="460"/>
                    <a:pt x="1588" y="387"/>
                    <a:pt x="1520" y="315"/>
                  </a:cubicBezTo>
                  <a:cubicBezTo>
                    <a:pt x="1452" y="243"/>
                    <a:pt x="1372" y="183"/>
                    <a:pt x="1288" y="135"/>
                  </a:cubicBezTo>
                  <a:cubicBezTo>
                    <a:pt x="1141" y="54"/>
                    <a:pt x="975" y="0"/>
                    <a:pt x="79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2716503" y="1204121"/>
              <a:ext cx="632944" cy="490618"/>
            </a:xfrm>
            <a:custGeom>
              <a:avLst/>
              <a:gdLst/>
              <a:ahLst/>
              <a:cxnLst/>
              <a:rect l="l" t="t" r="r" b="b"/>
              <a:pathLst>
                <a:path w="6698" h="5192" extrusionOk="0">
                  <a:moveTo>
                    <a:pt x="443" y="1"/>
                  </a:moveTo>
                  <a:cubicBezTo>
                    <a:pt x="383" y="162"/>
                    <a:pt x="0" y="2493"/>
                    <a:pt x="925" y="3890"/>
                  </a:cubicBezTo>
                  <a:cubicBezTo>
                    <a:pt x="980" y="3975"/>
                    <a:pt x="1037" y="4054"/>
                    <a:pt x="1094" y="4128"/>
                  </a:cubicBezTo>
                  <a:cubicBezTo>
                    <a:pt x="1521" y="4684"/>
                    <a:pt x="2006" y="4996"/>
                    <a:pt x="2653" y="5148"/>
                  </a:cubicBezTo>
                  <a:lnTo>
                    <a:pt x="2655" y="5148"/>
                  </a:lnTo>
                  <a:cubicBezTo>
                    <a:pt x="2827" y="5177"/>
                    <a:pt x="2993" y="5192"/>
                    <a:pt x="3155" y="5192"/>
                  </a:cubicBezTo>
                  <a:cubicBezTo>
                    <a:pt x="3344" y="5192"/>
                    <a:pt x="3527" y="5171"/>
                    <a:pt x="3709" y="5129"/>
                  </a:cubicBezTo>
                  <a:cubicBezTo>
                    <a:pt x="4047" y="5051"/>
                    <a:pt x="4382" y="4898"/>
                    <a:pt x="4736" y="4665"/>
                  </a:cubicBezTo>
                  <a:cubicBezTo>
                    <a:pt x="6133" y="3739"/>
                    <a:pt x="6690" y="1443"/>
                    <a:pt x="6698" y="1271"/>
                  </a:cubicBezTo>
                  <a:lnTo>
                    <a:pt x="443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2819791" y="1319595"/>
              <a:ext cx="529564" cy="375145"/>
            </a:xfrm>
            <a:custGeom>
              <a:avLst/>
              <a:gdLst/>
              <a:ahLst/>
              <a:cxnLst/>
              <a:rect l="l" t="t" r="r" b="b"/>
              <a:pathLst>
                <a:path w="5604" h="3970" extrusionOk="0">
                  <a:moveTo>
                    <a:pt x="5358" y="1"/>
                  </a:moveTo>
                  <a:lnTo>
                    <a:pt x="4739" y="132"/>
                  </a:lnTo>
                  <a:cubicBezTo>
                    <a:pt x="4739" y="132"/>
                    <a:pt x="3016" y="820"/>
                    <a:pt x="2561" y="2212"/>
                  </a:cubicBezTo>
                  <a:cubicBezTo>
                    <a:pt x="2311" y="2974"/>
                    <a:pt x="1724" y="3237"/>
                    <a:pt x="1142" y="3237"/>
                  </a:cubicBezTo>
                  <a:cubicBezTo>
                    <a:pt x="714" y="3237"/>
                    <a:pt x="289" y="3096"/>
                    <a:pt x="1" y="2906"/>
                  </a:cubicBezTo>
                  <a:lnTo>
                    <a:pt x="1" y="2906"/>
                  </a:lnTo>
                  <a:cubicBezTo>
                    <a:pt x="428" y="3462"/>
                    <a:pt x="913" y="3774"/>
                    <a:pt x="1560" y="3926"/>
                  </a:cubicBezTo>
                  <a:lnTo>
                    <a:pt x="1562" y="3926"/>
                  </a:lnTo>
                  <a:cubicBezTo>
                    <a:pt x="1734" y="3955"/>
                    <a:pt x="1900" y="3970"/>
                    <a:pt x="2062" y="3970"/>
                  </a:cubicBezTo>
                  <a:cubicBezTo>
                    <a:pt x="2251" y="3970"/>
                    <a:pt x="2434" y="3949"/>
                    <a:pt x="2616" y="3907"/>
                  </a:cubicBezTo>
                  <a:cubicBezTo>
                    <a:pt x="2954" y="3829"/>
                    <a:pt x="3289" y="3676"/>
                    <a:pt x="3643" y="3443"/>
                  </a:cubicBezTo>
                  <a:cubicBezTo>
                    <a:pt x="5040" y="2517"/>
                    <a:pt x="5597" y="221"/>
                    <a:pt x="5604" y="50"/>
                  </a:cubicBezTo>
                  <a:lnTo>
                    <a:pt x="5358" y="1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2818751" y="1592122"/>
              <a:ext cx="318362" cy="106023"/>
            </a:xfrm>
            <a:custGeom>
              <a:avLst/>
              <a:gdLst/>
              <a:ahLst/>
              <a:cxnLst/>
              <a:rect l="l" t="t" r="r" b="b"/>
              <a:pathLst>
                <a:path w="3369" h="1122" extrusionOk="0">
                  <a:moveTo>
                    <a:pt x="1" y="1"/>
                  </a:moveTo>
                  <a:lnTo>
                    <a:pt x="1" y="1"/>
                  </a:lnTo>
                  <a:cubicBezTo>
                    <a:pt x="160" y="273"/>
                    <a:pt x="387" y="508"/>
                    <a:pt x="652" y="695"/>
                  </a:cubicBezTo>
                  <a:cubicBezTo>
                    <a:pt x="784" y="789"/>
                    <a:pt x="928" y="864"/>
                    <a:pt x="1075" y="930"/>
                  </a:cubicBezTo>
                  <a:cubicBezTo>
                    <a:pt x="1224" y="993"/>
                    <a:pt x="1379" y="1041"/>
                    <a:pt x="1537" y="1075"/>
                  </a:cubicBezTo>
                  <a:cubicBezTo>
                    <a:pt x="1693" y="1106"/>
                    <a:pt x="1852" y="1121"/>
                    <a:pt x="2010" y="1121"/>
                  </a:cubicBezTo>
                  <a:cubicBezTo>
                    <a:pt x="2175" y="1121"/>
                    <a:pt x="2340" y="1105"/>
                    <a:pt x="2500" y="1070"/>
                  </a:cubicBezTo>
                  <a:cubicBezTo>
                    <a:pt x="2814" y="1001"/>
                    <a:pt x="3116" y="874"/>
                    <a:pt x="3369" y="684"/>
                  </a:cubicBezTo>
                  <a:lnTo>
                    <a:pt x="3369" y="684"/>
                  </a:lnTo>
                  <a:cubicBezTo>
                    <a:pt x="3082" y="817"/>
                    <a:pt x="2784" y="907"/>
                    <a:pt x="2479" y="950"/>
                  </a:cubicBezTo>
                  <a:cubicBezTo>
                    <a:pt x="2354" y="967"/>
                    <a:pt x="2229" y="976"/>
                    <a:pt x="2104" y="976"/>
                  </a:cubicBezTo>
                  <a:cubicBezTo>
                    <a:pt x="2077" y="976"/>
                    <a:pt x="2049" y="976"/>
                    <a:pt x="2021" y="975"/>
                  </a:cubicBezTo>
                  <a:cubicBezTo>
                    <a:pt x="1868" y="974"/>
                    <a:pt x="1716" y="953"/>
                    <a:pt x="1567" y="923"/>
                  </a:cubicBezTo>
                  <a:cubicBezTo>
                    <a:pt x="1267" y="862"/>
                    <a:pt x="981" y="749"/>
                    <a:pt x="717" y="592"/>
                  </a:cubicBezTo>
                  <a:cubicBezTo>
                    <a:pt x="453" y="434"/>
                    <a:pt x="211" y="234"/>
                    <a:pt x="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2788795" y="1360134"/>
              <a:ext cx="65865" cy="197117"/>
            </a:xfrm>
            <a:custGeom>
              <a:avLst/>
              <a:gdLst/>
              <a:ahLst/>
              <a:cxnLst/>
              <a:rect l="l" t="t" r="r" b="b"/>
              <a:pathLst>
                <a:path w="697" h="2086" extrusionOk="0">
                  <a:moveTo>
                    <a:pt x="64" y="0"/>
                  </a:moveTo>
                  <a:cubicBezTo>
                    <a:pt x="14" y="184"/>
                    <a:pt x="0" y="376"/>
                    <a:pt x="7" y="565"/>
                  </a:cubicBezTo>
                  <a:cubicBezTo>
                    <a:pt x="11" y="755"/>
                    <a:pt x="39" y="947"/>
                    <a:pt x="88" y="1132"/>
                  </a:cubicBezTo>
                  <a:cubicBezTo>
                    <a:pt x="136" y="1318"/>
                    <a:pt x="215" y="1496"/>
                    <a:pt x="315" y="1661"/>
                  </a:cubicBezTo>
                  <a:cubicBezTo>
                    <a:pt x="412" y="1828"/>
                    <a:pt x="546" y="1971"/>
                    <a:pt x="696" y="2086"/>
                  </a:cubicBezTo>
                  <a:cubicBezTo>
                    <a:pt x="594" y="1926"/>
                    <a:pt x="494" y="1772"/>
                    <a:pt x="421" y="1605"/>
                  </a:cubicBezTo>
                  <a:cubicBezTo>
                    <a:pt x="399" y="1566"/>
                    <a:pt x="385" y="1521"/>
                    <a:pt x="367" y="1480"/>
                  </a:cubicBezTo>
                  <a:cubicBezTo>
                    <a:pt x="350" y="1438"/>
                    <a:pt x="331" y="1397"/>
                    <a:pt x="319" y="1353"/>
                  </a:cubicBezTo>
                  <a:lnTo>
                    <a:pt x="274" y="1224"/>
                  </a:lnTo>
                  <a:lnTo>
                    <a:pt x="237" y="1092"/>
                  </a:lnTo>
                  <a:cubicBezTo>
                    <a:pt x="188" y="917"/>
                    <a:pt x="154" y="737"/>
                    <a:pt x="125" y="555"/>
                  </a:cubicBezTo>
                  <a:cubicBezTo>
                    <a:pt x="99" y="374"/>
                    <a:pt x="78" y="190"/>
                    <a:pt x="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2753452" y="1121342"/>
              <a:ext cx="610359" cy="305030"/>
            </a:xfrm>
            <a:custGeom>
              <a:avLst/>
              <a:gdLst/>
              <a:ahLst/>
              <a:cxnLst/>
              <a:rect l="l" t="t" r="r" b="b"/>
              <a:pathLst>
                <a:path w="6459" h="3228" extrusionOk="0">
                  <a:moveTo>
                    <a:pt x="2198" y="0"/>
                  </a:moveTo>
                  <a:cubicBezTo>
                    <a:pt x="1035" y="0"/>
                    <a:pt x="145" y="366"/>
                    <a:pt x="21" y="977"/>
                  </a:cubicBezTo>
                  <a:cubicBezTo>
                    <a:pt x="1" y="1079"/>
                    <a:pt x="2" y="1183"/>
                    <a:pt x="23" y="1286"/>
                  </a:cubicBezTo>
                  <a:cubicBezTo>
                    <a:pt x="177" y="2022"/>
                    <a:pt x="1339" y="2788"/>
                    <a:pt x="2856" y="3096"/>
                  </a:cubicBezTo>
                  <a:cubicBezTo>
                    <a:pt x="3295" y="3185"/>
                    <a:pt x="3722" y="3228"/>
                    <a:pt x="4117" y="3228"/>
                  </a:cubicBezTo>
                  <a:cubicBezTo>
                    <a:pt x="5086" y="3228"/>
                    <a:pt x="5865" y="2973"/>
                    <a:pt x="6169" y="2534"/>
                  </a:cubicBezTo>
                  <a:cubicBezTo>
                    <a:pt x="6230" y="2447"/>
                    <a:pt x="6271" y="2351"/>
                    <a:pt x="6292" y="2251"/>
                  </a:cubicBezTo>
                  <a:cubicBezTo>
                    <a:pt x="6458" y="1432"/>
                    <a:pt x="5190" y="483"/>
                    <a:pt x="3457" y="131"/>
                  </a:cubicBezTo>
                  <a:cubicBezTo>
                    <a:pt x="3019" y="42"/>
                    <a:pt x="2593" y="0"/>
                    <a:pt x="219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2779912" y="1156589"/>
              <a:ext cx="544117" cy="233403"/>
            </a:xfrm>
            <a:custGeom>
              <a:avLst/>
              <a:gdLst/>
              <a:ahLst/>
              <a:cxnLst/>
              <a:rect l="l" t="t" r="r" b="b"/>
              <a:pathLst>
                <a:path w="5758" h="2470" extrusionOk="0">
                  <a:moveTo>
                    <a:pt x="1923" y="0"/>
                  </a:moveTo>
                  <a:cubicBezTo>
                    <a:pt x="1015" y="0"/>
                    <a:pt x="286" y="239"/>
                    <a:pt x="0" y="649"/>
                  </a:cubicBezTo>
                  <a:cubicBezTo>
                    <a:pt x="50" y="893"/>
                    <a:pt x="219" y="1139"/>
                    <a:pt x="478" y="1370"/>
                  </a:cubicBezTo>
                  <a:cubicBezTo>
                    <a:pt x="489" y="1380"/>
                    <a:pt x="504" y="1393"/>
                    <a:pt x="516" y="1403"/>
                  </a:cubicBezTo>
                  <a:cubicBezTo>
                    <a:pt x="524" y="1410"/>
                    <a:pt x="531" y="1417"/>
                    <a:pt x="541" y="1424"/>
                  </a:cubicBezTo>
                  <a:cubicBezTo>
                    <a:pt x="547" y="1430"/>
                    <a:pt x="555" y="1436"/>
                    <a:pt x="562" y="1442"/>
                  </a:cubicBezTo>
                  <a:cubicBezTo>
                    <a:pt x="576" y="1455"/>
                    <a:pt x="592" y="1467"/>
                    <a:pt x="607" y="1478"/>
                  </a:cubicBezTo>
                  <a:cubicBezTo>
                    <a:pt x="630" y="1496"/>
                    <a:pt x="653" y="1514"/>
                    <a:pt x="676" y="1531"/>
                  </a:cubicBezTo>
                  <a:cubicBezTo>
                    <a:pt x="700" y="1549"/>
                    <a:pt x="725" y="1567"/>
                    <a:pt x="748" y="1583"/>
                  </a:cubicBezTo>
                  <a:cubicBezTo>
                    <a:pt x="925" y="1706"/>
                    <a:pt x="1128" y="1821"/>
                    <a:pt x="1351" y="1926"/>
                  </a:cubicBezTo>
                  <a:cubicBezTo>
                    <a:pt x="1421" y="1959"/>
                    <a:pt x="1496" y="1992"/>
                    <a:pt x="1571" y="2022"/>
                  </a:cubicBezTo>
                  <a:cubicBezTo>
                    <a:pt x="1592" y="2030"/>
                    <a:pt x="1616" y="2040"/>
                    <a:pt x="1637" y="2049"/>
                  </a:cubicBezTo>
                  <a:cubicBezTo>
                    <a:pt x="1658" y="2056"/>
                    <a:pt x="1678" y="2065"/>
                    <a:pt x="1700" y="2073"/>
                  </a:cubicBezTo>
                  <a:cubicBezTo>
                    <a:pt x="1723" y="2081"/>
                    <a:pt x="1748" y="2090"/>
                    <a:pt x="1770" y="2099"/>
                  </a:cubicBezTo>
                  <a:cubicBezTo>
                    <a:pt x="1786" y="2105"/>
                    <a:pt x="1801" y="2110"/>
                    <a:pt x="1816" y="2115"/>
                  </a:cubicBezTo>
                  <a:cubicBezTo>
                    <a:pt x="1838" y="2123"/>
                    <a:pt x="1860" y="2131"/>
                    <a:pt x="1883" y="2138"/>
                  </a:cubicBezTo>
                  <a:cubicBezTo>
                    <a:pt x="1899" y="2143"/>
                    <a:pt x="1917" y="2150"/>
                    <a:pt x="1933" y="2155"/>
                  </a:cubicBezTo>
                  <a:cubicBezTo>
                    <a:pt x="1949" y="2160"/>
                    <a:pt x="1968" y="2167"/>
                    <a:pt x="1984" y="2172"/>
                  </a:cubicBezTo>
                  <a:cubicBezTo>
                    <a:pt x="1988" y="2173"/>
                    <a:pt x="1993" y="2175"/>
                    <a:pt x="1997" y="2176"/>
                  </a:cubicBezTo>
                  <a:cubicBezTo>
                    <a:pt x="2205" y="2242"/>
                    <a:pt x="2424" y="2300"/>
                    <a:pt x="2651" y="2346"/>
                  </a:cubicBezTo>
                  <a:cubicBezTo>
                    <a:pt x="3013" y="2420"/>
                    <a:pt x="3365" y="2459"/>
                    <a:pt x="3695" y="2467"/>
                  </a:cubicBezTo>
                  <a:cubicBezTo>
                    <a:pt x="3711" y="2468"/>
                    <a:pt x="3727" y="2468"/>
                    <a:pt x="3741" y="2468"/>
                  </a:cubicBezTo>
                  <a:cubicBezTo>
                    <a:pt x="3760" y="2469"/>
                    <a:pt x="3781" y="2469"/>
                    <a:pt x="3800" y="2469"/>
                  </a:cubicBezTo>
                  <a:lnTo>
                    <a:pt x="3872" y="2469"/>
                  </a:lnTo>
                  <a:cubicBezTo>
                    <a:pt x="4013" y="2468"/>
                    <a:pt x="4149" y="2462"/>
                    <a:pt x="4281" y="2449"/>
                  </a:cubicBezTo>
                  <a:cubicBezTo>
                    <a:pt x="4978" y="2382"/>
                    <a:pt x="5520" y="2161"/>
                    <a:pt x="5758" y="1820"/>
                  </a:cubicBezTo>
                  <a:cubicBezTo>
                    <a:pt x="5705" y="1572"/>
                    <a:pt x="5530" y="1318"/>
                    <a:pt x="5259" y="1084"/>
                  </a:cubicBezTo>
                  <a:cubicBezTo>
                    <a:pt x="5229" y="1057"/>
                    <a:pt x="5196" y="1030"/>
                    <a:pt x="5161" y="1002"/>
                  </a:cubicBezTo>
                  <a:cubicBezTo>
                    <a:pt x="5074" y="934"/>
                    <a:pt x="4981" y="868"/>
                    <a:pt x="4880" y="805"/>
                  </a:cubicBezTo>
                  <a:cubicBezTo>
                    <a:pt x="4819" y="766"/>
                    <a:pt x="4756" y="728"/>
                    <a:pt x="4691" y="692"/>
                  </a:cubicBezTo>
                  <a:cubicBezTo>
                    <a:pt x="4669" y="680"/>
                    <a:pt x="4648" y="668"/>
                    <a:pt x="4624" y="656"/>
                  </a:cubicBezTo>
                  <a:cubicBezTo>
                    <a:pt x="4579" y="632"/>
                    <a:pt x="4533" y="608"/>
                    <a:pt x="4487" y="586"/>
                  </a:cubicBezTo>
                  <a:cubicBezTo>
                    <a:pt x="4441" y="562"/>
                    <a:pt x="4393" y="540"/>
                    <a:pt x="4344" y="518"/>
                  </a:cubicBezTo>
                  <a:cubicBezTo>
                    <a:pt x="4165" y="436"/>
                    <a:pt x="3972" y="363"/>
                    <a:pt x="3770" y="298"/>
                  </a:cubicBezTo>
                  <a:cubicBezTo>
                    <a:pt x="3739" y="288"/>
                    <a:pt x="3708" y="278"/>
                    <a:pt x="3678" y="269"/>
                  </a:cubicBezTo>
                  <a:cubicBezTo>
                    <a:pt x="3610" y="248"/>
                    <a:pt x="3541" y="229"/>
                    <a:pt x="3472" y="209"/>
                  </a:cubicBezTo>
                  <a:cubicBezTo>
                    <a:pt x="3410" y="193"/>
                    <a:pt x="3345" y="178"/>
                    <a:pt x="3282" y="162"/>
                  </a:cubicBezTo>
                  <a:cubicBezTo>
                    <a:pt x="3248" y="155"/>
                    <a:pt x="3215" y="147"/>
                    <a:pt x="3180" y="140"/>
                  </a:cubicBezTo>
                  <a:cubicBezTo>
                    <a:pt x="3156" y="135"/>
                    <a:pt x="3130" y="129"/>
                    <a:pt x="3106" y="124"/>
                  </a:cubicBezTo>
                  <a:cubicBezTo>
                    <a:pt x="2872" y="76"/>
                    <a:pt x="2642" y="42"/>
                    <a:pt x="2418" y="23"/>
                  </a:cubicBezTo>
                  <a:cubicBezTo>
                    <a:pt x="2248" y="8"/>
                    <a:pt x="2083" y="0"/>
                    <a:pt x="1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2907485" y="1205633"/>
              <a:ext cx="416545" cy="184549"/>
            </a:xfrm>
            <a:custGeom>
              <a:avLst/>
              <a:gdLst/>
              <a:ahLst/>
              <a:cxnLst/>
              <a:rect l="l" t="t" r="r" b="b"/>
              <a:pathLst>
                <a:path w="4408" h="1953" extrusionOk="0">
                  <a:moveTo>
                    <a:pt x="2993" y="0"/>
                  </a:moveTo>
                  <a:cubicBezTo>
                    <a:pt x="2636" y="111"/>
                    <a:pt x="2629" y="511"/>
                    <a:pt x="2685" y="786"/>
                  </a:cubicBezTo>
                  <a:cubicBezTo>
                    <a:pt x="2802" y="1383"/>
                    <a:pt x="2166" y="1586"/>
                    <a:pt x="1395" y="1586"/>
                  </a:cubicBezTo>
                  <a:cubicBezTo>
                    <a:pt x="934" y="1586"/>
                    <a:pt x="425" y="1513"/>
                    <a:pt x="1" y="1408"/>
                  </a:cubicBezTo>
                  <a:lnTo>
                    <a:pt x="1" y="1408"/>
                  </a:lnTo>
                  <a:cubicBezTo>
                    <a:pt x="383" y="1585"/>
                    <a:pt x="824" y="1733"/>
                    <a:pt x="1303" y="1830"/>
                  </a:cubicBezTo>
                  <a:cubicBezTo>
                    <a:pt x="1719" y="1913"/>
                    <a:pt x="2122" y="1953"/>
                    <a:pt x="2494" y="1953"/>
                  </a:cubicBezTo>
                  <a:cubicBezTo>
                    <a:pt x="2504" y="1953"/>
                    <a:pt x="2513" y="1953"/>
                    <a:pt x="2522" y="1952"/>
                  </a:cubicBezTo>
                  <a:cubicBezTo>
                    <a:pt x="2663" y="1950"/>
                    <a:pt x="2799" y="1944"/>
                    <a:pt x="2931" y="1932"/>
                  </a:cubicBezTo>
                  <a:cubicBezTo>
                    <a:pt x="3628" y="1866"/>
                    <a:pt x="4170" y="1643"/>
                    <a:pt x="4408" y="1303"/>
                  </a:cubicBezTo>
                  <a:cubicBezTo>
                    <a:pt x="4309" y="832"/>
                    <a:pt x="3773" y="349"/>
                    <a:pt x="2993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2840769" y="1189380"/>
              <a:ext cx="196933" cy="37420"/>
            </a:xfrm>
            <a:custGeom>
              <a:avLst/>
              <a:gdLst/>
              <a:ahLst/>
              <a:cxnLst/>
              <a:rect l="l" t="t" r="r" b="b"/>
              <a:pathLst>
                <a:path w="2084" h="396" extrusionOk="0">
                  <a:moveTo>
                    <a:pt x="1252" y="0"/>
                  </a:moveTo>
                  <a:cubicBezTo>
                    <a:pt x="1172" y="0"/>
                    <a:pt x="1092" y="5"/>
                    <a:pt x="1013" y="14"/>
                  </a:cubicBezTo>
                  <a:cubicBezTo>
                    <a:pt x="830" y="37"/>
                    <a:pt x="653" y="83"/>
                    <a:pt x="484" y="150"/>
                  </a:cubicBezTo>
                  <a:cubicBezTo>
                    <a:pt x="313" y="214"/>
                    <a:pt x="152" y="296"/>
                    <a:pt x="1" y="395"/>
                  </a:cubicBezTo>
                  <a:cubicBezTo>
                    <a:pt x="178" y="355"/>
                    <a:pt x="349" y="306"/>
                    <a:pt x="520" y="264"/>
                  </a:cubicBezTo>
                  <a:cubicBezTo>
                    <a:pt x="691" y="223"/>
                    <a:pt x="859" y="187"/>
                    <a:pt x="1031" y="167"/>
                  </a:cubicBezTo>
                  <a:cubicBezTo>
                    <a:pt x="1177" y="148"/>
                    <a:pt x="1325" y="142"/>
                    <a:pt x="1474" y="142"/>
                  </a:cubicBezTo>
                  <a:cubicBezTo>
                    <a:pt x="1499" y="142"/>
                    <a:pt x="1525" y="142"/>
                    <a:pt x="1550" y="143"/>
                  </a:cubicBezTo>
                  <a:cubicBezTo>
                    <a:pt x="1725" y="146"/>
                    <a:pt x="1903" y="156"/>
                    <a:pt x="2083" y="156"/>
                  </a:cubicBezTo>
                  <a:cubicBezTo>
                    <a:pt x="1913" y="93"/>
                    <a:pt x="1739" y="49"/>
                    <a:pt x="1560" y="23"/>
                  </a:cubicBezTo>
                  <a:cubicBezTo>
                    <a:pt x="1459" y="8"/>
                    <a:pt x="1356" y="0"/>
                    <a:pt x="1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3075126" y="1307027"/>
              <a:ext cx="42807" cy="25703"/>
            </a:xfrm>
            <a:custGeom>
              <a:avLst/>
              <a:gdLst/>
              <a:ahLst/>
              <a:cxnLst/>
              <a:rect l="l" t="t" r="r" b="b"/>
              <a:pathLst>
                <a:path w="453" h="272" extrusionOk="0">
                  <a:moveTo>
                    <a:pt x="183" y="1"/>
                  </a:moveTo>
                  <a:cubicBezTo>
                    <a:pt x="95" y="1"/>
                    <a:pt x="25" y="36"/>
                    <a:pt x="14" y="93"/>
                  </a:cubicBezTo>
                  <a:cubicBezTo>
                    <a:pt x="0" y="164"/>
                    <a:pt x="83" y="240"/>
                    <a:pt x="200" y="264"/>
                  </a:cubicBezTo>
                  <a:cubicBezTo>
                    <a:pt x="224" y="269"/>
                    <a:pt x="248" y="271"/>
                    <a:pt x="270" y="271"/>
                  </a:cubicBezTo>
                  <a:cubicBezTo>
                    <a:pt x="357" y="271"/>
                    <a:pt x="426" y="236"/>
                    <a:pt x="437" y="180"/>
                  </a:cubicBezTo>
                  <a:cubicBezTo>
                    <a:pt x="452" y="108"/>
                    <a:pt x="369" y="32"/>
                    <a:pt x="252" y="8"/>
                  </a:cubicBezTo>
                  <a:cubicBezTo>
                    <a:pt x="228" y="3"/>
                    <a:pt x="205" y="1"/>
                    <a:pt x="183" y="1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2970894" y="1320162"/>
              <a:ext cx="35626" cy="21356"/>
            </a:xfrm>
            <a:custGeom>
              <a:avLst/>
              <a:gdLst/>
              <a:ahLst/>
              <a:cxnLst/>
              <a:rect l="l" t="t" r="r" b="b"/>
              <a:pathLst>
                <a:path w="377" h="226" extrusionOk="0">
                  <a:moveTo>
                    <a:pt x="152" y="1"/>
                  </a:moveTo>
                  <a:cubicBezTo>
                    <a:pt x="80" y="1"/>
                    <a:pt x="21" y="31"/>
                    <a:pt x="12" y="77"/>
                  </a:cubicBezTo>
                  <a:cubicBezTo>
                    <a:pt x="0" y="137"/>
                    <a:pt x="70" y="200"/>
                    <a:pt x="167" y="220"/>
                  </a:cubicBezTo>
                  <a:cubicBezTo>
                    <a:pt x="187" y="224"/>
                    <a:pt x="207" y="226"/>
                    <a:pt x="225" y="226"/>
                  </a:cubicBezTo>
                  <a:cubicBezTo>
                    <a:pt x="297" y="226"/>
                    <a:pt x="356" y="196"/>
                    <a:pt x="365" y="149"/>
                  </a:cubicBezTo>
                  <a:cubicBezTo>
                    <a:pt x="377" y="91"/>
                    <a:pt x="307" y="26"/>
                    <a:pt x="210" y="7"/>
                  </a:cubicBezTo>
                  <a:cubicBezTo>
                    <a:pt x="190" y="3"/>
                    <a:pt x="171" y="1"/>
                    <a:pt x="152" y="1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3117178" y="1205444"/>
              <a:ext cx="35531" cy="21261"/>
            </a:xfrm>
            <a:custGeom>
              <a:avLst/>
              <a:gdLst/>
              <a:ahLst/>
              <a:cxnLst/>
              <a:rect l="l" t="t" r="r" b="b"/>
              <a:pathLst>
                <a:path w="376" h="225" extrusionOk="0">
                  <a:moveTo>
                    <a:pt x="151" y="0"/>
                  </a:moveTo>
                  <a:cubicBezTo>
                    <a:pt x="79" y="0"/>
                    <a:pt x="20" y="30"/>
                    <a:pt x="11" y="77"/>
                  </a:cubicBezTo>
                  <a:cubicBezTo>
                    <a:pt x="0" y="135"/>
                    <a:pt x="69" y="200"/>
                    <a:pt x="166" y="218"/>
                  </a:cubicBezTo>
                  <a:cubicBezTo>
                    <a:pt x="186" y="222"/>
                    <a:pt x="206" y="224"/>
                    <a:pt x="225" y="224"/>
                  </a:cubicBezTo>
                  <a:cubicBezTo>
                    <a:pt x="297" y="224"/>
                    <a:pt x="355" y="195"/>
                    <a:pt x="364" y="149"/>
                  </a:cubicBezTo>
                  <a:cubicBezTo>
                    <a:pt x="376" y="89"/>
                    <a:pt x="307" y="26"/>
                    <a:pt x="210" y="6"/>
                  </a:cubicBezTo>
                  <a:cubicBezTo>
                    <a:pt x="190" y="2"/>
                    <a:pt x="170" y="0"/>
                    <a:pt x="151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3086655" y="1234454"/>
              <a:ext cx="25987" cy="15497"/>
            </a:xfrm>
            <a:custGeom>
              <a:avLst/>
              <a:gdLst/>
              <a:ahLst/>
              <a:cxnLst/>
              <a:rect l="l" t="t" r="r" b="b"/>
              <a:pathLst>
                <a:path w="275" h="164" extrusionOk="0">
                  <a:moveTo>
                    <a:pt x="111" y="1"/>
                  </a:moveTo>
                  <a:cubicBezTo>
                    <a:pt x="59" y="1"/>
                    <a:pt x="17" y="22"/>
                    <a:pt x="10" y="56"/>
                  </a:cubicBezTo>
                  <a:cubicBezTo>
                    <a:pt x="1" y="99"/>
                    <a:pt x="52" y="145"/>
                    <a:pt x="123" y="160"/>
                  </a:cubicBezTo>
                  <a:cubicBezTo>
                    <a:pt x="136" y="163"/>
                    <a:pt x="150" y="164"/>
                    <a:pt x="163" y="164"/>
                  </a:cubicBezTo>
                  <a:cubicBezTo>
                    <a:pt x="216" y="164"/>
                    <a:pt x="258" y="142"/>
                    <a:pt x="266" y="109"/>
                  </a:cubicBezTo>
                  <a:cubicBezTo>
                    <a:pt x="274" y="65"/>
                    <a:pt x="225" y="19"/>
                    <a:pt x="153" y="5"/>
                  </a:cubicBezTo>
                  <a:cubicBezTo>
                    <a:pt x="139" y="2"/>
                    <a:pt x="125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2913722" y="1312792"/>
              <a:ext cx="25987" cy="15497"/>
            </a:xfrm>
            <a:custGeom>
              <a:avLst/>
              <a:gdLst/>
              <a:ahLst/>
              <a:cxnLst/>
              <a:rect l="l" t="t" r="r" b="b"/>
              <a:pathLst>
                <a:path w="275" h="164" extrusionOk="0">
                  <a:moveTo>
                    <a:pt x="111" y="1"/>
                  </a:moveTo>
                  <a:cubicBezTo>
                    <a:pt x="59" y="1"/>
                    <a:pt x="17" y="22"/>
                    <a:pt x="10" y="56"/>
                  </a:cubicBezTo>
                  <a:cubicBezTo>
                    <a:pt x="0" y="99"/>
                    <a:pt x="52" y="145"/>
                    <a:pt x="122" y="160"/>
                  </a:cubicBezTo>
                  <a:cubicBezTo>
                    <a:pt x="136" y="162"/>
                    <a:pt x="150" y="164"/>
                    <a:pt x="163" y="164"/>
                  </a:cubicBezTo>
                  <a:cubicBezTo>
                    <a:pt x="216" y="164"/>
                    <a:pt x="258" y="142"/>
                    <a:pt x="265" y="108"/>
                  </a:cubicBezTo>
                  <a:cubicBezTo>
                    <a:pt x="275" y="64"/>
                    <a:pt x="223" y="18"/>
                    <a:pt x="153" y="5"/>
                  </a:cubicBezTo>
                  <a:cubicBezTo>
                    <a:pt x="138" y="2"/>
                    <a:pt x="124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3110752" y="1277261"/>
              <a:ext cx="20978" cy="12662"/>
            </a:xfrm>
            <a:custGeom>
              <a:avLst/>
              <a:gdLst/>
              <a:ahLst/>
              <a:cxnLst/>
              <a:rect l="l" t="t" r="r" b="b"/>
              <a:pathLst>
                <a:path w="222" h="134" extrusionOk="0">
                  <a:moveTo>
                    <a:pt x="91" y="0"/>
                  </a:moveTo>
                  <a:cubicBezTo>
                    <a:pt x="49" y="0"/>
                    <a:pt x="14" y="18"/>
                    <a:pt x="8" y="45"/>
                  </a:cubicBezTo>
                  <a:cubicBezTo>
                    <a:pt x="1" y="81"/>
                    <a:pt x="42" y="118"/>
                    <a:pt x="99" y="130"/>
                  </a:cubicBezTo>
                  <a:cubicBezTo>
                    <a:pt x="110" y="133"/>
                    <a:pt x="121" y="134"/>
                    <a:pt x="131" y="134"/>
                  </a:cubicBezTo>
                  <a:cubicBezTo>
                    <a:pt x="174" y="134"/>
                    <a:pt x="209" y="115"/>
                    <a:pt x="215" y="87"/>
                  </a:cubicBezTo>
                  <a:cubicBezTo>
                    <a:pt x="222" y="54"/>
                    <a:pt x="181" y="16"/>
                    <a:pt x="124" y="3"/>
                  </a:cubicBezTo>
                  <a:cubicBezTo>
                    <a:pt x="113" y="1"/>
                    <a:pt x="102" y="0"/>
                    <a:pt x="91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3025987" y="1300791"/>
              <a:ext cx="28160" cy="16915"/>
            </a:xfrm>
            <a:custGeom>
              <a:avLst/>
              <a:gdLst/>
              <a:ahLst/>
              <a:cxnLst/>
              <a:rect l="l" t="t" r="r" b="b"/>
              <a:pathLst>
                <a:path w="298" h="179" extrusionOk="0">
                  <a:moveTo>
                    <a:pt x="123" y="1"/>
                  </a:moveTo>
                  <a:cubicBezTo>
                    <a:pt x="65" y="1"/>
                    <a:pt x="18" y="24"/>
                    <a:pt x="11" y="61"/>
                  </a:cubicBezTo>
                  <a:cubicBezTo>
                    <a:pt x="0" y="109"/>
                    <a:pt x="56" y="159"/>
                    <a:pt x="132" y="174"/>
                  </a:cubicBezTo>
                  <a:cubicBezTo>
                    <a:pt x="147" y="177"/>
                    <a:pt x="162" y="178"/>
                    <a:pt x="177" y="178"/>
                  </a:cubicBezTo>
                  <a:cubicBezTo>
                    <a:pt x="234" y="178"/>
                    <a:pt x="281" y="155"/>
                    <a:pt x="289" y="118"/>
                  </a:cubicBezTo>
                  <a:cubicBezTo>
                    <a:pt x="297" y="71"/>
                    <a:pt x="244" y="21"/>
                    <a:pt x="167" y="5"/>
                  </a:cubicBezTo>
                  <a:cubicBezTo>
                    <a:pt x="152" y="2"/>
                    <a:pt x="137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9"/>
          <p:cNvSpPr txBox="1">
            <a:spLocks noGrp="1"/>
          </p:cNvSpPr>
          <p:nvPr>
            <p:ph type="body" idx="1"/>
          </p:nvPr>
        </p:nvSpPr>
        <p:spPr>
          <a:xfrm>
            <a:off x="259150" y="180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Cenová pružnost poptávky:</a:t>
            </a:r>
            <a:endParaRPr sz="24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Zákazníci jsou ochotni zaplatit vyšší cenu </a:t>
            </a: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za kvalitní produkt nebo zážitek </a:t>
            </a: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spojený s určitou značkou.</a:t>
            </a: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 výběrové kávy se předpokládá vyšší </a:t>
            </a: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výsledná kvalita nápoje oproti kávám </a:t>
            </a: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běžně nabízeným. Kvalita je tedy faktor,</a:t>
            </a: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který s nabídkou výběrové kávy velmi úzce souvisí. </a:t>
            </a: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63" name="Google Shape;3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600" y="313675"/>
            <a:ext cx="4160069" cy="283274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9"/>
          <p:cNvSpPr txBox="1"/>
          <p:nvPr/>
        </p:nvSpPr>
        <p:spPr>
          <a:xfrm>
            <a:off x="5027517" y="3069234"/>
            <a:ext cx="3903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00" b="1"/>
              <a:t>Výstup šetření testu cenové citlivost - MARKETINGOVÝ VÝZKUM LANG</a:t>
            </a:r>
            <a:endParaRPr sz="800" b="1"/>
          </a:p>
        </p:txBody>
      </p:sp>
      <p:pic>
        <p:nvPicPr>
          <p:cNvPr id="365" name="Google Shape;36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025" y="3565125"/>
            <a:ext cx="6619875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9"/>
          <p:cNvSpPr txBox="1"/>
          <p:nvPr/>
        </p:nvSpPr>
        <p:spPr>
          <a:xfrm>
            <a:off x="-8" y="4766934"/>
            <a:ext cx="39030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</a:rPr>
              <a:t>Zdroj: </a:t>
            </a:r>
            <a:r>
              <a:rPr lang="en" sz="800" b="1" u="sng">
                <a:solidFill>
                  <a:schemeClr val="hlink"/>
                </a:solidFill>
                <a:hlinkClick r:id="rId5"/>
              </a:rPr>
              <a:t>https://is.muni.cz/th/alcw6/</a:t>
            </a:r>
            <a:r>
              <a:rPr lang="en" sz="800" b="1">
                <a:solidFill>
                  <a:schemeClr val="dk1"/>
                </a:solidFill>
              </a:rPr>
              <a:t> Diplomová práce o marketingu - káva</a:t>
            </a:r>
            <a:endParaRPr sz="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8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0"/>
          <p:cNvSpPr txBox="1">
            <a:spLocks noGrp="1"/>
          </p:cNvSpPr>
          <p:nvPr>
            <p:ph type="body" idx="1"/>
          </p:nvPr>
        </p:nvSpPr>
        <p:spPr>
          <a:xfrm>
            <a:off x="173400" y="179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Konkurence mezi značkami:</a:t>
            </a:r>
            <a:endParaRPr sz="24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Firmy soutěží o zákazníky pomocí diferencovaných produktů a marketingových strategií.</a:t>
            </a:r>
            <a:endParaRPr sz="14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Starbucks nabízí širokou škálu kávových nápojů v různých velikostech a s různými příchutěmi, oslovuje tak různé preference zákazníků. Lokální pražírny se odlišují nabídkou vybraných kávových zrn z exotických lokalit a pražením na míru pro své zákazníky. Starbucks investuje do televizních reklam a sponzoruje kulturní události, zatímco místní kavárny se zaměřují na propagaci přes sociální média a interakci se zákazníky ve své komunitě. Online reklamy cílené na konkrétní segmenty mohou zahrnovat nabídky na domácí kávovary, doplňky pro kávové milovníky nebo kurzy přípravy kávy.</a:t>
            </a:r>
            <a:endParaRPr sz="14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Starbucks vyniká hlavně marketingovým tahem: jména na kelímky kávy, </a:t>
            </a:r>
            <a:endParaRPr sz="15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je standard ale mluví se o tom že zaměstnanci schválně občas </a:t>
            </a:r>
            <a:endParaRPr sz="15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píšou jména špatně a lidé tak často a více sdílejí kávu (vznik trendu).</a:t>
            </a:r>
            <a:endParaRPr sz="15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72" name="Google Shape;3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7511" y="49536"/>
            <a:ext cx="789800" cy="7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719223" y="2764425"/>
            <a:ext cx="3014727" cy="199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1075" y="3627875"/>
            <a:ext cx="1537151" cy="11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1"/>
          <p:cNvSpPr txBox="1">
            <a:spLocks noGrp="1"/>
          </p:cNvSpPr>
          <p:nvPr>
            <p:ph type="body" idx="1"/>
          </p:nvPr>
        </p:nvSpPr>
        <p:spPr>
          <a:xfrm>
            <a:off x="246025" y="364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Trh s kávou představuje typický příklad monopolistické konkurence, kde jsou firmy diferencovány podle designu, značky a marketingových strategií. Tato forma konkurence poskytuje zákazníkům širokou škálu možností a podněcuje firmy k inovacím a zlepšování svých produktů a služeb.</a:t>
            </a:r>
            <a:endParaRPr b="1"/>
          </a:p>
        </p:txBody>
      </p:sp>
      <p:pic>
        <p:nvPicPr>
          <p:cNvPr id="380" name="Google Shape;3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300" y="2813625"/>
            <a:ext cx="6601799" cy="22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22" y="2052925"/>
            <a:ext cx="3392942" cy="223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4C221B"/>
      </a:dk2>
      <a:lt2>
        <a:srgbClr val="76441C"/>
      </a:lt2>
      <a:accent1>
        <a:srgbClr val="9D5C2D"/>
      </a:accent1>
      <a:accent2>
        <a:srgbClr val="C08A4C"/>
      </a:accent2>
      <a:accent3>
        <a:srgbClr val="D9A866"/>
      </a:accent3>
      <a:accent4>
        <a:srgbClr val="DD955F"/>
      </a:accent4>
      <a:accent5>
        <a:srgbClr val="FACA93"/>
      </a:accent5>
      <a:accent6>
        <a:srgbClr val="FFE5AF"/>
      </a:accent6>
      <a:hlink>
        <a:srgbClr val="D659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Předvádění na obrazovce (16:9)</PresentationFormat>
  <Paragraphs>43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Fira Sans Extra Condensed</vt:lpstr>
      <vt:lpstr>Arial</vt:lpstr>
      <vt:lpstr>Fira Sans Extra Condensed ExtraBold</vt:lpstr>
      <vt:lpstr>Roboto</vt:lpstr>
      <vt:lpstr>Simple Light</vt:lpstr>
      <vt:lpstr>Simple Light</vt:lpstr>
      <vt:lpstr>Prezentace aplikace PowerPoint</vt:lpstr>
      <vt:lpstr>Co je Monopolistická Konkurence?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Tereza Šmiřáková</cp:lastModifiedBy>
  <cp:revision>1</cp:revision>
  <dcterms:modified xsi:type="dcterms:W3CDTF">2024-05-05T09:55:22Z</dcterms:modified>
</cp:coreProperties>
</file>