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CA0"/>
    <a:srgbClr val="134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D1954-E8D2-4D15-B5D5-610ED41E3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44F11B-1737-4F8F-974B-7F7DC5B77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6B111F-CB4E-4430-848C-BCB5CC90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656EB-EEBB-458D-91AD-B781F4ED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F4BB0-CBF2-4179-B4C8-16A11135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27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3CCB3-15CE-48AD-9CF2-AF141EAA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C92F08-82FA-4BB6-8D61-2D5D197D1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0DA0A8-F273-48D1-9186-992C33E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4A023-8937-431F-8ED7-FAA479C8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B490C-BBD7-4739-A232-CFEBF3A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2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2B5ED35-BAE2-4334-8F58-02B8F42D6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F687CE-3E82-4A37-A626-7254C63EB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BBF07E-61D1-4486-835C-69B42382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98A29A-6D04-4223-90F2-BA1E4EC6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777776-0B86-4170-83F3-9C206EB6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9175B-91E5-42E6-8DBB-642573F3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D3AAAD-9D95-47D0-BA74-87BF8270C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F31E3E-E65D-436C-8E1B-16717867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3CE182-3AD2-4F46-B8B4-698EB876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872C2D-3E84-40CC-9F08-8FEA7B5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63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6B64F-2727-4AD9-8711-49794FEB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A7ACB1-79C1-4B29-849D-5790D9A3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4C17F-F7C2-4228-A1B7-2CEC22E1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FC38FB-4F67-4971-9350-45B145BC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5B89EF-FC63-4BBF-BEAF-7545A404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FD732-A1CA-406A-B744-5594CFE7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54FE9E-6510-4461-9212-01B392A61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95AD663-6894-427D-A752-525D9DCC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68291C-25A0-4BEC-B332-FE9D0B81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2206D3-7A81-4E2C-A1B8-72A49ACF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687343-08FE-4E0C-AE61-59086E6A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060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C229D-F8A1-4526-B57F-5C490010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5B6EDEA-3818-47F2-B10D-E352A28A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7B9EB2-15C7-4632-833F-EE7964F23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D311D6A-3379-42B0-8146-907A8DD1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E0F5E1B-015A-42ED-8717-52912A237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0BF1F1-AEAC-42A7-9E15-AB593496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16E28A-4F1F-409A-92D8-577A23CC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DD7C12-2B3E-43B9-99E0-221FCBFA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5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C3238-6A5E-45E7-BCDB-9C767362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153BC4-F873-4062-A7B6-13D0C185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6AF92E-D634-45A8-AF3C-D5A2625E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B8F907-B72F-4F4A-B432-B40F10D5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0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04C075-2004-4099-B1FB-D61A71ED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474D1F-468F-41F6-89A1-B6873589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EE3301-3E76-42ED-827B-FB57A999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1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492BC-666E-47A6-B5DE-7B608C03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53F87-6209-4597-AD4A-463E426D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29714D-6D12-4625-857E-F960F9E6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105EA6-6AA4-4194-926F-8EC00418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71B210-154D-4FBA-AE98-23CA7B33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E073D1-38B1-43FB-9B14-456301E4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26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84CEA-DF1A-4733-9D86-8D54004E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2B02FC-14B0-49D5-86EA-01B06C67D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BDAA95-F18D-4860-97EC-4584F4AD9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B4F34F-1A04-4713-B668-EA5A0B5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7C48DE-480A-40A0-ACEE-868760D2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1DB51-D44B-4979-92CC-BC756C2A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E28BF6-90D0-4535-B126-49393814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B09247-F315-44E5-9C84-C125FDBCE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272F6E-971C-42B0-A726-DBFC8821E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A261-F411-469F-AADD-D421AE6B036E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6D16F8-476F-43B4-B1D0-DFA6DF228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73115F-C376-41AF-B63A-28CCDDAE5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1F78-9AD0-4E4E-94BC-EC7B8C65F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0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Fonogra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9C2E0-26E4-4026-8542-B409172D1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8000" b="1" dirty="0">
                <a:solidFill>
                  <a:srgbClr val="FFFFFF"/>
                </a:solidFill>
              </a:rPr>
              <a:t>Fonograf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DED49E-2CE3-4209-BDAC-5ADCCD8AB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2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973CA6-74A3-4338-87A7-79C140E4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6000" b="1" i="1" dirty="0">
                <a:solidFill>
                  <a:srgbClr val="206CA0"/>
                </a:solidFill>
              </a:rPr>
              <a:t>Fonograf</a:t>
            </a: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muž, osoba, vsedě, exteriér&#10;&#10;Popis se vygeneroval automaticky.">
            <a:extLst>
              <a:ext uri="{FF2B5EF4-FFF2-40B4-BE49-F238E27FC236}">
                <a16:creationId xmlns:a16="http://schemas.microsoft.com/office/drawing/2014/main" id="{C7812A84-8835-4885-9CD4-E4137E9F1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20008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692554-DA1B-45EC-BC2D-2C2E2C6B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21682"/>
            <a:ext cx="6011311" cy="3639289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Fonograf je první přístroj na nahrávání a reprodukci hlasu</a:t>
            </a:r>
          </a:p>
          <a:p>
            <a:r>
              <a:rPr lang="cs-CZ" dirty="0">
                <a:solidFill>
                  <a:srgbClr val="000000"/>
                </a:solidFill>
              </a:rPr>
              <a:t>Jeho vynálezcem byl roku 1877 Thomas Alva Edison</a:t>
            </a:r>
          </a:p>
          <a:p>
            <a:r>
              <a:rPr lang="cs-CZ" dirty="0">
                <a:solidFill>
                  <a:srgbClr val="000000"/>
                </a:solidFill>
              </a:rPr>
              <a:t>V roce 1888 byl nahrazen gramofonem</a:t>
            </a:r>
          </a:p>
        </p:txBody>
      </p:sp>
    </p:spTree>
    <p:extLst>
      <p:ext uri="{BB962C8B-B14F-4D97-AF65-F5344CB8AC3E}">
        <p14:creationId xmlns:p14="http://schemas.microsoft.com/office/powerpoint/2010/main" val="29918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4B7FDC-F805-43C0-BA31-5A4E6EA0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5686"/>
            <a:ext cx="4805996" cy="12087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400" b="1" dirty="0">
                <a:solidFill>
                  <a:srgbClr val="206CA0"/>
                </a:solidFill>
              </a:rPr>
              <a:t>Fonograf v praxi</a:t>
            </a:r>
            <a:endParaRPr lang="en-US" sz="5400" b="1" dirty="0">
              <a:solidFill>
                <a:srgbClr val="206CA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BCA377-55A6-4314-AA81-20E5579D9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-2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84E6720-8B55-4F7A-83B5-EF6E7D4E1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5513" y="1374387"/>
            <a:ext cx="4805996" cy="51019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Váleček je zhotoven z kovu a je do něj vysoustružena spirálová drážka, která vede jehlu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Záznam se prováděl přes kovový trychtýř, který zesiloval zvuk a dno měl přelepené membránou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Na konci membrány byla přilepená jehla.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" name="Obrázek 9" descr="Obsah obrázku stůl, láhev, interiér, vsedě&#10;&#10;Popis se vygeneroval automaticky.">
            <a:extLst>
              <a:ext uri="{FF2B5EF4-FFF2-40B4-BE49-F238E27FC236}">
                <a16:creationId xmlns:a16="http://schemas.microsoft.com/office/drawing/2014/main" id="{008A5EC2-DD37-4237-916E-BD7CE31DE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53" y="4539729"/>
            <a:ext cx="2327746" cy="23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17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BC91C-ED66-4AF6-8EFE-83B2955C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1B2C3F-A50B-48FB-ACC3-EAB28E60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0070" y="2009264"/>
            <a:ext cx="5181600" cy="4351338"/>
          </a:xfrm>
        </p:spPr>
        <p:txBody>
          <a:bodyPr/>
          <a:lstStyle/>
          <a:p>
            <a:r>
              <a:rPr lang="cs-CZ" dirty="0"/>
              <a:t>Při záznamu se akustické kmity membrány přenášely na jehlu a ta protlačovala staniol</a:t>
            </a:r>
          </a:p>
          <a:p>
            <a:r>
              <a:rPr lang="cs-CZ" dirty="0"/>
              <a:t>Při snímání se naopak kmity jehly přenášely na membránu a ta kmitáním vytvářela zvuk </a:t>
            </a:r>
          </a:p>
        </p:txBody>
      </p:sp>
      <p:pic>
        <p:nvPicPr>
          <p:cNvPr id="13" name="Zástupný symbol pro obsah 12" descr="Obsah obrázku obloha, zbraň, vsedě, pistole&#10;&#10;Popis se vygeneroval automaticky.">
            <a:extLst>
              <a:ext uri="{FF2B5EF4-FFF2-40B4-BE49-F238E27FC236}">
                <a16:creationId xmlns:a16="http://schemas.microsoft.com/office/drawing/2014/main" id="{5EDDE681-BA8F-4106-91A0-3291946AF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9" y="1422068"/>
            <a:ext cx="4188543" cy="4188543"/>
          </a:xfrm>
        </p:spPr>
      </p:pic>
    </p:spTree>
    <p:extLst>
      <p:ext uri="{BB962C8B-B14F-4D97-AF65-F5344CB8AC3E}">
        <p14:creationId xmlns:p14="http://schemas.microsoft.com/office/powerpoint/2010/main" val="60432173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DCFED-224F-495A-B4EB-17F4E212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>
                <a:solidFill>
                  <a:srgbClr val="206CA0"/>
                </a:solidFill>
              </a:rPr>
              <a:t>Zápis: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90E40-E2D7-46D2-AC44-BC2599F9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Fonograf je první přístroj na nahrávání a reprodukci hlasu</a:t>
            </a:r>
          </a:p>
          <a:p>
            <a:r>
              <a:rPr lang="cs-CZ" dirty="0"/>
              <a:t>Vynalezl Thomas Alva Edison</a:t>
            </a:r>
          </a:p>
          <a:p>
            <a:r>
              <a:rPr lang="cs-CZ" dirty="0"/>
              <a:t>Při záznamu se akustické kmity membrány přenášely na jehlu a ta protlačovala staniol</a:t>
            </a:r>
          </a:p>
          <a:p>
            <a:r>
              <a:rPr lang="cs-CZ" dirty="0"/>
              <a:t>Při snímání se naopak kmity jehly přenášely na membránu a ta kmitáním vytvářela zvuk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0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6FCCC-0A22-476A-8AA5-7F9B5312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52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8000" b="1" dirty="0">
                <a:solidFill>
                  <a:srgbClr val="206CA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67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17C1C-2ADD-4221-902B-32AB12B9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Použitý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FE66D9-7C09-40C4-B86F-28D52277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https://cs.wikipedia.org/wiki/Fonograf</a:t>
            </a:r>
            <a:endParaRPr lang="cs-CZ" dirty="0"/>
          </a:p>
          <a:p>
            <a:r>
              <a:rPr lang="cs-CZ" dirty="0"/>
              <a:t>Google obrázky</a:t>
            </a:r>
          </a:p>
        </p:txBody>
      </p:sp>
    </p:spTree>
    <p:extLst>
      <p:ext uri="{BB962C8B-B14F-4D97-AF65-F5344CB8AC3E}">
        <p14:creationId xmlns:p14="http://schemas.microsoft.com/office/powerpoint/2010/main" val="2098233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153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Fonograf</vt:lpstr>
      <vt:lpstr>Fonograf</vt:lpstr>
      <vt:lpstr>Fonograf v praxi</vt:lpstr>
      <vt:lpstr>Prezentace aplikace PowerPoint</vt:lpstr>
      <vt:lpstr>Zápis:</vt:lpstr>
      <vt:lpstr>Děkuji za pozornost</vt:lpstr>
      <vt:lpstr>Použitý obsah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Fonograf</dc:title>
  <dc:creator>hustlike.like@gmail.com</dc:creator>
  <cp:lastModifiedBy>Punčochář Jan</cp:lastModifiedBy>
  <cp:revision>16</cp:revision>
  <dcterms:created xsi:type="dcterms:W3CDTF">2018-12-01T18:58:38Z</dcterms:created>
  <dcterms:modified xsi:type="dcterms:W3CDTF">2024-05-06T13:25:12Z</dcterms:modified>
</cp:coreProperties>
</file>