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Bebas Neue" panose="020B0606020202050201" pitchFamily="34" charset="-18"/>
      <p:regular r:id="rId11"/>
    </p:embeddedFont>
    <p:embeddedFont>
      <p:font typeface="Cabin" panose="020B0604020202020204" charset="-18"/>
      <p:regular r:id="rId12"/>
      <p:bold r:id="rId13"/>
      <p:italic r:id="rId14"/>
      <p:boldItalic r:id="rId15"/>
    </p:embeddedFont>
    <p:embeddedFont>
      <p:font typeface="Lexend" pitchFamily="2" charset="-18"/>
      <p:regular r:id="rId16"/>
      <p:bold r:id="rId17"/>
    </p:embeddedFont>
    <p:embeddedFont>
      <p:font typeface="Londrina Solid" panose="020B0604020202020204" charset="0"/>
      <p:regular r:id="rId18"/>
    </p:embeddedFont>
    <p:embeddedFont>
      <p:font typeface="Poppins" panose="00000500000000000000" pitchFamily="2" charset="-18"/>
      <p:regular r:id="rId19"/>
      <p:bold r:id="rId20"/>
      <p:italic r:id="rId21"/>
      <p:boldItalic r:id="rId22"/>
    </p:embeddedFont>
    <p:embeddedFont>
      <p:font typeface="Poppins Black" panose="00000A00000000000000" pitchFamily="2" charset="-18"/>
      <p:bold r:id="rId23"/>
      <p:boldItalic r:id="rId24"/>
    </p:embeddedFont>
    <p:embeddedFont>
      <p:font typeface="Poppins Medium" panose="00000600000000000000" pitchFamily="2" charset="-18"/>
      <p:regular r:id="rId25"/>
      <p:italic r:id="rId26"/>
    </p:embeddedFont>
    <p:embeddedFont>
      <p:font typeface="Roboto Slab" pitchFamily="2" charset="0"/>
      <p:regular r:id="rId27"/>
      <p:bold r:id="rId28"/>
    </p:embeddedFont>
    <p:embeddedFont>
      <p:font typeface="Roboto Slab Medium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69241849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69241849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a9448f2f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ca9448f2f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6ce1c0a76d_0_23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6ce1c0a76d_0_23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a9448f2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a9448f2f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aa182cd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caa182cd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aa182cd8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aa182cd8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975" y="3876525"/>
            <a:ext cx="44181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5975" y="1127175"/>
            <a:ext cx="4418100" cy="23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700" b="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894650" y="1411150"/>
            <a:ext cx="4770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894650" y="3101950"/>
            <a:ext cx="47703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2008125" y="2169872"/>
            <a:ext cx="245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hasCustomPrompt="1"/>
          </p:nvPr>
        </p:nvSpPr>
        <p:spPr>
          <a:xfrm>
            <a:off x="1050069" y="2038775"/>
            <a:ext cx="7764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"/>
          </p:nvPr>
        </p:nvSpPr>
        <p:spPr>
          <a:xfrm>
            <a:off x="2008137" y="1749886"/>
            <a:ext cx="24585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3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4"/>
          </p:nvPr>
        </p:nvSpPr>
        <p:spPr>
          <a:xfrm>
            <a:off x="2008125" y="3692247"/>
            <a:ext cx="245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5" hasCustomPrompt="1"/>
          </p:nvPr>
        </p:nvSpPr>
        <p:spPr>
          <a:xfrm>
            <a:off x="1050069" y="3561150"/>
            <a:ext cx="7764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6"/>
          </p:nvPr>
        </p:nvSpPr>
        <p:spPr>
          <a:xfrm>
            <a:off x="2008137" y="3272261"/>
            <a:ext cx="24585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7"/>
          </p:nvPr>
        </p:nvSpPr>
        <p:spPr>
          <a:xfrm>
            <a:off x="5864000" y="2169872"/>
            <a:ext cx="245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8" hasCustomPrompt="1"/>
          </p:nvPr>
        </p:nvSpPr>
        <p:spPr>
          <a:xfrm>
            <a:off x="4905944" y="2038775"/>
            <a:ext cx="7764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9"/>
          </p:nvPr>
        </p:nvSpPr>
        <p:spPr>
          <a:xfrm>
            <a:off x="5864012" y="1749886"/>
            <a:ext cx="24585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3"/>
          </p:nvPr>
        </p:nvSpPr>
        <p:spPr>
          <a:xfrm>
            <a:off x="5864000" y="3692247"/>
            <a:ext cx="24585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4" hasCustomPrompt="1"/>
          </p:nvPr>
        </p:nvSpPr>
        <p:spPr>
          <a:xfrm>
            <a:off x="4905944" y="3561150"/>
            <a:ext cx="7764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5"/>
          </p:nvPr>
        </p:nvSpPr>
        <p:spPr>
          <a:xfrm>
            <a:off x="5864012" y="3272261"/>
            <a:ext cx="2458500" cy="4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1298700" y="1067075"/>
            <a:ext cx="6638700" cy="24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None/>
              <a:defRPr sz="3500">
                <a:solidFill>
                  <a:srgbClr val="3333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1298582" y="3534325"/>
            <a:ext cx="6638700" cy="54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Font typeface="Poppins Black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5580394" y="2414550"/>
            <a:ext cx="26745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5"/>
          <p:cNvSpPr>
            <a:spLocks noGrp="1"/>
          </p:cNvSpPr>
          <p:nvPr>
            <p:ph type="pic" idx="2"/>
          </p:nvPr>
        </p:nvSpPr>
        <p:spPr>
          <a:xfrm>
            <a:off x="824163" y="1472975"/>
            <a:ext cx="4219200" cy="3114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06" name="Google Shape;106;p16"/>
          <p:cNvGrpSpPr/>
          <p:nvPr/>
        </p:nvGrpSpPr>
        <p:grpSpPr>
          <a:xfrm>
            <a:off x="-1099971" y="3878469"/>
            <a:ext cx="6438357" cy="2784147"/>
            <a:chOff x="1352829" y="4026119"/>
            <a:chExt cx="6438357" cy="2784147"/>
          </a:xfrm>
        </p:grpSpPr>
        <p:grpSp>
          <p:nvGrpSpPr>
            <p:cNvPr id="107" name="Google Shape;107;p16"/>
            <p:cNvGrpSpPr/>
            <p:nvPr/>
          </p:nvGrpSpPr>
          <p:grpSpPr>
            <a:xfrm rot="3400356" flipH="1">
              <a:off x="5376569" y="4532468"/>
              <a:ext cx="2159152" cy="1775840"/>
              <a:chOff x="1005472" y="1808720"/>
              <a:chExt cx="2621049" cy="2155737"/>
            </a:xfrm>
          </p:grpSpPr>
          <p:sp>
            <p:nvSpPr>
              <p:cNvPr id="108" name="Google Shape;108;p16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16"/>
            <p:cNvGrpSpPr/>
            <p:nvPr/>
          </p:nvGrpSpPr>
          <p:grpSpPr>
            <a:xfrm rot="-1843654">
              <a:off x="3653846" y="4453065"/>
              <a:ext cx="2159087" cy="1775787"/>
              <a:chOff x="1005472" y="1808720"/>
              <a:chExt cx="2621049" cy="2155737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16"/>
            <p:cNvGrpSpPr/>
            <p:nvPr/>
          </p:nvGrpSpPr>
          <p:grpSpPr>
            <a:xfrm rot="1165222" flipH="1">
              <a:off x="1586635" y="4376746"/>
              <a:ext cx="2159138" cy="1775829"/>
              <a:chOff x="1005472" y="1808720"/>
              <a:chExt cx="2621049" cy="2155737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7" name="Google Shape;137;p16"/>
          <p:cNvSpPr txBox="1">
            <a:spLocks noGrp="1"/>
          </p:cNvSpPr>
          <p:nvPr>
            <p:ph type="subTitle" idx="1"/>
          </p:nvPr>
        </p:nvSpPr>
        <p:spPr>
          <a:xfrm>
            <a:off x="1214982" y="1914362"/>
            <a:ext cx="26370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1" name="Google Shape;141;p17"/>
          <p:cNvSpPr txBox="1">
            <a:spLocks noGrp="1"/>
          </p:cNvSpPr>
          <p:nvPr>
            <p:ph type="subTitle" idx="1"/>
          </p:nvPr>
        </p:nvSpPr>
        <p:spPr>
          <a:xfrm>
            <a:off x="792213" y="3485726"/>
            <a:ext cx="2282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2"/>
          </p:nvPr>
        </p:nvSpPr>
        <p:spPr>
          <a:xfrm>
            <a:off x="792213" y="3090150"/>
            <a:ext cx="22824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3"/>
          </p:nvPr>
        </p:nvSpPr>
        <p:spPr>
          <a:xfrm>
            <a:off x="3430800" y="3485726"/>
            <a:ext cx="2282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4"/>
          </p:nvPr>
        </p:nvSpPr>
        <p:spPr>
          <a:xfrm>
            <a:off x="3430800" y="3090150"/>
            <a:ext cx="22824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5"/>
          </p:nvPr>
        </p:nvSpPr>
        <p:spPr>
          <a:xfrm>
            <a:off x="6069387" y="3485726"/>
            <a:ext cx="2282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6"/>
          </p:nvPr>
        </p:nvSpPr>
        <p:spPr>
          <a:xfrm>
            <a:off x="6069387" y="3090150"/>
            <a:ext cx="22824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833700" y="3942640"/>
            <a:ext cx="21465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2"/>
          </p:nvPr>
        </p:nvSpPr>
        <p:spPr>
          <a:xfrm>
            <a:off x="833700" y="3504340"/>
            <a:ext cx="21465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3"/>
          </p:nvPr>
        </p:nvSpPr>
        <p:spPr>
          <a:xfrm>
            <a:off x="3498750" y="3942640"/>
            <a:ext cx="21465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4"/>
          </p:nvPr>
        </p:nvSpPr>
        <p:spPr>
          <a:xfrm>
            <a:off x="3498750" y="3504340"/>
            <a:ext cx="21465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5"/>
          </p:nvPr>
        </p:nvSpPr>
        <p:spPr>
          <a:xfrm>
            <a:off x="6163800" y="3942640"/>
            <a:ext cx="21465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6"/>
          </p:nvPr>
        </p:nvSpPr>
        <p:spPr>
          <a:xfrm>
            <a:off x="6163800" y="3504340"/>
            <a:ext cx="21465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19"/>
          <p:cNvSpPr txBox="1">
            <a:spLocks noGrp="1"/>
          </p:cNvSpPr>
          <p:nvPr>
            <p:ph type="subTitle" idx="1"/>
          </p:nvPr>
        </p:nvSpPr>
        <p:spPr>
          <a:xfrm>
            <a:off x="3572925" y="1305572"/>
            <a:ext cx="2637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2"/>
          </p:nvPr>
        </p:nvSpPr>
        <p:spPr>
          <a:xfrm>
            <a:off x="1879350" y="1305572"/>
            <a:ext cx="15813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3"/>
          </p:nvPr>
        </p:nvSpPr>
        <p:spPr>
          <a:xfrm>
            <a:off x="3572925" y="2175122"/>
            <a:ext cx="2637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4"/>
          </p:nvPr>
        </p:nvSpPr>
        <p:spPr>
          <a:xfrm>
            <a:off x="1879350" y="2175122"/>
            <a:ext cx="15813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5"/>
          </p:nvPr>
        </p:nvSpPr>
        <p:spPr>
          <a:xfrm>
            <a:off x="3572925" y="3044672"/>
            <a:ext cx="2637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6"/>
          </p:nvPr>
        </p:nvSpPr>
        <p:spPr>
          <a:xfrm>
            <a:off x="1879350" y="3044672"/>
            <a:ext cx="15813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7"/>
          </p:nvPr>
        </p:nvSpPr>
        <p:spPr>
          <a:xfrm>
            <a:off x="3572925" y="3914222"/>
            <a:ext cx="2637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8"/>
          </p:nvPr>
        </p:nvSpPr>
        <p:spPr>
          <a:xfrm>
            <a:off x="1879350" y="3914222"/>
            <a:ext cx="1581300" cy="6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2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0" name="Google Shape;170;p20"/>
          <p:cNvSpPr txBox="1">
            <a:spLocks noGrp="1"/>
          </p:cNvSpPr>
          <p:nvPr>
            <p:ph type="subTitle" idx="1"/>
          </p:nvPr>
        </p:nvSpPr>
        <p:spPr>
          <a:xfrm>
            <a:off x="1259913" y="2125112"/>
            <a:ext cx="1902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2"/>
          </p:nvPr>
        </p:nvSpPr>
        <p:spPr>
          <a:xfrm>
            <a:off x="1259913" y="1614340"/>
            <a:ext cx="19023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ssistant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3"/>
          </p:nvPr>
        </p:nvSpPr>
        <p:spPr>
          <a:xfrm>
            <a:off x="5981736" y="2125287"/>
            <a:ext cx="19023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4"/>
          </p:nvPr>
        </p:nvSpPr>
        <p:spPr>
          <a:xfrm>
            <a:off x="5981775" y="1614340"/>
            <a:ext cx="19023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5"/>
          </p:nvPr>
        </p:nvSpPr>
        <p:spPr>
          <a:xfrm>
            <a:off x="1259913" y="3726315"/>
            <a:ext cx="1902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6"/>
          </p:nvPr>
        </p:nvSpPr>
        <p:spPr>
          <a:xfrm>
            <a:off x="1259913" y="3217193"/>
            <a:ext cx="19023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7"/>
          </p:nvPr>
        </p:nvSpPr>
        <p:spPr>
          <a:xfrm>
            <a:off x="5981736" y="3726315"/>
            <a:ext cx="19023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8"/>
          </p:nvPr>
        </p:nvSpPr>
        <p:spPr>
          <a:xfrm>
            <a:off x="5981724" y="3217918"/>
            <a:ext cx="19023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700050" y="1545412"/>
            <a:ext cx="4629600" cy="17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700050" y="3715515"/>
            <a:ext cx="4629600" cy="42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173200" y="709613"/>
            <a:ext cx="16833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Poppins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2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1" name="Google Shape;181;p21"/>
          <p:cNvSpPr txBox="1">
            <a:spLocks noGrp="1"/>
          </p:cNvSpPr>
          <p:nvPr>
            <p:ph type="subTitle" idx="1"/>
          </p:nvPr>
        </p:nvSpPr>
        <p:spPr>
          <a:xfrm>
            <a:off x="818310" y="2336041"/>
            <a:ext cx="22062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2"/>
          </p:nvPr>
        </p:nvSpPr>
        <p:spPr>
          <a:xfrm>
            <a:off x="818310" y="2053866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3"/>
          </p:nvPr>
        </p:nvSpPr>
        <p:spPr>
          <a:xfrm>
            <a:off x="3468892" y="2336216"/>
            <a:ext cx="22062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4"/>
          </p:nvPr>
        </p:nvSpPr>
        <p:spPr>
          <a:xfrm>
            <a:off x="3468892" y="2053866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5"/>
          </p:nvPr>
        </p:nvSpPr>
        <p:spPr>
          <a:xfrm>
            <a:off x="6119490" y="2336216"/>
            <a:ext cx="22062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6"/>
          </p:nvPr>
        </p:nvSpPr>
        <p:spPr>
          <a:xfrm>
            <a:off x="6119490" y="2053866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7"/>
          </p:nvPr>
        </p:nvSpPr>
        <p:spPr>
          <a:xfrm>
            <a:off x="818310" y="4027500"/>
            <a:ext cx="22062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8"/>
          </p:nvPr>
        </p:nvSpPr>
        <p:spPr>
          <a:xfrm>
            <a:off x="818310" y="3746975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9"/>
          </p:nvPr>
        </p:nvSpPr>
        <p:spPr>
          <a:xfrm>
            <a:off x="3468892" y="4027500"/>
            <a:ext cx="22062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13"/>
          </p:nvPr>
        </p:nvSpPr>
        <p:spPr>
          <a:xfrm>
            <a:off x="3468892" y="3747700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14"/>
          </p:nvPr>
        </p:nvSpPr>
        <p:spPr>
          <a:xfrm>
            <a:off x="6119490" y="4028225"/>
            <a:ext cx="22062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15"/>
          </p:nvPr>
        </p:nvSpPr>
        <p:spPr>
          <a:xfrm>
            <a:off x="6119490" y="3747702"/>
            <a:ext cx="2206200" cy="40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6" name="Google Shape;196;p22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713250" y="1706425"/>
            <a:ext cx="2802300" cy="4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 hasCustomPrompt="1"/>
          </p:nvPr>
        </p:nvSpPr>
        <p:spPr>
          <a:xfrm>
            <a:off x="6924925" y="1538497"/>
            <a:ext cx="1202400" cy="60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2"/>
          </p:nvPr>
        </p:nvSpPr>
        <p:spPr>
          <a:xfrm>
            <a:off x="713250" y="1492275"/>
            <a:ext cx="2802300" cy="3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ctrTitle" idx="3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subTitle" idx="4"/>
          </p:nvPr>
        </p:nvSpPr>
        <p:spPr>
          <a:xfrm>
            <a:off x="713250" y="2821375"/>
            <a:ext cx="2802300" cy="4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 idx="5" hasCustomPrompt="1"/>
          </p:nvPr>
        </p:nvSpPr>
        <p:spPr>
          <a:xfrm>
            <a:off x="6924925" y="2653445"/>
            <a:ext cx="1202400" cy="60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6"/>
          </p:nvPr>
        </p:nvSpPr>
        <p:spPr>
          <a:xfrm>
            <a:off x="713250" y="2607277"/>
            <a:ext cx="2802300" cy="3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7"/>
          </p:nvPr>
        </p:nvSpPr>
        <p:spPr>
          <a:xfrm>
            <a:off x="713250" y="3936250"/>
            <a:ext cx="2802300" cy="4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8" hasCustomPrompt="1"/>
          </p:nvPr>
        </p:nvSpPr>
        <p:spPr>
          <a:xfrm>
            <a:off x="6924925" y="3768813"/>
            <a:ext cx="1202400" cy="60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9"/>
          </p:nvPr>
        </p:nvSpPr>
        <p:spPr>
          <a:xfrm>
            <a:off x="713250" y="3722275"/>
            <a:ext cx="2802300" cy="3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16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1" name="Google Shape;211;p24"/>
          <p:cNvSpPr txBox="1">
            <a:spLocks noGrp="1"/>
          </p:cNvSpPr>
          <p:nvPr>
            <p:ph type="ctrTitle"/>
          </p:nvPr>
        </p:nvSpPr>
        <p:spPr>
          <a:xfrm>
            <a:off x="1145825" y="366725"/>
            <a:ext cx="41124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Londrina Solid"/>
              <a:buNone/>
              <a:defRPr sz="5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1"/>
          </p:nvPr>
        </p:nvSpPr>
        <p:spPr>
          <a:xfrm>
            <a:off x="1145825" y="1543775"/>
            <a:ext cx="41124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Black"/>
              <a:buNone/>
              <a:defRPr sz="2000"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1194950" y="4040875"/>
            <a:ext cx="40143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CRÉDITOS</a:t>
            </a:r>
            <a:r>
              <a:rPr lang="e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Esta plantilla para presentaciones es una creación de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e incluye iconos de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infografías e imágenes de </a:t>
            </a:r>
            <a:r>
              <a:rPr lang="es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18" name="Google Shape;218;p26"/>
          <p:cNvGrpSpPr/>
          <p:nvPr/>
        </p:nvGrpSpPr>
        <p:grpSpPr>
          <a:xfrm>
            <a:off x="5182597" y="912182"/>
            <a:ext cx="3461823" cy="3143030"/>
            <a:chOff x="4601275" y="2488300"/>
            <a:chExt cx="736950" cy="669100"/>
          </a:xfrm>
        </p:grpSpPr>
        <p:sp>
          <p:nvSpPr>
            <p:cNvPr id="219" name="Google Shape;219;p26"/>
            <p:cNvSpPr/>
            <p:nvPr/>
          </p:nvSpPr>
          <p:spPr>
            <a:xfrm>
              <a:off x="4885825" y="2488300"/>
              <a:ext cx="48900" cy="51825"/>
            </a:xfrm>
            <a:custGeom>
              <a:avLst/>
              <a:gdLst/>
              <a:ahLst/>
              <a:cxnLst/>
              <a:rect l="l" t="t" r="r" b="b"/>
              <a:pathLst>
                <a:path w="1956" h="2073" extrusionOk="0">
                  <a:moveTo>
                    <a:pt x="1898" y="1138"/>
                  </a:moveTo>
                  <a:cubicBezTo>
                    <a:pt x="1956" y="1897"/>
                    <a:pt x="1110" y="2072"/>
                    <a:pt x="613" y="1693"/>
                  </a:cubicBezTo>
                  <a:cubicBezTo>
                    <a:pt x="1" y="526"/>
                    <a:pt x="1752" y="0"/>
                    <a:pt x="1898" y="1138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5014975" y="2502875"/>
              <a:ext cx="31400" cy="37250"/>
            </a:xfrm>
            <a:custGeom>
              <a:avLst/>
              <a:gdLst/>
              <a:ahLst/>
              <a:cxnLst/>
              <a:rect l="l" t="t" r="r" b="b"/>
              <a:pathLst>
                <a:path w="1256" h="1490" extrusionOk="0">
                  <a:moveTo>
                    <a:pt x="1109" y="322"/>
                  </a:moveTo>
                  <a:cubicBezTo>
                    <a:pt x="1255" y="760"/>
                    <a:pt x="1168" y="1431"/>
                    <a:pt x="730" y="1489"/>
                  </a:cubicBezTo>
                  <a:cubicBezTo>
                    <a:pt x="263" y="1460"/>
                    <a:pt x="29" y="1168"/>
                    <a:pt x="0" y="672"/>
                  </a:cubicBezTo>
                  <a:cubicBezTo>
                    <a:pt x="29" y="89"/>
                    <a:pt x="701" y="1"/>
                    <a:pt x="1109" y="322"/>
                  </a:cubicBezTo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4697575" y="2545925"/>
              <a:ext cx="597600" cy="566225"/>
            </a:xfrm>
            <a:custGeom>
              <a:avLst/>
              <a:gdLst/>
              <a:ahLst/>
              <a:cxnLst/>
              <a:rect l="l" t="t" r="r" b="b"/>
              <a:pathLst>
                <a:path w="23904" h="22649" extrusionOk="0">
                  <a:moveTo>
                    <a:pt x="10683" y="1869"/>
                  </a:moveTo>
                  <a:cubicBezTo>
                    <a:pt x="11704" y="1810"/>
                    <a:pt x="11704" y="672"/>
                    <a:pt x="12842" y="701"/>
                  </a:cubicBezTo>
                  <a:cubicBezTo>
                    <a:pt x="13076" y="1081"/>
                    <a:pt x="13368" y="1402"/>
                    <a:pt x="13426" y="1956"/>
                  </a:cubicBezTo>
                  <a:cubicBezTo>
                    <a:pt x="15936" y="2073"/>
                    <a:pt x="17483" y="3153"/>
                    <a:pt x="18796" y="4495"/>
                  </a:cubicBezTo>
                  <a:cubicBezTo>
                    <a:pt x="20080" y="4816"/>
                    <a:pt x="20693" y="3912"/>
                    <a:pt x="22065" y="4116"/>
                  </a:cubicBezTo>
                  <a:cubicBezTo>
                    <a:pt x="22240" y="4379"/>
                    <a:pt x="22415" y="4525"/>
                    <a:pt x="22444" y="4787"/>
                  </a:cubicBezTo>
                  <a:cubicBezTo>
                    <a:pt x="22503" y="5780"/>
                    <a:pt x="21102" y="5663"/>
                    <a:pt x="20781" y="6363"/>
                  </a:cubicBezTo>
                  <a:cubicBezTo>
                    <a:pt x="20693" y="7180"/>
                    <a:pt x="21627" y="6947"/>
                    <a:pt x="22211" y="7093"/>
                  </a:cubicBezTo>
                  <a:cubicBezTo>
                    <a:pt x="22765" y="7735"/>
                    <a:pt x="22094" y="8348"/>
                    <a:pt x="21627" y="8611"/>
                  </a:cubicBezTo>
                  <a:cubicBezTo>
                    <a:pt x="21510" y="9661"/>
                    <a:pt x="22181" y="9895"/>
                    <a:pt x="22590" y="10362"/>
                  </a:cubicBezTo>
                  <a:cubicBezTo>
                    <a:pt x="23349" y="10303"/>
                    <a:pt x="23728" y="10683"/>
                    <a:pt x="23903" y="11237"/>
                  </a:cubicBezTo>
                  <a:cubicBezTo>
                    <a:pt x="23699" y="12200"/>
                    <a:pt x="22415" y="12113"/>
                    <a:pt x="21569" y="12405"/>
                  </a:cubicBezTo>
                  <a:cubicBezTo>
                    <a:pt x="21072" y="14535"/>
                    <a:pt x="19730" y="15790"/>
                    <a:pt x="18650" y="17337"/>
                  </a:cubicBezTo>
                  <a:cubicBezTo>
                    <a:pt x="18621" y="18650"/>
                    <a:pt x="18942" y="19905"/>
                    <a:pt x="17920" y="20255"/>
                  </a:cubicBezTo>
                  <a:cubicBezTo>
                    <a:pt x="16928" y="20372"/>
                    <a:pt x="16753" y="19701"/>
                    <a:pt x="16111" y="19438"/>
                  </a:cubicBezTo>
                  <a:cubicBezTo>
                    <a:pt x="15994" y="20372"/>
                    <a:pt x="16082" y="21890"/>
                    <a:pt x="15177" y="22269"/>
                  </a:cubicBezTo>
                  <a:cubicBezTo>
                    <a:pt x="13455" y="22649"/>
                    <a:pt x="13368" y="20839"/>
                    <a:pt x="12200" y="20460"/>
                  </a:cubicBezTo>
                  <a:cubicBezTo>
                    <a:pt x="11179" y="20722"/>
                    <a:pt x="10040" y="20693"/>
                    <a:pt x="9282" y="20168"/>
                  </a:cubicBezTo>
                  <a:cubicBezTo>
                    <a:pt x="7647" y="20314"/>
                    <a:pt x="6801" y="19643"/>
                    <a:pt x="5429" y="19526"/>
                  </a:cubicBezTo>
                  <a:cubicBezTo>
                    <a:pt x="4962" y="19526"/>
                    <a:pt x="5108" y="20168"/>
                    <a:pt x="4583" y="20110"/>
                  </a:cubicBezTo>
                  <a:cubicBezTo>
                    <a:pt x="3853" y="19730"/>
                    <a:pt x="4291" y="18767"/>
                    <a:pt x="4437" y="18067"/>
                  </a:cubicBezTo>
                  <a:cubicBezTo>
                    <a:pt x="4291" y="17483"/>
                    <a:pt x="3970" y="17045"/>
                    <a:pt x="3707" y="16607"/>
                  </a:cubicBezTo>
                  <a:cubicBezTo>
                    <a:pt x="3269" y="16724"/>
                    <a:pt x="2832" y="16695"/>
                    <a:pt x="2540" y="16461"/>
                  </a:cubicBezTo>
                  <a:cubicBezTo>
                    <a:pt x="2336" y="15994"/>
                    <a:pt x="2598" y="15498"/>
                    <a:pt x="2540" y="14944"/>
                  </a:cubicBezTo>
                  <a:cubicBezTo>
                    <a:pt x="2015" y="14506"/>
                    <a:pt x="1081" y="14535"/>
                    <a:pt x="730" y="13922"/>
                  </a:cubicBezTo>
                  <a:lnTo>
                    <a:pt x="730" y="13426"/>
                  </a:lnTo>
                  <a:cubicBezTo>
                    <a:pt x="1081" y="12901"/>
                    <a:pt x="2481" y="11879"/>
                    <a:pt x="1460" y="10887"/>
                  </a:cubicBezTo>
                  <a:cubicBezTo>
                    <a:pt x="1051" y="10799"/>
                    <a:pt x="117" y="11033"/>
                    <a:pt x="1" y="10508"/>
                  </a:cubicBezTo>
                  <a:cubicBezTo>
                    <a:pt x="147" y="9369"/>
                    <a:pt x="1168" y="9107"/>
                    <a:pt x="1810" y="8465"/>
                  </a:cubicBezTo>
                  <a:cubicBezTo>
                    <a:pt x="2598" y="7122"/>
                    <a:pt x="3094" y="5517"/>
                    <a:pt x="3853" y="4116"/>
                  </a:cubicBezTo>
                  <a:cubicBezTo>
                    <a:pt x="3591" y="3182"/>
                    <a:pt x="2481" y="2190"/>
                    <a:pt x="3036" y="1139"/>
                  </a:cubicBezTo>
                  <a:cubicBezTo>
                    <a:pt x="4174" y="1198"/>
                    <a:pt x="4291" y="2248"/>
                    <a:pt x="4787" y="2949"/>
                  </a:cubicBezTo>
                  <a:cubicBezTo>
                    <a:pt x="5663" y="2452"/>
                    <a:pt x="6655" y="2073"/>
                    <a:pt x="7910" y="1956"/>
                  </a:cubicBezTo>
                  <a:cubicBezTo>
                    <a:pt x="8435" y="1373"/>
                    <a:pt x="8435" y="1"/>
                    <a:pt x="9661" y="351"/>
                  </a:cubicBezTo>
                  <a:cubicBezTo>
                    <a:pt x="10099" y="760"/>
                    <a:pt x="10216" y="1489"/>
                    <a:pt x="10683" y="1869"/>
                  </a:cubicBezTo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5280550" y="2609425"/>
              <a:ext cx="57675" cy="61300"/>
            </a:xfrm>
            <a:custGeom>
              <a:avLst/>
              <a:gdLst/>
              <a:ahLst/>
              <a:cxnLst/>
              <a:rect l="l" t="t" r="r" b="b"/>
              <a:pathLst>
                <a:path w="2307" h="2452" extrusionOk="0">
                  <a:moveTo>
                    <a:pt x="730" y="2452"/>
                  </a:moveTo>
                  <a:cubicBezTo>
                    <a:pt x="322" y="2364"/>
                    <a:pt x="30" y="2189"/>
                    <a:pt x="1" y="1722"/>
                  </a:cubicBezTo>
                  <a:cubicBezTo>
                    <a:pt x="322" y="0"/>
                    <a:pt x="2306" y="2043"/>
                    <a:pt x="730" y="2452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4601275" y="2785250"/>
              <a:ext cx="70075" cy="42350"/>
            </a:xfrm>
            <a:custGeom>
              <a:avLst/>
              <a:gdLst/>
              <a:ahLst/>
              <a:cxnLst/>
              <a:rect l="l" t="t" r="r" b="b"/>
              <a:pathLst>
                <a:path w="2803" h="1694" extrusionOk="0">
                  <a:moveTo>
                    <a:pt x="2744" y="351"/>
                  </a:moveTo>
                  <a:cubicBezTo>
                    <a:pt x="2802" y="1635"/>
                    <a:pt x="847" y="1693"/>
                    <a:pt x="0" y="1226"/>
                  </a:cubicBezTo>
                  <a:cubicBezTo>
                    <a:pt x="205" y="322"/>
                    <a:pt x="1751" y="1"/>
                    <a:pt x="2744" y="351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608575" y="2886675"/>
              <a:ext cx="78825" cy="46725"/>
            </a:xfrm>
            <a:custGeom>
              <a:avLst/>
              <a:gdLst/>
              <a:ahLst/>
              <a:cxnLst/>
              <a:rect l="l" t="t" r="r" b="b"/>
              <a:pathLst>
                <a:path w="3153" h="1869" extrusionOk="0">
                  <a:moveTo>
                    <a:pt x="3035" y="0"/>
                  </a:moveTo>
                  <a:cubicBezTo>
                    <a:pt x="3152" y="1197"/>
                    <a:pt x="1109" y="1868"/>
                    <a:pt x="0" y="1372"/>
                  </a:cubicBezTo>
                  <a:lnTo>
                    <a:pt x="0" y="1022"/>
                  </a:lnTo>
                  <a:cubicBezTo>
                    <a:pt x="671" y="380"/>
                    <a:pt x="2014" y="59"/>
                    <a:pt x="3035" y="0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5120025" y="3008525"/>
              <a:ext cx="73000" cy="75900"/>
            </a:xfrm>
            <a:custGeom>
              <a:avLst/>
              <a:gdLst/>
              <a:ahLst/>
              <a:cxnLst/>
              <a:rect l="l" t="t" r="r" b="b"/>
              <a:pathLst>
                <a:path w="2920" h="3036" extrusionOk="0">
                  <a:moveTo>
                    <a:pt x="2336" y="3036"/>
                  </a:moveTo>
                  <a:cubicBezTo>
                    <a:pt x="1" y="2948"/>
                    <a:pt x="2832" y="0"/>
                    <a:pt x="2919" y="2539"/>
                  </a:cubicBezTo>
                  <a:cubicBezTo>
                    <a:pt x="2744" y="2744"/>
                    <a:pt x="2628" y="2948"/>
                    <a:pt x="2336" y="3036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4755950" y="3045000"/>
              <a:ext cx="58400" cy="55475"/>
            </a:xfrm>
            <a:custGeom>
              <a:avLst/>
              <a:gdLst/>
              <a:ahLst/>
              <a:cxnLst/>
              <a:rect l="l" t="t" r="r" b="b"/>
              <a:pathLst>
                <a:path w="2336" h="2219" extrusionOk="0">
                  <a:moveTo>
                    <a:pt x="1810" y="643"/>
                  </a:moveTo>
                  <a:cubicBezTo>
                    <a:pt x="2335" y="1110"/>
                    <a:pt x="2014" y="2073"/>
                    <a:pt x="1372" y="2160"/>
                  </a:cubicBezTo>
                  <a:cubicBezTo>
                    <a:pt x="1" y="2219"/>
                    <a:pt x="438" y="1"/>
                    <a:pt x="1810" y="643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5057300" y="3086600"/>
              <a:ext cx="73700" cy="70800"/>
            </a:xfrm>
            <a:custGeom>
              <a:avLst/>
              <a:gdLst/>
              <a:ahLst/>
              <a:cxnLst/>
              <a:rect l="l" t="t" r="r" b="b"/>
              <a:pathLst>
                <a:path w="2948" h="2832" extrusionOk="0">
                  <a:moveTo>
                    <a:pt x="0" y="2043"/>
                  </a:moveTo>
                  <a:cubicBezTo>
                    <a:pt x="204" y="0"/>
                    <a:pt x="2948" y="2131"/>
                    <a:pt x="934" y="2831"/>
                  </a:cubicBezTo>
                  <a:cubicBezTo>
                    <a:pt x="379" y="2802"/>
                    <a:pt x="117" y="2481"/>
                    <a:pt x="0" y="2043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26"/>
          <p:cNvGrpSpPr/>
          <p:nvPr/>
        </p:nvGrpSpPr>
        <p:grpSpPr>
          <a:xfrm rot="-1110574" flipH="1">
            <a:off x="5585160" y="1536815"/>
            <a:ext cx="2864089" cy="2355630"/>
            <a:chOff x="1005472" y="1808720"/>
            <a:chExt cx="2621049" cy="2155737"/>
          </a:xfrm>
        </p:grpSpPr>
        <p:sp>
          <p:nvSpPr>
            <p:cNvPr id="229" name="Google Shape;229;p26"/>
            <p:cNvSpPr/>
            <p:nvPr/>
          </p:nvSpPr>
          <p:spPr>
            <a:xfrm>
              <a:off x="1005472" y="1808720"/>
              <a:ext cx="2621049" cy="2155737"/>
            </a:xfrm>
            <a:custGeom>
              <a:avLst/>
              <a:gdLst/>
              <a:ahLst/>
              <a:cxnLst/>
              <a:rect l="l" t="t" r="r" b="b"/>
              <a:pathLst>
                <a:path w="46522" h="38263" extrusionOk="0">
                  <a:moveTo>
                    <a:pt x="34323" y="13863"/>
                  </a:moveTo>
                  <a:cubicBezTo>
                    <a:pt x="34235" y="9690"/>
                    <a:pt x="33359" y="5925"/>
                    <a:pt x="32922" y="1927"/>
                  </a:cubicBezTo>
                  <a:cubicBezTo>
                    <a:pt x="32630" y="1576"/>
                    <a:pt x="32630" y="1109"/>
                    <a:pt x="32105" y="905"/>
                  </a:cubicBezTo>
                  <a:cubicBezTo>
                    <a:pt x="29449" y="496"/>
                    <a:pt x="26764" y="496"/>
                    <a:pt x="24020" y="467"/>
                  </a:cubicBezTo>
                  <a:cubicBezTo>
                    <a:pt x="19964" y="380"/>
                    <a:pt x="15673" y="0"/>
                    <a:pt x="11733" y="59"/>
                  </a:cubicBezTo>
                  <a:cubicBezTo>
                    <a:pt x="8202" y="117"/>
                    <a:pt x="4583" y="146"/>
                    <a:pt x="1197" y="380"/>
                  </a:cubicBezTo>
                  <a:cubicBezTo>
                    <a:pt x="1" y="1080"/>
                    <a:pt x="351" y="2510"/>
                    <a:pt x="468" y="3882"/>
                  </a:cubicBezTo>
                  <a:cubicBezTo>
                    <a:pt x="555" y="4787"/>
                    <a:pt x="730" y="5604"/>
                    <a:pt x="847" y="6275"/>
                  </a:cubicBezTo>
                  <a:cubicBezTo>
                    <a:pt x="1635" y="11178"/>
                    <a:pt x="1956" y="16548"/>
                    <a:pt x="2949" y="20809"/>
                  </a:cubicBezTo>
                  <a:cubicBezTo>
                    <a:pt x="6246" y="21247"/>
                    <a:pt x="9428" y="20809"/>
                    <a:pt x="12463" y="21101"/>
                  </a:cubicBezTo>
                  <a:cubicBezTo>
                    <a:pt x="12171" y="21773"/>
                    <a:pt x="11762" y="22765"/>
                    <a:pt x="11675" y="23524"/>
                  </a:cubicBezTo>
                  <a:cubicBezTo>
                    <a:pt x="13222" y="25070"/>
                    <a:pt x="15498" y="26034"/>
                    <a:pt x="17600" y="27230"/>
                  </a:cubicBezTo>
                  <a:cubicBezTo>
                    <a:pt x="19730" y="28427"/>
                    <a:pt x="21890" y="29623"/>
                    <a:pt x="24020" y="30703"/>
                  </a:cubicBezTo>
                  <a:cubicBezTo>
                    <a:pt x="28369" y="33009"/>
                    <a:pt x="32601" y="35373"/>
                    <a:pt x="37095" y="37591"/>
                  </a:cubicBezTo>
                  <a:cubicBezTo>
                    <a:pt x="37533" y="37678"/>
                    <a:pt x="37387" y="38087"/>
                    <a:pt x="37708" y="38262"/>
                  </a:cubicBezTo>
                  <a:cubicBezTo>
                    <a:pt x="38292" y="37970"/>
                    <a:pt x="38584" y="37095"/>
                    <a:pt x="38934" y="36336"/>
                  </a:cubicBezTo>
                  <a:cubicBezTo>
                    <a:pt x="40539" y="34293"/>
                    <a:pt x="41531" y="31053"/>
                    <a:pt x="42961" y="28631"/>
                  </a:cubicBezTo>
                  <a:cubicBezTo>
                    <a:pt x="44100" y="25917"/>
                    <a:pt x="45880" y="23261"/>
                    <a:pt x="46522" y="20313"/>
                  </a:cubicBezTo>
                  <a:cubicBezTo>
                    <a:pt x="42757" y="18008"/>
                    <a:pt x="38409" y="15994"/>
                    <a:pt x="34323" y="1386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086038" y="1859707"/>
              <a:ext cx="1706877" cy="598556"/>
            </a:xfrm>
            <a:custGeom>
              <a:avLst/>
              <a:gdLst/>
              <a:ahLst/>
              <a:cxnLst/>
              <a:rect l="l" t="t" r="r" b="b"/>
              <a:pathLst>
                <a:path w="30296" h="10624" extrusionOk="0">
                  <a:moveTo>
                    <a:pt x="23670" y="5545"/>
                  </a:moveTo>
                  <a:cubicBezTo>
                    <a:pt x="25013" y="4991"/>
                    <a:pt x="26297" y="4261"/>
                    <a:pt x="27231" y="2919"/>
                  </a:cubicBezTo>
                  <a:cubicBezTo>
                    <a:pt x="27231" y="2860"/>
                    <a:pt x="27201" y="2831"/>
                    <a:pt x="27114" y="2831"/>
                  </a:cubicBezTo>
                  <a:cubicBezTo>
                    <a:pt x="25947" y="3707"/>
                    <a:pt x="24750" y="4465"/>
                    <a:pt x="23670" y="5545"/>
                  </a:cubicBezTo>
                  <a:close/>
                  <a:moveTo>
                    <a:pt x="30003" y="1372"/>
                  </a:moveTo>
                  <a:cubicBezTo>
                    <a:pt x="30295" y="1693"/>
                    <a:pt x="29507" y="1839"/>
                    <a:pt x="29332" y="2072"/>
                  </a:cubicBezTo>
                  <a:cubicBezTo>
                    <a:pt x="29040" y="2306"/>
                    <a:pt x="28748" y="2510"/>
                    <a:pt x="28456" y="2714"/>
                  </a:cubicBezTo>
                  <a:cubicBezTo>
                    <a:pt x="27873" y="3181"/>
                    <a:pt x="27289" y="3561"/>
                    <a:pt x="26676" y="3969"/>
                  </a:cubicBezTo>
                  <a:cubicBezTo>
                    <a:pt x="25480" y="4845"/>
                    <a:pt x="24341" y="5779"/>
                    <a:pt x="23116" y="6567"/>
                  </a:cubicBezTo>
                  <a:cubicBezTo>
                    <a:pt x="22853" y="6917"/>
                    <a:pt x="22590" y="7267"/>
                    <a:pt x="22240" y="7442"/>
                  </a:cubicBezTo>
                  <a:cubicBezTo>
                    <a:pt x="21073" y="6888"/>
                    <a:pt x="19964" y="6333"/>
                    <a:pt x="18679" y="5866"/>
                  </a:cubicBezTo>
                  <a:cubicBezTo>
                    <a:pt x="16987" y="6275"/>
                    <a:pt x="16491" y="8960"/>
                    <a:pt x="15440" y="10624"/>
                  </a:cubicBezTo>
                  <a:cubicBezTo>
                    <a:pt x="10508" y="7326"/>
                    <a:pt x="5429" y="4086"/>
                    <a:pt x="118" y="1255"/>
                  </a:cubicBezTo>
                  <a:cubicBezTo>
                    <a:pt x="30" y="992"/>
                    <a:pt x="1" y="701"/>
                    <a:pt x="176" y="292"/>
                  </a:cubicBezTo>
                  <a:cubicBezTo>
                    <a:pt x="8698" y="0"/>
                    <a:pt x="17804" y="876"/>
                    <a:pt x="26355" y="671"/>
                  </a:cubicBezTo>
                  <a:cubicBezTo>
                    <a:pt x="27377" y="1372"/>
                    <a:pt x="28690" y="1197"/>
                    <a:pt x="29741" y="1284"/>
                  </a:cubicBezTo>
                  <a:cubicBezTo>
                    <a:pt x="29857" y="1343"/>
                    <a:pt x="29945" y="1226"/>
                    <a:pt x="29945" y="1343"/>
                  </a:cubicBezTo>
                  <a:cubicBezTo>
                    <a:pt x="29974" y="1372"/>
                    <a:pt x="30003" y="1372"/>
                    <a:pt x="30003" y="137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383422" y="1969850"/>
              <a:ext cx="490045" cy="585429"/>
            </a:xfrm>
            <a:custGeom>
              <a:avLst/>
              <a:gdLst/>
              <a:ahLst/>
              <a:cxnLst/>
              <a:rect l="l" t="t" r="r" b="b"/>
              <a:pathLst>
                <a:path w="8698" h="10391" extrusionOk="0">
                  <a:moveTo>
                    <a:pt x="7092" y="2948"/>
                  </a:moveTo>
                  <a:cubicBezTo>
                    <a:pt x="7384" y="4874"/>
                    <a:pt x="7034" y="7093"/>
                    <a:pt x="7734" y="8814"/>
                  </a:cubicBezTo>
                  <a:cubicBezTo>
                    <a:pt x="7909" y="6655"/>
                    <a:pt x="7617" y="4729"/>
                    <a:pt x="7355" y="2802"/>
                  </a:cubicBezTo>
                  <a:cubicBezTo>
                    <a:pt x="7296" y="2802"/>
                    <a:pt x="7209" y="2773"/>
                    <a:pt x="7150" y="2744"/>
                  </a:cubicBezTo>
                  <a:cubicBezTo>
                    <a:pt x="7121" y="2831"/>
                    <a:pt x="7121" y="2890"/>
                    <a:pt x="7092" y="2948"/>
                  </a:cubicBezTo>
                  <a:close/>
                  <a:moveTo>
                    <a:pt x="8697" y="10390"/>
                  </a:moveTo>
                  <a:cubicBezTo>
                    <a:pt x="5925" y="8931"/>
                    <a:pt x="3035" y="7559"/>
                    <a:pt x="321" y="6071"/>
                  </a:cubicBezTo>
                  <a:cubicBezTo>
                    <a:pt x="0" y="5954"/>
                    <a:pt x="525" y="5808"/>
                    <a:pt x="642" y="5779"/>
                  </a:cubicBezTo>
                  <a:cubicBezTo>
                    <a:pt x="1051" y="5341"/>
                    <a:pt x="1576" y="5050"/>
                    <a:pt x="2043" y="4699"/>
                  </a:cubicBezTo>
                  <a:cubicBezTo>
                    <a:pt x="2627" y="4174"/>
                    <a:pt x="3210" y="3619"/>
                    <a:pt x="3882" y="3240"/>
                  </a:cubicBezTo>
                  <a:cubicBezTo>
                    <a:pt x="5049" y="2160"/>
                    <a:pt x="6304" y="1197"/>
                    <a:pt x="7501" y="205"/>
                  </a:cubicBezTo>
                  <a:cubicBezTo>
                    <a:pt x="7559" y="146"/>
                    <a:pt x="7617" y="117"/>
                    <a:pt x="7647" y="1"/>
                  </a:cubicBezTo>
                  <a:cubicBezTo>
                    <a:pt x="7705" y="30"/>
                    <a:pt x="7792" y="59"/>
                    <a:pt x="7851" y="88"/>
                  </a:cubicBezTo>
                  <a:cubicBezTo>
                    <a:pt x="8084" y="3532"/>
                    <a:pt x="8318" y="7005"/>
                    <a:pt x="8697" y="10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715800" y="2257576"/>
              <a:ext cx="1866319" cy="1646029"/>
            </a:xfrm>
            <a:custGeom>
              <a:avLst/>
              <a:gdLst/>
              <a:ahLst/>
              <a:cxnLst/>
              <a:rect l="l" t="t" r="r" b="b"/>
              <a:pathLst>
                <a:path w="33126" h="29216" extrusionOk="0">
                  <a:moveTo>
                    <a:pt x="22678" y="25392"/>
                  </a:moveTo>
                  <a:cubicBezTo>
                    <a:pt x="20635" y="24166"/>
                    <a:pt x="18183" y="22649"/>
                    <a:pt x="15586" y="22094"/>
                  </a:cubicBezTo>
                  <a:cubicBezTo>
                    <a:pt x="15615" y="22619"/>
                    <a:pt x="16111" y="22941"/>
                    <a:pt x="16403" y="23349"/>
                  </a:cubicBezTo>
                  <a:cubicBezTo>
                    <a:pt x="17599" y="23933"/>
                    <a:pt x="18854" y="24546"/>
                    <a:pt x="20080" y="25188"/>
                  </a:cubicBezTo>
                  <a:cubicBezTo>
                    <a:pt x="21248" y="25771"/>
                    <a:pt x="22532" y="26735"/>
                    <a:pt x="23816" y="26676"/>
                  </a:cubicBezTo>
                  <a:cubicBezTo>
                    <a:pt x="24079" y="25917"/>
                    <a:pt x="23232" y="25742"/>
                    <a:pt x="22678" y="25392"/>
                  </a:cubicBezTo>
                  <a:close/>
                  <a:moveTo>
                    <a:pt x="24312" y="23933"/>
                  </a:moveTo>
                  <a:cubicBezTo>
                    <a:pt x="22561" y="23086"/>
                    <a:pt x="20401" y="21802"/>
                    <a:pt x="18417" y="21073"/>
                  </a:cubicBezTo>
                  <a:cubicBezTo>
                    <a:pt x="17921" y="20898"/>
                    <a:pt x="17103" y="20547"/>
                    <a:pt x="16666" y="20898"/>
                  </a:cubicBezTo>
                  <a:cubicBezTo>
                    <a:pt x="17921" y="22298"/>
                    <a:pt x="20547" y="23262"/>
                    <a:pt x="22590" y="24225"/>
                  </a:cubicBezTo>
                  <a:cubicBezTo>
                    <a:pt x="23261" y="24546"/>
                    <a:pt x="24079" y="25246"/>
                    <a:pt x="24721" y="24750"/>
                  </a:cubicBezTo>
                  <a:cubicBezTo>
                    <a:pt x="24691" y="24429"/>
                    <a:pt x="24487" y="24166"/>
                    <a:pt x="24312" y="23933"/>
                  </a:cubicBezTo>
                  <a:close/>
                  <a:moveTo>
                    <a:pt x="17891" y="19146"/>
                  </a:moveTo>
                  <a:cubicBezTo>
                    <a:pt x="17716" y="19176"/>
                    <a:pt x="17541" y="19234"/>
                    <a:pt x="17424" y="19380"/>
                  </a:cubicBezTo>
                  <a:cubicBezTo>
                    <a:pt x="17191" y="19263"/>
                    <a:pt x="17016" y="19146"/>
                    <a:pt x="16870" y="19438"/>
                  </a:cubicBezTo>
                  <a:cubicBezTo>
                    <a:pt x="17016" y="19789"/>
                    <a:pt x="17512" y="19934"/>
                    <a:pt x="17687" y="20226"/>
                  </a:cubicBezTo>
                  <a:cubicBezTo>
                    <a:pt x="20139" y="21160"/>
                    <a:pt x="22269" y="22269"/>
                    <a:pt x="24779" y="23174"/>
                  </a:cubicBezTo>
                  <a:cubicBezTo>
                    <a:pt x="24954" y="22941"/>
                    <a:pt x="25363" y="23145"/>
                    <a:pt x="25509" y="22795"/>
                  </a:cubicBezTo>
                  <a:cubicBezTo>
                    <a:pt x="23582" y="21277"/>
                    <a:pt x="20606" y="20051"/>
                    <a:pt x="17891" y="19146"/>
                  </a:cubicBezTo>
                  <a:close/>
                  <a:moveTo>
                    <a:pt x="22970" y="11558"/>
                  </a:moveTo>
                  <a:cubicBezTo>
                    <a:pt x="24020" y="11120"/>
                    <a:pt x="26092" y="11850"/>
                    <a:pt x="25801" y="12988"/>
                  </a:cubicBezTo>
                  <a:cubicBezTo>
                    <a:pt x="24516" y="11617"/>
                    <a:pt x="21744" y="11996"/>
                    <a:pt x="20635" y="10508"/>
                  </a:cubicBezTo>
                  <a:cubicBezTo>
                    <a:pt x="20430" y="12375"/>
                    <a:pt x="24166" y="12171"/>
                    <a:pt x="25100" y="13514"/>
                  </a:cubicBezTo>
                  <a:cubicBezTo>
                    <a:pt x="24516" y="13251"/>
                    <a:pt x="24137" y="13397"/>
                    <a:pt x="23699" y="13368"/>
                  </a:cubicBezTo>
                  <a:cubicBezTo>
                    <a:pt x="23291" y="13251"/>
                    <a:pt x="22911" y="13134"/>
                    <a:pt x="22503" y="12988"/>
                  </a:cubicBezTo>
                  <a:cubicBezTo>
                    <a:pt x="21394" y="12551"/>
                    <a:pt x="20956" y="11412"/>
                    <a:pt x="20080" y="11004"/>
                  </a:cubicBezTo>
                  <a:cubicBezTo>
                    <a:pt x="20022" y="12521"/>
                    <a:pt x="21452" y="13251"/>
                    <a:pt x="22970" y="13922"/>
                  </a:cubicBezTo>
                  <a:cubicBezTo>
                    <a:pt x="22473" y="14156"/>
                    <a:pt x="22152" y="14739"/>
                    <a:pt x="21831" y="15382"/>
                  </a:cubicBezTo>
                  <a:cubicBezTo>
                    <a:pt x="20372" y="14739"/>
                    <a:pt x="20781" y="13105"/>
                    <a:pt x="19234" y="12492"/>
                  </a:cubicBezTo>
                  <a:cubicBezTo>
                    <a:pt x="19205" y="13601"/>
                    <a:pt x="20139" y="14185"/>
                    <a:pt x="20372" y="15148"/>
                  </a:cubicBezTo>
                  <a:cubicBezTo>
                    <a:pt x="20781" y="15469"/>
                    <a:pt x="21014" y="15907"/>
                    <a:pt x="21685" y="16082"/>
                  </a:cubicBezTo>
                  <a:cubicBezTo>
                    <a:pt x="21598" y="17775"/>
                    <a:pt x="23115" y="19643"/>
                    <a:pt x="25246" y="19292"/>
                  </a:cubicBezTo>
                  <a:cubicBezTo>
                    <a:pt x="26180" y="18855"/>
                    <a:pt x="27406" y="17716"/>
                    <a:pt x="27231" y="16170"/>
                  </a:cubicBezTo>
                  <a:cubicBezTo>
                    <a:pt x="27902" y="15177"/>
                    <a:pt x="28719" y="13864"/>
                    <a:pt x="29244" y="12930"/>
                  </a:cubicBezTo>
                  <a:cubicBezTo>
                    <a:pt x="28982" y="12259"/>
                    <a:pt x="27493" y="12113"/>
                    <a:pt x="27026" y="11704"/>
                  </a:cubicBezTo>
                  <a:cubicBezTo>
                    <a:pt x="26822" y="11821"/>
                    <a:pt x="26734" y="12171"/>
                    <a:pt x="26501" y="12200"/>
                  </a:cubicBezTo>
                  <a:cubicBezTo>
                    <a:pt x="26209" y="10829"/>
                    <a:pt x="23991" y="10624"/>
                    <a:pt x="22882" y="10916"/>
                  </a:cubicBezTo>
                  <a:cubicBezTo>
                    <a:pt x="22036" y="10508"/>
                    <a:pt x="21802" y="9807"/>
                    <a:pt x="21160" y="9311"/>
                  </a:cubicBezTo>
                  <a:cubicBezTo>
                    <a:pt x="20985" y="10449"/>
                    <a:pt x="21831" y="11062"/>
                    <a:pt x="22970" y="11558"/>
                  </a:cubicBezTo>
                  <a:close/>
                  <a:moveTo>
                    <a:pt x="14623" y="6626"/>
                  </a:moveTo>
                  <a:cubicBezTo>
                    <a:pt x="12842" y="5780"/>
                    <a:pt x="10858" y="4379"/>
                    <a:pt x="8815" y="3795"/>
                  </a:cubicBezTo>
                  <a:cubicBezTo>
                    <a:pt x="8494" y="3678"/>
                    <a:pt x="7968" y="3532"/>
                    <a:pt x="7618" y="3707"/>
                  </a:cubicBezTo>
                  <a:cubicBezTo>
                    <a:pt x="7501" y="4495"/>
                    <a:pt x="8406" y="4700"/>
                    <a:pt x="8990" y="4962"/>
                  </a:cubicBezTo>
                  <a:cubicBezTo>
                    <a:pt x="10945" y="5896"/>
                    <a:pt x="13017" y="7093"/>
                    <a:pt x="15002" y="7647"/>
                  </a:cubicBezTo>
                  <a:cubicBezTo>
                    <a:pt x="15002" y="7151"/>
                    <a:pt x="14506" y="7064"/>
                    <a:pt x="14623" y="6626"/>
                  </a:cubicBezTo>
                  <a:close/>
                  <a:moveTo>
                    <a:pt x="8406" y="1986"/>
                  </a:moveTo>
                  <a:cubicBezTo>
                    <a:pt x="8144" y="2715"/>
                    <a:pt x="8873" y="3007"/>
                    <a:pt x="9369" y="3270"/>
                  </a:cubicBezTo>
                  <a:cubicBezTo>
                    <a:pt x="11150" y="4233"/>
                    <a:pt x="13222" y="5108"/>
                    <a:pt x="15002" y="5896"/>
                  </a:cubicBezTo>
                  <a:cubicBezTo>
                    <a:pt x="15294" y="5721"/>
                    <a:pt x="15702" y="5809"/>
                    <a:pt x="15848" y="5400"/>
                  </a:cubicBezTo>
                  <a:cubicBezTo>
                    <a:pt x="13689" y="4174"/>
                    <a:pt x="11237" y="2482"/>
                    <a:pt x="8406" y="1986"/>
                  </a:cubicBezTo>
                  <a:close/>
                  <a:moveTo>
                    <a:pt x="33126" y="12726"/>
                  </a:moveTo>
                  <a:cubicBezTo>
                    <a:pt x="30353" y="18008"/>
                    <a:pt x="27464" y="23057"/>
                    <a:pt x="25129" y="29215"/>
                  </a:cubicBezTo>
                  <a:cubicBezTo>
                    <a:pt x="21306" y="26764"/>
                    <a:pt x="16987" y="24429"/>
                    <a:pt x="12667" y="22153"/>
                  </a:cubicBezTo>
                  <a:cubicBezTo>
                    <a:pt x="8348" y="19847"/>
                    <a:pt x="3795" y="17891"/>
                    <a:pt x="1" y="15236"/>
                  </a:cubicBezTo>
                  <a:cubicBezTo>
                    <a:pt x="1781" y="11354"/>
                    <a:pt x="3766" y="7356"/>
                    <a:pt x="5604" y="3357"/>
                  </a:cubicBezTo>
                  <a:cubicBezTo>
                    <a:pt x="6188" y="2131"/>
                    <a:pt x="6626" y="672"/>
                    <a:pt x="7735" y="1"/>
                  </a:cubicBezTo>
                  <a:cubicBezTo>
                    <a:pt x="13076" y="2336"/>
                    <a:pt x="18884" y="6247"/>
                    <a:pt x="24458" y="8290"/>
                  </a:cubicBezTo>
                  <a:cubicBezTo>
                    <a:pt x="27406" y="9720"/>
                    <a:pt x="30091" y="11325"/>
                    <a:pt x="33126" y="1272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099221" y="2014246"/>
              <a:ext cx="697208" cy="823860"/>
            </a:xfrm>
            <a:custGeom>
              <a:avLst/>
              <a:gdLst/>
              <a:ahLst/>
              <a:cxnLst/>
              <a:rect l="l" t="t" r="r" b="b"/>
              <a:pathLst>
                <a:path w="12375" h="14623" extrusionOk="0">
                  <a:moveTo>
                    <a:pt x="1080" y="3853"/>
                  </a:moveTo>
                  <a:cubicBezTo>
                    <a:pt x="1197" y="6275"/>
                    <a:pt x="1635" y="8756"/>
                    <a:pt x="2014" y="11003"/>
                  </a:cubicBezTo>
                  <a:cubicBezTo>
                    <a:pt x="2131" y="11791"/>
                    <a:pt x="1985" y="12696"/>
                    <a:pt x="2569" y="13309"/>
                  </a:cubicBezTo>
                  <a:cubicBezTo>
                    <a:pt x="2598" y="9836"/>
                    <a:pt x="2073" y="6626"/>
                    <a:pt x="1226" y="3590"/>
                  </a:cubicBezTo>
                  <a:cubicBezTo>
                    <a:pt x="1197" y="3678"/>
                    <a:pt x="1109" y="3707"/>
                    <a:pt x="1080" y="3853"/>
                  </a:cubicBezTo>
                  <a:close/>
                  <a:moveTo>
                    <a:pt x="0" y="1"/>
                  </a:moveTo>
                  <a:cubicBezTo>
                    <a:pt x="4320" y="2073"/>
                    <a:pt x="8347" y="4787"/>
                    <a:pt x="12258" y="7238"/>
                  </a:cubicBezTo>
                  <a:cubicBezTo>
                    <a:pt x="12375" y="7618"/>
                    <a:pt x="11412" y="7793"/>
                    <a:pt x="11120" y="8172"/>
                  </a:cubicBezTo>
                  <a:cubicBezTo>
                    <a:pt x="10595" y="8347"/>
                    <a:pt x="10186" y="8727"/>
                    <a:pt x="9661" y="8931"/>
                  </a:cubicBezTo>
                  <a:cubicBezTo>
                    <a:pt x="8785" y="9573"/>
                    <a:pt x="7851" y="10128"/>
                    <a:pt x="6917" y="10653"/>
                  </a:cubicBezTo>
                  <a:cubicBezTo>
                    <a:pt x="5079" y="11850"/>
                    <a:pt x="3240" y="12988"/>
                    <a:pt x="1635" y="14622"/>
                  </a:cubicBezTo>
                  <a:cubicBezTo>
                    <a:pt x="1197" y="9690"/>
                    <a:pt x="467" y="4904"/>
                    <a:pt x="0" y="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191280" y="2451609"/>
              <a:ext cx="743294" cy="491736"/>
            </a:xfrm>
            <a:custGeom>
              <a:avLst/>
              <a:gdLst/>
              <a:ahLst/>
              <a:cxnLst/>
              <a:rect l="l" t="t" r="r" b="b"/>
              <a:pathLst>
                <a:path w="13193" h="8728" extrusionOk="0">
                  <a:moveTo>
                    <a:pt x="7531" y="7881"/>
                  </a:moveTo>
                  <a:cubicBezTo>
                    <a:pt x="7560" y="8581"/>
                    <a:pt x="9019" y="8464"/>
                    <a:pt x="9369" y="8056"/>
                  </a:cubicBezTo>
                  <a:cubicBezTo>
                    <a:pt x="8931" y="7589"/>
                    <a:pt x="7998" y="7735"/>
                    <a:pt x="7531" y="7881"/>
                  </a:cubicBezTo>
                  <a:close/>
                  <a:moveTo>
                    <a:pt x="13192" y="760"/>
                  </a:moveTo>
                  <a:cubicBezTo>
                    <a:pt x="11908" y="3270"/>
                    <a:pt x="10683" y="5925"/>
                    <a:pt x="9515" y="8727"/>
                  </a:cubicBezTo>
                  <a:cubicBezTo>
                    <a:pt x="6334" y="8610"/>
                    <a:pt x="3182" y="8640"/>
                    <a:pt x="88" y="8698"/>
                  </a:cubicBezTo>
                  <a:cubicBezTo>
                    <a:pt x="88" y="8464"/>
                    <a:pt x="59" y="8231"/>
                    <a:pt x="1" y="7998"/>
                  </a:cubicBezTo>
                  <a:cubicBezTo>
                    <a:pt x="3912" y="5283"/>
                    <a:pt x="7881" y="2686"/>
                    <a:pt x="11762" y="1"/>
                  </a:cubicBezTo>
                  <a:cubicBezTo>
                    <a:pt x="12171" y="293"/>
                    <a:pt x="12755" y="468"/>
                    <a:pt x="1319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3156230" y="2959734"/>
              <a:ext cx="161189" cy="207219"/>
            </a:xfrm>
            <a:custGeom>
              <a:avLst/>
              <a:gdLst/>
              <a:ahLst/>
              <a:cxnLst/>
              <a:rect l="l" t="t" r="r" b="b"/>
              <a:pathLst>
                <a:path w="2861" h="3678" extrusionOk="0">
                  <a:moveTo>
                    <a:pt x="1518" y="0"/>
                  </a:moveTo>
                  <a:cubicBezTo>
                    <a:pt x="1926" y="263"/>
                    <a:pt x="2393" y="467"/>
                    <a:pt x="2860" y="671"/>
                  </a:cubicBezTo>
                  <a:cubicBezTo>
                    <a:pt x="2101" y="1547"/>
                    <a:pt x="1459" y="2568"/>
                    <a:pt x="817" y="3677"/>
                  </a:cubicBezTo>
                  <a:cubicBezTo>
                    <a:pt x="525" y="3531"/>
                    <a:pt x="321" y="3327"/>
                    <a:pt x="0" y="3181"/>
                  </a:cubicBezTo>
                  <a:cubicBezTo>
                    <a:pt x="58" y="3035"/>
                    <a:pt x="175" y="2948"/>
                    <a:pt x="204" y="2714"/>
                  </a:cubicBezTo>
                  <a:cubicBezTo>
                    <a:pt x="1313" y="3094"/>
                    <a:pt x="1839" y="1839"/>
                    <a:pt x="2014" y="846"/>
                  </a:cubicBezTo>
                  <a:cubicBezTo>
                    <a:pt x="1401" y="613"/>
                    <a:pt x="1313" y="1430"/>
                    <a:pt x="992" y="1751"/>
                  </a:cubicBezTo>
                  <a:cubicBezTo>
                    <a:pt x="642" y="1343"/>
                    <a:pt x="1372" y="525"/>
                    <a:pt x="15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990142" y="3035342"/>
              <a:ext cx="126652" cy="113525"/>
            </a:xfrm>
            <a:custGeom>
              <a:avLst/>
              <a:gdLst/>
              <a:ahLst/>
              <a:cxnLst/>
              <a:rect l="l" t="t" r="r" b="b"/>
              <a:pathLst>
                <a:path w="2248" h="2015" extrusionOk="0">
                  <a:moveTo>
                    <a:pt x="2248" y="876"/>
                  </a:moveTo>
                  <a:cubicBezTo>
                    <a:pt x="1751" y="1022"/>
                    <a:pt x="1314" y="1285"/>
                    <a:pt x="1139" y="2014"/>
                  </a:cubicBezTo>
                  <a:cubicBezTo>
                    <a:pt x="701" y="1810"/>
                    <a:pt x="205" y="1927"/>
                    <a:pt x="0" y="1752"/>
                  </a:cubicBezTo>
                  <a:cubicBezTo>
                    <a:pt x="351" y="701"/>
                    <a:pt x="1255" y="1"/>
                    <a:pt x="2248" y="8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988508" y="3117541"/>
              <a:ext cx="215444" cy="177640"/>
            </a:xfrm>
            <a:custGeom>
              <a:avLst/>
              <a:gdLst/>
              <a:ahLst/>
              <a:cxnLst/>
              <a:rect l="l" t="t" r="r" b="b"/>
              <a:pathLst>
                <a:path w="3824" h="3153" extrusionOk="0">
                  <a:moveTo>
                    <a:pt x="2247" y="1"/>
                  </a:moveTo>
                  <a:cubicBezTo>
                    <a:pt x="2014" y="964"/>
                    <a:pt x="3211" y="1197"/>
                    <a:pt x="3473" y="1927"/>
                  </a:cubicBezTo>
                  <a:cubicBezTo>
                    <a:pt x="3590" y="1869"/>
                    <a:pt x="3736" y="1927"/>
                    <a:pt x="3823" y="1781"/>
                  </a:cubicBezTo>
                  <a:cubicBezTo>
                    <a:pt x="3823" y="3153"/>
                    <a:pt x="1985" y="2511"/>
                    <a:pt x="1576" y="3065"/>
                  </a:cubicBezTo>
                  <a:cubicBezTo>
                    <a:pt x="496" y="2686"/>
                    <a:pt x="59" y="1956"/>
                    <a:pt x="0" y="1051"/>
                  </a:cubicBezTo>
                  <a:cubicBezTo>
                    <a:pt x="380" y="1197"/>
                    <a:pt x="642" y="1139"/>
                    <a:pt x="963" y="1197"/>
                  </a:cubicBezTo>
                  <a:cubicBezTo>
                    <a:pt x="1051" y="1869"/>
                    <a:pt x="2218" y="2744"/>
                    <a:pt x="2773" y="1927"/>
                  </a:cubicBezTo>
                  <a:cubicBezTo>
                    <a:pt x="2627" y="1577"/>
                    <a:pt x="1664" y="1723"/>
                    <a:pt x="1635" y="1168"/>
                  </a:cubicBezTo>
                  <a:cubicBezTo>
                    <a:pt x="1810" y="847"/>
                    <a:pt x="1751" y="147"/>
                    <a:pt x="2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6"/>
          <p:cNvGrpSpPr/>
          <p:nvPr/>
        </p:nvGrpSpPr>
        <p:grpSpPr>
          <a:xfrm rot="2543530" flipH="1">
            <a:off x="-910157" y="-582859"/>
            <a:ext cx="2850620" cy="2588167"/>
            <a:chOff x="4601275" y="2488300"/>
            <a:chExt cx="736950" cy="669100"/>
          </a:xfrm>
        </p:grpSpPr>
        <p:sp>
          <p:nvSpPr>
            <p:cNvPr id="239" name="Google Shape;239;p26"/>
            <p:cNvSpPr/>
            <p:nvPr/>
          </p:nvSpPr>
          <p:spPr>
            <a:xfrm>
              <a:off x="4885825" y="2488300"/>
              <a:ext cx="48900" cy="51825"/>
            </a:xfrm>
            <a:custGeom>
              <a:avLst/>
              <a:gdLst/>
              <a:ahLst/>
              <a:cxnLst/>
              <a:rect l="l" t="t" r="r" b="b"/>
              <a:pathLst>
                <a:path w="1956" h="2073" extrusionOk="0">
                  <a:moveTo>
                    <a:pt x="1898" y="1138"/>
                  </a:moveTo>
                  <a:cubicBezTo>
                    <a:pt x="1956" y="1897"/>
                    <a:pt x="1110" y="2072"/>
                    <a:pt x="613" y="1693"/>
                  </a:cubicBezTo>
                  <a:cubicBezTo>
                    <a:pt x="1" y="526"/>
                    <a:pt x="1752" y="0"/>
                    <a:pt x="1898" y="1138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5014975" y="2502875"/>
              <a:ext cx="31400" cy="37250"/>
            </a:xfrm>
            <a:custGeom>
              <a:avLst/>
              <a:gdLst/>
              <a:ahLst/>
              <a:cxnLst/>
              <a:rect l="l" t="t" r="r" b="b"/>
              <a:pathLst>
                <a:path w="1256" h="1490" extrusionOk="0">
                  <a:moveTo>
                    <a:pt x="1109" y="322"/>
                  </a:moveTo>
                  <a:cubicBezTo>
                    <a:pt x="1255" y="760"/>
                    <a:pt x="1168" y="1431"/>
                    <a:pt x="730" y="1489"/>
                  </a:cubicBezTo>
                  <a:cubicBezTo>
                    <a:pt x="263" y="1460"/>
                    <a:pt x="29" y="1168"/>
                    <a:pt x="0" y="672"/>
                  </a:cubicBezTo>
                  <a:cubicBezTo>
                    <a:pt x="29" y="89"/>
                    <a:pt x="701" y="1"/>
                    <a:pt x="1109" y="322"/>
                  </a:cubicBezTo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4697575" y="2545925"/>
              <a:ext cx="597600" cy="566225"/>
            </a:xfrm>
            <a:custGeom>
              <a:avLst/>
              <a:gdLst/>
              <a:ahLst/>
              <a:cxnLst/>
              <a:rect l="l" t="t" r="r" b="b"/>
              <a:pathLst>
                <a:path w="23904" h="22649" extrusionOk="0">
                  <a:moveTo>
                    <a:pt x="10683" y="1869"/>
                  </a:moveTo>
                  <a:cubicBezTo>
                    <a:pt x="11704" y="1810"/>
                    <a:pt x="11704" y="672"/>
                    <a:pt x="12842" y="701"/>
                  </a:cubicBezTo>
                  <a:cubicBezTo>
                    <a:pt x="13076" y="1081"/>
                    <a:pt x="13368" y="1402"/>
                    <a:pt x="13426" y="1956"/>
                  </a:cubicBezTo>
                  <a:cubicBezTo>
                    <a:pt x="15936" y="2073"/>
                    <a:pt x="17483" y="3153"/>
                    <a:pt x="18796" y="4495"/>
                  </a:cubicBezTo>
                  <a:cubicBezTo>
                    <a:pt x="20080" y="4816"/>
                    <a:pt x="20693" y="3912"/>
                    <a:pt x="22065" y="4116"/>
                  </a:cubicBezTo>
                  <a:cubicBezTo>
                    <a:pt x="22240" y="4379"/>
                    <a:pt x="22415" y="4525"/>
                    <a:pt x="22444" y="4787"/>
                  </a:cubicBezTo>
                  <a:cubicBezTo>
                    <a:pt x="22503" y="5780"/>
                    <a:pt x="21102" y="5663"/>
                    <a:pt x="20781" y="6363"/>
                  </a:cubicBezTo>
                  <a:cubicBezTo>
                    <a:pt x="20693" y="7180"/>
                    <a:pt x="21627" y="6947"/>
                    <a:pt x="22211" y="7093"/>
                  </a:cubicBezTo>
                  <a:cubicBezTo>
                    <a:pt x="22765" y="7735"/>
                    <a:pt x="22094" y="8348"/>
                    <a:pt x="21627" y="8611"/>
                  </a:cubicBezTo>
                  <a:cubicBezTo>
                    <a:pt x="21510" y="9661"/>
                    <a:pt x="22181" y="9895"/>
                    <a:pt x="22590" y="10362"/>
                  </a:cubicBezTo>
                  <a:cubicBezTo>
                    <a:pt x="23349" y="10303"/>
                    <a:pt x="23728" y="10683"/>
                    <a:pt x="23903" y="11237"/>
                  </a:cubicBezTo>
                  <a:cubicBezTo>
                    <a:pt x="23699" y="12200"/>
                    <a:pt x="22415" y="12113"/>
                    <a:pt x="21569" y="12405"/>
                  </a:cubicBezTo>
                  <a:cubicBezTo>
                    <a:pt x="21072" y="14535"/>
                    <a:pt x="19730" y="15790"/>
                    <a:pt x="18650" y="17337"/>
                  </a:cubicBezTo>
                  <a:cubicBezTo>
                    <a:pt x="18621" y="18650"/>
                    <a:pt x="18942" y="19905"/>
                    <a:pt x="17920" y="20255"/>
                  </a:cubicBezTo>
                  <a:cubicBezTo>
                    <a:pt x="16928" y="20372"/>
                    <a:pt x="16753" y="19701"/>
                    <a:pt x="16111" y="19438"/>
                  </a:cubicBezTo>
                  <a:cubicBezTo>
                    <a:pt x="15994" y="20372"/>
                    <a:pt x="16082" y="21890"/>
                    <a:pt x="15177" y="22269"/>
                  </a:cubicBezTo>
                  <a:cubicBezTo>
                    <a:pt x="13455" y="22649"/>
                    <a:pt x="13368" y="20839"/>
                    <a:pt x="12200" y="20460"/>
                  </a:cubicBezTo>
                  <a:cubicBezTo>
                    <a:pt x="11179" y="20722"/>
                    <a:pt x="10040" y="20693"/>
                    <a:pt x="9282" y="20168"/>
                  </a:cubicBezTo>
                  <a:cubicBezTo>
                    <a:pt x="7647" y="20314"/>
                    <a:pt x="6801" y="19643"/>
                    <a:pt x="5429" y="19526"/>
                  </a:cubicBezTo>
                  <a:cubicBezTo>
                    <a:pt x="4962" y="19526"/>
                    <a:pt x="5108" y="20168"/>
                    <a:pt x="4583" y="20110"/>
                  </a:cubicBezTo>
                  <a:cubicBezTo>
                    <a:pt x="3853" y="19730"/>
                    <a:pt x="4291" y="18767"/>
                    <a:pt x="4437" y="18067"/>
                  </a:cubicBezTo>
                  <a:cubicBezTo>
                    <a:pt x="4291" y="17483"/>
                    <a:pt x="3970" y="17045"/>
                    <a:pt x="3707" y="16607"/>
                  </a:cubicBezTo>
                  <a:cubicBezTo>
                    <a:pt x="3269" y="16724"/>
                    <a:pt x="2832" y="16695"/>
                    <a:pt x="2540" y="16461"/>
                  </a:cubicBezTo>
                  <a:cubicBezTo>
                    <a:pt x="2336" y="15994"/>
                    <a:pt x="2598" y="15498"/>
                    <a:pt x="2540" y="14944"/>
                  </a:cubicBezTo>
                  <a:cubicBezTo>
                    <a:pt x="2015" y="14506"/>
                    <a:pt x="1081" y="14535"/>
                    <a:pt x="730" y="13922"/>
                  </a:cubicBezTo>
                  <a:lnTo>
                    <a:pt x="730" y="13426"/>
                  </a:lnTo>
                  <a:cubicBezTo>
                    <a:pt x="1081" y="12901"/>
                    <a:pt x="2481" y="11879"/>
                    <a:pt x="1460" y="10887"/>
                  </a:cubicBezTo>
                  <a:cubicBezTo>
                    <a:pt x="1051" y="10799"/>
                    <a:pt x="117" y="11033"/>
                    <a:pt x="1" y="10508"/>
                  </a:cubicBezTo>
                  <a:cubicBezTo>
                    <a:pt x="147" y="9369"/>
                    <a:pt x="1168" y="9107"/>
                    <a:pt x="1810" y="8465"/>
                  </a:cubicBezTo>
                  <a:cubicBezTo>
                    <a:pt x="2598" y="7122"/>
                    <a:pt x="3094" y="5517"/>
                    <a:pt x="3853" y="4116"/>
                  </a:cubicBezTo>
                  <a:cubicBezTo>
                    <a:pt x="3591" y="3182"/>
                    <a:pt x="2481" y="2190"/>
                    <a:pt x="3036" y="1139"/>
                  </a:cubicBezTo>
                  <a:cubicBezTo>
                    <a:pt x="4174" y="1198"/>
                    <a:pt x="4291" y="2248"/>
                    <a:pt x="4787" y="2949"/>
                  </a:cubicBezTo>
                  <a:cubicBezTo>
                    <a:pt x="5663" y="2452"/>
                    <a:pt x="6655" y="2073"/>
                    <a:pt x="7910" y="1956"/>
                  </a:cubicBezTo>
                  <a:cubicBezTo>
                    <a:pt x="8435" y="1373"/>
                    <a:pt x="8435" y="1"/>
                    <a:pt x="9661" y="351"/>
                  </a:cubicBezTo>
                  <a:cubicBezTo>
                    <a:pt x="10099" y="760"/>
                    <a:pt x="10216" y="1489"/>
                    <a:pt x="10683" y="1869"/>
                  </a:cubicBezTo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280550" y="2609425"/>
              <a:ext cx="57675" cy="61300"/>
            </a:xfrm>
            <a:custGeom>
              <a:avLst/>
              <a:gdLst/>
              <a:ahLst/>
              <a:cxnLst/>
              <a:rect l="l" t="t" r="r" b="b"/>
              <a:pathLst>
                <a:path w="2307" h="2452" extrusionOk="0">
                  <a:moveTo>
                    <a:pt x="730" y="2452"/>
                  </a:moveTo>
                  <a:cubicBezTo>
                    <a:pt x="322" y="2364"/>
                    <a:pt x="30" y="2189"/>
                    <a:pt x="1" y="1722"/>
                  </a:cubicBezTo>
                  <a:cubicBezTo>
                    <a:pt x="322" y="0"/>
                    <a:pt x="2306" y="2043"/>
                    <a:pt x="730" y="2452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4601275" y="2785250"/>
              <a:ext cx="70075" cy="42350"/>
            </a:xfrm>
            <a:custGeom>
              <a:avLst/>
              <a:gdLst/>
              <a:ahLst/>
              <a:cxnLst/>
              <a:rect l="l" t="t" r="r" b="b"/>
              <a:pathLst>
                <a:path w="2803" h="1694" extrusionOk="0">
                  <a:moveTo>
                    <a:pt x="2744" y="351"/>
                  </a:moveTo>
                  <a:cubicBezTo>
                    <a:pt x="2802" y="1635"/>
                    <a:pt x="847" y="1693"/>
                    <a:pt x="0" y="1226"/>
                  </a:cubicBezTo>
                  <a:cubicBezTo>
                    <a:pt x="205" y="322"/>
                    <a:pt x="1751" y="1"/>
                    <a:pt x="2744" y="351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4608575" y="2886675"/>
              <a:ext cx="78825" cy="46725"/>
            </a:xfrm>
            <a:custGeom>
              <a:avLst/>
              <a:gdLst/>
              <a:ahLst/>
              <a:cxnLst/>
              <a:rect l="l" t="t" r="r" b="b"/>
              <a:pathLst>
                <a:path w="3153" h="1869" extrusionOk="0">
                  <a:moveTo>
                    <a:pt x="3035" y="0"/>
                  </a:moveTo>
                  <a:cubicBezTo>
                    <a:pt x="3152" y="1197"/>
                    <a:pt x="1109" y="1868"/>
                    <a:pt x="0" y="1372"/>
                  </a:cubicBezTo>
                  <a:lnTo>
                    <a:pt x="0" y="1022"/>
                  </a:lnTo>
                  <a:cubicBezTo>
                    <a:pt x="671" y="380"/>
                    <a:pt x="2014" y="59"/>
                    <a:pt x="3035" y="0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5120025" y="3008525"/>
              <a:ext cx="73000" cy="75900"/>
            </a:xfrm>
            <a:custGeom>
              <a:avLst/>
              <a:gdLst/>
              <a:ahLst/>
              <a:cxnLst/>
              <a:rect l="l" t="t" r="r" b="b"/>
              <a:pathLst>
                <a:path w="2920" h="3036" extrusionOk="0">
                  <a:moveTo>
                    <a:pt x="2336" y="3036"/>
                  </a:moveTo>
                  <a:cubicBezTo>
                    <a:pt x="1" y="2948"/>
                    <a:pt x="2832" y="0"/>
                    <a:pt x="2919" y="2539"/>
                  </a:cubicBezTo>
                  <a:cubicBezTo>
                    <a:pt x="2744" y="2744"/>
                    <a:pt x="2628" y="2948"/>
                    <a:pt x="2336" y="3036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4755950" y="3045000"/>
              <a:ext cx="58400" cy="55475"/>
            </a:xfrm>
            <a:custGeom>
              <a:avLst/>
              <a:gdLst/>
              <a:ahLst/>
              <a:cxnLst/>
              <a:rect l="l" t="t" r="r" b="b"/>
              <a:pathLst>
                <a:path w="2336" h="2219" extrusionOk="0">
                  <a:moveTo>
                    <a:pt x="1810" y="643"/>
                  </a:moveTo>
                  <a:cubicBezTo>
                    <a:pt x="2335" y="1110"/>
                    <a:pt x="2014" y="2073"/>
                    <a:pt x="1372" y="2160"/>
                  </a:cubicBezTo>
                  <a:cubicBezTo>
                    <a:pt x="1" y="2219"/>
                    <a:pt x="438" y="1"/>
                    <a:pt x="1810" y="643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5057300" y="3086600"/>
              <a:ext cx="73700" cy="70800"/>
            </a:xfrm>
            <a:custGeom>
              <a:avLst/>
              <a:gdLst/>
              <a:ahLst/>
              <a:cxnLst/>
              <a:rect l="l" t="t" r="r" b="b"/>
              <a:pathLst>
                <a:path w="2948" h="2832" extrusionOk="0">
                  <a:moveTo>
                    <a:pt x="0" y="2043"/>
                  </a:moveTo>
                  <a:cubicBezTo>
                    <a:pt x="204" y="0"/>
                    <a:pt x="2948" y="2131"/>
                    <a:pt x="934" y="2831"/>
                  </a:cubicBezTo>
                  <a:cubicBezTo>
                    <a:pt x="379" y="2802"/>
                    <a:pt x="117" y="2481"/>
                    <a:pt x="0" y="2043"/>
                  </a:cubicBezTo>
                  <a:close/>
                </a:path>
              </a:pathLst>
            </a:custGeom>
            <a:solidFill>
              <a:srgbClr val="463313">
                <a:alpha val="2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4550" y="1265200"/>
            <a:ext cx="77136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" name="Google Shape;23;p5"/>
          <p:cNvGrpSpPr/>
          <p:nvPr/>
        </p:nvGrpSpPr>
        <p:grpSpPr>
          <a:xfrm>
            <a:off x="1352829" y="4026119"/>
            <a:ext cx="6438357" cy="2784147"/>
            <a:chOff x="1352829" y="4026119"/>
            <a:chExt cx="6438357" cy="2784147"/>
          </a:xfrm>
        </p:grpSpPr>
        <p:grpSp>
          <p:nvGrpSpPr>
            <p:cNvPr id="24" name="Google Shape;24;p5"/>
            <p:cNvGrpSpPr/>
            <p:nvPr/>
          </p:nvGrpSpPr>
          <p:grpSpPr>
            <a:xfrm rot="3400356" flipH="1">
              <a:off x="5376569" y="4532468"/>
              <a:ext cx="2159152" cy="1775840"/>
              <a:chOff x="1005472" y="1808720"/>
              <a:chExt cx="2621049" cy="2155737"/>
            </a:xfrm>
          </p:grpSpPr>
          <p:sp>
            <p:nvSpPr>
              <p:cNvPr id="25" name="Google Shape;25;p5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5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5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5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5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5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5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5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5"/>
            <p:cNvGrpSpPr/>
            <p:nvPr/>
          </p:nvGrpSpPr>
          <p:grpSpPr>
            <a:xfrm rot="-1843654">
              <a:off x="3653846" y="4453065"/>
              <a:ext cx="2159087" cy="1775787"/>
              <a:chOff x="1005472" y="1808720"/>
              <a:chExt cx="2621049" cy="2155737"/>
            </a:xfrm>
          </p:grpSpPr>
          <p:sp>
            <p:nvSpPr>
              <p:cNvPr id="35" name="Google Shape;35;p5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5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5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5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5"/>
            <p:cNvGrpSpPr/>
            <p:nvPr/>
          </p:nvGrpSpPr>
          <p:grpSpPr>
            <a:xfrm rot="1165222" flipH="1">
              <a:off x="1586635" y="4376746"/>
              <a:ext cx="2159138" cy="1775829"/>
              <a:chOff x="1005472" y="1808720"/>
              <a:chExt cx="2621049" cy="2155737"/>
            </a:xfrm>
          </p:grpSpPr>
          <p:sp>
            <p:nvSpPr>
              <p:cNvPr id="45" name="Google Shape;45;p5"/>
              <p:cNvSpPr/>
              <p:nvPr/>
            </p:nvSpPr>
            <p:spPr>
              <a:xfrm>
                <a:off x="1005472" y="1808720"/>
                <a:ext cx="2621049" cy="2155737"/>
              </a:xfrm>
              <a:custGeom>
                <a:avLst/>
                <a:gdLst/>
                <a:ahLst/>
                <a:cxnLst/>
                <a:rect l="l" t="t" r="r" b="b"/>
                <a:pathLst>
                  <a:path w="46522" h="38263" extrusionOk="0">
                    <a:moveTo>
                      <a:pt x="34323" y="13863"/>
                    </a:moveTo>
                    <a:cubicBezTo>
                      <a:pt x="34235" y="9690"/>
                      <a:pt x="33359" y="5925"/>
                      <a:pt x="32922" y="1927"/>
                    </a:cubicBezTo>
                    <a:cubicBezTo>
                      <a:pt x="32630" y="1576"/>
                      <a:pt x="32630" y="1109"/>
                      <a:pt x="32105" y="905"/>
                    </a:cubicBezTo>
                    <a:cubicBezTo>
                      <a:pt x="29449" y="496"/>
                      <a:pt x="26764" y="496"/>
                      <a:pt x="24020" y="467"/>
                    </a:cubicBezTo>
                    <a:cubicBezTo>
                      <a:pt x="19964" y="380"/>
                      <a:pt x="15673" y="0"/>
                      <a:pt x="11733" y="59"/>
                    </a:cubicBezTo>
                    <a:cubicBezTo>
                      <a:pt x="8202" y="117"/>
                      <a:pt x="4583" y="146"/>
                      <a:pt x="1197" y="380"/>
                    </a:cubicBezTo>
                    <a:cubicBezTo>
                      <a:pt x="1" y="1080"/>
                      <a:pt x="351" y="2510"/>
                      <a:pt x="468" y="3882"/>
                    </a:cubicBezTo>
                    <a:cubicBezTo>
                      <a:pt x="555" y="4787"/>
                      <a:pt x="730" y="5604"/>
                      <a:pt x="847" y="6275"/>
                    </a:cubicBezTo>
                    <a:cubicBezTo>
                      <a:pt x="1635" y="11178"/>
                      <a:pt x="1956" y="16548"/>
                      <a:pt x="2949" y="20809"/>
                    </a:cubicBezTo>
                    <a:cubicBezTo>
                      <a:pt x="6246" y="21247"/>
                      <a:pt x="9428" y="20809"/>
                      <a:pt x="12463" y="21101"/>
                    </a:cubicBezTo>
                    <a:cubicBezTo>
                      <a:pt x="12171" y="21773"/>
                      <a:pt x="11762" y="22765"/>
                      <a:pt x="11675" y="23524"/>
                    </a:cubicBezTo>
                    <a:cubicBezTo>
                      <a:pt x="13222" y="25070"/>
                      <a:pt x="15498" y="26034"/>
                      <a:pt x="17600" y="27230"/>
                    </a:cubicBezTo>
                    <a:cubicBezTo>
                      <a:pt x="19730" y="28427"/>
                      <a:pt x="21890" y="29623"/>
                      <a:pt x="24020" y="30703"/>
                    </a:cubicBezTo>
                    <a:cubicBezTo>
                      <a:pt x="28369" y="33009"/>
                      <a:pt x="32601" y="35373"/>
                      <a:pt x="37095" y="37591"/>
                    </a:cubicBezTo>
                    <a:cubicBezTo>
                      <a:pt x="37533" y="37678"/>
                      <a:pt x="37387" y="38087"/>
                      <a:pt x="37708" y="38262"/>
                    </a:cubicBezTo>
                    <a:cubicBezTo>
                      <a:pt x="38292" y="37970"/>
                      <a:pt x="38584" y="37095"/>
                      <a:pt x="38934" y="36336"/>
                    </a:cubicBezTo>
                    <a:cubicBezTo>
                      <a:pt x="40539" y="34293"/>
                      <a:pt x="41531" y="31053"/>
                      <a:pt x="42961" y="28631"/>
                    </a:cubicBezTo>
                    <a:cubicBezTo>
                      <a:pt x="44100" y="25917"/>
                      <a:pt x="45880" y="23261"/>
                      <a:pt x="46522" y="20313"/>
                    </a:cubicBezTo>
                    <a:cubicBezTo>
                      <a:pt x="42757" y="18008"/>
                      <a:pt x="38409" y="15994"/>
                      <a:pt x="34323" y="1386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1086038" y="1859707"/>
                <a:ext cx="1706877" cy="598556"/>
              </a:xfrm>
              <a:custGeom>
                <a:avLst/>
                <a:gdLst/>
                <a:ahLst/>
                <a:cxnLst/>
                <a:rect l="l" t="t" r="r" b="b"/>
                <a:pathLst>
                  <a:path w="30296" h="10624" extrusionOk="0">
                    <a:moveTo>
                      <a:pt x="23670" y="5545"/>
                    </a:moveTo>
                    <a:cubicBezTo>
                      <a:pt x="25013" y="4991"/>
                      <a:pt x="26297" y="4261"/>
                      <a:pt x="27231" y="2919"/>
                    </a:cubicBezTo>
                    <a:cubicBezTo>
                      <a:pt x="27231" y="2860"/>
                      <a:pt x="27201" y="2831"/>
                      <a:pt x="27114" y="2831"/>
                    </a:cubicBezTo>
                    <a:cubicBezTo>
                      <a:pt x="25947" y="3707"/>
                      <a:pt x="24750" y="4465"/>
                      <a:pt x="23670" y="5545"/>
                    </a:cubicBezTo>
                    <a:close/>
                    <a:moveTo>
                      <a:pt x="30003" y="1372"/>
                    </a:moveTo>
                    <a:cubicBezTo>
                      <a:pt x="30295" y="1693"/>
                      <a:pt x="29507" y="1839"/>
                      <a:pt x="29332" y="2072"/>
                    </a:cubicBezTo>
                    <a:cubicBezTo>
                      <a:pt x="29040" y="2306"/>
                      <a:pt x="28748" y="2510"/>
                      <a:pt x="28456" y="2714"/>
                    </a:cubicBezTo>
                    <a:cubicBezTo>
                      <a:pt x="27873" y="3181"/>
                      <a:pt x="27289" y="3561"/>
                      <a:pt x="26676" y="3969"/>
                    </a:cubicBezTo>
                    <a:cubicBezTo>
                      <a:pt x="25480" y="4845"/>
                      <a:pt x="24341" y="5779"/>
                      <a:pt x="23116" y="6567"/>
                    </a:cubicBezTo>
                    <a:cubicBezTo>
                      <a:pt x="22853" y="6917"/>
                      <a:pt x="22590" y="7267"/>
                      <a:pt x="22240" y="7442"/>
                    </a:cubicBezTo>
                    <a:cubicBezTo>
                      <a:pt x="21073" y="6888"/>
                      <a:pt x="19964" y="6333"/>
                      <a:pt x="18679" y="5866"/>
                    </a:cubicBezTo>
                    <a:cubicBezTo>
                      <a:pt x="16987" y="6275"/>
                      <a:pt x="16491" y="8960"/>
                      <a:pt x="15440" y="10624"/>
                    </a:cubicBezTo>
                    <a:cubicBezTo>
                      <a:pt x="10508" y="7326"/>
                      <a:pt x="5429" y="4086"/>
                      <a:pt x="118" y="1255"/>
                    </a:cubicBezTo>
                    <a:cubicBezTo>
                      <a:pt x="30" y="992"/>
                      <a:pt x="1" y="701"/>
                      <a:pt x="176" y="292"/>
                    </a:cubicBezTo>
                    <a:cubicBezTo>
                      <a:pt x="8698" y="0"/>
                      <a:pt x="17804" y="876"/>
                      <a:pt x="26355" y="671"/>
                    </a:cubicBezTo>
                    <a:cubicBezTo>
                      <a:pt x="27377" y="1372"/>
                      <a:pt x="28690" y="1197"/>
                      <a:pt x="29741" y="1284"/>
                    </a:cubicBezTo>
                    <a:cubicBezTo>
                      <a:pt x="29857" y="1343"/>
                      <a:pt x="29945" y="1226"/>
                      <a:pt x="29945" y="1343"/>
                    </a:cubicBezTo>
                    <a:cubicBezTo>
                      <a:pt x="29974" y="1372"/>
                      <a:pt x="30003" y="1372"/>
                      <a:pt x="30003" y="137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>
                <a:off x="2383422" y="1969850"/>
                <a:ext cx="490045" cy="585429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10391" extrusionOk="0">
                    <a:moveTo>
                      <a:pt x="7092" y="2948"/>
                    </a:moveTo>
                    <a:cubicBezTo>
                      <a:pt x="7384" y="4874"/>
                      <a:pt x="7034" y="7093"/>
                      <a:pt x="7734" y="8814"/>
                    </a:cubicBezTo>
                    <a:cubicBezTo>
                      <a:pt x="7909" y="6655"/>
                      <a:pt x="7617" y="4729"/>
                      <a:pt x="7355" y="2802"/>
                    </a:cubicBezTo>
                    <a:cubicBezTo>
                      <a:pt x="7296" y="2802"/>
                      <a:pt x="7209" y="2773"/>
                      <a:pt x="7150" y="2744"/>
                    </a:cubicBezTo>
                    <a:cubicBezTo>
                      <a:pt x="7121" y="2831"/>
                      <a:pt x="7121" y="2890"/>
                      <a:pt x="7092" y="2948"/>
                    </a:cubicBezTo>
                    <a:close/>
                    <a:moveTo>
                      <a:pt x="8697" y="10390"/>
                    </a:moveTo>
                    <a:cubicBezTo>
                      <a:pt x="5925" y="8931"/>
                      <a:pt x="3035" y="7559"/>
                      <a:pt x="321" y="6071"/>
                    </a:cubicBezTo>
                    <a:cubicBezTo>
                      <a:pt x="0" y="5954"/>
                      <a:pt x="525" y="5808"/>
                      <a:pt x="642" y="5779"/>
                    </a:cubicBezTo>
                    <a:cubicBezTo>
                      <a:pt x="1051" y="5341"/>
                      <a:pt x="1576" y="5050"/>
                      <a:pt x="2043" y="4699"/>
                    </a:cubicBezTo>
                    <a:cubicBezTo>
                      <a:pt x="2627" y="4174"/>
                      <a:pt x="3210" y="3619"/>
                      <a:pt x="3882" y="3240"/>
                    </a:cubicBezTo>
                    <a:cubicBezTo>
                      <a:pt x="5049" y="2160"/>
                      <a:pt x="6304" y="1197"/>
                      <a:pt x="7501" y="205"/>
                    </a:cubicBezTo>
                    <a:cubicBezTo>
                      <a:pt x="7559" y="146"/>
                      <a:pt x="7617" y="117"/>
                      <a:pt x="7647" y="1"/>
                    </a:cubicBezTo>
                    <a:cubicBezTo>
                      <a:pt x="7705" y="30"/>
                      <a:pt x="7792" y="59"/>
                      <a:pt x="7851" y="88"/>
                    </a:cubicBezTo>
                    <a:cubicBezTo>
                      <a:pt x="8084" y="3532"/>
                      <a:pt x="8318" y="7005"/>
                      <a:pt x="8697" y="10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5"/>
              <p:cNvSpPr/>
              <p:nvPr/>
            </p:nvSpPr>
            <p:spPr>
              <a:xfrm>
                <a:off x="1715800" y="2257576"/>
                <a:ext cx="1866319" cy="1646029"/>
              </a:xfrm>
              <a:custGeom>
                <a:avLst/>
                <a:gdLst/>
                <a:ahLst/>
                <a:cxnLst/>
                <a:rect l="l" t="t" r="r" b="b"/>
                <a:pathLst>
                  <a:path w="33126" h="29216" extrusionOk="0">
                    <a:moveTo>
                      <a:pt x="22678" y="25392"/>
                    </a:moveTo>
                    <a:cubicBezTo>
                      <a:pt x="20635" y="24166"/>
                      <a:pt x="18183" y="22649"/>
                      <a:pt x="15586" y="22094"/>
                    </a:cubicBezTo>
                    <a:cubicBezTo>
                      <a:pt x="15615" y="22619"/>
                      <a:pt x="16111" y="22941"/>
                      <a:pt x="16403" y="23349"/>
                    </a:cubicBezTo>
                    <a:cubicBezTo>
                      <a:pt x="17599" y="23933"/>
                      <a:pt x="18854" y="24546"/>
                      <a:pt x="20080" y="25188"/>
                    </a:cubicBezTo>
                    <a:cubicBezTo>
                      <a:pt x="21248" y="25771"/>
                      <a:pt x="22532" y="26735"/>
                      <a:pt x="23816" y="26676"/>
                    </a:cubicBezTo>
                    <a:cubicBezTo>
                      <a:pt x="24079" y="25917"/>
                      <a:pt x="23232" y="25742"/>
                      <a:pt x="22678" y="25392"/>
                    </a:cubicBezTo>
                    <a:close/>
                    <a:moveTo>
                      <a:pt x="24312" y="23933"/>
                    </a:moveTo>
                    <a:cubicBezTo>
                      <a:pt x="22561" y="23086"/>
                      <a:pt x="20401" y="21802"/>
                      <a:pt x="18417" y="21073"/>
                    </a:cubicBezTo>
                    <a:cubicBezTo>
                      <a:pt x="17921" y="20898"/>
                      <a:pt x="17103" y="20547"/>
                      <a:pt x="16666" y="20898"/>
                    </a:cubicBezTo>
                    <a:cubicBezTo>
                      <a:pt x="17921" y="22298"/>
                      <a:pt x="20547" y="23262"/>
                      <a:pt x="22590" y="24225"/>
                    </a:cubicBezTo>
                    <a:cubicBezTo>
                      <a:pt x="23261" y="24546"/>
                      <a:pt x="24079" y="25246"/>
                      <a:pt x="24721" y="24750"/>
                    </a:cubicBezTo>
                    <a:cubicBezTo>
                      <a:pt x="24691" y="24429"/>
                      <a:pt x="24487" y="24166"/>
                      <a:pt x="24312" y="23933"/>
                    </a:cubicBezTo>
                    <a:close/>
                    <a:moveTo>
                      <a:pt x="17891" y="19146"/>
                    </a:moveTo>
                    <a:cubicBezTo>
                      <a:pt x="17716" y="19176"/>
                      <a:pt x="17541" y="19234"/>
                      <a:pt x="17424" y="19380"/>
                    </a:cubicBezTo>
                    <a:cubicBezTo>
                      <a:pt x="17191" y="19263"/>
                      <a:pt x="17016" y="19146"/>
                      <a:pt x="16870" y="19438"/>
                    </a:cubicBezTo>
                    <a:cubicBezTo>
                      <a:pt x="17016" y="19789"/>
                      <a:pt x="17512" y="19934"/>
                      <a:pt x="17687" y="20226"/>
                    </a:cubicBezTo>
                    <a:cubicBezTo>
                      <a:pt x="20139" y="21160"/>
                      <a:pt x="22269" y="22269"/>
                      <a:pt x="24779" y="23174"/>
                    </a:cubicBezTo>
                    <a:cubicBezTo>
                      <a:pt x="24954" y="22941"/>
                      <a:pt x="25363" y="23145"/>
                      <a:pt x="25509" y="22795"/>
                    </a:cubicBezTo>
                    <a:cubicBezTo>
                      <a:pt x="23582" y="21277"/>
                      <a:pt x="20606" y="20051"/>
                      <a:pt x="17891" y="19146"/>
                    </a:cubicBezTo>
                    <a:close/>
                    <a:moveTo>
                      <a:pt x="22970" y="11558"/>
                    </a:moveTo>
                    <a:cubicBezTo>
                      <a:pt x="24020" y="11120"/>
                      <a:pt x="26092" y="11850"/>
                      <a:pt x="25801" y="12988"/>
                    </a:cubicBezTo>
                    <a:cubicBezTo>
                      <a:pt x="24516" y="11617"/>
                      <a:pt x="21744" y="11996"/>
                      <a:pt x="20635" y="10508"/>
                    </a:cubicBezTo>
                    <a:cubicBezTo>
                      <a:pt x="20430" y="12375"/>
                      <a:pt x="24166" y="12171"/>
                      <a:pt x="25100" y="13514"/>
                    </a:cubicBezTo>
                    <a:cubicBezTo>
                      <a:pt x="24516" y="13251"/>
                      <a:pt x="24137" y="13397"/>
                      <a:pt x="23699" y="13368"/>
                    </a:cubicBezTo>
                    <a:cubicBezTo>
                      <a:pt x="23291" y="13251"/>
                      <a:pt x="22911" y="13134"/>
                      <a:pt x="22503" y="12988"/>
                    </a:cubicBezTo>
                    <a:cubicBezTo>
                      <a:pt x="21394" y="12551"/>
                      <a:pt x="20956" y="11412"/>
                      <a:pt x="20080" y="11004"/>
                    </a:cubicBezTo>
                    <a:cubicBezTo>
                      <a:pt x="20022" y="12521"/>
                      <a:pt x="21452" y="13251"/>
                      <a:pt x="22970" y="13922"/>
                    </a:cubicBezTo>
                    <a:cubicBezTo>
                      <a:pt x="22473" y="14156"/>
                      <a:pt x="22152" y="14739"/>
                      <a:pt x="21831" y="15382"/>
                    </a:cubicBezTo>
                    <a:cubicBezTo>
                      <a:pt x="20372" y="14739"/>
                      <a:pt x="20781" y="13105"/>
                      <a:pt x="19234" y="12492"/>
                    </a:cubicBezTo>
                    <a:cubicBezTo>
                      <a:pt x="19205" y="13601"/>
                      <a:pt x="20139" y="14185"/>
                      <a:pt x="20372" y="15148"/>
                    </a:cubicBezTo>
                    <a:cubicBezTo>
                      <a:pt x="20781" y="15469"/>
                      <a:pt x="21014" y="15907"/>
                      <a:pt x="21685" y="16082"/>
                    </a:cubicBezTo>
                    <a:cubicBezTo>
                      <a:pt x="21598" y="17775"/>
                      <a:pt x="23115" y="19643"/>
                      <a:pt x="25246" y="19292"/>
                    </a:cubicBezTo>
                    <a:cubicBezTo>
                      <a:pt x="26180" y="18855"/>
                      <a:pt x="27406" y="17716"/>
                      <a:pt x="27231" y="16170"/>
                    </a:cubicBezTo>
                    <a:cubicBezTo>
                      <a:pt x="27902" y="15177"/>
                      <a:pt x="28719" y="13864"/>
                      <a:pt x="29244" y="12930"/>
                    </a:cubicBezTo>
                    <a:cubicBezTo>
                      <a:pt x="28982" y="12259"/>
                      <a:pt x="27493" y="12113"/>
                      <a:pt x="27026" y="11704"/>
                    </a:cubicBezTo>
                    <a:cubicBezTo>
                      <a:pt x="26822" y="11821"/>
                      <a:pt x="26734" y="12171"/>
                      <a:pt x="26501" y="12200"/>
                    </a:cubicBezTo>
                    <a:cubicBezTo>
                      <a:pt x="26209" y="10829"/>
                      <a:pt x="23991" y="10624"/>
                      <a:pt x="22882" y="10916"/>
                    </a:cubicBezTo>
                    <a:cubicBezTo>
                      <a:pt x="22036" y="10508"/>
                      <a:pt x="21802" y="9807"/>
                      <a:pt x="21160" y="9311"/>
                    </a:cubicBezTo>
                    <a:cubicBezTo>
                      <a:pt x="20985" y="10449"/>
                      <a:pt x="21831" y="11062"/>
                      <a:pt x="22970" y="11558"/>
                    </a:cubicBezTo>
                    <a:close/>
                    <a:moveTo>
                      <a:pt x="14623" y="6626"/>
                    </a:moveTo>
                    <a:cubicBezTo>
                      <a:pt x="12842" y="5780"/>
                      <a:pt x="10858" y="4379"/>
                      <a:pt x="8815" y="3795"/>
                    </a:cubicBezTo>
                    <a:cubicBezTo>
                      <a:pt x="8494" y="3678"/>
                      <a:pt x="7968" y="3532"/>
                      <a:pt x="7618" y="3707"/>
                    </a:cubicBezTo>
                    <a:cubicBezTo>
                      <a:pt x="7501" y="4495"/>
                      <a:pt x="8406" y="4700"/>
                      <a:pt x="8990" y="4962"/>
                    </a:cubicBezTo>
                    <a:cubicBezTo>
                      <a:pt x="10945" y="5896"/>
                      <a:pt x="13017" y="7093"/>
                      <a:pt x="15002" y="7647"/>
                    </a:cubicBezTo>
                    <a:cubicBezTo>
                      <a:pt x="15002" y="7151"/>
                      <a:pt x="14506" y="7064"/>
                      <a:pt x="14623" y="6626"/>
                    </a:cubicBezTo>
                    <a:close/>
                    <a:moveTo>
                      <a:pt x="8406" y="1986"/>
                    </a:moveTo>
                    <a:cubicBezTo>
                      <a:pt x="8144" y="2715"/>
                      <a:pt x="8873" y="3007"/>
                      <a:pt x="9369" y="3270"/>
                    </a:cubicBezTo>
                    <a:cubicBezTo>
                      <a:pt x="11150" y="4233"/>
                      <a:pt x="13222" y="5108"/>
                      <a:pt x="15002" y="5896"/>
                    </a:cubicBezTo>
                    <a:cubicBezTo>
                      <a:pt x="15294" y="5721"/>
                      <a:pt x="15702" y="5809"/>
                      <a:pt x="15848" y="5400"/>
                    </a:cubicBezTo>
                    <a:cubicBezTo>
                      <a:pt x="13689" y="4174"/>
                      <a:pt x="11237" y="2482"/>
                      <a:pt x="8406" y="1986"/>
                    </a:cubicBezTo>
                    <a:close/>
                    <a:moveTo>
                      <a:pt x="33126" y="12726"/>
                    </a:moveTo>
                    <a:cubicBezTo>
                      <a:pt x="30353" y="18008"/>
                      <a:pt x="27464" y="23057"/>
                      <a:pt x="25129" y="29215"/>
                    </a:cubicBezTo>
                    <a:cubicBezTo>
                      <a:pt x="21306" y="26764"/>
                      <a:pt x="16987" y="24429"/>
                      <a:pt x="12667" y="22153"/>
                    </a:cubicBezTo>
                    <a:cubicBezTo>
                      <a:pt x="8348" y="19847"/>
                      <a:pt x="3795" y="17891"/>
                      <a:pt x="1" y="15236"/>
                    </a:cubicBezTo>
                    <a:cubicBezTo>
                      <a:pt x="1781" y="11354"/>
                      <a:pt x="3766" y="7356"/>
                      <a:pt x="5604" y="3357"/>
                    </a:cubicBezTo>
                    <a:cubicBezTo>
                      <a:pt x="6188" y="2131"/>
                      <a:pt x="6626" y="672"/>
                      <a:pt x="7735" y="1"/>
                    </a:cubicBezTo>
                    <a:cubicBezTo>
                      <a:pt x="13076" y="2336"/>
                      <a:pt x="18884" y="6247"/>
                      <a:pt x="24458" y="8290"/>
                    </a:cubicBezTo>
                    <a:cubicBezTo>
                      <a:pt x="27406" y="9720"/>
                      <a:pt x="30091" y="11325"/>
                      <a:pt x="33126" y="1272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5"/>
              <p:cNvSpPr/>
              <p:nvPr/>
            </p:nvSpPr>
            <p:spPr>
              <a:xfrm>
                <a:off x="1099221" y="2014246"/>
                <a:ext cx="697208" cy="823860"/>
              </a:xfrm>
              <a:custGeom>
                <a:avLst/>
                <a:gdLst/>
                <a:ahLst/>
                <a:cxnLst/>
                <a:rect l="l" t="t" r="r" b="b"/>
                <a:pathLst>
                  <a:path w="12375" h="14623" extrusionOk="0">
                    <a:moveTo>
                      <a:pt x="1080" y="3853"/>
                    </a:moveTo>
                    <a:cubicBezTo>
                      <a:pt x="1197" y="6275"/>
                      <a:pt x="1635" y="8756"/>
                      <a:pt x="2014" y="11003"/>
                    </a:cubicBezTo>
                    <a:cubicBezTo>
                      <a:pt x="2131" y="11791"/>
                      <a:pt x="1985" y="12696"/>
                      <a:pt x="2569" y="13309"/>
                    </a:cubicBezTo>
                    <a:cubicBezTo>
                      <a:pt x="2598" y="9836"/>
                      <a:pt x="2073" y="6626"/>
                      <a:pt x="1226" y="3590"/>
                    </a:cubicBezTo>
                    <a:cubicBezTo>
                      <a:pt x="1197" y="3678"/>
                      <a:pt x="1109" y="3707"/>
                      <a:pt x="1080" y="3853"/>
                    </a:cubicBezTo>
                    <a:close/>
                    <a:moveTo>
                      <a:pt x="0" y="1"/>
                    </a:moveTo>
                    <a:cubicBezTo>
                      <a:pt x="4320" y="2073"/>
                      <a:pt x="8347" y="4787"/>
                      <a:pt x="12258" y="7238"/>
                    </a:cubicBezTo>
                    <a:cubicBezTo>
                      <a:pt x="12375" y="7618"/>
                      <a:pt x="11412" y="7793"/>
                      <a:pt x="11120" y="8172"/>
                    </a:cubicBezTo>
                    <a:cubicBezTo>
                      <a:pt x="10595" y="8347"/>
                      <a:pt x="10186" y="8727"/>
                      <a:pt x="9661" y="8931"/>
                    </a:cubicBezTo>
                    <a:cubicBezTo>
                      <a:pt x="8785" y="9573"/>
                      <a:pt x="7851" y="10128"/>
                      <a:pt x="6917" y="10653"/>
                    </a:cubicBezTo>
                    <a:cubicBezTo>
                      <a:pt x="5079" y="11850"/>
                      <a:pt x="3240" y="12988"/>
                      <a:pt x="1635" y="14622"/>
                    </a:cubicBezTo>
                    <a:cubicBezTo>
                      <a:pt x="1197" y="9690"/>
                      <a:pt x="467" y="4904"/>
                      <a:pt x="0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1191280" y="2451609"/>
                <a:ext cx="743294" cy="491736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8728" extrusionOk="0">
                    <a:moveTo>
                      <a:pt x="7531" y="7881"/>
                    </a:moveTo>
                    <a:cubicBezTo>
                      <a:pt x="7560" y="8581"/>
                      <a:pt x="9019" y="8464"/>
                      <a:pt x="9369" y="8056"/>
                    </a:cubicBezTo>
                    <a:cubicBezTo>
                      <a:pt x="8931" y="7589"/>
                      <a:pt x="7998" y="7735"/>
                      <a:pt x="7531" y="7881"/>
                    </a:cubicBezTo>
                    <a:close/>
                    <a:moveTo>
                      <a:pt x="13192" y="760"/>
                    </a:moveTo>
                    <a:cubicBezTo>
                      <a:pt x="11908" y="3270"/>
                      <a:pt x="10683" y="5925"/>
                      <a:pt x="9515" y="8727"/>
                    </a:cubicBezTo>
                    <a:cubicBezTo>
                      <a:pt x="6334" y="8610"/>
                      <a:pt x="3182" y="8640"/>
                      <a:pt x="88" y="8698"/>
                    </a:cubicBezTo>
                    <a:cubicBezTo>
                      <a:pt x="88" y="8464"/>
                      <a:pt x="59" y="8231"/>
                      <a:pt x="1" y="7998"/>
                    </a:cubicBezTo>
                    <a:cubicBezTo>
                      <a:pt x="3912" y="5283"/>
                      <a:pt x="7881" y="2686"/>
                      <a:pt x="11762" y="1"/>
                    </a:cubicBezTo>
                    <a:cubicBezTo>
                      <a:pt x="12171" y="293"/>
                      <a:pt x="12755" y="468"/>
                      <a:pt x="13192" y="7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156230" y="2959734"/>
                <a:ext cx="161189" cy="20721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678" extrusionOk="0">
                    <a:moveTo>
                      <a:pt x="1518" y="0"/>
                    </a:moveTo>
                    <a:cubicBezTo>
                      <a:pt x="1926" y="263"/>
                      <a:pt x="2393" y="467"/>
                      <a:pt x="2860" y="671"/>
                    </a:cubicBezTo>
                    <a:cubicBezTo>
                      <a:pt x="2101" y="1547"/>
                      <a:pt x="1459" y="2568"/>
                      <a:pt x="817" y="3677"/>
                    </a:cubicBezTo>
                    <a:cubicBezTo>
                      <a:pt x="525" y="3531"/>
                      <a:pt x="321" y="3327"/>
                      <a:pt x="0" y="3181"/>
                    </a:cubicBezTo>
                    <a:cubicBezTo>
                      <a:pt x="58" y="3035"/>
                      <a:pt x="175" y="2948"/>
                      <a:pt x="204" y="2714"/>
                    </a:cubicBezTo>
                    <a:cubicBezTo>
                      <a:pt x="1313" y="3094"/>
                      <a:pt x="1839" y="1839"/>
                      <a:pt x="2014" y="846"/>
                    </a:cubicBezTo>
                    <a:cubicBezTo>
                      <a:pt x="1401" y="613"/>
                      <a:pt x="1313" y="1430"/>
                      <a:pt x="992" y="1751"/>
                    </a:cubicBezTo>
                    <a:cubicBezTo>
                      <a:pt x="642" y="1343"/>
                      <a:pt x="1372" y="525"/>
                      <a:pt x="15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990142" y="3035342"/>
                <a:ext cx="126652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015" extrusionOk="0">
                    <a:moveTo>
                      <a:pt x="2248" y="876"/>
                    </a:moveTo>
                    <a:cubicBezTo>
                      <a:pt x="1751" y="1022"/>
                      <a:pt x="1314" y="1285"/>
                      <a:pt x="1139" y="2014"/>
                    </a:cubicBezTo>
                    <a:cubicBezTo>
                      <a:pt x="701" y="1810"/>
                      <a:pt x="205" y="1927"/>
                      <a:pt x="0" y="1752"/>
                    </a:cubicBezTo>
                    <a:cubicBezTo>
                      <a:pt x="351" y="701"/>
                      <a:pt x="1255" y="1"/>
                      <a:pt x="2248" y="8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988508" y="3117541"/>
                <a:ext cx="215444" cy="17764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153" extrusionOk="0">
                    <a:moveTo>
                      <a:pt x="2247" y="1"/>
                    </a:moveTo>
                    <a:cubicBezTo>
                      <a:pt x="2014" y="964"/>
                      <a:pt x="3211" y="1197"/>
                      <a:pt x="3473" y="1927"/>
                    </a:cubicBezTo>
                    <a:cubicBezTo>
                      <a:pt x="3590" y="1869"/>
                      <a:pt x="3736" y="1927"/>
                      <a:pt x="3823" y="1781"/>
                    </a:cubicBezTo>
                    <a:cubicBezTo>
                      <a:pt x="3823" y="3153"/>
                      <a:pt x="1985" y="2511"/>
                      <a:pt x="1576" y="3065"/>
                    </a:cubicBezTo>
                    <a:cubicBezTo>
                      <a:pt x="496" y="2686"/>
                      <a:pt x="59" y="1956"/>
                      <a:pt x="0" y="1051"/>
                    </a:cubicBezTo>
                    <a:cubicBezTo>
                      <a:pt x="380" y="1197"/>
                      <a:pt x="642" y="1139"/>
                      <a:pt x="963" y="1197"/>
                    </a:cubicBezTo>
                    <a:cubicBezTo>
                      <a:pt x="1051" y="1869"/>
                      <a:pt x="2218" y="2744"/>
                      <a:pt x="2773" y="1927"/>
                    </a:cubicBezTo>
                    <a:cubicBezTo>
                      <a:pt x="2627" y="1577"/>
                      <a:pt x="1664" y="1723"/>
                      <a:pt x="1635" y="1168"/>
                    </a:cubicBezTo>
                    <a:cubicBezTo>
                      <a:pt x="1810" y="847"/>
                      <a:pt x="1751" y="147"/>
                      <a:pt x="2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385844" y="3108250"/>
            <a:ext cx="2852400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4905756" y="3108250"/>
            <a:ext cx="2852400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385844" y="2766225"/>
            <a:ext cx="2852400" cy="4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905756" y="2766225"/>
            <a:ext cx="2852400" cy="41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1" name="Google Shape;61;p6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3819175" y="2032125"/>
            <a:ext cx="44976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075450" y="1210500"/>
            <a:ext cx="6352800" cy="27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57042" y="1386925"/>
            <a:ext cx="5439000" cy="1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757042" y="2590050"/>
            <a:ext cx="54390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ctrTitle"/>
          </p:nvPr>
        </p:nvSpPr>
        <p:spPr>
          <a:xfrm>
            <a:off x="715975" y="542100"/>
            <a:ext cx="5267100" cy="120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boto Slab Medium"/>
              <a:buNone/>
              <a:defRPr sz="35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 Medium"/>
              <a:buNone/>
              <a:defRPr sz="300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/>
          <p:nvPr/>
        </p:nvSpPr>
        <p:spPr>
          <a:xfrm>
            <a:off x="5245325" y="707275"/>
            <a:ext cx="3514904" cy="3330366"/>
          </a:xfrm>
          <a:custGeom>
            <a:avLst/>
            <a:gdLst/>
            <a:ahLst/>
            <a:cxnLst/>
            <a:rect l="l" t="t" r="r" b="b"/>
            <a:pathLst>
              <a:path w="23904" h="22649" extrusionOk="0">
                <a:moveTo>
                  <a:pt x="10683" y="1869"/>
                </a:moveTo>
                <a:cubicBezTo>
                  <a:pt x="11704" y="1810"/>
                  <a:pt x="11704" y="672"/>
                  <a:pt x="12842" y="701"/>
                </a:cubicBezTo>
                <a:cubicBezTo>
                  <a:pt x="13076" y="1081"/>
                  <a:pt x="13368" y="1402"/>
                  <a:pt x="13426" y="1956"/>
                </a:cubicBezTo>
                <a:cubicBezTo>
                  <a:pt x="15936" y="2073"/>
                  <a:pt x="17483" y="3153"/>
                  <a:pt x="18796" y="4495"/>
                </a:cubicBezTo>
                <a:cubicBezTo>
                  <a:pt x="20080" y="4816"/>
                  <a:pt x="20693" y="3912"/>
                  <a:pt x="22065" y="4116"/>
                </a:cubicBezTo>
                <a:cubicBezTo>
                  <a:pt x="22240" y="4379"/>
                  <a:pt x="22415" y="4525"/>
                  <a:pt x="22444" y="4787"/>
                </a:cubicBezTo>
                <a:cubicBezTo>
                  <a:pt x="22503" y="5780"/>
                  <a:pt x="21102" y="5663"/>
                  <a:pt x="20781" y="6363"/>
                </a:cubicBezTo>
                <a:cubicBezTo>
                  <a:pt x="20693" y="7180"/>
                  <a:pt x="21627" y="6947"/>
                  <a:pt x="22211" y="7093"/>
                </a:cubicBezTo>
                <a:cubicBezTo>
                  <a:pt x="22765" y="7735"/>
                  <a:pt x="22094" y="8348"/>
                  <a:pt x="21627" y="8611"/>
                </a:cubicBezTo>
                <a:cubicBezTo>
                  <a:pt x="21510" y="9661"/>
                  <a:pt x="22181" y="9895"/>
                  <a:pt x="22590" y="10362"/>
                </a:cubicBezTo>
                <a:cubicBezTo>
                  <a:pt x="23349" y="10303"/>
                  <a:pt x="23728" y="10683"/>
                  <a:pt x="23903" y="11237"/>
                </a:cubicBezTo>
                <a:cubicBezTo>
                  <a:pt x="23699" y="12200"/>
                  <a:pt x="22415" y="12113"/>
                  <a:pt x="21569" y="12405"/>
                </a:cubicBezTo>
                <a:cubicBezTo>
                  <a:pt x="21072" y="14535"/>
                  <a:pt x="19730" y="15790"/>
                  <a:pt x="18650" y="17337"/>
                </a:cubicBezTo>
                <a:cubicBezTo>
                  <a:pt x="18621" y="18650"/>
                  <a:pt x="18942" y="19905"/>
                  <a:pt x="17920" y="20255"/>
                </a:cubicBezTo>
                <a:cubicBezTo>
                  <a:pt x="16928" y="20372"/>
                  <a:pt x="16753" y="19701"/>
                  <a:pt x="16111" y="19438"/>
                </a:cubicBezTo>
                <a:cubicBezTo>
                  <a:pt x="15994" y="20372"/>
                  <a:pt x="16082" y="21890"/>
                  <a:pt x="15177" y="22269"/>
                </a:cubicBezTo>
                <a:cubicBezTo>
                  <a:pt x="13455" y="22649"/>
                  <a:pt x="13368" y="20839"/>
                  <a:pt x="12200" y="20460"/>
                </a:cubicBezTo>
                <a:cubicBezTo>
                  <a:pt x="11179" y="20722"/>
                  <a:pt x="10040" y="20693"/>
                  <a:pt x="9282" y="20168"/>
                </a:cubicBezTo>
                <a:cubicBezTo>
                  <a:pt x="7647" y="20314"/>
                  <a:pt x="6801" y="19643"/>
                  <a:pt x="5429" y="19526"/>
                </a:cubicBezTo>
                <a:cubicBezTo>
                  <a:pt x="4962" y="19526"/>
                  <a:pt x="5108" y="20168"/>
                  <a:pt x="4583" y="20110"/>
                </a:cubicBezTo>
                <a:cubicBezTo>
                  <a:pt x="3853" y="19730"/>
                  <a:pt x="4291" y="18767"/>
                  <a:pt x="4437" y="18067"/>
                </a:cubicBezTo>
                <a:cubicBezTo>
                  <a:pt x="4291" y="17483"/>
                  <a:pt x="3970" y="17045"/>
                  <a:pt x="3707" y="16607"/>
                </a:cubicBezTo>
                <a:cubicBezTo>
                  <a:pt x="3269" y="16724"/>
                  <a:pt x="2832" y="16695"/>
                  <a:pt x="2540" y="16461"/>
                </a:cubicBezTo>
                <a:cubicBezTo>
                  <a:pt x="2336" y="15994"/>
                  <a:pt x="2598" y="15498"/>
                  <a:pt x="2540" y="14944"/>
                </a:cubicBezTo>
                <a:cubicBezTo>
                  <a:pt x="2015" y="14506"/>
                  <a:pt x="1081" y="14535"/>
                  <a:pt x="730" y="13922"/>
                </a:cubicBezTo>
                <a:lnTo>
                  <a:pt x="730" y="13426"/>
                </a:lnTo>
                <a:cubicBezTo>
                  <a:pt x="1081" y="12901"/>
                  <a:pt x="2481" y="11879"/>
                  <a:pt x="1460" y="10887"/>
                </a:cubicBezTo>
                <a:cubicBezTo>
                  <a:pt x="1051" y="10799"/>
                  <a:pt x="117" y="11033"/>
                  <a:pt x="1" y="10508"/>
                </a:cubicBezTo>
                <a:cubicBezTo>
                  <a:pt x="147" y="9369"/>
                  <a:pt x="1168" y="9107"/>
                  <a:pt x="1810" y="8465"/>
                </a:cubicBezTo>
                <a:cubicBezTo>
                  <a:pt x="2598" y="7122"/>
                  <a:pt x="3094" y="5517"/>
                  <a:pt x="3853" y="4116"/>
                </a:cubicBezTo>
                <a:cubicBezTo>
                  <a:pt x="3591" y="3182"/>
                  <a:pt x="2481" y="2190"/>
                  <a:pt x="3036" y="1139"/>
                </a:cubicBezTo>
                <a:cubicBezTo>
                  <a:pt x="4174" y="1198"/>
                  <a:pt x="4291" y="2248"/>
                  <a:pt x="4787" y="2949"/>
                </a:cubicBezTo>
                <a:cubicBezTo>
                  <a:pt x="5663" y="2452"/>
                  <a:pt x="6655" y="2073"/>
                  <a:pt x="7910" y="1956"/>
                </a:cubicBezTo>
                <a:cubicBezTo>
                  <a:pt x="8435" y="1373"/>
                  <a:pt x="8435" y="1"/>
                  <a:pt x="9661" y="351"/>
                </a:cubicBezTo>
                <a:cubicBezTo>
                  <a:pt x="10099" y="760"/>
                  <a:pt x="10216" y="1489"/>
                  <a:pt x="10683" y="1869"/>
                </a:cubicBezTo>
              </a:path>
            </a:pathLst>
          </a:custGeom>
          <a:solidFill>
            <a:srgbClr val="463313">
              <a:alpha val="21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ctrTitle"/>
          </p:nvPr>
        </p:nvSpPr>
        <p:spPr>
          <a:xfrm>
            <a:off x="715975" y="1344375"/>
            <a:ext cx="4418100" cy="20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Naturalismus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latin typeface="Roboto Slab"/>
                <a:ea typeface="Roboto Slab"/>
                <a:cs typeface="Roboto Slab"/>
                <a:sym typeface="Roboto Slab"/>
              </a:rPr>
              <a:t>Umělecký směr, který se snaží zachytit nezkreslenou realitu.</a:t>
            </a:r>
            <a:endParaRPr sz="11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55" name="Google Shape;255;p27"/>
          <p:cNvCxnSpPr/>
          <p:nvPr/>
        </p:nvCxnSpPr>
        <p:spPr>
          <a:xfrm>
            <a:off x="729475" y="36556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256" name="Google Shape;256;p27"/>
          <p:cNvGrpSpPr/>
          <p:nvPr/>
        </p:nvGrpSpPr>
        <p:grpSpPr>
          <a:xfrm>
            <a:off x="5005584" y="542040"/>
            <a:ext cx="3994386" cy="4081256"/>
            <a:chOff x="9366359" y="542040"/>
            <a:chExt cx="3994386" cy="4081256"/>
          </a:xfrm>
        </p:grpSpPr>
        <p:grpSp>
          <p:nvGrpSpPr>
            <p:cNvPr id="257" name="Google Shape;257;p27"/>
            <p:cNvGrpSpPr/>
            <p:nvPr/>
          </p:nvGrpSpPr>
          <p:grpSpPr>
            <a:xfrm rot="-992935">
              <a:off x="9636896" y="984105"/>
              <a:ext cx="3453311" cy="2401827"/>
              <a:chOff x="4289175" y="246050"/>
              <a:chExt cx="1543175" cy="1073300"/>
            </a:xfrm>
          </p:grpSpPr>
          <p:sp>
            <p:nvSpPr>
              <p:cNvPr id="258" name="Google Shape;258;p27"/>
              <p:cNvSpPr/>
              <p:nvPr/>
            </p:nvSpPr>
            <p:spPr>
              <a:xfrm>
                <a:off x="4289175" y="246050"/>
                <a:ext cx="1543175" cy="1073300"/>
              </a:xfrm>
              <a:custGeom>
                <a:avLst/>
                <a:gdLst/>
                <a:ahLst/>
                <a:cxnLst/>
                <a:rect l="l" t="t" r="r" b="b"/>
                <a:pathLst>
                  <a:path w="61727" h="42932" extrusionOk="0">
                    <a:moveTo>
                      <a:pt x="4407" y="28514"/>
                    </a:moveTo>
                    <a:cubicBezTo>
                      <a:pt x="5604" y="32163"/>
                      <a:pt x="6859" y="35927"/>
                      <a:pt x="7939" y="39488"/>
                    </a:cubicBezTo>
                    <a:cubicBezTo>
                      <a:pt x="8289" y="40655"/>
                      <a:pt x="8493" y="41998"/>
                      <a:pt x="9398" y="42874"/>
                    </a:cubicBezTo>
                    <a:cubicBezTo>
                      <a:pt x="9952" y="42932"/>
                      <a:pt x="10740" y="42757"/>
                      <a:pt x="11383" y="42844"/>
                    </a:cubicBezTo>
                    <a:cubicBezTo>
                      <a:pt x="18270" y="41239"/>
                      <a:pt x="26238" y="40597"/>
                      <a:pt x="32921" y="38788"/>
                    </a:cubicBezTo>
                    <a:cubicBezTo>
                      <a:pt x="33943" y="39401"/>
                      <a:pt x="36277" y="39342"/>
                      <a:pt x="37387" y="38729"/>
                    </a:cubicBezTo>
                    <a:cubicBezTo>
                      <a:pt x="37853" y="38525"/>
                      <a:pt x="38029" y="38058"/>
                      <a:pt x="38466" y="37825"/>
                    </a:cubicBezTo>
                    <a:cubicBezTo>
                      <a:pt x="41385" y="37358"/>
                      <a:pt x="44479" y="37007"/>
                      <a:pt x="47514" y="36570"/>
                    </a:cubicBezTo>
                    <a:cubicBezTo>
                      <a:pt x="50549" y="36132"/>
                      <a:pt x="53730" y="36044"/>
                      <a:pt x="56415" y="35227"/>
                    </a:cubicBezTo>
                    <a:cubicBezTo>
                      <a:pt x="57349" y="35139"/>
                      <a:pt x="58312" y="34818"/>
                      <a:pt x="59217" y="34585"/>
                    </a:cubicBezTo>
                    <a:cubicBezTo>
                      <a:pt x="60151" y="34381"/>
                      <a:pt x="61202" y="34322"/>
                      <a:pt x="61698" y="33622"/>
                    </a:cubicBezTo>
                    <a:cubicBezTo>
                      <a:pt x="61727" y="32396"/>
                      <a:pt x="60735" y="31491"/>
                      <a:pt x="60851" y="30149"/>
                    </a:cubicBezTo>
                    <a:cubicBezTo>
                      <a:pt x="58546" y="25508"/>
                      <a:pt x="57612" y="19963"/>
                      <a:pt x="55861" y="14856"/>
                    </a:cubicBezTo>
                    <a:cubicBezTo>
                      <a:pt x="55452" y="13659"/>
                      <a:pt x="54898" y="12463"/>
                      <a:pt x="54401" y="11266"/>
                    </a:cubicBezTo>
                    <a:cubicBezTo>
                      <a:pt x="52913" y="7647"/>
                      <a:pt x="51366" y="4086"/>
                      <a:pt x="49761" y="730"/>
                    </a:cubicBezTo>
                    <a:cubicBezTo>
                      <a:pt x="49323" y="526"/>
                      <a:pt x="49148" y="0"/>
                      <a:pt x="48419" y="88"/>
                    </a:cubicBezTo>
                    <a:cubicBezTo>
                      <a:pt x="48302" y="88"/>
                      <a:pt x="48302" y="176"/>
                      <a:pt x="48185" y="176"/>
                    </a:cubicBezTo>
                    <a:cubicBezTo>
                      <a:pt x="45558" y="1314"/>
                      <a:pt x="41852" y="1576"/>
                      <a:pt x="38408" y="1693"/>
                    </a:cubicBezTo>
                    <a:cubicBezTo>
                      <a:pt x="37357" y="1722"/>
                      <a:pt x="36453" y="1635"/>
                      <a:pt x="35519" y="1752"/>
                    </a:cubicBezTo>
                    <a:cubicBezTo>
                      <a:pt x="32746" y="2131"/>
                      <a:pt x="30411" y="3036"/>
                      <a:pt x="28602" y="4232"/>
                    </a:cubicBezTo>
                    <a:cubicBezTo>
                      <a:pt x="28397" y="4407"/>
                      <a:pt x="28602" y="4904"/>
                      <a:pt x="28427" y="4933"/>
                    </a:cubicBezTo>
                    <a:cubicBezTo>
                      <a:pt x="27755" y="5079"/>
                      <a:pt x="27493" y="4962"/>
                      <a:pt x="27230" y="4583"/>
                    </a:cubicBezTo>
                    <a:cubicBezTo>
                      <a:pt x="25946" y="4495"/>
                      <a:pt x="24545" y="4086"/>
                      <a:pt x="23057" y="3999"/>
                    </a:cubicBezTo>
                    <a:cubicBezTo>
                      <a:pt x="21510" y="3911"/>
                      <a:pt x="19817" y="3853"/>
                      <a:pt x="18241" y="3999"/>
                    </a:cubicBezTo>
                    <a:cubicBezTo>
                      <a:pt x="15527" y="4320"/>
                      <a:pt x="13075" y="5371"/>
                      <a:pt x="10536" y="6071"/>
                    </a:cubicBezTo>
                    <a:cubicBezTo>
                      <a:pt x="7910" y="6801"/>
                      <a:pt x="5370" y="7501"/>
                      <a:pt x="2656" y="8026"/>
                    </a:cubicBezTo>
                    <a:cubicBezTo>
                      <a:pt x="2306" y="9427"/>
                      <a:pt x="2043" y="11383"/>
                      <a:pt x="1781" y="13075"/>
                    </a:cubicBezTo>
                    <a:cubicBezTo>
                      <a:pt x="993" y="13075"/>
                      <a:pt x="467" y="13367"/>
                      <a:pt x="0" y="13659"/>
                    </a:cubicBezTo>
                    <a:cubicBezTo>
                      <a:pt x="409" y="16315"/>
                      <a:pt x="1284" y="18796"/>
                      <a:pt x="1985" y="21276"/>
                    </a:cubicBezTo>
                    <a:cubicBezTo>
                      <a:pt x="2715" y="23757"/>
                      <a:pt x="3619" y="26121"/>
                      <a:pt x="4407" y="285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5015150" y="265750"/>
                <a:ext cx="709950" cy="847850"/>
              </a:xfrm>
              <a:custGeom>
                <a:avLst/>
                <a:gdLst/>
                <a:ahLst/>
                <a:cxnLst/>
                <a:rect l="l" t="t" r="r" b="b"/>
                <a:pathLst>
                  <a:path w="28398" h="33914" extrusionOk="0">
                    <a:moveTo>
                      <a:pt x="8406" y="28544"/>
                    </a:moveTo>
                    <a:cubicBezTo>
                      <a:pt x="12988" y="28223"/>
                      <a:pt x="17074" y="26909"/>
                      <a:pt x="21598" y="26326"/>
                    </a:cubicBezTo>
                    <a:cubicBezTo>
                      <a:pt x="22765" y="25975"/>
                      <a:pt x="24253" y="25567"/>
                      <a:pt x="25187" y="24983"/>
                    </a:cubicBezTo>
                    <a:cubicBezTo>
                      <a:pt x="25421" y="24837"/>
                      <a:pt x="26063" y="24487"/>
                      <a:pt x="25654" y="24195"/>
                    </a:cubicBezTo>
                    <a:cubicBezTo>
                      <a:pt x="20489" y="26180"/>
                      <a:pt x="13046" y="26092"/>
                      <a:pt x="8406" y="28544"/>
                    </a:cubicBezTo>
                    <a:close/>
                    <a:moveTo>
                      <a:pt x="24020" y="22531"/>
                    </a:moveTo>
                    <a:cubicBezTo>
                      <a:pt x="23028" y="22561"/>
                      <a:pt x="22065" y="22736"/>
                      <a:pt x="21101" y="22882"/>
                    </a:cubicBezTo>
                    <a:cubicBezTo>
                      <a:pt x="20109" y="23057"/>
                      <a:pt x="19146" y="23028"/>
                      <a:pt x="18095" y="23144"/>
                    </a:cubicBezTo>
                    <a:cubicBezTo>
                      <a:pt x="16140" y="23319"/>
                      <a:pt x="14097" y="23757"/>
                      <a:pt x="12229" y="24049"/>
                    </a:cubicBezTo>
                    <a:cubicBezTo>
                      <a:pt x="11266" y="24224"/>
                      <a:pt x="10245" y="24370"/>
                      <a:pt x="9369" y="24604"/>
                    </a:cubicBezTo>
                    <a:cubicBezTo>
                      <a:pt x="8523" y="24837"/>
                      <a:pt x="7530" y="25158"/>
                      <a:pt x="7209" y="25713"/>
                    </a:cubicBezTo>
                    <a:cubicBezTo>
                      <a:pt x="9719" y="25508"/>
                      <a:pt x="12492" y="24925"/>
                      <a:pt x="15323" y="24574"/>
                    </a:cubicBezTo>
                    <a:cubicBezTo>
                      <a:pt x="18154" y="24195"/>
                      <a:pt x="21101" y="24020"/>
                      <a:pt x="23553" y="23232"/>
                    </a:cubicBezTo>
                    <a:cubicBezTo>
                      <a:pt x="23962" y="23203"/>
                      <a:pt x="24195" y="22969"/>
                      <a:pt x="24604" y="22940"/>
                    </a:cubicBezTo>
                    <a:cubicBezTo>
                      <a:pt x="24750" y="22707"/>
                      <a:pt x="25362" y="22619"/>
                      <a:pt x="25217" y="22269"/>
                    </a:cubicBezTo>
                    <a:cubicBezTo>
                      <a:pt x="25129" y="22298"/>
                      <a:pt x="25041" y="22298"/>
                      <a:pt x="24954" y="22298"/>
                    </a:cubicBezTo>
                    <a:cubicBezTo>
                      <a:pt x="24662" y="22386"/>
                      <a:pt x="24312" y="22444"/>
                      <a:pt x="24020" y="22531"/>
                    </a:cubicBezTo>
                    <a:close/>
                    <a:moveTo>
                      <a:pt x="22677" y="21452"/>
                    </a:moveTo>
                    <a:cubicBezTo>
                      <a:pt x="17220" y="21919"/>
                      <a:pt x="11441" y="22240"/>
                      <a:pt x="7472" y="24137"/>
                    </a:cubicBezTo>
                    <a:cubicBezTo>
                      <a:pt x="8814" y="24253"/>
                      <a:pt x="10215" y="23845"/>
                      <a:pt x="11645" y="23640"/>
                    </a:cubicBezTo>
                    <a:cubicBezTo>
                      <a:pt x="14564" y="23232"/>
                      <a:pt x="17541" y="22794"/>
                      <a:pt x="20372" y="22415"/>
                    </a:cubicBezTo>
                    <a:cubicBezTo>
                      <a:pt x="21802" y="22210"/>
                      <a:pt x="23290" y="22210"/>
                      <a:pt x="24370" y="21452"/>
                    </a:cubicBezTo>
                    <a:cubicBezTo>
                      <a:pt x="23816" y="21247"/>
                      <a:pt x="23232" y="21393"/>
                      <a:pt x="22677" y="21452"/>
                    </a:cubicBezTo>
                    <a:close/>
                    <a:moveTo>
                      <a:pt x="23903" y="19642"/>
                    </a:moveTo>
                    <a:cubicBezTo>
                      <a:pt x="20926" y="19934"/>
                      <a:pt x="17628" y="19963"/>
                      <a:pt x="14535" y="20401"/>
                    </a:cubicBezTo>
                    <a:cubicBezTo>
                      <a:pt x="12258" y="20693"/>
                      <a:pt x="10069" y="21101"/>
                      <a:pt x="8172" y="21656"/>
                    </a:cubicBezTo>
                    <a:cubicBezTo>
                      <a:pt x="7589" y="21831"/>
                      <a:pt x="6801" y="21948"/>
                      <a:pt x="6538" y="22531"/>
                    </a:cubicBezTo>
                    <a:cubicBezTo>
                      <a:pt x="7997" y="22619"/>
                      <a:pt x="9544" y="22240"/>
                      <a:pt x="11149" y="22035"/>
                    </a:cubicBezTo>
                    <a:cubicBezTo>
                      <a:pt x="15089" y="21481"/>
                      <a:pt x="19204" y="21101"/>
                      <a:pt x="23115" y="20488"/>
                    </a:cubicBezTo>
                    <a:cubicBezTo>
                      <a:pt x="23786" y="20372"/>
                      <a:pt x="24720" y="20372"/>
                      <a:pt x="25041" y="19730"/>
                    </a:cubicBezTo>
                    <a:cubicBezTo>
                      <a:pt x="24720" y="19438"/>
                      <a:pt x="24253" y="19613"/>
                      <a:pt x="23903" y="19642"/>
                    </a:cubicBezTo>
                    <a:close/>
                    <a:moveTo>
                      <a:pt x="19525" y="18300"/>
                    </a:moveTo>
                    <a:cubicBezTo>
                      <a:pt x="16228" y="18591"/>
                      <a:pt x="12784" y="19175"/>
                      <a:pt x="9807" y="19817"/>
                    </a:cubicBezTo>
                    <a:cubicBezTo>
                      <a:pt x="8756" y="20051"/>
                      <a:pt x="7676" y="20226"/>
                      <a:pt x="6947" y="20751"/>
                    </a:cubicBezTo>
                    <a:cubicBezTo>
                      <a:pt x="7268" y="21101"/>
                      <a:pt x="7910" y="20722"/>
                      <a:pt x="8406" y="20897"/>
                    </a:cubicBezTo>
                    <a:cubicBezTo>
                      <a:pt x="12842" y="20138"/>
                      <a:pt x="17949" y="19467"/>
                      <a:pt x="22240" y="18650"/>
                    </a:cubicBezTo>
                    <a:cubicBezTo>
                      <a:pt x="22823" y="18533"/>
                      <a:pt x="23524" y="18504"/>
                      <a:pt x="23962" y="18066"/>
                    </a:cubicBezTo>
                    <a:cubicBezTo>
                      <a:pt x="22619" y="18241"/>
                      <a:pt x="21101" y="18183"/>
                      <a:pt x="19525" y="18300"/>
                    </a:cubicBezTo>
                    <a:close/>
                    <a:moveTo>
                      <a:pt x="16490" y="17366"/>
                    </a:moveTo>
                    <a:cubicBezTo>
                      <a:pt x="14243" y="17599"/>
                      <a:pt x="12142" y="17979"/>
                      <a:pt x="10128" y="18446"/>
                    </a:cubicBezTo>
                    <a:cubicBezTo>
                      <a:pt x="9661" y="18767"/>
                      <a:pt x="8610" y="18533"/>
                      <a:pt x="8581" y="19263"/>
                    </a:cubicBezTo>
                    <a:cubicBezTo>
                      <a:pt x="11791" y="18912"/>
                      <a:pt x="15206" y="18241"/>
                      <a:pt x="18183" y="17482"/>
                    </a:cubicBezTo>
                    <a:cubicBezTo>
                      <a:pt x="17804" y="17220"/>
                      <a:pt x="16957" y="17512"/>
                      <a:pt x="16490" y="17366"/>
                    </a:cubicBezTo>
                    <a:close/>
                    <a:moveTo>
                      <a:pt x="4495" y="9690"/>
                    </a:moveTo>
                    <a:cubicBezTo>
                      <a:pt x="5137" y="10011"/>
                      <a:pt x="5925" y="9690"/>
                      <a:pt x="6626" y="9544"/>
                    </a:cubicBezTo>
                    <a:cubicBezTo>
                      <a:pt x="8143" y="9252"/>
                      <a:pt x="9719" y="9019"/>
                      <a:pt x="11120" y="8668"/>
                    </a:cubicBezTo>
                    <a:cubicBezTo>
                      <a:pt x="11821" y="8493"/>
                      <a:pt x="12579" y="8347"/>
                      <a:pt x="13017" y="7910"/>
                    </a:cubicBezTo>
                    <a:cubicBezTo>
                      <a:pt x="10040" y="7939"/>
                      <a:pt x="6772" y="8610"/>
                      <a:pt x="4495" y="9690"/>
                    </a:cubicBezTo>
                    <a:close/>
                    <a:moveTo>
                      <a:pt x="11441" y="6217"/>
                    </a:moveTo>
                    <a:cubicBezTo>
                      <a:pt x="10099" y="6567"/>
                      <a:pt x="8610" y="6771"/>
                      <a:pt x="7355" y="7209"/>
                    </a:cubicBezTo>
                    <a:cubicBezTo>
                      <a:pt x="6013" y="7589"/>
                      <a:pt x="4466" y="7764"/>
                      <a:pt x="3649" y="8610"/>
                    </a:cubicBezTo>
                    <a:cubicBezTo>
                      <a:pt x="4232" y="9135"/>
                      <a:pt x="5166" y="8639"/>
                      <a:pt x="5896" y="8435"/>
                    </a:cubicBezTo>
                    <a:cubicBezTo>
                      <a:pt x="8318" y="7851"/>
                      <a:pt x="11208" y="7530"/>
                      <a:pt x="13163" y="6596"/>
                    </a:cubicBezTo>
                    <a:cubicBezTo>
                      <a:pt x="13046" y="5983"/>
                      <a:pt x="12142" y="6217"/>
                      <a:pt x="11441" y="6217"/>
                    </a:cubicBezTo>
                    <a:close/>
                    <a:moveTo>
                      <a:pt x="6363" y="5867"/>
                    </a:moveTo>
                    <a:cubicBezTo>
                      <a:pt x="5692" y="6071"/>
                      <a:pt x="4962" y="6304"/>
                      <a:pt x="4320" y="6567"/>
                    </a:cubicBezTo>
                    <a:cubicBezTo>
                      <a:pt x="3678" y="6830"/>
                      <a:pt x="2948" y="7034"/>
                      <a:pt x="2598" y="7589"/>
                    </a:cubicBezTo>
                    <a:cubicBezTo>
                      <a:pt x="3941" y="7735"/>
                      <a:pt x="5283" y="6859"/>
                      <a:pt x="6713" y="6655"/>
                    </a:cubicBezTo>
                    <a:cubicBezTo>
                      <a:pt x="8143" y="6334"/>
                      <a:pt x="9602" y="5983"/>
                      <a:pt x="11120" y="5721"/>
                    </a:cubicBezTo>
                    <a:cubicBezTo>
                      <a:pt x="11412" y="5546"/>
                      <a:pt x="11762" y="5400"/>
                      <a:pt x="12171" y="5312"/>
                    </a:cubicBezTo>
                    <a:cubicBezTo>
                      <a:pt x="11966" y="5020"/>
                      <a:pt x="12375" y="5254"/>
                      <a:pt x="12346" y="4991"/>
                    </a:cubicBezTo>
                    <a:cubicBezTo>
                      <a:pt x="10332" y="4612"/>
                      <a:pt x="8202" y="5487"/>
                      <a:pt x="6363" y="5867"/>
                    </a:cubicBezTo>
                    <a:close/>
                    <a:moveTo>
                      <a:pt x="13513" y="3007"/>
                    </a:moveTo>
                    <a:cubicBezTo>
                      <a:pt x="13192" y="4699"/>
                      <a:pt x="14155" y="6421"/>
                      <a:pt x="14155" y="7997"/>
                    </a:cubicBezTo>
                    <a:cubicBezTo>
                      <a:pt x="14564" y="8347"/>
                      <a:pt x="14418" y="8931"/>
                      <a:pt x="14827" y="9223"/>
                    </a:cubicBezTo>
                    <a:cubicBezTo>
                      <a:pt x="14973" y="9194"/>
                      <a:pt x="14885" y="8989"/>
                      <a:pt x="15002" y="8960"/>
                    </a:cubicBezTo>
                    <a:cubicBezTo>
                      <a:pt x="15556" y="9048"/>
                      <a:pt x="16315" y="8814"/>
                      <a:pt x="17074" y="8756"/>
                    </a:cubicBezTo>
                    <a:cubicBezTo>
                      <a:pt x="18066" y="8668"/>
                      <a:pt x="19175" y="8581"/>
                      <a:pt x="20138" y="8493"/>
                    </a:cubicBezTo>
                    <a:cubicBezTo>
                      <a:pt x="20197" y="8347"/>
                      <a:pt x="20605" y="8493"/>
                      <a:pt x="20576" y="8231"/>
                    </a:cubicBezTo>
                    <a:cubicBezTo>
                      <a:pt x="20547" y="7997"/>
                      <a:pt x="20255" y="8056"/>
                      <a:pt x="20226" y="7822"/>
                    </a:cubicBezTo>
                    <a:cubicBezTo>
                      <a:pt x="19934" y="6129"/>
                      <a:pt x="19350" y="4758"/>
                      <a:pt x="19088" y="3036"/>
                    </a:cubicBezTo>
                    <a:cubicBezTo>
                      <a:pt x="19175" y="2948"/>
                      <a:pt x="19321" y="2948"/>
                      <a:pt x="19467" y="2948"/>
                    </a:cubicBezTo>
                    <a:cubicBezTo>
                      <a:pt x="18066" y="1897"/>
                      <a:pt x="15060" y="3094"/>
                      <a:pt x="13513" y="3007"/>
                    </a:cubicBezTo>
                    <a:close/>
                    <a:moveTo>
                      <a:pt x="28398" y="28310"/>
                    </a:moveTo>
                    <a:cubicBezTo>
                      <a:pt x="27814" y="28981"/>
                      <a:pt x="27055" y="29478"/>
                      <a:pt x="26267" y="29945"/>
                    </a:cubicBezTo>
                    <a:cubicBezTo>
                      <a:pt x="23874" y="30995"/>
                      <a:pt x="20956" y="30908"/>
                      <a:pt x="17774" y="31170"/>
                    </a:cubicBezTo>
                    <a:cubicBezTo>
                      <a:pt x="13718" y="31521"/>
                      <a:pt x="9982" y="32250"/>
                      <a:pt x="7472" y="33914"/>
                    </a:cubicBezTo>
                    <a:cubicBezTo>
                      <a:pt x="7238" y="33651"/>
                      <a:pt x="7297" y="33067"/>
                      <a:pt x="7122" y="32746"/>
                    </a:cubicBezTo>
                    <a:cubicBezTo>
                      <a:pt x="7326" y="32367"/>
                      <a:pt x="7851" y="32338"/>
                      <a:pt x="7851" y="31754"/>
                    </a:cubicBezTo>
                    <a:cubicBezTo>
                      <a:pt x="7764" y="31229"/>
                      <a:pt x="7151" y="31287"/>
                      <a:pt x="6742" y="31112"/>
                    </a:cubicBezTo>
                    <a:cubicBezTo>
                      <a:pt x="6188" y="29332"/>
                      <a:pt x="5867" y="27259"/>
                      <a:pt x="5400" y="25392"/>
                    </a:cubicBezTo>
                    <a:cubicBezTo>
                      <a:pt x="5604" y="25071"/>
                      <a:pt x="6217" y="25129"/>
                      <a:pt x="6246" y="24604"/>
                    </a:cubicBezTo>
                    <a:cubicBezTo>
                      <a:pt x="6159" y="24049"/>
                      <a:pt x="5604" y="24020"/>
                      <a:pt x="5079" y="23962"/>
                    </a:cubicBezTo>
                    <a:cubicBezTo>
                      <a:pt x="4729" y="22064"/>
                      <a:pt x="4174" y="20401"/>
                      <a:pt x="3795" y="18562"/>
                    </a:cubicBezTo>
                    <a:cubicBezTo>
                      <a:pt x="4116" y="18154"/>
                      <a:pt x="4729" y="18124"/>
                      <a:pt x="4699" y="17541"/>
                    </a:cubicBezTo>
                    <a:cubicBezTo>
                      <a:pt x="4641" y="16957"/>
                      <a:pt x="4057" y="16899"/>
                      <a:pt x="3357" y="16840"/>
                    </a:cubicBezTo>
                    <a:cubicBezTo>
                      <a:pt x="2977" y="15089"/>
                      <a:pt x="2510" y="13455"/>
                      <a:pt x="2131" y="11733"/>
                    </a:cubicBezTo>
                    <a:cubicBezTo>
                      <a:pt x="2452" y="11324"/>
                      <a:pt x="3065" y="11324"/>
                      <a:pt x="3036" y="10770"/>
                    </a:cubicBezTo>
                    <a:cubicBezTo>
                      <a:pt x="3007" y="10186"/>
                      <a:pt x="2394" y="10128"/>
                      <a:pt x="1693" y="10069"/>
                    </a:cubicBezTo>
                    <a:cubicBezTo>
                      <a:pt x="1343" y="8581"/>
                      <a:pt x="993" y="7063"/>
                      <a:pt x="584" y="5662"/>
                    </a:cubicBezTo>
                    <a:cubicBezTo>
                      <a:pt x="730" y="5254"/>
                      <a:pt x="1489" y="5400"/>
                      <a:pt x="1431" y="4816"/>
                    </a:cubicBezTo>
                    <a:cubicBezTo>
                      <a:pt x="1460" y="3970"/>
                      <a:pt x="351" y="4349"/>
                      <a:pt x="1" y="3911"/>
                    </a:cubicBezTo>
                    <a:cubicBezTo>
                      <a:pt x="146" y="3503"/>
                      <a:pt x="643" y="3473"/>
                      <a:pt x="993" y="3328"/>
                    </a:cubicBezTo>
                    <a:cubicBezTo>
                      <a:pt x="1985" y="2890"/>
                      <a:pt x="3094" y="2423"/>
                      <a:pt x="4378" y="2102"/>
                    </a:cubicBezTo>
                    <a:cubicBezTo>
                      <a:pt x="7530" y="1343"/>
                      <a:pt x="11675" y="1431"/>
                      <a:pt x="15206" y="1314"/>
                    </a:cubicBezTo>
                    <a:cubicBezTo>
                      <a:pt x="16811" y="1226"/>
                      <a:pt x="18270" y="759"/>
                      <a:pt x="19409" y="117"/>
                    </a:cubicBezTo>
                    <a:cubicBezTo>
                      <a:pt x="19467" y="59"/>
                      <a:pt x="19525" y="30"/>
                      <a:pt x="19613" y="0"/>
                    </a:cubicBezTo>
                    <a:cubicBezTo>
                      <a:pt x="19642" y="0"/>
                      <a:pt x="19671" y="59"/>
                      <a:pt x="19730" y="59"/>
                    </a:cubicBezTo>
                    <a:cubicBezTo>
                      <a:pt x="20518" y="1897"/>
                      <a:pt x="21072" y="3765"/>
                      <a:pt x="21656" y="5750"/>
                    </a:cubicBezTo>
                    <a:cubicBezTo>
                      <a:pt x="22210" y="7676"/>
                      <a:pt x="22882" y="9602"/>
                      <a:pt x="23465" y="11558"/>
                    </a:cubicBezTo>
                    <a:cubicBezTo>
                      <a:pt x="24312" y="14447"/>
                      <a:pt x="25158" y="17453"/>
                      <a:pt x="26180" y="20284"/>
                    </a:cubicBezTo>
                    <a:cubicBezTo>
                      <a:pt x="27084" y="22823"/>
                      <a:pt x="27493" y="25625"/>
                      <a:pt x="28398" y="2831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4371625" y="359150"/>
                <a:ext cx="755925" cy="822300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32892" extrusionOk="0">
                    <a:moveTo>
                      <a:pt x="19788" y="29331"/>
                    </a:moveTo>
                    <a:cubicBezTo>
                      <a:pt x="16227" y="29798"/>
                      <a:pt x="13805" y="31812"/>
                      <a:pt x="9631" y="31316"/>
                    </a:cubicBezTo>
                    <a:cubicBezTo>
                      <a:pt x="10215" y="31929"/>
                      <a:pt x="11791" y="31491"/>
                      <a:pt x="12900" y="31549"/>
                    </a:cubicBezTo>
                    <a:cubicBezTo>
                      <a:pt x="15877" y="30907"/>
                      <a:pt x="18416" y="29827"/>
                      <a:pt x="21656" y="29448"/>
                    </a:cubicBezTo>
                    <a:cubicBezTo>
                      <a:pt x="21276" y="29156"/>
                      <a:pt x="20430" y="29361"/>
                      <a:pt x="19788" y="29331"/>
                    </a:cubicBezTo>
                    <a:close/>
                    <a:moveTo>
                      <a:pt x="23669" y="23465"/>
                    </a:moveTo>
                    <a:cubicBezTo>
                      <a:pt x="19846" y="24020"/>
                      <a:pt x="15177" y="24487"/>
                      <a:pt x="12112" y="25683"/>
                    </a:cubicBezTo>
                    <a:cubicBezTo>
                      <a:pt x="11704" y="25858"/>
                      <a:pt x="11120" y="26004"/>
                      <a:pt x="10945" y="26442"/>
                    </a:cubicBezTo>
                    <a:cubicBezTo>
                      <a:pt x="15614" y="25450"/>
                      <a:pt x="21335" y="24983"/>
                      <a:pt x="25566" y="23407"/>
                    </a:cubicBezTo>
                    <a:cubicBezTo>
                      <a:pt x="24954" y="23553"/>
                      <a:pt x="24311" y="23465"/>
                      <a:pt x="23669" y="23465"/>
                    </a:cubicBezTo>
                    <a:close/>
                    <a:moveTo>
                      <a:pt x="22881" y="22064"/>
                    </a:moveTo>
                    <a:cubicBezTo>
                      <a:pt x="18971" y="22502"/>
                      <a:pt x="15381" y="23232"/>
                      <a:pt x="11966" y="24136"/>
                    </a:cubicBezTo>
                    <a:cubicBezTo>
                      <a:pt x="11382" y="24253"/>
                      <a:pt x="10828" y="24457"/>
                      <a:pt x="10303" y="24632"/>
                    </a:cubicBezTo>
                    <a:cubicBezTo>
                      <a:pt x="9836" y="24895"/>
                      <a:pt x="9106" y="24895"/>
                      <a:pt x="9018" y="25508"/>
                    </a:cubicBezTo>
                    <a:cubicBezTo>
                      <a:pt x="11645" y="25158"/>
                      <a:pt x="14418" y="24370"/>
                      <a:pt x="17307" y="23903"/>
                    </a:cubicBezTo>
                    <a:cubicBezTo>
                      <a:pt x="20167" y="23465"/>
                      <a:pt x="23173" y="23173"/>
                      <a:pt x="25566" y="22152"/>
                    </a:cubicBezTo>
                    <a:cubicBezTo>
                      <a:pt x="24720" y="21977"/>
                      <a:pt x="23699" y="22064"/>
                      <a:pt x="22881" y="22064"/>
                    </a:cubicBezTo>
                    <a:close/>
                    <a:moveTo>
                      <a:pt x="23669" y="20459"/>
                    </a:moveTo>
                    <a:cubicBezTo>
                      <a:pt x="18387" y="20926"/>
                      <a:pt x="12725" y="21743"/>
                      <a:pt x="8435" y="23202"/>
                    </a:cubicBezTo>
                    <a:cubicBezTo>
                      <a:pt x="7851" y="23407"/>
                      <a:pt x="7063" y="23523"/>
                      <a:pt x="6830" y="24136"/>
                    </a:cubicBezTo>
                    <a:cubicBezTo>
                      <a:pt x="7180" y="24428"/>
                      <a:pt x="7530" y="24020"/>
                      <a:pt x="8026" y="24166"/>
                    </a:cubicBezTo>
                    <a:cubicBezTo>
                      <a:pt x="13425" y="22911"/>
                      <a:pt x="19029" y="21860"/>
                      <a:pt x="25012" y="21159"/>
                    </a:cubicBezTo>
                    <a:cubicBezTo>
                      <a:pt x="25333" y="20868"/>
                      <a:pt x="26121" y="20984"/>
                      <a:pt x="26267" y="20547"/>
                    </a:cubicBezTo>
                    <a:cubicBezTo>
                      <a:pt x="25479" y="20226"/>
                      <a:pt x="24545" y="20371"/>
                      <a:pt x="23669" y="20459"/>
                    </a:cubicBezTo>
                    <a:close/>
                    <a:moveTo>
                      <a:pt x="20284" y="14272"/>
                    </a:moveTo>
                    <a:cubicBezTo>
                      <a:pt x="15760" y="14768"/>
                      <a:pt x="11178" y="15556"/>
                      <a:pt x="7530" y="16840"/>
                    </a:cubicBezTo>
                    <a:cubicBezTo>
                      <a:pt x="7034" y="17015"/>
                      <a:pt x="6450" y="17190"/>
                      <a:pt x="6129" y="17599"/>
                    </a:cubicBezTo>
                    <a:cubicBezTo>
                      <a:pt x="6654" y="18124"/>
                      <a:pt x="7442" y="17686"/>
                      <a:pt x="8143" y="17511"/>
                    </a:cubicBezTo>
                    <a:cubicBezTo>
                      <a:pt x="8873" y="17336"/>
                      <a:pt x="9661" y="17161"/>
                      <a:pt x="10303" y="16986"/>
                    </a:cubicBezTo>
                    <a:cubicBezTo>
                      <a:pt x="13659" y="16402"/>
                      <a:pt x="17161" y="15527"/>
                      <a:pt x="20780" y="15118"/>
                    </a:cubicBezTo>
                    <a:cubicBezTo>
                      <a:pt x="21918" y="15001"/>
                      <a:pt x="23232" y="15001"/>
                      <a:pt x="24049" y="14301"/>
                    </a:cubicBezTo>
                    <a:cubicBezTo>
                      <a:pt x="22911" y="14009"/>
                      <a:pt x="21481" y="14126"/>
                      <a:pt x="20284" y="14272"/>
                    </a:cubicBezTo>
                    <a:close/>
                    <a:moveTo>
                      <a:pt x="22414" y="12667"/>
                    </a:moveTo>
                    <a:cubicBezTo>
                      <a:pt x="22356" y="12667"/>
                      <a:pt x="22356" y="12754"/>
                      <a:pt x="22239" y="12754"/>
                    </a:cubicBezTo>
                    <a:cubicBezTo>
                      <a:pt x="18358" y="12754"/>
                      <a:pt x="15089" y="13659"/>
                      <a:pt x="11762" y="14359"/>
                    </a:cubicBezTo>
                    <a:cubicBezTo>
                      <a:pt x="9340" y="14885"/>
                      <a:pt x="6946" y="15468"/>
                      <a:pt x="5137" y="16636"/>
                    </a:cubicBezTo>
                    <a:cubicBezTo>
                      <a:pt x="6625" y="16752"/>
                      <a:pt x="8114" y="16110"/>
                      <a:pt x="9690" y="15760"/>
                    </a:cubicBezTo>
                    <a:cubicBezTo>
                      <a:pt x="12871" y="15031"/>
                      <a:pt x="16052" y="14359"/>
                      <a:pt x="19467" y="13922"/>
                    </a:cubicBezTo>
                    <a:cubicBezTo>
                      <a:pt x="21159" y="13717"/>
                      <a:pt x="23057" y="13805"/>
                      <a:pt x="24253" y="12842"/>
                    </a:cubicBezTo>
                    <a:cubicBezTo>
                      <a:pt x="23815" y="12579"/>
                      <a:pt x="23144" y="12608"/>
                      <a:pt x="22414" y="12667"/>
                    </a:cubicBezTo>
                    <a:close/>
                    <a:moveTo>
                      <a:pt x="12637" y="8172"/>
                    </a:moveTo>
                    <a:cubicBezTo>
                      <a:pt x="11966" y="8435"/>
                      <a:pt x="11120" y="8522"/>
                      <a:pt x="10799" y="9135"/>
                    </a:cubicBezTo>
                    <a:cubicBezTo>
                      <a:pt x="11733" y="9339"/>
                      <a:pt x="12667" y="8902"/>
                      <a:pt x="13601" y="8697"/>
                    </a:cubicBezTo>
                    <a:cubicBezTo>
                      <a:pt x="16577" y="8084"/>
                      <a:pt x="19759" y="7734"/>
                      <a:pt x="22181" y="6654"/>
                    </a:cubicBezTo>
                    <a:cubicBezTo>
                      <a:pt x="18708" y="6333"/>
                      <a:pt x="15556" y="7413"/>
                      <a:pt x="12637" y="8172"/>
                    </a:cubicBezTo>
                    <a:close/>
                    <a:moveTo>
                      <a:pt x="20196" y="5224"/>
                    </a:moveTo>
                    <a:cubicBezTo>
                      <a:pt x="17424" y="5575"/>
                      <a:pt x="14739" y="6012"/>
                      <a:pt x="12200" y="6567"/>
                    </a:cubicBezTo>
                    <a:cubicBezTo>
                      <a:pt x="11412" y="6771"/>
                      <a:pt x="10303" y="6713"/>
                      <a:pt x="10040" y="7472"/>
                    </a:cubicBezTo>
                    <a:cubicBezTo>
                      <a:pt x="10770" y="7909"/>
                      <a:pt x="11733" y="7559"/>
                      <a:pt x="12550" y="7413"/>
                    </a:cubicBezTo>
                    <a:cubicBezTo>
                      <a:pt x="15293" y="7005"/>
                      <a:pt x="18183" y="6742"/>
                      <a:pt x="20459" y="6042"/>
                    </a:cubicBezTo>
                    <a:cubicBezTo>
                      <a:pt x="20693" y="6042"/>
                      <a:pt x="20926" y="6012"/>
                      <a:pt x="21159" y="6012"/>
                    </a:cubicBezTo>
                    <a:cubicBezTo>
                      <a:pt x="21101" y="5283"/>
                      <a:pt x="22123" y="5545"/>
                      <a:pt x="22502" y="5195"/>
                    </a:cubicBezTo>
                    <a:cubicBezTo>
                      <a:pt x="21977" y="4991"/>
                      <a:pt x="20809" y="5137"/>
                      <a:pt x="20196" y="5224"/>
                    </a:cubicBezTo>
                    <a:close/>
                    <a:moveTo>
                      <a:pt x="2335" y="5954"/>
                    </a:moveTo>
                    <a:cubicBezTo>
                      <a:pt x="2831" y="8143"/>
                      <a:pt x="3269" y="10332"/>
                      <a:pt x="4261" y="11966"/>
                    </a:cubicBezTo>
                    <a:cubicBezTo>
                      <a:pt x="5866" y="11412"/>
                      <a:pt x="7501" y="10886"/>
                      <a:pt x="9106" y="10332"/>
                    </a:cubicBezTo>
                    <a:cubicBezTo>
                      <a:pt x="8697" y="8464"/>
                      <a:pt x="8464" y="6392"/>
                      <a:pt x="7764" y="4845"/>
                    </a:cubicBezTo>
                    <a:cubicBezTo>
                      <a:pt x="6042" y="4436"/>
                      <a:pt x="3736" y="5312"/>
                      <a:pt x="2335" y="5954"/>
                    </a:cubicBezTo>
                    <a:close/>
                    <a:moveTo>
                      <a:pt x="11704" y="5078"/>
                    </a:moveTo>
                    <a:cubicBezTo>
                      <a:pt x="11120" y="5224"/>
                      <a:pt x="10390" y="5341"/>
                      <a:pt x="10186" y="5896"/>
                    </a:cubicBezTo>
                    <a:cubicBezTo>
                      <a:pt x="11470" y="6158"/>
                      <a:pt x="12988" y="5720"/>
                      <a:pt x="14564" y="5516"/>
                    </a:cubicBezTo>
                    <a:cubicBezTo>
                      <a:pt x="16665" y="5283"/>
                      <a:pt x="18825" y="5078"/>
                      <a:pt x="20605" y="4845"/>
                    </a:cubicBezTo>
                    <a:cubicBezTo>
                      <a:pt x="21072" y="4787"/>
                      <a:pt x="21743" y="4874"/>
                      <a:pt x="21918" y="4465"/>
                    </a:cubicBezTo>
                    <a:cubicBezTo>
                      <a:pt x="19000" y="3473"/>
                      <a:pt x="14593" y="4290"/>
                      <a:pt x="11704" y="5078"/>
                    </a:cubicBezTo>
                    <a:close/>
                    <a:moveTo>
                      <a:pt x="17044" y="671"/>
                    </a:moveTo>
                    <a:cubicBezTo>
                      <a:pt x="15760" y="613"/>
                      <a:pt x="14038" y="876"/>
                      <a:pt x="13250" y="1372"/>
                    </a:cubicBezTo>
                    <a:cubicBezTo>
                      <a:pt x="14768" y="1313"/>
                      <a:pt x="16665" y="817"/>
                      <a:pt x="18445" y="992"/>
                    </a:cubicBezTo>
                    <a:cubicBezTo>
                      <a:pt x="18124" y="701"/>
                      <a:pt x="17570" y="671"/>
                      <a:pt x="17044" y="671"/>
                    </a:cubicBezTo>
                    <a:close/>
                    <a:moveTo>
                      <a:pt x="23202" y="671"/>
                    </a:moveTo>
                    <a:cubicBezTo>
                      <a:pt x="21772" y="905"/>
                      <a:pt x="22414" y="2714"/>
                      <a:pt x="23961" y="2247"/>
                    </a:cubicBezTo>
                    <a:cubicBezTo>
                      <a:pt x="24107" y="3882"/>
                      <a:pt x="24487" y="5253"/>
                      <a:pt x="24808" y="6684"/>
                    </a:cubicBezTo>
                    <a:cubicBezTo>
                      <a:pt x="24341" y="7063"/>
                      <a:pt x="23465" y="7063"/>
                      <a:pt x="23436" y="7851"/>
                    </a:cubicBezTo>
                    <a:cubicBezTo>
                      <a:pt x="23553" y="8610"/>
                      <a:pt x="24399" y="8551"/>
                      <a:pt x="25216" y="8551"/>
                    </a:cubicBezTo>
                    <a:cubicBezTo>
                      <a:pt x="25508" y="10215"/>
                      <a:pt x="26063" y="11645"/>
                      <a:pt x="26267" y="13396"/>
                    </a:cubicBezTo>
                    <a:cubicBezTo>
                      <a:pt x="25800" y="13717"/>
                      <a:pt x="25245" y="13980"/>
                      <a:pt x="25129" y="14622"/>
                    </a:cubicBezTo>
                    <a:cubicBezTo>
                      <a:pt x="25275" y="15264"/>
                      <a:pt x="25917" y="15352"/>
                      <a:pt x="26675" y="15322"/>
                    </a:cubicBezTo>
                    <a:cubicBezTo>
                      <a:pt x="27055" y="17132"/>
                      <a:pt x="27463" y="18912"/>
                      <a:pt x="27901" y="20663"/>
                    </a:cubicBezTo>
                    <a:cubicBezTo>
                      <a:pt x="26296" y="20722"/>
                      <a:pt x="26004" y="22677"/>
                      <a:pt x="28193" y="22210"/>
                    </a:cubicBezTo>
                    <a:cubicBezTo>
                      <a:pt x="28777" y="23932"/>
                      <a:pt x="28952" y="26004"/>
                      <a:pt x="29506" y="27755"/>
                    </a:cubicBezTo>
                    <a:cubicBezTo>
                      <a:pt x="28397" y="27960"/>
                      <a:pt x="28222" y="29915"/>
                      <a:pt x="29944" y="29477"/>
                    </a:cubicBezTo>
                    <a:cubicBezTo>
                      <a:pt x="29973" y="30032"/>
                      <a:pt x="30178" y="30353"/>
                      <a:pt x="30236" y="30849"/>
                    </a:cubicBezTo>
                    <a:cubicBezTo>
                      <a:pt x="29039" y="30324"/>
                      <a:pt x="27113" y="30586"/>
                      <a:pt x="25596" y="30411"/>
                    </a:cubicBezTo>
                    <a:cubicBezTo>
                      <a:pt x="20342" y="30615"/>
                      <a:pt x="16402" y="32892"/>
                      <a:pt x="11003" y="32834"/>
                    </a:cubicBezTo>
                    <a:cubicBezTo>
                      <a:pt x="9777" y="32804"/>
                      <a:pt x="9048" y="32454"/>
                      <a:pt x="8026" y="32133"/>
                    </a:cubicBezTo>
                    <a:cubicBezTo>
                      <a:pt x="8026" y="31841"/>
                      <a:pt x="8026" y="31520"/>
                      <a:pt x="7939" y="31316"/>
                    </a:cubicBezTo>
                    <a:cubicBezTo>
                      <a:pt x="4933" y="22560"/>
                      <a:pt x="2919" y="12754"/>
                      <a:pt x="0" y="3911"/>
                    </a:cubicBezTo>
                    <a:cubicBezTo>
                      <a:pt x="5516" y="3386"/>
                      <a:pt x="9777" y="934"/>
                      <a:pt x="15293" y="292"/>
                    </a:cubicBezTo>
                    <a:cubicBezTo>
                      <a:pt x="17803" y="0"/>
                      <a:pt x="20751" y="321"/>
                      <a:pt x="23202" y="67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4955325" y="379575"/>
                <a:ext cx="781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789" extrusionOk="0">
                    <a:moveTo>
                      <a:pt x="3123" y="146"/>
                    </a:moveTo>
                    <a:cubicBezTo>
                      <a:pt x="2510" y="613"/>
                      <a:pt x="876" y="788"/>
                      <a:pt x="0" y="584"/>
                    </a:cubicBezTo>
                    <a:cubicBezTo>
                      <a:pt x="701" y="175"/>
                      <a:pt x="2218" y="0"/>
                      <a:pt x="3123" y="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4988875" y="408025"/>
                <a:ext cx="45275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4642" extrusionOk="0">
                    <a:moveTo>
                      <a:pt x="876" y="1"/>
                    </a:moveTo>
                    <a:cubicBezTo>
                      <a:pt x="1139" y="1547"/>
                      <a:pt x="1548" y="2919"/>
                      <a:pt x="1810" y="4466"/>
                    </a:cubicBezTo>
                    <a:cubicBezTo>
                      <a:pt x="1519" y="4524"/>
                      <a:pt x="1256" y="4583"/>
                      <a:pt x="935" y="4641"/>
                    </a:cubicBezTo>
                    <a:cubicBezTo>
                      <a:pt x="672" y="3153"/>
                      <a:pt x="468" y="1577"/>
                      <a:pt x="1" y="263"/>
                    </a:cubicBezTo>
                    <a:cubicBezTo>
                      <a:pt x="147" y="30"/>
                      <a:pt x="585" y="88"/>
                      <a:pt x="8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5385800" y="413125"/>
                <a:ext cx="29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60" extrusionOk="0">
                    <a:moveTo>
                      <a:pt x="1" y="59"/>
                    </a:moveTo>
                    <a:cubicBezTo>
                      <a:pt x="1" y="1"/>
                      <a:pt x="88" y="1"/>
                      <a:pt x="117" y="1"/>
                    </a:cubicBezTo>
                    <a:cubicBezTo>
                      <a:pt x="117" y="59"/>
                      <a:pt x="59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5393100" y="445975"/>
                <a:ext cx="160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51" extrusionOk="0">
                    <a:moveTo>
                      <a:pt x="0" y="0"/>
                    </a:moveTo>
                    <a:cubicBezTo>
                      <a:pt x="205" y="88"/>
                      <a:pt x="409" y="146"/>
                      <a:pt x="643" y="204"/>
                    </a:cubicBezTo>
                    <a:cubicBezTo>
                      <a:pt x="555" y="350"/>
                      <a:pt x="117" y="321"/>
                      <a:pt x="30" y="234"/>
                    </a:cubicBezTo>
                    <a:cubicBezTo>
                      <a:pt x="30" y="146"/>
                      <a:pt x="0" y="59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5503275" y="459100"/>
                <a:ext cx="732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235" extrusionOk="0">
                    <a:moveTo>
                      <a:pt x="30" y="30"/>
                    </a:moveTo>
                    <a:cubicBezTo>
                      <a:pt x="176" y="1"/>
                      <a:pt x="292" y="59"/>
                      <a:pt x="263" y="205"/>
                    </a:cubicBezTo>
                    <a:cubicBezTo>
                      <a:pt x="117" y="234"/>
                      <a:pt x="0" y="205"/>
                      <a:pt x="30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7"/>
              <p:cNvSpPr/>
              <p:nvPr/>
            </p:nvSpPr>
            <p:spPr>
              <a:xfrm>
                <a:off x="4363600" y="508725"/>
                <a:ext cx="196300" cy="668350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26734" extrusionOk="0">
                    <a:moveTo>
                      <a:pt x="205" y="0"/>
                    </a:moveTo>
                    <a:cubicBezTo>
                      <a:pt x="263" y="0"/>
                      <a:pt x="263" y="29"/>
                      <a:pt x="292" y="59"/>
                    </a:cubicBezTo>
                    <a:cubicBezTo>
                      <a:pt x="1576" y="4524"/>
                      <a:pt x="2539" y="9310"/>
                      <a:pt x="3853" y="13717"/>
                    </a:cubicBezTo>
                    <a:cubicBezTo>
                      <a:pt x="4495" y="15906"/>
                      <a:pt x="5020" y="18270"/>
                      <a:pt x="5808" y="20342"/>
                    </a:cubicBezTo>
                    <a:cubicBezTo>
                      <a:pt x="6071" y="21510"/>
                      <a:pt x="6509" y="22502"/>
                      <a:pt x="6800" y="23640"/>
                    </a:cubicBezTo>
                    <a:cubicBezTo>
                      <a:pt x="7092" y="24662"/>
                      <a:pt x="7851" y="25654"/>
                      <a:pt x="7676" y="26734"/>
                    </a:cubicBezTo>
                    <a:cubicBezTo>
                      <a:pt x="6217" y="22852"/>
                      <a:pt x="4962" y="18708"/>
                      <a:pt x="3678" y="14593"/>
                    </a:cubicBezTo>
                    <a:cubicBezTo>
                      <a:pt x="2335" y="10594"/>
                      <a:pt x="1314" y="6187"/>
                      <a:pt x="0" y="2160"/>
                    </a:cubicBezTo>
                    <a:cubicBezTo>
                      <a:pt x="29" y="1430"/>
                      <a:pt x="175" y="759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4556225" y="526225"/>
                <a:ext cx="87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14" extrusionOk="0">
                    <a:moveTo>
                      <a:pt x="117" y="1"/>
                    </a:moveTo>
                    <a:cubicBezTo>
                      <a:pt x="292" y="117"/>
                      <a:pt x="263" y="438"/>
                      <a:pt x="350" y="613"/>
                    </a:cubicBezTo>
                    <a:cubicBezTo>
                      <a:pt x="263" y="584"/>
                      <a:pt x="175" y="555"/>
                      <a:pt x="29" y="584"/>
                    </a:cubicBezTo>
                    <a:cubicBezTo>
                      <a:pt x="0" y="322"/>
                      <a:pt x="0" y="117"/>
                      <a:pt x="117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4470850" y="548850"/>
                <a:ext cx="295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0" y="59"/>
                    </a:moveTo>
                    <a:cubicBezTo>
                      <a:pt x="0" y="0"/>
                      <a:pt x="88" y="0"/>
                      <a:pt x="117" y="0"/>
                    </a:cubicBezTo>
                    <a:cubicBezTo>
                      <a:pt x="117" y="59"/>
                      <a:pt x="59" y="30"/>
                      <a:pt x="0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4986700" y="534250"/>
                <a:ext cx="744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02" extrusionOk="0">
                    <a:moveTo>
                      <a:pt x="2977" y="1"/>
                    </a:moveTo>
                    <a:cubicBezTo>
                      <a:pt x="2598" y="643"/>
                      <a:pt x="963" y="672"/>
                      <a:pt x="0" y="701"/>
                    </a:cubicBezTo>
                    <a:cubicBezTo>
                      <a:pt x="555" y="117"/>
                      <a:pt x="2248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4477425" y="560525"/>
                <a:ext cx="146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63" extrusionOk="0">
                    <a:moveTo>
                      <a:pt x="0" y="146"/>
                    </a:moveTo>
                    <a:cubicBezTo>
                      <a:pt x="88" y="0"/>
                      <a:pt x="409" y="117"/>
                      <a:pt x="584" y="59"/>
                    </a:cubicBezTo>
                    <a:cubicBezTo>
                      <a:pt x="584" y="263"/>
                      <a:pt x="117" y="234"/>
                      <a:pt x="0" y="1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4486175" y="571475"/>
                <a:ext cx="875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701" extrusionOk="0">
                    <a:moveTo>
                      <a:pt x="3444" y="0"/>
                    </a:moveTo>
                    <a:cubicBezTo>
                      <a:pt x="3503" y="0"/>
                      <a:pt x="3503" y="117"/>
                      <a:pt x="3503" y="175"/>
                    </a:cubicBezTo>
                    <a:cubicBezTo>
                      <a:pt x="3006" y="234"/>
                      <a:pt x="2394" y="263"/>
                      <a:pt x="1810" y="321"/>
                    </a:cubicBezTo>
                    <a:cubicBezTo>
                      <a:pt x="1139" y="379"/>
                      <a:pt x="380" y="701"/>
                      <a:pt x="0" y="263"/>
                    </a:cubicBezTo>
                    <a:cubicBezTo>
                      <a:pt x="1109" y="146"/>
                      <a:pt x="2539" y="321"/>
                      <a:pt x="3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4352650" y="580950"/>
                <a:ext cx="194825" cy="648675"/>
              </a:xfrm>
              <a:custGeom>
                <a:avLst/>
                <a:gdLst/>
                <a:ahLst/>
                <a:cxnLst/>
                <a:rect l="l" t="t" r="r" b="b"/>
                <a:pathLst>
                  <a:path w="7793" h="25947" extrusionOk="0">
                    <a:moveTo>
                      <a:pt x="205" y="30"/>
                    </a:moveTo>
                    <a:cubicBezTo>
                      <a:pt x="263" y="0"/>
                      <a:pt x="263" y="30"/>
                      <a:pt x="263" y="88"/>
                    </a:cubicBezTo>
                    <a:cubicBezTo>
                      <a:pt x="759" y="1927"/>
                      <a:pt x="1431" y="3561"/>
                      <a:pt x="1752" y="5604"/>
                    </a:cubicBezTo>
                    <a:cubicBezTo>
                      <a:pt x="3940" y="11820"/>
                      <a:pt x="5721" y="18475"/>
                      <a:pt x="7793" y="24808"/>
                    </a:cubicBezTo>
                    <a:cubicBezTo>
                      <a:pt x="7705" y="25217"/>
                      <a:pt x="7530" y="25538"/>
                      <a:pt x="7443" y="25946"/>
                    </a:cubicBezTo>
                    <a:cubicBezTo>
                      <a:pt x="6159" y="21860"/>
                      <a:pt x="5108" y="17453"/>
                      <a:pt x="3940" y="13221"/>
                    </a:cubicBezTo>
                    <a:cubicBezTo>
                      <a:pt x="2364" y="9427"/>
                      <a:pt x="1343" y="5020"/>
                      <a:pt x="0" y="964"/>
                    </a:cubicBezTo>
                    <a:cubicBezTo>
                      <a:pt x="88" y="672"/>
                      <a:pt x="205" y="409"/>
                      <a:pt x="205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4314700" y="589700"/>
                <a:ext cx="782925" cy="711425"/>
              </a:xfrm>
              <a:custGeom>
                <a:avLst/>
                <a:gdLst/>
                <a:ahLst/>
                <a:cxnLst/>
                <a:rect l="l" t="t" r="r" b="b"/>
                <a:pathLst>
                  <a:path w="31317" h="28457" extrusionOk="0">
                    <a:moveTo>
                      <a:pt x="730" y="30"/>
                    </a:moveTo>
                    <a:cubicBezTo>
                      <a:pt x="789" y="1"/>
                      <a:pt x="789" y="59"/>
                      <a:pt x="789" y="88"/>
                    </a:cubicBezTo>
                    <a:cubicBezTo>
                      <a:pt x="2627" y="6830"/>
                      <a:pt x="4525" y="13484"/>
                      <a:pt x="6626" y="20051"/>
                    </a:cubicBezTo>
                    <a:cubicBezTo>
                      <a:pt x="6976" y="21160"/>
                      <a:pt x="7268" y="22269"/>
                      <a:pt x="7560" y="23378"/>
                    </a:cubicBezTo>
                    <a:cubicBezTo>
                      <a:pt x="7852" y="24458"/>
                      <a:pt x="7998" y="25655"/>
                      <a:pt x="8756" y="26472"/>
                    </a:cubicBezTo>
                    <a:cubicBezTo>
                      <a:pt x="12813" y="27435"/>
                      <a:pt x="17979" y="26180"/>
                      <a:pt x="21685" y="25333"/>
                    </a:cubicBezTo>
                    <a:cubicBezTo>
                      <a:pt x="24224" y="24721"/>
                      <a:pt x="26939" y="23903"/>
                      <a:pt x="30149" y="23728"/>
                    </a:cubicBezTo>
                    <a:cubicBezTo>
                      <a:pt x="30499" y="23728"/>
                      <a:pt x="31112" y="23553"/>
                      <a:pt x="31054" y="24079"/>
                    </a:cubicBezTo>
                    <a:cubicBezTo>
                      <a:pt x="31316" y="24429"/>
                      <a:pt x="30733" y="24458"/>
                      <a:pt x="30441" y="24487"/>
                    </a:cubicBezTo>
                    <a:cubicBezTo>
                      <a:pt x="26939" y="25392"/>
                      <a:pt x="23291" y="25917"/>
                      <a:pt x="19613" y="26676"/>
                    </a:cubicBezTo>
                    <a:cubicBezTo>
                      <a:pt x="17979" y="26997"/>
                      <a:pt x="16169" y="26997"/>
                      <a:pt x="14623" y="27318"/>
                    </a:cubicBezTo>
                    <a:cubicBezTo>
                      <a:pt x="12405" y="27231"/>
                      <a:pt x="10770" y="28456"/>
                      <a:pt x="8756" y="27989"/>
                    </a:cubicBezTo>
                    <a:cubicBezTo>
                      <a:pt x="7735" y="25976"/>
                      <a:pt x="7326" y="23291"/>
                      <a:pt x="6538" y="21043"/>
                    </a:cubicBezTo>
                    <a:cubicBezTo>
                      <a:pt x="5721" y="18854"/>
                      <a:pt x="5079" y="16432"/>
                      <a:pt x="4262" y="14243"/>
                    </a:cubicBezTo>
                    <a:cubicBezTo>
                      <a:pt x="2919" y="9486"/>
                      <a:pt x="1577" y="4758"/>
                      <a:pt x="1" y="234"/>
                    </a:cubicBezTo>
                    <a:cubicBezTo>
                      <a:pt x="234" y="234"/>
                      <a:pt x="380" y="176"/>
                      <a:pt x="555" y="88"/>
                    </a:cubicBezTo>
                    <a:cubicBezTo>
                      <a:pt x="643" y="117"/>
                      <a:pt x="643" y="30"/>
                      <a:pt x="730" y="3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5023900" y="564175"/>
                <a:ext cx="5330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5021" extrusionOk="0">
                    <a:moveTo>
                      <a:pt x="935" y="29"/>
                    </a:moveTo>
                    <a:cubicBezTo>
                      <a:pt x="1256" y="1693"/>
                      <a:pt x="1781" y="3181"/>
                      <a:pt x="2131" y="4874"/>
                    </a:cubicBezTo>
                    <a:cubicBezTo>
                      <a:pt x="1810" y="4933"/>
                      <a:pt x="1402" y="4933"/>
                      <a:pt x="1110" y="5020"/>
                    </a:cubicBezTo>
                    <a:cubicBezTo>
                      <a:pt x="760" y="3386"/>
                      <a:pt x="351" y="1810"/>
                      <a:pt x="1" y="175"/>
                    </a:cubicBezTo>
                    <a:cubicBezTo>
                      <a:pt x="351" y="175"/>
                      <a:pt x="526" y="0"/>
                      <a:pt x="935" y="29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4502950" y="589700"/>
                <a:ext cx="766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497" extrusionOk="0">
                    <a:moveTo>
                      <a:pt x="3065" y="59"/>
                    </a:moveTo>
                    <a:cubicBezTo>
                      <a:pt x="2394" y="176"/>
                      <a:pt x="672" y="497"/>
                      <a:pt x="1" y="380"/>
                    </a:cubicBezTo>
                    <a:cubicBezTo>
                      <a:pt x="1" y="147"/>
                      <a:pt x="497" y="234"/>
                      <a:pt x="789" y="234"/>
                    </a:cubicBezTo>
                    <a:cubicBezTo>
                      <a:pt x="1489" y="176"/>
                      <a:pt x="2365" y="147"/>
                      <a:pt x="2919" y="1"/>
                    </a:cubicBezTo>
                    <a:cubicBezTo>
                      <a:pt x="3007" y="1"/>
                      <a:pt x="3036" y="30"/>
                      <a:pt x="3065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4565700" y="600650"/>
                <a:ext cx="175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380" extrusionOk="0">
                    <a:moveTo>
                      <a:pt x="555" y="0"/>
                    </a:moveTo>
                    <a:cubicBezTo>
                      <a:pt x="672" y="30"/>
                      <a:pt x="701" y="117"/>
                      <a:pt x="701" y="263"/>
                    </a:cubicBezTo>
                    <a:cubicBezTo>
                      <a:pt x="438" y="263"/>
                      <a:pt x="292" y="380"/>
                      <a:pt x="1" y="351"/>
                    </a:cubicBezTo>
                    <a:cubicBezTo>
                      <a:pt x="1" y="59"/>
                      <a:pt x="497" y="234"/>
                      <a:pt x="555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4485450" y="633475"/>
                <a:ext cx="138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293" extrusionOk="0">
                    <a:moveTo>
                      <a:pt x="0" y="30"/>
                    </a:moveTo>
                    <a:cubicBezTo>
                      <a:pt x="175" y="30"/>
                      <a:pt x="380" y="30"/>
                      <a:pt x="555" y="1"/>
                    </a:cubicBezTo>
                    <a:cubicBezTo>
                      <a:pt x="438" y="147"/>
                      <a:pt x="263" y="234"/>
                      <a:pt x="59" y="293"/>
                    </a:cubicBezTo>
                    <a:cubicBezTo>
                      <a:pt x="29" y="234"/>
                      <a:pt x="0" y="147"/>
                      <a:pt x="0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7"/>
              <p:cNvSpPr/>
              <p:nvPr/>
            </p:nvSpPr>
            <p:spPr>
              <a:xfrm>
                <a:off x="5024625" y="696950"/>
                <a:ext cx="846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52" extrusionOk="0">
                    <a:moveTo>
                      <a:pt x="3386" y="322"/>
                    </a:moveTo>
                    <a:cubicBezTo>
                      <a:pt x="2628" y="789"/>
                      <a:pt x="935" y="1052"/>
                      <a:pt x="1" y="964"/>
                    </a:cubicBezTo>
                    <a:cubicBezTo>
                      <a:pt x="205" y="468"/>
                      <a:pt x="1022" y="497"/>
                      <a:pt x="1635" y="380"/>
                    </a:cubicBezTo>
                    <a:cubicBezTo>
                      <a:pt x="2219" y="264"/>
                      <a:pt x="2978" y="1"/>
                      <a:pt x="3386" y="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5063300" y="732700"/>
                <a:ext cx="54025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5430" extrusionOk="0">
                    <a:moveTo>
                      <a:pt x="2160" y="5400"/>
                    </a:moveTo>
                    <a:cubicBezTo>
                      <a:pt x="1810" y="5400"/>
                      <a:pt x="1489" y="5429"/>
                      <a:pt x="1139" y="5429"/>
                    </a:cubicBezTo>
                    <a:cubicBezTo>
                      <a:pt x="760" y="3708"/>
                      <a:pt x="351" y="1986"/>
                      <a:pt x="1" y="205"/>
                    </a:cubicBezTo>
                    <a:cubicBezTo>
                      <a:pt x="293" y="118"/>
                      <a:pt x="672" y="118"/>
                      <a:pt x="935" y="1"/>
                    </a:cubicBezTo>
                    <a:cubicBezTo>
                      <a:pt x="1431" y="1694"/>
                      <a:pt x="1869" y="3474"/>
                      <a:pt x="2160" y="54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5064775" y="872800"/>
                <a:ext cx="7955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023" extrusionOk="0">
                    <a:moveTo>
                      <a:pt x="3181" y="380"/>
                    </a:moveTo>
                    <a:cubicBezTo>
                      <a:pt x="2277" y="613"/>
                      <a:pt x="905" y="1022"/>
                      <a:pt x="0" y="876"/>
                    </a:cubicBezTo>
                    <a:cubicBezTo>
                      <a:pt x="321" y="497"/>
                      <a:pt x="1284" y="351"/>
                      <a:pt x="1985" y="234"/>
                    </a:cubicBezTo>
                    <a:cubicBezTo>
                      <a:pt x="2393" y="176"/>
                      <a:pt x="3006" y="1"/>
                      <a:pt x="3181" y="3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5103425" y="906375"/>
                <a:ext cx="55500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5633" extrusionOk="0">
                    <a:moveTo>
                      <a:pt x="789" y="0"/>
                    </a:moveTo>
                    <a:cubicBezTo>
                      <a:pt x="1402" y="1664"/>
                      <a:pt x="1810" y="3911"/>
                      <a:pt x="2219" y="5604"/>
                    </a:cubicBezTo>
                    <a:cubicBezTo>
                      <a:pt x="1840" y="5604"/>
                      <a:pt x="1460" y="5633"/>
                      <a:pt x="1081" y="5633"/>
                    </a:cubicBezTo>
                    <a:cubicBezTo>
                      <a:pt x="731" y="3823"/>
                      <a:pt x="351" y="2043"/>
                      <a:pt x="1" y="234"/>
                    </a:cubicBezTo>
                    <a:cubicBezTo>
                      <a:pt x="234" y="117"/>
                      <a:pt x="555" y="117"/>
                      <a:pt x="789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5205575" y="993200"/>
                <a:ext cx="56987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22795" h="6013" extrusionOk="0">
                    <a:moveTo>
                      <a:pt x="22795" y="1313"/>
                    </a:moveTo>
                    <a:cubicBezTo>
                      <a:pt x="21248" y="2131"/>
                      <a:pt x="19234" y="2568"/>
                      <a:pt x="17308" y="3035"/>
                    </a:cubicBezTo>
                    <a:cubicBezTo>
                      <a:pt x="11354" y="3473"/>
                      <a:pt x="5342" y="3794"/>
                      <a:pt x="964" y="5633"/>
                    </a:cubicBezTo>
                    <a:cubicBezTo>
                      <a:pt x="614" y="5925"/>
                      <a:pt x="439" y="6012"/>
                      <a:pt x="293" y="5808"/>
                    </a:cubicBezTo>
                    <a:cubicBezTo>
                      <a:pt x="1" y="5399"/>
                      <a:pt x="701" y="5341"/>
                      <a:pt x="993" y="5020"/>
                    </a:cubicBezTo>
                    <a:cubicBezTo>
                      <a:pt x="1402" y="4845"/>
                      <a:pt x="1810" y="4670"/>
                      <a:pt x="2190" y="4465"/>
                    </a:cubicBezTo>
                    <a:cubicBezTo>
                      <a:pt x="3036" y="4174"/>
                      <a:pt x="3883" y="3882"/>
                      <a:pt x="4787" y="3619"/>
                    </a:cubicBezTo>
                    <a:cubicBezTo>
                      <a:pt x="8027" y="2685"/>
                      <a:pt x="12434" y="2948"/>
                      <a:pt x="16024" y="2393"/>
                    </a:cubicBezTo>
                    <a:cubicBezTo>
                      <a:pt x="17600" y="2160"/>
                      <a:pt x="18825" y="1635"/>
                      <a:pt x="19964" y="992"/>
                    </a:cubicBezTo>
                    <a:cubicBezTo>
                      <a:pt x="20372" y="759"/>
                      <a:pt x="20693" y="438"/>
                      <a:pt x="21073" y="204"/>
                    </a:cubicBezTo>
                    <a:cubicBezTo>
                      <a:pt x="21102" y="117"/>
                      <a:pt x="21160" y="29"/>
                      <a:pt x="21248" y="0"/>
                    </a:cubicBezTo>
                    <a:cubicBezTo>
                      <a:pt x="21715" y="438"/>
                      <a:pt x="22561" y="847"/>
                      <a:pt x="22795" y="131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5106350" y="1052300"/>
                <a:ext cx="832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993" extrusionOk="0">
                    <a:moveTo>
                      <a:pt x="3328" y="467"/>
                    </a:moveTo>
                    <a:cubicBezTo>
                      <a:pt x="2365" y="701"/>
                      <a:pt x="1110" y="992"/>
                      <a:pt x="1" y="905"/>
                    </a:cubicBezTo>
                    <a:cubicBezTo>
                      <a:pt x="322" y="584"/>
                      <a:pt x="993" y="525"/>
                      <a:pt x="1635" y="409"/>
                    </a:cubicBezTo>
                    <a:cubicBezTo>
                      <a:pt x="2160" y="292"/>
                      <a:pt x="2978" y="0"/>
                      <a:pt x="3328" y="46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5253000" y="1037700"/>
                <a:ext cx="559650" cy="133550"/>
              </a:xfrm>
              <a:custGeom>
                <a:avLst/>
                <a:gdLst/>
                <a:ahLst/>
                <a:cxnLst/>
                <a:rect l="l" t="t" r="r" b="b"/>
                <a:pathLst>
                  <a:path w="22386" h="5342" extrusionOk="0">
                    <a:moveTo>
                      <a:pt x="21627" y="0"/>
                    </a:moveTo>
                    <a:cubicBezTo>
                      <a:pt x="21919" y="526"/>
                      <a:pt x="22152" y="1080"/>
                      <a:pt x="22386" y="1664"/>
                    </a:cubicBezTo>
                    <a:cubicBezTo>
                      <a:pt x="15673" y="3561"/>
                      <a:pt x="7647" y="4203"/>
                      <a:pt x="147" y="5341"/>
                    </a:cubicBezTo>
                    <a:cubicBezTo>
                      <a:pt x="176" y="4874"/>
                      <a:pt x="1" y="4583"/>
                      <a:pt x="30" y="4145"/>
                    </a:cubicBezTo>
                    <a:cubicBezTo>
                      <a:pt x="3328" y="3211"/>
                      <a:pt x="7414" y="2627"/>
                      <a:pt x="11442" y="2481"/>
                    </a:cubicBezTo>
                    <a:cubicBezTo>
                      <a:pt x="15294" y="2364"/>
                      <a:pt x="18738" y="1431"/>
                      <a:pt x="21423" y="146"/>
                    </a:cubicBezTo>
                    <a:cubicBezTo>
                      <a:pt x="21481" y="88"/>
                      <a:pt x="21540" y="30"/>
                      <a:pt x="21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5114375" y="1086575"/>
                <a:ext cx="1197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379" extrusionOk="0">
                    <a:moveTo>
                      <a:pt x="3591" y="2773"/>
                    </a:moveTo>
                    <a:cubicBezTo>
                      <a:pt x="4057" y="2803"/>
                      <a:pt x="4262" y="2628"/>
                      <a:pt x="4641" y="2598"/>
                    </a:cubicBezTo>
                    <a:cubicBezTo>
                      <a:pt x="4466" y="2890"/>
                      <a:pt x="4787" y="3124"/>
                      <a:pt x="4729" y="3474"/>
                    </a:cubicBezTo>
                    <a:cubicBezTo>
                      <a:pt x="3445" y="3882"/>
                      <a:pt x="1372" y="4379"/>
                      <a:pt x="1" y="3853"/>
                    </a:cubicBezTo>
                    <a:cubicBezTo>
                      <a:pt x="847" y="3591"/>
                      <a:pt x="1518" y="3182"/>
                      <a:pt x="1693" y="2277"/>
                    </a:cubicBezTo>
                    <a:cubicBezTo>
                      <a:pt x="1402" y="1664"/>
                      <a:pt x="1168" y="1022"/>
                      <a:pt x="964" y="293"/>
                    </a:cubicBezTo>
                    <a:cubicBezTo>
                      <a:pt x="1431" y="234"/>
                      <a:pt x="2015" y="1"/>
                      <a:pt x="2423" y="59"/>
                    </a:cubicBezTo>
                    <a:cubicBezTo>
                      <a:pt x="2715" y="1081"/>
                      <a:pt x="2919" y="2161"/>
                      <a:pt x="3591" y="27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5440525" y="363525"/>
                <a:ext cx="47450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110" extrusionOk="0">
                    <a:moveTo>
                      <a:pt x="1" y="0"/>
                    </a:moveTo>
                    <a:cubicBezTo>
                      <a:pt x="613" y="88"/>
                      <a:pt x="1285" y="701"/>
                      <a:pt x="1898" y="993"/>
                    </a:cubicBezTo>
                    <a:cubicBezTo>
                      <a:pt x="1693" y="1109"/>
                      <a:pt x="1285" y="788"/>
                      <a:pt x="964" y="613"/>
                    </a:cubicBezTo>
                    <a:cubicBezTo>
                      <a:pt x="584" y="409"/>
                      <a:pt x="234" y="20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5582075" y="414600"/>
                <a:ext cx="205050" cy="584450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23378" extrusionOk="0">
                    <a:moveTo>
                      <a:pt x="8201" y="23378"/>
                    </a:moveTo>
                    <a:cubicBezTo>
                      <a:pt x="7559" y="23290"/>
                      <a:pt x="7209" y="22327"/>
                      <a:pt x="6596" y="22006"/>
                    </a:cubicBezTo>
                    <a:cubicBezTo>
                      <a:pt x="6071" y="19029"/>
                      <a:pt x="4758" y="16344"/>
                      <a:pt x="3970" y="13455"/>
                    </a:cubicBezTo>
                    <a:cubicBezTo>
                      <a:pt x="3211" y="10478"/>
                      <a:pt x="2715" y="7442"/>
                      <a:pt x="1547" y="4699"/>
                    </a:cubicBezTo>
                    <a:cubicBezTo>
                      <a:pt x="1226" y="3561"/>
                      <a:pt x="672" y="2393"/>
                      <a:pt x="292" y="1051"/>
                    </a:cubicBezTo>
                    <a:cubicBezTo>
                      <a:pt x="176" y="701"/>
                      <a:pt x="0" y="0"/>
                      <a:pt x="263" y="730"/>
                    </a:cubicBezTo>
                    <a:cubicBezTo>
                      <a:pt x="380" y="934"/>
                      <a:pt x="467" y="1138"/>
                      <a:pt x="555" y="1343"/>
                    </a:cubicBezTo>
                    <a:cubicBezTo>
                      <a:pt x="1518" y="2948"/>
                      <a:pt x="1897" y="4874"/>
                      <a:pt x="2627" y="6654"/>
                    </a:cubicBezTo>
                    <a:cubicBezTo>
                      <a:pt x="4816" y="11791"/>
                      <a:pt x="6159" y="17891"/>
                      <a:pt x="8201" y="233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7"/>
            <p:cNvGrpSpPr/>
            <p:nvPr/>
          </p:nvGrpSpPr>
          <p:grpSpPr>
            <a:xfrm rot="-2374751">
              <a:off x="11053938" y="2714812"/>
              <a:ext cx="2048948" cy="1418325"/>
              <a:chOff x="1511000" y="1042800"/>
              <a:chExt cx="933950" cy="646500"/>
            </a:xfrm>
          </p:grpSpPr>
          <p:sp>
            <p:nvSpPr>
              <p:cNvPr id="289" name="Google Shape;289;p27"/>
              <p:cNvSpPr/>
              <p:nvPr/>
            </p:nvSpPr>
            <p:spPr>
              <a:xfrm>
                <a:off x="1511000" y="1042800"/>
                <a:ext cx="933950" cy="646500"/>
              </a:xfrm>
              <a:custGeom>
                <a:avLst/>
                <a:gdLst/>
                <a:ahLst/>
                <a:cxnLst/>
                <a:rect l="l" t="t" r="r" b="b"/>
                <a:pathLst>
                  <a:path w="37358" h="25860" extrusionOk="0">
                    <a:moveTo>
                      <a:pt x="29215" y="24867"/>
                    </a:moveTo>
                    <a:cubicBezTo>
                      <a:pt x="28981" y="24429"/>
                      <a:pt x="29536" y="24546"/>
                      <a:pt x="29477" y="23962"/>
                    </a:cubicBezTo>
                    <a:cubicBezTo>
                      <a:pt x="28398" y="22824"/>
                      <a:pt x="27668" y="20781"/>
                      <a:pt x="26355" y="19584"/>
                    </a:cubicBezTo>
                    <a:cubicBezTo>
                      <a:pt x="25421" y="18738"/>
                      <a:pt x="23640" y="17658"/>
                      <a:pt x="22210" y="17512"/>
                    </a:cubicBezTo>
                    <a:cubicBezTo>
                      <a:pt x="20284" y="17337"/>
                      <a:pt x="18416" y="18037"/>
                      <a:pt x="16899" y="17162"/>
                    </a:cubicBezTo>
                    <a:cubicBezTo>
                      <a:pt x="18591" y="17045"/>
                      <a:pt x="19992" y="16695"/>
                      <a:pt x="21101" y="16111"/>
                    </a:cubicBezTo>
                    <a:cubicBezTo>
                      <a:pt x="21364" y="16170"/>
                      <a:pt x="21393" y="16520"/>
                      <a:pt x="21802" y="16403"/>
                    </a:cubicBezTo>
                    <a:cubicBezTo>
                      <a:pt x="21860" y="16053"/>
                      <a:pt x="21539" y="15936"/>
                      <a:pt x="21656" y="15761"/>
                    </a:cubicBezTo>
                    <a:cubicBezTo>
                      <a:pt x="21948" y="15615"/>
                      <a:pt x="22152" y="15411"/>
                      <a:pt x="22648" y="15440"/>
                    </a:cubicBezTo>
                    <a:cubicBezTo>
                      <a:pt x="22736" y="16111"/>
                      <a:pt x="23290" y="16578"/>
                      <a:pt x="23786" y="16491"/>
                    </a:cubicBezTo>
                    <a:cubicBezTo>
                      <a:pt x="23728" y="15907"/>
                      <a:pt x="23495" y="15090"/>
                      <a:pt x="23962" y="14652"/>
                    </a:cubicBezTo>
                    <a:cubicBezTo>
                      <a:pt x="24604" y="14681"/>
                      <a:pt x="24779" y="14331"/>
                      <a:pt x="25246" y="14243"/>
                    </a:cubicBezTo>
                    <a:cubicBezTo>
                      <a:pt x="26909" y="15090"/>
                      <a:pt x="29390" y="15965"/>
                      <a:pt x="31725" y="14827"/>
                    </a:cubicBezTo>
                    <a:cubicBezTo>
                      <a:pt x="32163" y="14827"/>
                      <a:pt x="32484" y="14973"/>
                      <a:pt x="33038" y="14856"/>
                    </a:cubicBezTo>
                    <a:cubicBezTo>
                      <a:pt x="32775" y="14127"/>
                      <a:pt x="31783" y="14331"/>
                      <a:pt x="31462" y="13689"/>
                    </a:cubicBezTo>
                    <a:cubicBezTo>
                      <a:pt x="32921" y="13455"/>
                      <a:pt x="33476" y="12463"/>
                      <a:pt x="34964" y="12259"/>
                    </a:cubicBezTo>
                    <a:cubicBezTo>
                      <a:pt x="35315" y="12317"/>
                      <a:pt x="35636" y="12434"/>
                      <a:pt x="35898" y="12171"/>
                    </a:cubicBezTo>
                    <a:cubicBezTo>
                      <a:pt x="35811" y="11529"/>
                      <a:pt x="35344" y="11354"/>
                      <a:pt x="35110" y="10858"/>
                    </a:cubicBezTo>
                    <a:cubicBezTo>
                      <a:pt x="35927" y="10624"/>
                      <a:pt x="36920" y="10975"/>
                      <a:pt x="37357" y="10478"/>
                    </a:cubicBezTo>
                    <a:cubicBezTo>
                      <a:pt x="36278" y="9807"/>
                      <a:pt x="35636" y="8552"/>
                      <a:pt x="34993" y="7356"/>
                    </a:cubicBezTo>
                    <a:cubicBezTo>
                      <a:pt x="35665" y="6363"/>
                      <a:pt x="35285" y="4350"/>
                      <a:pt x="34089" y="4087"/>
                    </a:cubicBezTo>
                    <a:cubicBezTo>
                      <a:pt x="34001" y="3065"/>
                      <a:pt x="32921" y="2540"/>
                      <a:pt x="32454" y="1694"/>
                    </a:cubicBezTo>
                    <a:cubicBezTo>
                      <a:pt x="32017" y="1635"/>
                      <a:pt x="31579" y="1606"/>
                      <a:pt x="30995" y="1694"/>
                    </a:cubicBezTo>
                    <a:cubicBezTo>
                      <a:pt x="30645" y="818"/>
                      <a:pt x="29273" y="1168"/>
                      <a:pt x="28835" y="1752"/>
                    </a:cubicBezTo>
                    <a:cubicBezTo>
                      <a:pt x="28514" y="1314"/>
                      <a:pt x="27960" y="1198"/>
                      <a:pt x="27756" y="614"/>
                    </a:cubicBezTo>
                    <a:cubicBezTo>
                      <a:pt x="25859" y="1"/>
                      <a:pt x="25071" y="2219"/>
                      <a:pt x="24312" y="3386"/>
                    </a:cubicBezTo>
                    <a:cubicBezTo>
                      <a:pt x="23991" y="2861"/>
                      <a:pt x="23553" y="2540"/>
                      <a:pt x="22911" y="2423"/>
                    </a:cubicBezTo>
                    <a:cubicBezTo>
                      <a:pt x="21452" y="3737"/>
                      <a:pt x="20955" y="6830"/>
                      <a:pt x="22035" y="9224"/>
                    </a:cubicBezTo>
                    <a:cubicBezTo>
                      <a:pt x="22123" y="10274"/>
                      <a:pt x="22094" y="11062"/>
                      <a:pt x="22502" y="11792"/>
                    </a:cubicBezTo>
                    <a:cubicBezTo>
                      <a:pt x="22386" y="12200"/>
                      <a:pt x="22123" y="12492"/>
                      <a:pt x="22269" y="13134"/>
                    </a:cubicBezTo>
                    <a:cubicBezTo>
                      <a:pt x="21802" y="13339"/>
                      <a:pt x="21247" y="13455"/>
                      <a:pt x="20955" y="13776"/>
                    </a:cubicBezTo>
                    <a:cubicBezTo>
                      <a:pt x="21072" y="14214"/>
                      <a:pt x="21656" y="14039"/>
                      <a:pt x="21948" y="14273"/>
                    </a:cubicBezTo>
                    <a:cubicBezTo>
                      <a:pt x="21802" y="15177"/>
                      <a:pt x="20751" y="15323"/>
                      <a:pt x="20138" y="15819"/>
                    </a:cubicBezTo>
                    <a:cubicBezTo>
                      <a:pt x="19992" y="15615"/>
                      <a:pt x="19759" y="15498"/>
                      <a:pt x="19379" y="15528"/>
                    </a:cubicBezTo>
                    <a:cubicBezTo>
                      <a:pt x="19175" y="15703"/>
                      <a:pt x="19555" y="15995"/>
                      <a:pt x="19350" y="16111"/>
                    </a:cubicBezTo>
                    <a:cubicBezTo>
                      <a:pt x="18767" y="16316"/>
                      <a:pt x="18037" y="16403"/>
                      <a:pt x="17453" y="16607"/>
                    </a:cubicBezTo>
                    <a:cubicBezTo>
                      <a:pt x="17278" y="16374"/>
                      <a:pt x="17103" y="16170"/>
                      <a:pt x="16811" y="16082"/>
                    </a:cubicBezTo>
                    <a:cubicBezTo>
                      <a:pt x="16607" y="16170"/>
                      <a:pt x="16782" y="16549"/>
                      <a:pt x="16636" y="16695"/>
                    </a:cubicBezTo>
                    <a:cubicBezTo>
                      <a:pt x="15469" y="16783"/>
                      <a:pt x="14476" y="16637"/>
                      <a:pt x="13367" y="16637"/>
                    </a:cubicBezTo>
                    <a:cubicBezTo>
                      <a:pt x="13338" y="16432"/>
                      <a:pt x="13338" y="16257"/>
                      <a:pt x="13105" y="16316"/>
                    </a:cubicBezTo>
                    <a:cubicBezTo>
                      <a:pt x="12930" y="16140"/>
                      <a:pt x="12871" y="16637"/>
                      <a:pt x="12550" y="16578"/>
                    </a:cubicBezTo>
                    <a:cubicBezTo>
                      <a:pt x="11966" y="16316"/>
                      <a:pt x="10799" y="16753"/>
                      <a:pt x="10595" y="16053"/>
                    </a:cubicBezTo>
                    <a:cubicBezTo>
                      <a:pt x="9661" y="16520"/>
                      <a:pt x="8260" y="15732"/>
                      <a:pt x="7326" y="15411"/>
                    </a:cubicBezTo>
                    <a:cubicBezTo>
                      <a:pt x="8143" y="14973"/>
                      <a:pt x="9106" y="14652"/>
                      <a:pt x="10069" y="14331"/>
                    </a:cubicBezTo>
                    <a:cubicBezTo>
                      <a:pt x="15702" y="14506"/>
                      <a:pt x="19000" y="11150"/>
                      <a:pt x="19671" y="6597"/>
                    </a:cubicBezTo>
                    <a:cubicBezTo>
                      <a:pt x="19642" y="6042"/>
                      <a:pt x="19584" y="5517"/>
                      <a:pt x="19321" y="5254"/>
                    </a:cubicBezTo>
                    <a:cubicBezTo>
                      <a:pt x="15469" y="6130"/>
                      <a:pt x="10857" y="6772"/>
                      <a:pt x="9953" y="10274"/>
                    </a:cubicBezTo>
                    <a:cubicBezTo>
                      <a:pt x="9865" y="10945"/>
                      <a:pt x="9894" y="11763"/>
                      <a:pt x="9894" y="12521"/>
                    </a:cubicBezTo>
                    <a:cubicBezTo>
                      <a:pt x="9865" y="12784"/>
                      <a:pt x="10011" y="12813"/>
                      <a:pt x="10011" y="13018"/>
                    </a:cubicBezTo>
                    <a:cubicBezTo>
                      <a:pt x="9865" y="13193"/>
                      <a:pt x="9894" y="13514"/>
                      <a:pt x="9719" y="13660"/>
                    </a:cubicBezTo>
                    <a:cubicBezTo>
                      <a:pt x="8581" y="14097"/>
                      <a:pt x="7443" y="14535"/>
                      <a:pt x="6567" y="15206"/>
                    </a:cubicBezTo>
                    <a:cubicBezTo>
                      <a:pt x="6392" y="14973"/>
                      <a:pt x="5983" y="15002"/>
                      <a:pt x="5808" y="14769"/>
                    </a:cubicBezTo>
                    <a:cubicBezTo>
                      <a:pt x="5925" y="14564"/>
                      <a:pt x="5954" y="14243"/>
                      <a:pt x="5750" y="14097"/>
                    </a:cubicBezTo>
                    <a:cubicBezTo>
                      <a:pt x="5283" y="14039"/>
                      <a:pt x="5429" y="14477"/>
                      <a:pt x="5050" y="14477"/>
                    </a:cubicBezTo>
                    <a:cubicBezTo>
                      <a:pt x="3532" y="13689"/>
                      <a:pt x="2189" y="12726"/>
                      <a:pt x="643" y="11996"/>
                    </a:cubicBezTo>
                    <a:cubicBezTo>
                      <a:pt x="467" y="12346"/>
                      <a:pt x="0" y="12492"/>
                      <a:pt x="176" y="13134"/>
                    </a:cubicBezTo>
                    <a:cubicBezTo>
                      <a:pt x="2831" y="14652"/>
                      <a:pt x="5896" y="15703"/>
                      <a:pt x="9106" y="16549"/>
                    </a:cubicBezTo>
                    <a:cubicBezTo>
                      <a:pt x="9135" y="16724"/>
                      <a:pt x="9135" y="16899"/>
                      <a:pt x="9223" y="16987"/>
                    </a:cubicBezTo>
                    <a:cubicBezTo>
                      <a:pt x="9573" y="17016"/>
                      <a:pt x="9456" y="16666"/>
                      <a:pt x="9778" y="16695"/>
                    </a:cubicBezTo>
                    <a:cubicBezTo>
                      <a:pt x="10361" y="17016"/>
                      <a:pt x="11091" y="16812"/>
                      <a:pt x="11791" y="17074"/>
                    </a:cubicBezTo>
                    <a:cubicBezTo>
                      <a:pt x="11675" y="17279"/>
                      <a:pt x="11675" y="17512"/>
                      <a:pt x="11733" y="17833"/>
                    </a:cubicBezTo>
                    <a:cubicBezTo>
                      <a:pt x="12171" y="17746"/>
                      <a:pt x="12258" y="17395"/>
                      <a:pt x="12463" y="17104"/>
                    </a:cubicBezTo>
                    <a:cubicBezTo>
                      <a:pt x="13017" y="17249"/>
                      <a:pt x="13718" y="17249"/>
                      <a:pt x="14301" y="17366"/>
                    </a:cubicBezTo>
                    <a:cubicBezTo>
                      <a:pt x="14360" y="17600"/>
                      <a:pt x="14272" y="17979"/>
                      <a:pt x="14564" y="17921"/>
                    </a:cubicBezTo>
                    <a:cubicBezTo>
                      <a:pt x="14827" y="17862"/>
                      <a:pt x="14622" y="17454"/>
                      <a:pt x="14885" y="17454"/>
                    </a:cubicBezTo>
                    <a:cubicBezTo>
                      <a:pt x="15760" y="17512"/>
                      <a:pt x="16548" y="17658"/>
                      <a:pt x="17220" y="17950"/>
                    </a:cubicBezTo>
                    <a:cubicBezTo>
                      <a:pt x="17307" y="18213"/>
                      <a:pt x="17570" y="18271"/>
                      <a:pt x="17687" y="18475"/>
                    </a:cubicBezTo>
                    <a:cubicBezTo>
                      <a:pt x="19000" y="20256"/>
                      <a:pt x="19409" y="23087"/>
                      <a:pt x="21189" y="24254"/>
                    </a:cubicBezTo>
                    <a:cubicBezTo>
                      <a:pt x="22969" y="25421"/>
                      <a:pt x="26471" y="25859"/>
                      <a:pt x="29215" y="24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7"/>
              <p:cNvSpPr/>
              <p:nvPr/>
            </p:nvSpPr>
            <p:spPr>
              <a:xfrm>
                <a:off x="2260325" y="1175600"/>
                <a:ext cx="138650" cy="10727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4291" extrusionOk="0">
                    <a:moveTo>
                      <a:pt x="5517" y="4116"/>
                    </a:moveTo>
                    <a:cubicBezTo>
                      <a:pt x="5546" y="4291"/>
                      <a:pt x="5458" y="4203"/>
                      <a:pt x="5371" y="4203"/>
                    </a:cubicBezTo>
                    <a:cubicBezTo>
                      <a:pt x="3999" y="3036"/>
                      <a:pt x="2890" y="1577"/>
                      <a:pt x="1110" y="905"/>
                    </a:cubicBezTo>
                    <a:cubicBezTo>
                      <a:pt x="701" y="876"/>
                      <a:pt x="292" y="847"/>
                      <a:pt x="1" y="730"/>
                    </a:cubicBezTo>
                    <a:cubicBezTo>
                      <a:pt x="1" y="1"/>
                      <a:pt x="1110" y="409"/>
                      <a:pt x="1635" y="263"/>
                    </a:cubicBezTo>
                    <a:cubicBezTo>
                      <a:pt x="3707" y="614"/>
                      <a:pt x="4495" y="2511"/>
                      <a:pt x="5517" y="411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7"/>
              <p:cNvSpPr/>
              <p:nvPr/>
            </p:nvSpPr>
            <p:spPr>
              <a:xfrm>
                <a:off x="2314325" y="1166125"/>
                <a:ext cx="686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1956" extrusionOk="0">
                    <a:moveTo>
                      <a:pt x="2510" y="1956"/>
                    </a:moveTo>
                    <a:cubicBezTo>
                      <a:pt x="2102" y="1751"/>
                      <a:pt x="1868" y="1343"/>
                      <a:pt x="1547" y="1022"/>
                    </a:cubicBezTo>
                    <a:cubicBezTo>
                      <a:pt x="1080" y="613"/>
                      <a:pt x="321" y="584"/>
                      <a:pt x="0" y="0"/>
                    </a:cubicBezTo>
                    <a:cubicBezTo>
                      <a:pt x="847" y="234"/>
                      <a:pt x="1547" y="672"/>
                      <a:pt x="2539" y="701"/>
                    </a:cubicBezTo>
                    <a:cubicBezTo>
                      <a:pt x="2744" y="1109"/>
                      <a:pt x="2569" y="1518"/>
                      <a:pt x="2510" y="195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2307025" y="1148600"/>
                <a:ext cx="671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1081" extrusionOk="0">
                    <a:moveTo>
                      <a:pt x="2656" y="906"/>
                    </a:moveTo>
                    <a:cubicBezTo>
                      <a:pt x="2686" y="1052"/>
                      <a:pt x="2598" y="1081"/>
                      <a:pt x="2569" y="993"/>
                    </a:cubicBezTo>
                    <a:cubicBezTo>
                      <a:pt x="1606" y="818"/>
                      <a:pt x="759" y="468"/>
                      <a:pt x="0" y="1"/>
                    </a:cubicBezTo>
                    <a:cubicBezTo>
                      <a:pt x="759" y="147"/>
                      <a:pt x="1985" y="380"/>
                      <a:pt x="2656" y="9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2235525" y="1208450"/>
                <a:ext cx="147400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5896" h="3532" extrusionOk="0">
                    <a:moveTo>
                      <a:pt x="5896" y="3356"/>
                    </a:moveTo>
                    <a:cubicBezTo>
                      <a:pt x="5896" y="3444"/>
                      <a:pt x="5779" y="3444"/>
                      <a:pt x="5779" y="3531"/>
                    </a:cubicBezTo>
                    <a:cubicBezTo>
                      <a:pt x="5254" y="3531"/>
                      <a:pt x="4670" y="2948"/>
                      <a:pt x="4028" y="2831"/>
                    </a:cubicBezTo>
                    <a:cubicBezTo>
                      <a:pt x="2860" y="2539"/>
                      <a:pt x="1576" y="2364"/>
                      <a:pt x="0" y="2568"/>
                    </a:cubicBezTo>
                    <a:cubicBezTo>
                      <a:pt x="0" y="1459"/>
                      <a:pt x="584" y="846"/>
                      <a:pt x="905" y="0"/>
                    </a:cubicBezTo>
                    <a:cubicBezTo>
                      <a:pt x="3240" y="321"/>
                      <a:pt x="4436" y="2014"/>
                      <a:pt x="5896" y="33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2265425" y="1277025"/>
                <a:ext cx="1175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2219" extrusionOk="0">
                    <a:moveTo>
                      <a:pt x="4700" y="1956"/>
                    </a:moveTo>
                    <a:cubicBezTo>
                      <a:pt x="4554" y="2219"/>
                      <a:pt x="3970" y="1664"/>
                      <a:pt x="3766" y="1460"/>
                    </a:cubicBezTo>
                    <a:cubicBezTo>
                      <a:pt x="3328" y="1343"/>
                      <a:pt x="3036" y="1051"/>
                      <a:pt x="2569" y="993"/>
                    </a:cubicBezTo>
                    <a:cubicBezTo>
                      <a:pt x="1723" y="759"/>
                      <a:pt x="876" y="497"/>
                      <a:pt x="1" y="292"/>
                    </a:cubicBezTo>
                    <a:cubicBezTo>
                      <a:pt x="1752" y="0"/>
                      <a:pt x="3824" y="643"/>
                      <a:pt x="4700" y="195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2211450" y="1293075"/>
                <a:ext cx="1561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3299" extrusionOk="0">
                    <a:moveTo>
                      <a:pt x="6246" y="1868"/>
                    </a:moveTo>
                    <a:cubicBezTo>
                      <a:pt x="5137" y="2335"/>
                      <a:pt x="4378" y="3065"/>
                      <a:pt x="2977" y="3298"/>
                    </a:cubicBezTo>
                    <a:cubicBezTo>
                      <a:pt x="1810" y="2423"/>
                      <a:pt x="1109" y="964"/>
                      <a:pt x="0" y="1"/>
                    </a:cubicBezTo>
                    <a:cubicBezTo>
                      <a:pt x="2218" y="146"/>
                      <a:pt x="4699" y="672"/>
                      <a:pt x="6246" y="18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2293150" y="1104825"/>
                <a:ext cx="525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6" extrusionOk="0">
                    <a:moveTo>
                      <a:pt x="2102" y="1314"/>
                    </a:moveTo>
                    <a:cubicBezTo>
                      <a:pt x="1548" y="1635"/>
                      <a:pt x="847" y="760"/>
                      <a:pt x="234" y="614"/>
                    </a:cubicBezTo>
                    <a:cubicBezTo>
                      <a:pt x="147" y="439"/>
                      <a:pt x="89" y="176"/>
                      <a:pt x="1" y="1"/>
                    </a:cubicBezTo>
                    <a:cubicBezTo>
                      <a:pt x="964" y="117"/>
                      <a:pt x="1548" y="701"/>
                      <a:pt x="2102" y="13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2242100" y="1087325"/>
                <a:ext cx="576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3445" extrusionOk="0">
                    <a:moveTo>
                      <a:pt x="788" y="3357"/>
                    </a:moveTo>
                    <a:cubicBezTo>
                      <a:pt x="905" y="2277"/>
                      <a:pt x="555" y="1051"/>
                      <a:pt x="0" y="526"/>
                    </a:cubicBezTo>
                    <a:cubicBezTo>
                      <a:pt x="175" y="292"/>
                      <a:pt x="467" y="117"/>
                      <a:pt x="817" y="0"/>
                    </a:cubicBezTo>
                    <a:cubicBezTo>
                      <a:pt x="1576" y="730"/>
                      <a:pt x="1809" y="2102"/>
                      <a:pt x="2306" y="3152"/>
                    </a:cubicBezTo>
                    <a:cubicBezTo>
                      <a:pt x="2131" y="3444"/>
                      <a:pt x="1284" y="3211"/>
                      <a:pt x="788" y="335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2088875" y="1301825"/>
                <a:ext cx="18535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379" extrusionOk="0">
                    <a:moveTo>
                      <a:pt x="7384" y="4087"/>
                    </a:moveTo>
                    <a:cubicBezTo>
                      <a:pt x="7413" y="4145"/>
                      <a:pt x="7384" y="4145"/>
                      <a:pt x="7326" y="4174"/>
                    </a:cubicBezTo>
                    <a:cubicBezTo>
                      <a:pt x="6771" y="4379"/>
                      <a:pt x="6012" y="4320"/>
                      <a:pt x="5370" y="4349"/>
                    </a:cubicBezTo>
                    <a:cubicBezTo>
                      <a:pt x="3152" y="3678"/>
                      <a:pt x="1168" y="2744"/>
                      <a:pt x="0" y="789"/>
                    </a:cubicBezTo>
                    <a:cubicBezTo>
                      <a:pt x="292" y="380"/>
                      <a:pt x="788" y="117"/>
                      <a:pt x="1459" y="1"/>
                    </a:cubicBezTo>
                    <a:cubicBezTo>
                      <a:pt x="4174" y="468"/>
                      <a:pt x="5049" y="3153"/>
                      <a:pt x="7384" y="408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2131175" y="1076375"/>
                <a:ext cx="85400" cy="197025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7881" extrusionOk="0">
                    <a:moveTo>
                      <a:pt x="3153" y="7881"/>
                    </a:moveTo>
                    <a:cubicBezTo>
                      <a:pt x="2102" y="7881"/>
                      <a:pt x="1431" y="7443"/>
                      <a:pt x="526" y="7268"/>
                    </a:cubicBezTo>
                    <a:cubicBezTo>
                      <a:pt x="818" y="5896"/>
                      <a:pt x="847" y="3795"/>
                      <a:pt x="1" y="2715"/>
                    </a:cubicBezTo>
                    <a:cubicBezTo>
                      <a:pt x="88" y="1460"/>
                      <a:pt x="906" y="847"/>
                      <a:pt x="1489" y="1"/>
                    </a:cubicBezTo>
                    <a:cubicBezTo>
                      <a:pt x="3416" y="1489"/>
                      <a:pt x="3065" y="5254"/>
                      <a:pt x="3153" y="78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2122425" y="1604625"/>
                <a:ext cx="105825" cy="605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2423" extrusionOk="0">
                    <a:moveTo>
                      <a:pt x="4232" y="1635"/>
                    </a:moveTo>
                    <a:cubicBezTo>
                      <a:pt x="3299" y="2248"/>
                      <a:pt x="1606" y="2423"/>
                      <a:pt x="351" y="2248"/>
                    </a:cubicBezTo>
                    <a:cubicBezTo>
                      <a:pt x="380" y="1577"/>
                      <a:pt x="380" y="438"/>
                      <a:pt x="1" y="1"/>
                    </a:cubicBezTo>
                    <a:cubicBezTo>
                      <a:pt x="1197" y="468"/>
                      <a:pt x="2598" y="1402"/>
                      <a:pt x="4232" y="16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7"/>
              <p:cNvSpPr/>
              <p:nvPr/>
            </p:nvSpPr>
            <p:spPr>
              <a:xfrm>
                <a:off x="2030500" y="1508325"/>
                <a:ext cx="1357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06" extrusionOk="0">
                    <a:moveTo>
                      <a:pt x="5429" y="1635"/>
                    </a:moveTo>
                    <a:cubicBezTo>
                      <a:pt x="4874" y="2043"/>
                      <a:pt x="4028" y="2189"/>
                      <a:pt x="3152" y="2306"/>
                    </a:cubicBezTo>
                    <a:cubicBezTo>
                      <a:pt x="2072" y="1576"/>
                      <a:pt x="1284" y="467"/>
                      <a:pt x="0" y="0"/>
                    </a:cubicBezTo>
                    <a:cubicBezTo>
                      <a:pt x="1956" y="29"/>
                      <a:pt x="4203" y="438"/>
                      <a:pt x="5429" y="16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7"/>
              <p:cNvSpPr/>
              <p:nvPr/>
            </p:nvSpPr>
            <p:spPr>
              <a:xfrm>
                <a:off x="2053850" y="1132550"/>
                <a:ext cx="62775" cy="14085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5634" extrusionOk="0">
                    <a:moveTo>
                      <a:pt x="2102" y="5021"/>
                    </a:moveTo>
                    <a:cubicBezTo>
                      <a:pt x="1605" y="5137"/>
                      <a:pt x="1314" y="5400"/>
                      <a:pt x="993" y="5634"/>
                    </a:cubicBezTo>
                    <a:cubicBezTo>
                      <a:pt x="88" y="3999"/>
                      <a:pt x="0" y="847"/>
                      <a:pt x="1168" y="1"/>
                    </a:cubicBezTo>
                    <a:cubicBezTo>
                      <a:pt x="2510" y="847"/>
                      <a:pt x="2481" y="3386"/>
                      <a:pt x="2102" y="502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7"/>
              <p:cNvSpPr/>
              <p:nvPr/>
            </p:nvSpPr>
            <p:spPr>
              <a:xfrm>
                <a:off x="2085225" y="1345600"/>
                <a:ext cx="350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519" extrusionOk="0">
                    <a:moveTo>
                      <a:pt x="1372" y="1343"/>
                    </a:moveTo>
                    <a:cubicBezTo>
                      <a:pt x="1401" y="1402"/>
                      <a:pt x="1372" y="1460"/>
                      <a:pt x="1314" y="1489"/>
                    </a:cubicBezTo>
                    <a:cubicBezTo>
                      <a:pt x="642" y="1518"/>
                      <a:pt x="467" y="906"/>
                      <a:pt x="0" y="672"/>
                    </a:cubicBezTo>
                    <a:cubicBezTo>
                      <a:pt x="59" y="468"/>
                      <a:pt x="59" y="264"/>
                      <a:pt x="0" y="1"/>
                    </a:cubicBezTo>
                    <a:cubicBezTo>
                      <a:pt x="496" y="439"/>
                      <a:pt x="817" y="1022"/>
                      <a:pt x="1372" y="134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7"/>
              <p:cNvSpPr/>
              <p:nvPr/>
            </p:nvSpPr>
            <p:spPr>
              <a:xfrm>
                <a:off x="2065525" y="1381350"/>
                <a:ext cx="31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490" extrusionOk="0">
                    <a:moveTo>
                      <a:pt x="1255" y="876"/>
                    </a:moveTo>
                    <a:cubicBezTo>
                      <a:pt x="1138" y="1081"/>
                      <a:pt x="1022" y="1256"/>
                      <a:pt x="934" y="1489"/>
                    </a:cubicBezTo>
                    <a:cubicBezTo>
                      <a:pt x="671" y="1402"/>
                      <a:pt x="380" y="1373"/>
                      <a:pt x="0" y="1431"/>
                    </a:cubicBezTo>
                    <a:cubicBezTo>
                      <a:pt x="29" y="1110"/>
                      <a:pt x="205" y="906"/>
                      <a:pt x="350" y="672"/>
                    </a:cubicBezTo>
                    <a:cubicBezTo>
                      <a:pt x="321" y="439"/>
                      <a:pt x="29" y="526"/>
                      <a:pt x="29" y="264"/>
                    </a:cubicBezTo>
                    <a:cubicBezTo>
                      <a:pt x="205" y="234"/>
                      <a:pt x="263" y="88"/>
                      <a:pt x="350" y="1"/>
                    </a:cubicBezTo>
                    <a:cubicBezTo>
                      <a:pt x="671" y="264"/>
                      <a:pt x="817" y="760"/>
                      <a:pt x="1255" y="876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7"/>
              <p:cNvSpPr/>
              <p:nvPr/>
            </p:nvSpPr>
            <p:spPr>
              <a:xfrm>
                <a:off x="2092525" y="1584200"/>
                <a:ext cx="2847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2978" extrusionOk="0">
                    <a:moveTo>
                      <a:pt x="1109" y="2948"/>
                    </a:moveTo>
                    <a:cubicBezTo>
                      <a:pt x="759" y="2977"/>
                      <a:pt x="467" y="2890"/>
                      <a:pt x="204" y="2831"/>
                    </a:cubicBezTo>
                    <a:cubicBezTo>
                      <a:pt x="438" y="2014"/>
                      <a:pt x="379" y="788"/>
                      <a:pt x="0" y="0"/>
                    </a:cubicBezTo>
                    <a:cubicBezTo>
                      <a:pt x="992" y="263"/>
                      <a:pt x="1138" y="1722"/>
                      <a:pt x="1109" y="29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7"/>
              <p:cNvSpPr/>
              <p:nvPr/>
            </p:nvSpPr>
            <p:spPr>
              <a:xfrm>
                <a:off x="2066975" y="1566675"/>
                <a:ext cx="3285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3445" extrusionOk="0">
                    <a:moveTo>
                      <a:pt x="643" y="3445"/>
                    </a:moveTo>
                    <a:cubicBezTo>
                      <a:pt x="263" y="3211"/>
                      <a:pt x="468" y="2540"/>
                      <a:pt x="438" y="1986"/>
                    </a:cubicBezTo>
                    <a:cubicBezTo>
                      <a:pt x="380" y="1285"/>
                      <a:pt x="205" y="526"/>
                      <a:pt x="1" y="1"/>
                    </a:cubicBezTo>
                    <a:cubicBezTo>
                      <a:pt x="964" y="410"/>
                      <a:pt x="1314" y="2569"/>
                      <a:pt x="643" y="344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2027575" y="1538950"/>
                <a:ext cx="401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4233" extrusionOk="0">
                    <a:moveTo>
                      <a:pt x="1606" y="4233"/>
                    </a:moveTo>
                    <a:cubicBezTo>
                      <a:pt x="905" y="3999"/>
                      <a:pt x="409" y="3503"/>
                      <a:pt x="1" y="2949"/>
                    </a:cubicBezTo>
                    <a:cubicBezTo>
                      <a:pt x="263" y="2161"/>
                      <a:pt x="526" y="1081"/>
                      <a:pt x="176" y="1"/>
                    </a:cubicBezTo>
                    <a:cubicBezTo>
                      <a:pt x="1547" y="468"/>
                      <a:pt x="1606" y="2482"/>
                      <a:pt x="1606" y="42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1981600" y="1509050"/>
                <a:ext cx="45275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3445" extrusionOk="0">
                    <a:moveTo>
                      <a:pt x="1489" y="3444"/>
                    </a:moveTo>
                    <a:cubicBezTo>
                      <a:pt x="731" y="2481"/>
                      <a:pt x="468" y="1109"/>
                      <a:pt x="1" y="0"/>
                    </a:cubicBezTo>
                    <a:cubicBezTo>
                      <a:pt x="672" y="88"/>
                      <a:pt x="1110" y="467"/>
                      <a:pt x="1606" y="788"/>
                    </a:cubicBezTo>
                    <a:cubicBezTo>
                      <a:pt x="1723" y="1810"/>
                      <a:pt x="1810" y="2802"/>
                      <a:pt x="1489" y="34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7"/>
              <p:cNvSpPr/>
              <p:nvPr/>
            </p:nvSpPr>
            <p:spPr>
              <a:xfrm>
                <a:off x="1909375" y="1198225"/>
                <a:ext cx="79550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4525" extrusionOk="0">
                    <a:moveTo>
                      <a:pt x="3123" y="0"/>
                    </a:moveTo>
                    <a:cubicBezTo>
                      <a:pt x="3182" y="2364"/>
                      <a:pt x="2394" y="3970"/>
                      <a:pt x="263" y="4524"/>
                    </a:cubicBezTo>
                    <a:cubicBezTo>
                      <a:pt x="1" y="4320"/>
                      <a:pt x="847" y="3940"/>
                      <a:pt x="905" y="3590"/>
                    </a:cubicBezTo>
                    <a:cubicBezTo>
                      <a:pt x="1256" y="3298"/>
                      <a:pt x="1431" y="2919"/>
                      <a:pt x="1693" y="2569"/>
                    </a:cubicBezTo>
                    <a:cubicBezTo>
                      <a:pt x="2131" y="1810"/>
                      <a:pt x="2540" y="1022"/>
                      <a:pt x="2919" y="176"/>
                    </a:cubicBezTo>
                    <a:cubicBezTo>
                      <a:pt x="2919" y="88"/>
                      <a:pt x="2977" y="30"/>
                      <a:pt x="312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1907200" y="1207700"/>
                <a:ext cx="24100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3445" extrusionOk="0">
                    <a:moveTo>
                      <a:pt x="963" y="1"/>
                    </a:moveTo>
                    <a:cubicBezTo>
                      <a:pt x="613" y="1081"/>
                      <a:pt x="934" y="3007"/>
                      <a:pt x="58" y="3445"/>
                    </a:cubicBezTo>
                    <a:cubicBezTo>
                      <a:pt x="0" y="2131"/>
                      <a:pt x="117" y="993"/>
                      <a:pt x="467" y="59"/>
                    </a:cubicBezTo>
                    <a:cubicBezTo>
                      <a:pt x="642" y="30"/>
                      <a:pt x="817" y="30"/>
                      <a:pt x="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7"/>
              <p:cNvSpPr/>
              <p:nvPr/>
            </p:nvSpPr>
            <p:spPr>
              <a:xfrm>
                <a:off x="1892600" y="1313500"/>
                <a:ext cx="474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760" extrusionOk="0">
                    <a:moveTo>
                      <a:pt x="1897" y="30"/>
                    </a:moveTo>
                    <a:cubicBezTo>
                      <a:pt x="1781" y="643"/>
                      <a:pt x="701" y="760"/>
                      <a:pt x="0" y="672"/>
                    </a:cubicBezTo>
                    <a:cubicBezTo>
                      <a:pt x="175" y="1"/>
                      <a:pt x="1343" y="468"/>
                      <a:pt x="1897" y="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7"/>
              <p:cNvSpPr/>
              <p:nvPr/>
            </p:nvSpPr>
            <p:spPr>
              <a:xfrm>
                <a:off x="1878000" y="1212075"/>
                <a:ext cx="270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233" extrusionOk="0">
                    <a:moveTo>
                      <a:pt x="1051" y="1"/>
                    </a:moveTo>
                    <a:cubicBezTo>
                      <a:pt x="1080" y="935"/>
                      <a:pt x="584" y="2277"/>
                      <a:pt x="964" y="3503"/>
                    </a:cubicBezTo>
                    <a:cubicBezTo>
                      <a:pt x="905" y="3883"/>
                      <a:pt x="497" y="3970"/>
                      <a:pt x="322" y="4233"/>
                    </a:cubicBezTo>
                    <a:cubicBezTo>
                      <a:pt x="88" y="2861"/>
                      <a:pt x="1" y="1285"/>
                      <a:pt x="409" y="147"/>
                    </a:cubicBezTo>
                    <a:cubicBezTo>
                      <a:pt x="614" y="89"/>
                      <a:pt x="993" y="176"/>
                      <a:pt x="1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1810150" y="1338325"/>
                <a:ext cx="99975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1898" extrusionOk="0">
                    <a:moveTo>
                      <a:pt x="3999" y="175"/>
                    </a:moveTo>
                    <a:cubicBezTo>
                      <a:pt x="3065" y="1080"/>
                      <a:pt x="1752" y="1664"/>
                      <a:pt x="0" y="1897"/>
                    </a:cubicBezTo>
                    <a:cubicBezTo>
                      <a:pt x="964" y="1284"/>
                      <a:pt x="2043" y="759"/>
                      <a:pt x="2802" y="0"/>
                    </a:cubicBezTo>
                    <a:cubicBezTo>
                      <a:pt x="3123" y="204"/>
                      <a:pt x="3590" y="146"/>
                      <a:pt x="3999" y="17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1772200" y="1218650"/>
                <a:ext cx="10582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6305" extrusionOk="0">
                    <a:moveTo>
                      <a:pt x="4233" y="1"/>
                    </a:moveTo>
                    <a:cubicBezTo>
                      <a:pt x="3999" y="1256"/>
                      <a:pt x="3561" y="2832"/>
                      <a:pt x="4203" y="4232"/>
                    </a:cubicBezTo>
                    <a:cubicBezTo>
                      <a:pt x="3065" y="5079"/>
                      <a:pt x="2015" y="6013"/>
                      <a:pt x="176" y="6305"/>
                    </a:cubicBezTo>
                    <a:cubicBezTo>
                      <a:pt x="1" y="4904"/>
                      <a:pt x="263" y="3882"/>
                      <a:pt x="322" y="2715"/>
                    </a:cubicBezTo>
                    <a:cubicBezTo>
                      <a:pt x="1081" y="1343"/>
                      <a:pt x="2394" y="468"/>
                      <a:pt x="4233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079375" y="1271925"/>
                <a:ext cx="206525" cy="12332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4933" extrusionOk="0">
                    <a:moveTo>
                      <a:pt x="8260" y="4932"/>
                    </a:moveTo>
                    <a:cubicBezTo>
                      <a:pt x="6567" y="4728"/>
                      <a:pt x="5050" y="2014"/>
                      <a:pt x="3474" y="963"/>
                    </a:cubicBezTo>
                    <a:cubicBezTo>
                      <a:pt x="2569" y="350"/>
                      <a:pt x="905" y="467"/>
                      <a:pt x="1" y="1284"/>
                    </a:cubicBezTo>
                    <a:cubicBezTo>
                      <a:pt x="263" y="555"/>
                      <a:pt x="1110" y="292"/>
                      <a:pt x="1927" y="0"/>
                    </a:cubicBezTo>
                    <a:cubicBezTo>
                      <a:pt x="5283" y="117"/>
                      <a:pt x="6042" y="3415"/>
                      <a:pt x="8260" y="49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2198300" y="1084400"/>
                <a:ext cx="43800" cy="1715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6860" extrusionOk="0">
                    <a:moveTo>
                      <a:pt x="964" y="6859"/>
                    </a:moveTo>
                    <a:cubicBezTo>
                      <a:pt x="789" y="4845"/>
                      <a:pt x="1373" y="1577"/>
                      <a:pt x="1" y="1"/>
                    </a:cubicBezTo>
                    <a:cubicBezTo>
                      <a:pt x="847" y="351"/>
                      <a:pt x="1577" y="1577"/>
                      <a:pt x="1752" y="2977"/>
                    </a:cubicBezTo>
                    <a:cubicBezTo>
                      <a:pt x="1723" y="4437"/>
                      <a:pt x="1052" y="5400"/>
                      <a:pt x="964" y="68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2120975" y="1557925"/>
                <a:ext cx="96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2686" extrusionOk="0">
                    <a:moveTo>
                      <a:pt x="3853" y="2686"/>
                    </a:moveTo>
                    <a:cubicBezTo>
                      <a:pt x="2569" y="2394"/>
                      <a:pt x="1138" y="1548"/>
                      <a:pt x="0" y="789"/>
                    </a:cubicBezTo>
                    <a:cubicBezTo>
                      <a:pt x="672" y="526"/>
                      <a:pt x="1401" y="322"/>
                      <a:pt x="1985" y="1"/>
                    </a:cubicBezTo>
                    <a:cubicBezTo>
                      <a:pt x="2714" y="760"/>
                      <a:pt x="3094" y="1927"/>
                      <a:pt x="3853" y="26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2108575" y="1134025"/>
                <a:ext cx="3285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904" extrusionOk="0">
                    <a:moveTo>
                      <a:pt x="467" y="4903"/>
                    </a:moveTo>
                    <a:cubicBezTo>
                      <a:pt x="817" y="3415"/>
                      <a:pt x="1022" y="1109"/>
                      <a:pt x="0" y="0"/>
                    </a:cubicBezTo>
                    <a:cubicBezTo>
                      <a:pt x="380" y="409"/>
                      <a:pt x="671" y="934"/>
                      <a:pt x="934" y="1489"/>
                    </a:cubicBezTo>
                    <a:cubicBezTo>
                      <a:pt x="992" y="2014"/>
                      <a:pt x="1051" y="2568"/>
                      <a:pt x="1109" y="3094"/>
                    </a:cubicBezTo>
                    <a:cubicBezTo>
                      <a:pt x="876" y="3677"/>
                      <a:pt x="1313" y="4816"/>
                      <a:pt x="467" y="49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2031950" y="1520725"/>
                <a:ext cx="606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10" extrusionOk="0">
                    <a:moveTo>
                      <a:pt x="2423" y="1810"/>
                    </a:moveTo>
                    <a:cubicBezTo>
                      <a:pt x="1664" y="1460"/>
                      <a:pt x="730" y="642"/>
                      <a:pt x="1" y="0"/>
                    </a:cubicBezTo>
                    <a:cubicBezTo>
                      <a:pt x="847" y="234"/>
                      <a:pt x="1635" y="1226"/>
                      <a:pt x="2423" y="18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1932725" y="1191650"/>
                <a:ext cx="46725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3270" extrusionOk="0">
                    <a:moveTo>
                      <a:pt x="467" y="584"/>
                    </a:moveTo>
                    <a:cubicBezTo>
                      <a:pt x="905" y="380"/>
                      <a:pt x="1431" y="234"/>
                      <a:pt x="1868" y="1"/>
                    </a:cubicBezTo>
                    <a:cubicBezTo>
                      <a:pt x="1285" y="1139"/>
                      <a:pt x="730" y="2277"/>
                      <a:pt x="1" y="3270"/>
                    </a:cubicBezTo>
                    <a:cubicBezTo>
                      <a:pt x="59" y="2569"/>
                      <a:pt x="263" y="1402"/>
                      <a:pt x="467" y="58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1559875" y="1377725"/>
                <a:ext cx="109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380" extrusionOk="0">
                    <a:moveTo>
                      <a:pt x="234" y="175"/>
                    </a:moveTo>
                    <a:cubicBezTo>
                      <a:pt x="439" y="379"/>
                      <a:pt x="1" y="0"/>
                      <a:pt x="234" y="175"/>
                    </a:cubicBezTo>
                    <a:lnTo>
                      <a:pt x="234" y="1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1530700" y="1362400"/>
                <a:ext cx="3067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672" extrusionOk="0">
                    <a:moveTo>
                      <a:pt x="1226" y="671"/>
                    </a:moveTo>
                    <a:cubicBezTo>
                      <a:pt x="964" y="584"/>
                      <a:pt x="146" y="496"/>
                      <a:pt x="0" y="0"/>
                    </a:cubicBezTo>
                    <a:cubicBezTo>
                      <a:pt x="438" y="175"/>
                      <a:pt x="818" y="438"/>
                      <a:pt x="1226" y="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Naturalismus</a:t>
            </a:r>
            <a:endParaRPr/>
          </a:p>
        </p:txBody>
      </p:sp>
      <p:sp>
        <p:nvSpPr>
          <p:cNvPr id="328" name="Google Shape;328;p28"/>
          <p:cNvSpPr txBox="1">
            <a:spLocks noGrp="1"/>
          </p:cNvSpPr>
          <p:nvPr>
            <p:ph type="body" idx="1"/>
          </p:nvPr>
        </p:nvSpPr>
        <p:spPr>
          <a:xfrm>
            <a:off x="223475" y="1265200"/>
            <a:ext cx="87891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Lexend"/>
                <a:ea typeface="Lexend"/>
                <a:cs typeface="Lexend"/>
                <a:sym typeface="Lexend"/>
              </a:rPr>
              <a:t>- Naturalismus se prosazuje v</a:t>
            </a:r>
            <a:r>
              <a:rPr lang="es" sz="1500" b="1">
                <a:latin typeface="Lexend"/>
                <a:ea typeface="Lexend"/>
                <a:cs typeface="Lexend"/>
                <a:sym typeface="Lexend"/>
              </a:rPr>
              <a:t> 2. polovině 19. století </a:t>
            </a:r>
            <a:r>
              <a:rPr lang="es" sz="1500">
                <a:latin typeface="Lexend"/>
                <a:ea typeface="Lexend"/>
                <a:cs typeface="Lexend"/>
                <a:sym typeface="Lexend"/>
              </a:rPr>
              <a:t>zejména ve </a:t>
            </a:r>
            <a:r>
              <a:rPr lang="es" sz="1500" b="1">
                <a:latin typeface="Lexend"/>
                <a:ea typeface="Lexend"/>
                <a:cs typeface="Lexend"/>
                <a:sym typeface="Lexend"/>
              </a:rPr>
              <a:t>Francii </a:t>
            </a:r>
            <a:r>
              <a:rPr lang="es" sz="1500">
                <a:latin typeface="Lexend"/>
                <a:ea typeface="Lexend"/>
                <a:cs typeface="Lexend"/>
                <a:sym typeface="Lexend"/>
              </a:rPr>
              <a:t>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latin typeface="Lexend"/>
                <a:ea typeface="Lexend"/>
                <a:cs typeface="Lexend"/>
                <a:sym typeface="Lexend"/>
              </a:rPr>
              <a:t>- Název je odvozen z latinského natura (příroda) 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latin typeface="Lexend"/>
                <a:ea typeface="Lexend"/>
                <a:cs typeface="Lexend"/>
                <a:sym typeface="Lexend"/>
              </a:rPr>
              <a:t>- Jsou zde </a:t>
            </a:r>
            <a:r>
              <a:rPr lang="es" sz="1500" b="1">
                <a:latin typeface="Lexend"/>
                <a:ea typeface="Lexend"/>
                <a:cs typeface="Lexend"/>
                <a:sym typeface="Lexend"/>
              </a:rPr>
              <a:t>zobrazovány nejhorší jevy ve společnosti</a:t>
            </a:r>
            <a:r>
              <a:rPr lang="es" sz="150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(bída, nemoci, alkoholismus, prostituce)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500">
                <a:latin typeface="Lexend"/>
                <a:ea typeface="Lexend"/>
                <a:cs typeface="Lexend"/>
                <a:sym typeface="Lexend"/>
              </a:rPr>
              <a:t> </a:t>
            </a:r>
            <a:endParaRPr sz="1500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b="1">
                <a:latin typeface="Lexend"/>
                <a:ea typeface="Lexend"/>
                <a:cs typeface="Lexend"/>
                <a:sym typeface="Lexend"/>
              </a:rPr>
              <a:t>Znaky Naturalismu: 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b="1">
                <a:latin typeface="Lexend"/>
                <a:ea typeface="Lexend"/>
                <a:cs typeface="Lexend"/>
                <a:sym typeface="Lexend"/>
              </a:rPr>
              <a:t>1. člověk je chápán jako produkt přírody 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600" b="1">
                <a:latin typeface="Lexend"/>
                <a:ea typeface="Lexend"/>
                <a:cs typeface="Lexend"/>
                <a:sym typeface="Lexend"/>
              </a:rPr>
              <a:t>2. chování člověka ovlivňuje především dědičnost, instinkty a pudy 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600" b="1">
                <a:latin typeface="Lexend"/>
                <a:ea typeface="Lexend"/>
                <a:cs typeface="Lexend"/>
                <a:sym typeface="Lexend"/>
              </a:rPr>
              <a:t>3. důležitou roli hraje prostředí, ve kterém žije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329" name="Google Shape;329;p28"/>
          <p:cNvCxnSpPr/>
          <p:nvPr/>
        </p:nvCxnSpPr>
        <p:spPr>
          <a:xfrm>
            <a:off x="2376450" y="11239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ÉMILE ZOLA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400" b="1">
                <a:latin typeface="Assistant"/>
                <a:ea typeface="Assistant"/>
                <a:cs typeface="Assistant"/>
                <a:sym typeface="Assistant"/>
              </a:rPr>
              <a:t>(1840 – 1902)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5" name="Google Shape;335;p29"/>
          <p:cNvSpPr txBox="1">
            <a:spLocks noGrp="1"/>
          </p:cNvSpPr>
          <p:nvPr>
            <p:ph type="body" idx="1"/>
          </p:nvPr>
        </p:nvSpPr>
        <p:spPr>
          <a:xfrm>
            <a:off x="714550" y="1265200"/>
            <a:ext cx="77136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Francouzský spisovatel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Zakladatel tohoto směru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Opírá se o teorii H. Taina - vypracoval teorii románu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– 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Experimentální román: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  vypravěč je nezaujatým pozorovatelem (oko kamery)  autor dokumentuje vliv dědičnosti a prostředí na jednání postav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Díla:  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Rougon-Macquartové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: dvacetisvazkový cyklus románů z různých prostředí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Břicho Paříže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 (pařížská tržnice)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Zabiják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 (téma alkoholismu, který pomalu ničí celou rodinu ) 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Nana (příběh Nany, která se stane prostitutkou, dcera Gervaisy ze Zabijáka) 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●"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Lidská bestie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336" name="Google Shape;336;p29"/>
          <p:cNvCxnSpPr/>
          <p:nvPr/>
        </p:nvCxnSpPr>
        <p:spPr>
          <a:xfrm>
            <a:off x="2376450" y="12001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37" name="Google Shape;3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749" y="173226"/>
            <a:ext cx="1641825" cy="20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>
            <a:spLocks noGrp="1"/>
          </p:cNvSpPr>
          <p:nvPr>
            <p:ph type="body" idx="1"/>
          </p:nvPr>
        </p:nvSpPr>
        <p:spPr>
          <a:xfrm>
            <a:off x="714550" y="1265200"/>
            <a:ext cx="77136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francouzský spisovatel a novinář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dobrovolník v prusko-francouzské válce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píše zejména 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povídky a novely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 používá úsporný styl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psychologie postav je propracovaná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Díla: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Kulička 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-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povídka, příběh prostitutky, kterou všichni opovrhují, přestože má v sobě víc morálky než takzvaní ctihodní občané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Miláček 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- román o bezcharakterním muži a jeho postupu na společenském žebříčku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Guy de Maupassant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400" b="1">
                <a:latin typeface="Assistant"/>
                <a:ea typeface="Assistant"/>
                <a:cs typeface="Assistant"/>
                <a:sym typeface="Assistant"/>
              </a:rPr>
              <a:t>(1850 – 1893)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44" name="Google Shape;344;p30"/>
          <p:cNvCxnSpPr/>
          <p:nvPr/>
        </p:nvCxnSpPr>
        <p:spPr>
          <a:xfrm>
            <a:off x="2376450" y="12001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45" name="Google Shape;3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700" y="406775"/>
            <a:ext cx="1440025" cy="19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>
            <a:spLocks noGrp="1"/>
          </p:cNvSpPr>
          <p:nvPr>
            <p:ph type="body" idx="1"/>
          </p:nvPr>
        </p:nvSpPr>
        <p:spPr>
          <a:xfrm>
            <a:off x="714550" y="1265200"/>
            <a:ext cx="77136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exend"/>
              <a:buChar char="-"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hlasatel a teoretik, obhájce Zoly, český spisovatel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Díla: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Pohádka máje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 – proslul tímto idylickým románem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oslava jara, přírody, studentské lásky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(Ríša a Helenka) ale není naturalistický.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Santa Lucia </a:t>
            </a:r>
            <a:r>
              <a:rPr lang="es">
                <a:latin typeface="Lexend"/>
                <a:ea typeface="Lexend"/>
                <a:cs typeface="Lexend"/>
                <a:sym typeface="Lexend"/>
              </a:rPr>
              <a:t>– </a:t>
            </a:r>
            <a:r>
              <a:rPr lang="es" b="1">
                <a:latin typeface="Lexend"/>
                <a:ea typeface="Lexend"/>
                <a:cs typeface="Lexend"/>
                <a:sym typeface="Lexend"/>
              </a:rPr>
              <a:t>naturalistický román končící tragicky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student Jordán odešel na studia do Prahy – těžce se probíjí, hladoví, mrzne → smrt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vylíčena zákoutí města + hrubá netečnost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1" name="Google Shape;351;p31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Vilém MRŠTÍK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400" b="1">
                <a:latin typeface="Assistant"/>
                <a:ea typeface="Assistant"/>
                <a:cs typeface="Assistant"/>
                <a:sym typeface="Assistant"/>
              </a:rPr>
              <a:t>(1863 – 1912)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2" name="Google Shape;352;p31"/>
          <p:cNvCxnSpPr/>
          <p:nvPr/>
        </p:nvCxnSpPr>
        <p:spPr>
          <a:xfrm>
            <a:off x="2376450" y="12001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53" name="Google Shape;3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225" y="275875"/>
            <a:ext cx="1657974" cy="2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714550" y="1265200"/>
            <a:ext cx="7713600" cy="33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Český naturalistický spisovatel. 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- Studoval bohemistiku, byl úředníkem v cukrovaru,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  sedlákem a také učitelem na střední škole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Dílo: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latin typeface="Lexend"/>
                <a:ea typeface="Lexend"/>
                <a:cs typeface="Lexend"/>
                <a:sym typeface="Lexend"/>
              </a:rPr>
              <a:t>Kuře melancholik – nejslavnější povídka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latin typeface="Lexend"/>
                <a:ea typeface="Lexend"/>
                <a:cs typeface="Lexend"/>
                <a:sym typeface="Lexend"/>
              </a:rPr>
              <a:t>malé dítě vystaveno bezcitnosti okolí (macecha…) umírá v ústraní staré kůlny podobně jako slabé kuře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9" name="Google Shape;359;p32"/>
          <p:cNvSpPr txBox="1">
            <a:spLocks noGrp="1"/>
          </p:cNvSpPr>
          <p:nvPr>
            <p:ph type="ctrTitle"/>
          </p:nvPr>
        </p:nvSpPr>
        <p:spPr>
          <a:xfrm>
            <a:off x="713250" y="470050"/>
            <a:ext cx="7717500" cy="6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Josef Karel Šlejhar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latin typeface="Assistant"/>
                <a:ea typeface="Assistant"/>
                <a:cs typeface="Assistant"/>
                <a:sym typeface="Assistant"/>
              </a:rPr>
              <a:t>(1864-1914)</a:t>
            </a:r>
            <a:endParaRPr sz="1400" b="1"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360" name="Google Shape;360;p32"/>
          <p:cNvCxnSpPr/>
          <p:nvPr/>
        </p:nvCxnSpPr>
        <p:spPr>
          <a:xfrm>
            <a:off x="2376450" y="1200150"/>
            <a:ext cx="4391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61" name="Google Shape;3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321" y="353850"/>
            <a:ext cx="1589075" cy="232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nguistic and Literary Studies Center by Slidesgo">
  <a:themeElements>
    <a:clrScheme name="Simple Light">
      <a:dk1>
        <a:srgbClr val="463313"/>
      </a:dk1>
      <a:lt1>
        <a:srgbClr val="F7F7F7"/>
      </a:lt1>
      <a:dk2>
        <a:srgbClr val="00C3B1"/>
      </a:dk2>
      <a:lt2>
        <a:srgbClr val="C23E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5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Předvádění na obrazovce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8" baseType="lpstr">
      <vt:lpstr>Lexend</vt:lpstr>
      <vt:lpstr>Poppins</vt:lpstr>
      <vt:lpstr>Assistant</vt:lpstr>
      <vt:lpstr>Poppins Medium</vt:lpstr>
      <vt:lpstr>Roboto Slab</vt:lpstr>
      <vt:lpstr>Roboto Slab Medium</vt:lpstr>
      <vt:lpstr>Arial</vt:lpstr>
      <vt:lpstr>Bebas Neue</vt:lpstr>
      <vt:lpstr>Cabin</vt:lpstr>
      <vt:lpstr>Poppins Black</vt:lpstr>
      <vt:lpstr>Londrina Solid</vt:lpstr>
      <vt:lpstr>Linguistic and Literary Studies Center by Slidesgo</vt:lpstr>
      <vt:lpstr>Naturalismus  Umělecký směr, který se snaží zachytit nezkreslenou realitu.</vt:lpstr>
      <vt:lpstr>Naturalismus</vt:lpstr>
      <vt:lpstr>ÉMILE ZOLA (1840 – 1902)</vt:lpstr>
      <vt:lpstr>Guy de Maupassant (1850 – 1893)</vt:lpstr>
      <vt:lpstr>Vilém MRŠTÍK (1863 – 1912)</vt:lpstr>
      <vt:lpstr>Josef Karel Šlejhar (1864-1914)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Naturalismus  Umělecký směr, který se snaží zachytit nezkreslenou realitu.</dc:title>
  <cp:lastModifiedBy>Tereza Šmiřáková</cp:lastModifiedBy>
  <cp:revision>1</cp:revision>
  <dcterms:modified xsi:type="dcterms:W3CDTF">2024-05-05T10:01:01Z</dcterms:modified>
</cp:coreProperties>
</file>