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93" r:id="rId7"/>
    <p:sldId id="262" r:id="rId8"/>
    <p:sldId id="298" r:id="rId9"/>
    <p:sldId id="294" r:id="rId10"/>
    <p:sldId id="297" r:id="rId11"/>
    <p:sldId id="295" r:id="rId12"/>
    <p:sldId id="296" r:id="rId13"/>
    <p:sldId id="264" r:id="rId14"/>
    <p:sldId id="299" r:id="rId15"/>
    <p:sldId id="291" r:id="rId16"/>
  </p:sldIdLst>
  <p:sldSz cx="9144000" cy="5143500" type="screen16x9"/>
  <p:notesSz cx="6858000" cy="9144000"/>
  <p:embeddedFontLst>
    <p:embeddedFont>
      <p:font typeface="Anaheim" panose="020B0604020202020204" charset="-18"/>
      <p:regular r:id="rId18"/>
    </p:embeddedFont>
    <p:embeddedFont>
      <p:font typeface="Avenir Next LT Pro" panose="020B0504020202020204" pitchFamily="34" charset="-18"/>
      <p:regular r:id="rId19"/>
      <p:bold r:id="rId20"/>
      <p:italic r:id="rId21"/>
      <p:boldItalic r:id="rId22"/>
    </p:embeddedFont>
    <p:embeddedFont>
      <p:font typeface="Bowlby One" panose="020B0604020202020204" charset="0"/>
      <p:regular r:id="rId23"/>
    </p:embeddedFont>
    <p:embeddedFont>
      <p:font typeface="Didact Gothic" panose="00000500000000000000" pitchFamily="2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B3262F-4438-460D-8BF2-EFC6329FE531}">
  <a:tblStyle styleId="{AAB3262F-4438-460D-8BF2-EFC6329FE5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2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1d33be3b9cf_0_34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1d33be3b9cf_0_34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>
          <a:extLst>
            <a:ext uri="{FF2B5EF4-FFF2-40B4-BE49-F238E27FC236}">
              <a16:creationId xmlns:a16="http://schemas.microsoft.com/office/drawing/2014/main" id="{0680BEEA-EBEF-69B1-2C5A-BAAC66F3C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1185c551acd_0_44:notes">
            <a:extLst>
              <a:ext uri="{FF2B5EF4-FFF2-40B4-BE49-F238E27FC236}">
                <a16:creationId xmlns:a16="http://schemas.microsoft.com/office/drawing/2014/main" id="{06DDB89C-0F19-A052-AF73-1B707F7D12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1185c551acd_0_44:notes">
            <a:extLst>
              <a:ext uri="{FF2B5EF4-FFF2-40B4-BE49-F238E27FC236}">
                <a16:creationId xmlns:a16="http://schemas.microsoft.com/office/drawing/2014/main" id="{2B7FCFB6-BA54-FD07-852F-F3570DA46D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572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>
          <a:extLst>
            <a:ext uri="{FF2B5EF4-FFF2-40B4-BE49-F238E27FC236}">
              <a16:creationId xmlns:a16="http://schemas.microsoft.com/office/drawing/2014/main" id="{E9C8D3B8-C765-015B-7F84-24FE96250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1303be3818b_0_62:notes">
            <a:extLst>
              <a:ext uri="{FF2B5EF4-FFF2-40B4-BE49-F238E27FC236}">
                <a16:creationId xmlns:a16="http://schemas.microsoft.com/office/drawing/2014/main" id="{C83DC6D4-4D59-2102-63A2-A9CECBB271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1303be3818b_0_62:notes">
            <a:extLst>
              <a:ext uri="{FF2B5EF4-FFF2-40B4-BE49-F238E27FC236}">
                <a16:creationId xmlns:a16="http://schemas.microsoft.com/office/drawing/2014/main" id="{31DB1649-035A-356A-80E7-592438A9E1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791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>
          <a:extLst>
            <a:ext uri="{FF2B5EF4-FFF2-40B4-BE49-F238E27FC236}">
              <a16:creationId xmlns:a16="http://schemas.microsoft.com/office/drawing/2014/main" id="{0DD9D726-9E24-FA33-7352-3E4F75164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1303be3818b_0_62:notes">
            <a:extLst>
              <a:ext uri="{FF2B5EF4-FFF2-40B4-BE49-F238E27FC236}">
                <a16:creationId xmlns:a16="http://schemas.microsoft.com/office/drawing/2014/main" id="{F209CB26-1057-A7F1-B5C9-3B50B7C2EB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1303be3818b_0_62:notes">
            <a:extLst>
              <a:ext uri="{FF2B5EF4-FFF2-40B4-BE49-F238E27FC236}">
                <a16:creationId xmlns:a16="http://schemas.microsoft.com/office/drawing/2014/main" id="{516CC23C-114F-9070-E0A2-0B4D0F2601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58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1303be3818b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1303be3818b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0">
          <a:extLst>
            <a:ext uri="{FF2B5EF4-FFF2-40B4-BE49-F238E27FC236}">
              <a16:creationId xmlns:a16="http://schemas.microsoft.com/office/drawing/2014/main" id="{2CD12B43-56FD-A042-A4B2-CE20384A2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gb1fa4ddd8c_1_0:notes">
            <a:extLst>
              <a:ext uri="{FF2B5EF4-FFF2-40B4-BE49-F238E27FC236}">
                <a16:creationId xmlns:a16="http://schemas.microsoft.com/office/drawing/2014/main" id="{E4ABF00A-03C9-F1E9-CA97-DCD3D9B39B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2" name="Google Shape;3112;gb1fa4ddd8c_1_0:notes">
            <a:extLst>
              <a:ext uri="{FF2B5EF4-FFF2-40B4-BE49-F238E27FC236}">
                <a16:creationId xmlns:a16="http://schemas.microsoft.com/office/drawing/2014/main" id="{9062D1D5-CD8A-F8D2-C72C-2A03C17F2C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475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gb1fa4ddd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2" name="Google Shape;3112;gb1fa4ddd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003d90df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003d90df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1303be3818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1303be3818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>
          <a:extLst>
            <a:ext uri="{FF2B5EF4-FFF2-40B4-BE49-F238E27FC236}">
              <a16:creationId xmlns:a16="http://schemas.microsoft.com/office/drawing/2014/main" id="{54254A45-84BE-128B-FBD7-CFE7E3A6D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1185c551acd_0_44:notes">
            <a:extLst>
              <a:ext uri="{FF2B5EF4-FFF2-40B4-BE49-F238E27FC236}">
                <a16:creationId xmlns:a16="http://schemas.microsoft.com/office/drawing/2014/main" id="{FBF3B94C-EA15-3228-BF2D-270684A1C5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1185c551acd_0_44:notes">
            <a:extLst>
              <a:ext uri="{FF2B5EF4-FFF2-40B4-BE49-F238E27FC236}">
                <a16:creationId xmlns:a16="http://schemas.microsoft.com/office/drawing/2014/main" id="{3BB43B6D-3E66-FCE4-CFE4-9E62671BB1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25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1185c551ac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1185c551ac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>
          <a:extLst>
            <a:ext uri="{FF2B5EF4-FFF2-40B4-BE49-F238E27FC236}">
              <a16:creationId xmlns:a16="http://schemas.microsoft.com/office/drawing/2014/main" id="{7E559A02-8850-4C0B-BE32-8C1140AC3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1185c551acd_0_62:notes">
            <a:extLst>
              <a:ext uri="{FF2B5EF4-FFF2-40B4-BE49-F238E27FC236}">
                <a16:creationId xmlns:a16="http://schemas.microsoft.com/office/drawing/2014/main" id="{CF2AF04B-D56B-2DFB-42ED-B14CC0CD3D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1185c551acd_0_62:notes">
            <a:extLst>
              <a:ext uri="{FF2B5EF4-FFF2-40B4-BE49-F238E27FC236}">
                <a16:creationId xmlns:a16="http://schemas.microsoft.com/office/drawing/2014/main" id="{ECDA513E-B996-AFA4-BFB2-AF6AE83B40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142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>
          <a:extLst>
            <a:ext uri="{FF2B5EF4-FFF2-40B4-BE49-F238E27FC236}">
              <a16:creationId xmlns:a16="http://schemas.microsoft.com/office/drawing/2014/main" id="{58FA062C-F543-5FA5-1643-ACB5B6E4E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1303be3818b_0_62:notes">
            <a:extLst>
              <a:ext uri="{FF2B5EF4-FFF2-40B4-BE49-F238E27FC236}">
                <a16:creationId xmlns:a16="http://schemas.microsoft.com/office/drawing/2014/main" id="{C4151F27-2DFD-B11E-5EED-F3DAC6D727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1303be3818b_0_62:notes">
            <a:extLst>
              <a:ext uri="{FF2B5EF4-FFF2-40B4-BE49-F238E27FC236}">
                <a16:creationId xmlns:a16="http://schemas.microsoft.com/office/drawing/2014/main" id="{DEB9A85F-02F6-7E27-0C2C-802CBA75DE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29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827521" y="-264430"/>
            <a:ext cx="4357124" cy="5407965"/>
            <a:chOff x="5827521" y="-264430"/>
            <a:chExt cx="4357124" cy="540796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6664882" y="-264430"/>
              <a:ext cx="2904048" cy="3469327"/>
              <a:chOff x="6664882" y="-264430"/>
              <a:chExt cx="2904048" cy="3469327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8323025" y="-227418"/>
                <a:ext cx="1054972" cy="1130616"/>
                <a:chOff x="8366125" y="532482"/>
                <a:chExt cx="1054972" cy="1130616"/>
              </a:xfrm>
            </p:grpSpPr>
            <p:sp>
              <p:nvSpPr>
                <p:cNvPr id="12" name="Google Shape;12;p2"/>
                <p:cNvSpPr/>
                <p:nvPr/>
              </p:nvSpPr>
              <p:spPr>
                <a:xfrm>
                  <a:off x="8366125" y="532482"/>
                  <a:ext cx="937772" cy="859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48" h="41126" extrusionOk="0">
                      <a:moveTo>
                        <a:pt x="34440" y="1"/>
                      </a:moveTo>
                      <a:cubicBezTo>
                        <a:pt x="34228" y="1"/>
                        <a:pt x="34014" y="7"/>
                        <a:pt x="33799" y="21"/>
                      </a:cubicBezTo>
                      <a:lnTo>
                        <a:pt x="26104" y="503"/>
                      </a:lnTo>
                      <a:cubicBezTo>
                        <a:pt x="18306" y="1084"/>
                        <a:pt x="12295" y="7613"/>
                        <a:pt x="12357" y="15432"/>
                      </a:cubicBezTo>
                      <a:lnTo>
                        <a:pt x="12401" y="20878"/>
                      </a:lnTo>
                      <a:cubicBezTo>
                        <a:pt x="9405" y="21242"/>
                        <a:pt x="7170" y="23851"/>
                        <a:pt x="7545" y="26841"/>
                      </a:cubicBezTo>
                      <a:lnTo>
                        <a:pt x="7759" y="28546"/>
                      </a:lnTo>
                      <a:cubicBezTo>
                        <a:pt x="8290" y="30722"/>
                        <a:pt x="6561" y="32751"/>
                        <a:pt x="4280" y="32751"/>
                      </a:cubicBezTo>
                      <a:cubicBezTo>
                        <a:pt x="4172" y="32751"/>
                        <a:pt x="4063" y="32747"/>
                        <a:pt x="3952" y="32738"/>
                      </a:cubicBezTo>
                      <a:cubicBezTo>
                        <a:pt x="3823" y="32724"/>
                        <a:pt x="3695" y="32717"/>
                        <a:pt x="3569" y="32717"/>
                      </a:cubicBezTo>
                      <a:cubicBezTo>
                        <a:pt x="1589" y="32717"/>
                        <a:pt x="1" y="34349"/>
                        <a:pt x="210" y="36280"/>
                      </a:cubicBezTo>
                      <a:cubicBezTo>
                        <a:pt x="485" y="38826"/>
                        <a:pt x="2621" y="40836"/>
                        <a:pt x="5292" y="41061"/>
                      </a:cubicBezTo>
                      <a:cubicBezTo>
                        <a:pt x="10046" y="41075"/>
                        <a:pt x="14801" y="41088"/>
                        <a:pt x="19557" y="41103"/>
                      </a:cubicBezTo>
                      <a:cubicBezTo>
                        <a:pt x="22233" y="41110"/>
                        <a:pt x="24906" y="41120"/>
                        <a:pt x="27582" y="41126"/>
                      </a:cubicBezTo>
                      <a:cubicBezTo>
                        <a:pt x="27623" y="41126"/>
                        <a:pt x="27664" y="41126"/>
                        <a:pt x="27705" y="41126"/>
                      </a:cubicBezTo>
                      <a:cubicBezTo>
                        <a:pt x="27970" y="41126"/>
                        <a:pt x="28236" y="41121"/>
                        <a:pt x="28498" y="41083"/>
                      </a:cubicBezTo>
                      <a:cubicBezTo>
                        <a:pt x="31282" y="40674"/>
                        <a:pt x="33788" y="38088"/>
                        <a:pt x="33864" y="35266"/>
                      </a:cubicBezTo>
                      <a:lnTo>
                        <a:pt x="33865" y="35204"/>
                      </a:lnTo>
                      <a:cubicBezTo>
                        <a:pt x="33888" y="34289"/>
                        <a:pt x="33614" y="33390"/>
                        <a:pt x="33078" y="32628"/>
                      </a:cubicBezTo>
                      <a:cubicBezTo>
                        <a:pt x="32686" y="32071"/>
                        <a:pt x="32206" y="31391"/>
                        <a:pt x="31754" y="30750"/>
                      </a:cubicBezTo>
                      <a:lnTo>
                        <a:pt x="43253" y="30114"/>
                      </a:lnTo>
                      <a:lnTo>
                        <a:pt x="44478" y="10707"/>
                      </a:lnTo>
                      <a:cubicBezTo>
                        <a:pt x="44847" y="4872"/>
                        <a:pt x="40199" y="1"/>
                        <a:pt x="344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3;p2"/>
                <p:cNvSpPr/>
                <p:nvPr/>
              </p:nvSpPr>
              <p:spPr>
                <a:xfrm>
                  <a:off x="8393705" y="1242639"/>
                  <a:ext cx="1027392" cy="420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34" h="20108" extrusionOk="0">
                      <a:moveTo>
                        <a:pt x="32542" y="1"/>
                      </a:moveTo>
                      <a:cubicBezTo>
                        <a:pt x="32358" y="1"/>
                        <a:pt x="32175" y="5"/>
                        <a:pt x="31990" y="14"/>
                      </a:cubicBezTo>
                      <a:lnTo>
                        <a:pt x="17927" y="683"/>
                      </a:lnTo>
                      <a:cubicBezTo>
                        <a:pt x="13322" y="683"/>
                        <a:pt x="9097" y="3244"/>
                        <a:pt x="6968" y="7329"/>
                      </a:cubicBezTo>
                      <a:lnTo>
                        <a:pt x="1" y="20107"/>
                      </a:lnTo>
                      <a:lnTo>
                        <a:pt x="49133" y="20107"/>
                      </a:lnTo>
                      <a:lnTo>
                        <a:pt x="43024" y="6737"/>
                      </a:lnTo>
                      <a:cubicBezTo>
                        <a:pt x="41141" y="2620"/>
                        <a:pt x="37035" y="1"/>
                        <a:pt x="325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" name="Google Shape;14;p2"/>
              <p:cNvGrpSpPr/>
              <p:nvPr/>
            </p:nvGrpSpPr>
            <p:grpSpPr>
              <a:xfrm>
                <a:off x="7743983" y="-264430"/>
                <a:ext cx="1055030" cy="1167634"/>
                <a:chOff x="7681846" y="901882"/>
                <a:chExt cx="1055030" cy="1167634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>
                  <a:off x="7819030" y="901882"/>
                  <a:ext cx="765709" cy="99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46202" extrusionOk="0">
                      <a:moveTo>
                        <a:pt x="26483" y="0"/>
                      </a:moveTo>
                      <a:cubicBezTo>
                        <a:pt x="26296" y="0"/>
                        <a:pt x="26107" y="6"/>
                        <a:pt x="25917" y="18"/>
                      </a:cubicBezTo>
                      <a:lnTo>
                        <a:pt x="19129" y="442"/>
                      </a:lnTo>
                      <a:cubicBezTo>
                        <a:pt x="12729" y="919"/>
                        <a:pt x="7695" y="5938"/>
                        <a:pt x="7070" y="12189"/>
                      </a:cubicBezTo>
                      <a:cubicBezTo>
                        <a:pt x="7023" y="12656"/>
                        <a:pt x="1" y="45984"/>
                        <a:pt x="1" y="45984"/>
                      </a:cubicBezTo>
                      <a:lnTo>
                        <a:pt x="34254" y="46201"/>
                      </a:lnTo>
                      <a:lnTo>
                        <a:pt x="35335" y="9443"/>
                      </a:lnTo>
                      <a:cubicBezTo>
                        <a:pt x="35660" y="4297"/>
                        <a:pt x="31561" y="0"/>
                        <a:pt x="264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7681846" y="1637748"/>
                  <a:ext cx="1055030" cy="431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34" h="20108" extrusionOk="0">
                      <a:moveTo>
                        <a:pt x="32541" y="1"/>
                      </a:moveTo>
                      <a:cubicBezTo>
                        <a:pt x="32358" y="1"/>
                        <a:pt x="32174" y="5"/>
                        <a:pt x="31990" y="14"/>
                      </a:cubicBezTo>
                      <a:lnTo>
                        <a:pt x="17927" y="683"/>
                      </a:lnTo>
                      <a:cubicBezTo>
                        <a:pt x="13321" y="683"/>
                        <a:pt x="9097" y="3244"/>
                        <a:pt x="6968" y="7329"/>
                      </a:cubicBezTo>
                      <a:lnTo>
                        <a:pt x="0" y="20107"/>
                      </a:lnTo>
                      <a:lnTo>
                        <a:pt x="49133" y="20107"/>
                      </a:lnTo>
                      <a:lnTo>
                        <a:pt x="43022" y="6737"/>
                      </a:lnTo>
                      <a:cubicBezTo>
                        <a:pt x="41141" y="2620"/>
                        <a:pt x="37034" y="1"/>
                        <a:pt x="325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8017388" y="1048794"/>
                  <a:ext cx="625279" cy="699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20" h="32568" extrusionOk="0">
                      <a:moveTo>
                        <a:pt x="18996" y="0"/>
                      </a:moveTo>
                      <a:cubicBezTo>
                        <a:pt x="18938" y="339"/>
                        <a:pt x="18904" y="687"/>
                        <a:pt x="18904" y="1041"/>
                      </a:cubicBezTo>
                      <a:lnTo>
                        <a:pt x="18904" y="1772"/>
                      </a:lnTo>
                      <a:cubicBezTo>
                        <a:pt x="18904" y="5120"/>
                        <a:pt x="16058" y="7835"/>
                        <a:pt x="12546" y="7835"/>
                      </a:cubicBezTo>
                      <a:cubicBezTo>
                        <a:pt x="12013" y="8022"/>
                        <a:pt x="11527" y="8286"/>
                        <a:pt x="11092" y="8604"/>
                      </a:cubicBezTo>
                      <a:lnTo>
                        <a:pt x="11079" y="10233"/>
                      </a:lnTo>
                      <a:cubicBezTo>
                        <a:pt x="11043" y="14945"/>
                        <a:pt x="8959" y="19396"/>
                        <a:pt x="5398" y="22482"/>
                      </a:cubicBezTo>
                      <a:cubicBezTo>
                        <a:pt x="5373" y="22505"/>
                        <a:pt x="5348" y="22525"/>
                        <a:pt x="5323" y="22547"/>
                      </a:cubicBezTo>
                      <a:cubicBezTo>
                        <a:pt x="5149" y="22700"/>
                        <a:pt x="5009" y="22895"/>
                        <a:pt x="4924" y="23139"/>
                      </a:cubicBezTo>
                      <a:cubicBezTo>
                        <a:pt x="4054" y="25608"/>
                        <a:pt x="2290" y="27659"/>
                        <a:pt x="1" y="28928"/>
                      </a:cubicBezTo>
                      <a:lnTo>
                        <a:pt x="13676" y="32472"/>
                      </a:lnTo>
                      <a:cubicBezTo>
                        <a:pt x="13926" y="32537"/>
                        <a:pt x="14176" y="32568"/>
                        <a:pt x="14420" y="32568"/>
                      </a:cubicBezTo>
                      <a:cubicBezTo>
                        <a:pt x="16058" y="32568"/>
                        <a:pt x="17453" y="31183"/>
                        <a:pt x="17349" y="29448"/>
                      </a:cubicBezTo>
                      <a:lnTo>
                        <a:pt x="17087" y="25109"/>
                      </a:lnTo>
                      <a:cubicBezTo>
                        <a:pt x="16985" y="23793"/>
                        <a:pt x="17535" y="22508"/>
                        <a:pt x="18545" y="21708"/>
                      </a:cubicBezTo>
                      <a:lnTo>
                        <a:pt x="22271" y="22168"/>
                      </a:lnTo>
                      <a:cubicBezTo>
                        <a:pt x="22542" y="22201"/>
                        <a:pt x="22806" y="22218"/>
                        <a:pt x="23062" y="22218"/>
                      </a:cubicBezTo>
                      <a:cubicBezTo>
                        <a:pt x="25517" y="22218"/>
                        <a:pt x="27219" y="20699"/>
                        <a:pt x="26998" y="18089"/>
                      </a:cubicBezTo>
                      <a:cubicBezTo>
                        <a:pt x="26998" y="18089"/>
                        <a:pt x="27072" y="14397"/>
                        <a:pt x="26989" y="13610"/>
                      </a:cubicBezTo>
                      <a:lnTo>
                        <a:pt x="27049" y="13514"/>
                      </a:lnTo>
                      <a:lnTo>
                        <a:pt x="28186" y="12972"/>
                      </a:lnTo>
                      <a:cubicBezTo>
                        <a:pt x="28895" y="12633"/>
                        <a:pt x="29120" y="11729"/>
                        <a:pt x="28649" y="11098"/>
                      </a:cubicBezTo>
                      <a:lnTo>
                        <a:pt x="26612" y="8370"/>
                      </a:lnTo>
                      <a:lnTo>
                        <a:pt x="26114" y="2487"/>
                      </a:lnTo>
                      <a:cubicBezTo>
                        <a:pt x="25448" y="2129"/>
                        <a:pt x="24696" y="1928"/>
                        <a:pt x="23907" y="1928"/>
                      </a:cubicBezTo>
                      <a:cubicBezTo>
                        <a:pt x="23794" y="1928"/>
                        <a:pt x="23680" y="1932"/>
                        <a:pt x="23566" y="1941"/>
                      </a:cubicBezTo>
                      <a:cubicBezTo>
                        <a:pt x="23230" y="1966"/>
                        <a:pt x="23019" y="1980"/>
                        <a:pt x="23019" y="1980"/>
                      </a:cubicBezTo>
                      <a:cubicBezTo>
                        <a:pt x="22912" y="1988"/>
                        <a:pt x="22806" y="1992"/>
                        <a:pt x="22700" y="1992"/>
                      </a:cubicBezTo>
                      <a:cubicBezTo>
                        <a:pt x="21194" y="1992"/>
                        <a:pt x="19836" y="1212"/>
                        <a:pt x="18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8187166" y="939201"/>
                  <a:ext cx="233191" cy="395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0" h="18418" extrusionOk="0">
                      <a:moveTo>
                        <a:pt x="7894" y="0"/>
                      </a:moveTo>
                      <a:cubicBezTo>
                        <a:pt x="3329" y="0"/>
                        <a:pt x="0" y="4373"/>
                        <a:pt x="1019" y="8833"/>
                      </a:cubicBezTo>
                      <a:lnTo>
                        <a:pt x="3209" y="18417"/>
                      </a:lnTo>
                      <a:lnTo>
                        <a:pt x="3245" y="7691"/>
                      </a:lnTo>
                      <a:cubicBezTo>
                        <a:pt x="3223" y="3658"/>
                        <a:pt x="6493" y="411"/>
                        <a:pt x="10478" y="411"/>
                      </a:cubicBezTo>
                      <a:cubicBezTo>
                        <a:pt x="10605" y="411"/>
                        <a:pt x="10732" y="414"/>
                        <a:pt x="10859" y="421"/>
                      </a:cubicBezTo>
                      <a:cubicBezTo>
                        <a:pt x="10243" y="210"/>
                        <a:pt x="9588" y="78"/>
                        <a:pt x="8907" y="43"/>
                      </a:cubicBezTo>
                      <a:lnTo>
                        <a:pt x="8285" y="10"/>
                      </a:lnTo>
                      <a:cubicBezTo>
                        <a:pt x="8169" y="3"/>
                        <a:pt x="8054" y="1"/>
                        <a:pt x="7940" y="0"/>
                      </a:cubicBezTo>
                      <a:cubicBezTo>
                        <a:pt x="7924" y="0"/>
                        <a:pt x="7909" y="0"/>
                        <a:pt x="78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" name="Google Shape;19;p2"/>
              <p:cNvGrpSpPr/>
              <p:nvPr/>
            </p:nvGrpSpPr>
            <p:grpSpPr>
              <a:xfrm>
                <a:off x="7146196" y="-86914"/>
                <a:ext cx="1423670" cy="1584564"/>
                <a:chOff x="7261396" y="2212336"/>
                <a:chExt cx="1423670" cy="1584564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7261396" y="3004178"/>
                  <a:ext cx="1423670" cy="792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02" h="36918" extrusionOk="0">
                      <a:moveTo>
                        <a:pt x="22092" y="0"/>
                      </a:moveTo>
                      <a:cubicBezTo>
                        <a:pt x="19439" y="0"/>
                        <a:pt x="17005" y="1519"/>
                        <a:pt x="15847" y="3928"/>
                      </a:cubicBezTo>
                      <a:lnTo>
                        <a:pt x="1" y="36917"/>
                      </a:lnTo>
                      <a:lnTo>
                        <a:pt x="66301" y="36917"/>
                      </a:lnTo>
                      <a:lnTo>
                        <a:pt x="50857" y="7869"/>
                      </a:lnTo>
                      <a:cubicBezTo>
                        <a:pt x="48614" y="3567"/>
                        <a:pt x="44165" y="870"/>
                        <a:pt x="39314" y="870"/>
                      </a:cubicBezTo>
                      <a:lnTo>
                        <a:pt x="22445" y="9"/>
                      </a:lnTo>
                      <a:cubicBezTo>
                        <a:pt x="22327" y="3"/>
                        <a:pt x="22209" y="0"/>
                        <a:pt x="2209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7732147" y="2631898"/>
                  <a:ext cx="479116" cy="492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3" h="22955" extrusionOk="0">
                      <a:moveTo>
                        <a:pt x="8562" y="0"/>
                      </a:moveTo>
                      <a:lnTo>
                        <a:pt x="8542" y="87"/>
                      </a:lnTo>
                      <a:lnTo>
                        <a:pt x="9848" y="5600"/>
                      </a:lnTo>
                      <a:cubicBezTo>
                        <a:pt x="10356" y="9436"/>
                        <a:pt x="10935" y="13804"/>
                        <a:pt x="7551" y="13858"/>
                      </a:cubicBezTo>
                      <a:lnTo>
                        <a:pt x="1856" y="14253"/>
                      </a:lnTo>
                      <a:cubicBezTo>
                        <a:pt x="2179" y="15171"/>
                        <a:pt x="2180" y="16204"/>
                        <a:pt x="1801" y="17163"/>
                      </a:cubicBezTo>
                      <a:lnTo>
                        <a:pt x="465" y="20556"/>
                      </a:lnTo>
                      <a:cubicBezTo>
                        <a:pt x="1" y="21732"/>
                        <a:pt x="890" y="22954"/>
                        <a:pt x="2087" y="22954"/>
                      </a:cubicBezTo>
                      <a:cubicBezTo>
                        <a:pt x="2194" y="22954"/>
                        <a:pt x="2304" y="22944"/>
                        <a:pt x="2415" y="22924"/>
                      </a:cubicBezTo>
                      <a:lnTo>
                        <a:pt x="22312" y="19256"/>
                      </a:lnTo>
                      <a:cubicBezTo>
                        <a:pt x="19902" y="17920"/>
                        <a:pt x="18046" y="15757"/>
                        <a:pt x="17129" y="13159"/>
                      </a:cubicBezTo>
                      <a:cubicBezTo>
                        <a:pt x="16472" y="11301"/>
                        <a:pt x="16183" y="9303"/>
                        <a:pt x="16288" y="7371"/>
                      </a:cubicBezTo>
                      <a:lnTo>
                        <a:pt x="16212" y="6670"/>
                      </a:lnTo>
                      <a:cubicBezTo>
                        <a:pt x="12518" y="6271"/>
                        <a:pt x="9460" y="3613"/>
                        <a:pt x="85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7540295" y="2365882"/>
                  <a:ext cx="325759" cy="3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1" h="18440" extrusionOk="0">
                      <a:moveTo>
                        <a:pt x="11574" y="1"/>
                      </a:moveTo>
                      <a:cubicBezTo>
                        <a:pt x="11552" y="1"/>
                        <a:pt x="11530" y="1"/>
                        <a:pt x="11507" y="2"/>
                      </a:cubicBezTo>
                      <a:lnTo>
                        <a:pt x="5527" y="222"/>
                      </a:lnTo>
                      <a:cubicBezTo>
                        <a:pt x="5474" y="224"/>
                        <a:pt x="5421" y="225"/>
                        <a:pt x="5368" y="225"/>
                      </a:cubicBezTo>
                      <a:cubicBezTo>
                        <a:pt x="5038" y="225"/>
                        <a:pt x="4713" y="186"/>
                        <a:pt x="4398" y="110"/>
                      </a:cubicBezTo>
                      <a:cubicBezTo>
                        <a:pt x="4130" y="722"/>
                        <a:pt x="3952" y="1385"/>
                        <a:pt x="3892" y="2084"/>
                      </a:cubicBezTo>
                      <a:lnTo>
                        <a:pt x="3663" y="4795"/>
                      </a:lnTo>
                      <a:lnTo>
                        <a:pt x="3347" y="8524"/>
                      </a:lnTo>
                      <a:lnTo>
                        <a:pt x="405" y="13691"/>
                      </a:lnTo>
                      <a:cubicBezTo>
                        <a:pt x="0" y="14402"/>
                        <a:pt x="485" y="15288"/>
                        <a:pt x="1304" y="15332"/>
                      </a:cubicBezTo>
                      <a:lnTo>
                        <a:pt x="2765" y="15408"/>
                      </a:lnTo>
                      <a:lnTo>
                        <a:pt x="2827" y="15509"/>
                      </a:lnTo>
                      <a:cubicBezTo>
                        <a:pt x="2858" y="15562"/>
                        <a:pt x="2877" y="15660"/>
                        <a:pt x="2885" y="15790"/>
                      </a:cubicBezTo>
                      <a:lnTo>
                        <a:pt x="3491" y="15763"/>
                      </a:lnTo>
                      <a:cubicBezTo>
                        <a:pt x="3535" y="15761"/>
                        <a:pt x="3580" y="15760"/>
                        <a:pt x="3624" y="15760"/>
                      </a:cubicBezTo>
                      <a:cubicBezTo>
                        <a:pt x="4909" y="15760"/>
                        <a:pt x="6046" y="16611"/>
                        <a:pt x="6400" y="17856"/>
                      </a:cubicBezTo>
                      <a:lnTo>
                        <a:pt x="6566" y="18440"/>
                      </a:lnTo>
                      <a:lnTo>
                        <a:pt x="11739" y="17369"/>
                      </a:lnTo>
                      <a:cubicBezTo>
                        <a:pt x="13340" y="17038"/>
                        <a:pt x="14639" y="15889"/>
                        <a:pt x="15171" y="14360"/>
                      </a:cubicBezTo>
                      <a:lnTo>
                        <a:pt x="14380" y="11798"/>
                      </a:lnTo>
                      <a:cubicBezTo>
                        <a:pt x="13573" y="9177"/>
                        <a:pt x="13364" y="6411"/>
                        <a:pt x="13773" y="3700"/>
                      </a:cubicBezTo>
                      <a:lnTo>
                        <a:pt x="13912" y="2771"/>
                      </a:lnTo>
                      <a:cubicBezTo>
                        <a:pt x="14158" y="1318"/>
                        <a:pt x="13037" y="1"/>
                        <a:pt x="11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7553565" y="2212336"/>
                  <a:ext cx="693218" cy="733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4" h="34160" extrusionOk="0">
                      <a:moveTo>
                        <a:pt x="10145" y="1"/>
                      </a:moveTo>
                      <a:cubicBezTo>
                        <a:pt x="7952" y="1"/>
                        <a:pt x="6090" y="837"/>
                        <a:pt x="4709" y="2141"/>
                      </a:cubicBezTo>
                      <a:lnTo>
                        <a:pt x="2465" y="2079"/>
                      </a:lnTo>
                      <a:cubicBezTo>
                        <a:pt x="2446" y="2078"/>
                        <a:pt x="2428" y="2078"/>
                        <a:pt x="2409" y="2078"/>
                      </a:cubicBezTo>
                      <a:cubicBezTo>
                        <a:pt x="865" y="2078"/>
                        <a:pt x="0" y="3885"/>
                        <a:pt x="993" y="5088"/>
                      </a:cubicBezTo>
                      <a:lnTo>
                        <a:pt x="1198" y="5415"/>
                      </a:lnTo>
                      <a:cubicBezTo>
                        <a:pt x="1485" y="5869"/>
                        <a:pt x="1851" y="6253"/>
                        <a:pt x="2272" y="6559"/>
                      </a:cubicBezTo>
                      <a:cubicBezTo>
                        <a:pt x="1914" y="8328"/>
                        <a:pt x="2128" y="10226"/>
                        <a:pt x="3044" y="11945"/>
                      </a:cubicBezTo>
                      <a:lnTo>
                        <a:pt x="3273" y="9234"/>
                      </a:lnTo>
                      <a:cubicBezTo>
                        <a:pt x="3332" y="8535"/>
                        <a:pt x="3510" y="7872"/>
                        <a:pt x="3779" y="7259"/>
                      </a:cubicBezTo>
                      <a:cubicBezTo>
                        <a:pt x="4095" y="7334"/>
                        <a:pt x="4422" y="7375"/>
                        <a:pt x="4753" y="7375"/>
                      </a:cubicBezTo>
                      <a:cubicBezTo>
                        <a:pt x="4804" y="7375"/>
                        <a:pt x="4855" y="7374"/>
                        <a:pt x="4907" y="7372"/>
                      </a:cubicBezTo>
                      <a:lnTo>
                        <a:pt x="10888" y="7152"/>
                      </a:lnTo>
                      <a:cubicBezTo>
                        <a:pt x="10911" y="7151"/>
                        <a:pt x="10933" y="7151"/>
                        <a:pt x="10955" y="7151"/>
                      </a:cubicBezTo>
                      <a:cubicBezTo>
                        <a:pt x="12416" y="7151"/>
                        <a:pt x="13539" y="8468"/>
                        <a:pt x="13293" y="9921"/>
                      </a:cubicBezTo>
                      <a:lnTo>
                        <a:pt x="13153" y="10850"/>
                      </a:lnTo>
                      <a:cubicBezTo>
                        <a:pt x="12746" y="13560"/>
                        <a:pt x="12954" y="16327"/>
                        <a:pt x="13761" y="18947"/>
                      </a:cubicBezTo>
                      <a:lnTo>
                        <a:pt x="14551" y="21509"/>
                      </a:lnTo>
                      <a:cubicBezTo>
                        <a:pt x="14019" y="23039"/>
                        <a:pt x="12720" y="24188"/>
                        <a:pt x="11119" y="24518"/>
                      </a:cubicBezTo>
                      <a:lnTo>
                        <a:pt x="5947" y="25590"/>
                      </a:lnTo>
                      <a:lnTo>
                        <a:pt x="5781" y="25006"/>
                      </a:lnTo>
                      <a:cubicBezTo>
                        <a:pt x="5427" y="23761"/>
                        <a:pt x="4290" y="22910"/>
                        <a:pt x="3005" y="22910"/>
                      </a:cubicBezTo>
                      <a:cubicBezTo>
                        <a:pt x="2961" y="22910"/>
                        <a:pt x="2916" y="22911"/>
                        <a:pt x="2872" y="22913"/>
                      </a:cubicBezTo>
                      <a:lnTo>
                        <a:pt x="2265" y="22940"/>
                      </a:lnTo>
                      <a:lnTo>
                        <a:pt x="2184" y="22944"/>
                      </a:lnTo>
                      <a:lnTo>
                        <a:pt x="1295" y="30232"/>
                      </a:lnTo>
                      <a:cubicBezTo>
                        <a:pt x="1038" y="32336"/>
                        <a:pt x="2689" y="34160"/>
                        <a:pt x="4766" y="34160"/>
                      </a:cubicBezTo>
                      <a:cubicBezTo>
                        <a:pt x="4863" y="34160"/>
                        <a:pt x="4960" y="34156"/>
                        <a:pt x="5058" y="34148"/>
                      </a:cubicBezTo>
                      <a:lnTo>
                        <a:pt x="10174" y="33793"/>
                      </a:lnTo>
                      <a:lnTo>
                        <a:pt x="15869" y="33398"/>
                      </a:lnTo>
                      <a:cubicBezTo>
                        <a:pt x="19252" y="33344"/>
                        <a:pt x="18673" y="28976"/>
                        <a:pt x="18165" y="25140"/>
                      </a:cubicBezTo>
                      <a:lnTo>
                        <a:pt x="18116" y="24931"/>
                      </a:lnTo>
                      <a:lnTo>
                        <a:pt x="16859" y="19627"/>
                      </a:lnTo>
                      <a:lnTo>
                        <a:pt x="16879" y="19540"/>
                      </a:lnTo>
                      <a:cubicBezTo>
                        <a:pt x="17777" y="23151"/>
                        <a:pt x="20835" y="25811"/>
                        <a:pt x="24529" y="26210"/>
                      </a:cubicBezTo>
                      <a:cubicBezTo>
                        <a:pt x="24558" y="26212"/>
                        <a:pt x="24585" y="26220"/>
                        <a:pt x="24614" y="26222"/>
                      </a:cubicBezTo>
                      <a:lnTo>
                        <a:pt x="28239" y="19056"/>
                      </a:lnTo>
                      <a:cubicBezTo>
                        <a:pt x="32284" y="11060"/>
                        <a:pt x="27115" y="1378"/>
                        <a:pt x="18199" y="495"/>
                      </a:cubicBezTo>
                      <a:cubicBezTo>
                        <a:pt x="18086" y="483"/>
                        <a:pt x="17974" y="472"/>
                        <a:pt x="17861" y="465"/>
                      </a:cubicBezTo>
                      <a:lnTo>
                        <a:pt x="10712" y="18"/>
                      </a:lnTo>
                      <a:cubicBezTo>
                        <a:pt x="10625" y="13"/>
                        <a:pt x="10538" y="8"/>
                        <a:pt x="10450" y="6"/>
                      </a:cubicBezTo>
                      <a:cubicBezTo>
                        <a:pt x="10348" y="2"/>
                        <a:pt x="10246" y="1"/>
                        <a:pt x="10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" name="Google Shape;24;p2"/>
              <p:cNvGrpSpPr/>
              <p:nvPr/>
            </p:nvGrpSpPr>
            <p:grpSpPr>
              <a:xfrm flipH="1">
                <a:off x="6841094" y="572104"/>
                <a:ext cx="1406363" cy="1436106"/>
                <a:chOff x="8778282" y="2914404"/>
                <a:chExt cx="1406363" cy="1436106"/>
              </a:xfrm>
            </p:grpSpPr>
            <p:sp>
              <p:nvSpPr>
                <p:cNvPr id="25" name="Google Shape;25;p2"/>
                <p:cNvSpPr/>
                <p:nvPr/>
              </p:nvSpPr>
              <p:spPr>
                <a:xfrm>
                  <a:off x="9199282" y="2914404"/>
                  <a:ext cx="696289" cy="597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7" h="27804" extrusionOk="0">
                      <a:moveTo>
                        <a:pt x="18698" y="654"/>
                      </a:moveTo>
                      <a:cubicBezTo>
                        <a:pt x="19242" y="654"/>
                        <a:pt x="19773" y="772"/>
                        <a:pt x="20261" y="990"/>
                      </a:cubicBezTo>
                      <a:cubicBezTo>
                        <a:pt x="19954" y="1023"/>
                        <a:pt x="19651" y="1075"/>
                        <a:pt x="19355" y="1141"/>
                      </a:cubicBezTo>
                      <a:cubicBezTo>
                        <a:pt x="18968" y="973"/>
                        <a:pt x="18572" y="825"/>
                        <a:pt x="18169" y="691"/>
                      </a:cubicBezTo>
                      <a:cubicBezTo>
                        <a:pt x="18346" y="666"/>
                        <a:pt x="18523" y="654"/>
                        <a:pt x="18698" y="654"/>
                      </a:cubicBezTo>
                      <a:close/>
                      <a:moveTo>
                        <a:pt x="13848" y="1"/>
                      </a:moveTo>
                      <a:cubicBezTo>
                        <a:pt x="6201" y="1"/>
                        <a:pt x="0" y="6200"/>
                        <a:pt x="0" y="13849"/>
                      </a:cubicBezTo>
                      <a:cubicBezTo>
                        <a:pt x="0" y="21242"/>
                        <a:pt x="5795" y="27282"/>
                        <a:pt x="13091" y="27674"/>
                      </a:cubicBezTo>
                      <a:lnTo>
                        <a:pt x="13092" y="27803"/>
                      </a:lnTo>
                      <a:cubicBezTo>
                        <a:pt x="13156" y="27767"/>
                        <a:pt x="13227" y="27726"/>
                        <a:pt x="13306" y="27682"/>
                      </a:cubicBezTo>
                      <a:cubicBezTo>
                        <a:pt x="13486" y="27688"/>
                        <a:pt x="13665" y="27697"/>
                        <a:pt x="13848" y="27697"/>
                      </a:cubicBezTo>
                      <a:cubicBezTo>
                        <a:pt x="21496" y="27697"/>
                        <a:pt x="27696" y="21496"/>
                        <a:pt x="27696" y="13849"/>
                      </a:cubicBezTo>
                      <a:cubicBezTo>
                        <a:pt x="27696" y="11550"/>
                        <a:pt x="27133" y="9384"/>
                        <a:pt x="26142" y="7475"/>
                      </a:cubicBezTo>
                      <a:lnTo>
                        <a:pt x="26142" y="7475"/>
                      </a:lnTo>
                      <a:cubicBezTo>
                        <a:pt x="26399" y="7521"/>
                        <a:pt x="26660" y="7546"/>
                        <a:pt x="26927" y="7546"/>
                      </a:cubicBezTo>
                      <a:cubicBezTo>
                        <a:pt x="27025" y="7546"/>
                        <a:pt x="27124" y="7542"/>
                        <a:pt x="27223" y="7535"/>
                      </a:cubicBezTo>
                      <a:cubicBezTo>
                        <a:pt x="27223" y="7535"/>
                        <a:pt x="27433" y="7520"/>
                        <a:pt x="27769" y="7497"/>
                      </a:cubicBezTo>
                      <a:cubicBezTo>
                        <a:pt x="27883" y="7489"/>
                        <a:pt x="27997" y="7484"/>
                        <a:pt x="28109" y="7484"/>
                      </a:cubicBezTo>
                      <a:cubicBezTo>
                        <a:pt x="28898" y="7484"/>
                        <a:pt x="29650" y="7686"/>
                        <a:pt x="30317" y="8042"/>
                      </a:cubicBezTo>
                      <a:cubicBezTo>
                        <a:pt x="31067" y="8446"/>
                        <a:pt x="31710" y="9047"/>
                        <a:pt x="32176" y="9788"/>
                      </a:cubicBezTo>
                      <a:cubicBezTo>
                        <a:pt x="32343" y="9157"/>
                        <a:pt x="32427" y="8493"/>
                        <a:pt x="32413" y="7812"/>
                      </a:cubicBezTo>
                      <a:lnTo>
                        <a:pt x="32401" y="7190"/>
                      </a:lnTo>
                      <a:cubicBezTo>
                        <a:pt x="32323" y="3222"/>
                        <a:pt x="29075" y="95"/>
                        <a:pt x="25175" y="95"/>
                      </a:cubicBezTo>
                      <a:cubicBezTo>
                        <a:pt x="24984" y="95"/>
                        <a:pt x="24791" y="102"/>
                        <a:pt x="24597" y="118"/>
                      </a:cubicBezTo>
                      <a:lnTo>
                        <a:pt x="18007" y="637"/>
                      </a:lnTo>
                      <a:cubicBezTo>
                        <a:pt x="16694" y="223"/>
                        <a:pt x="15297" y="1"/>
                        <a:pt x="13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8778282" y="3622656"/>
                  <a:ext cx="1406363" cy="727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96" h="33897" extrusionOk="0">
                      <a:moveTo>
                        <a:pt x="43378" y="1"/>
                      </a:moveTo>
                      <a:cubicBezTo>
                        <a:pt x="43135" y="1"/>
                        <a:pt x="42890" y="8"/>
                        <a:pt x="42645" y="22"/>
                      </a:cubicBezTo>
                      <a:lnTo>
                        <a:pt x="23900" y="1150"/>
                      </a:lnTo>
                      <a:cubicBezTo>
                        <a:pt x="17760" y="1150"/>
                        <a:pt x="12130" y="5468"/>
                        <a:pt x="9290" y="12354"/>
                      </a:cubicBezTo>
                      <a:lnTo>
                        <a:pt x="1" y="33896"/>
                      </a:lnTo>
                      <a:lnTo>
                        <a:pt x="65496" y="33896"/>
                      </a:lnTo>
                      <a:lnTo>
                        <a:pt x="57352" y="11356"/>
                      </a:lnTo>
                      <a:cubicBezTo>
                        <a:pt x="54843" y="4415"/>
                        <a:pt x="49369" y="1"/>
                        <a:pt x="4337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9289529" y="2986850"/>
                  <a:ext cx="625279" cy="746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20" h="34753" extrusionOk="0">
                      <a:moveTo>
                        <a:pt x="18162" y="0"/>
                      </a:moveTo>
                      <a:cubicBezTo>
                        <a:pt x="17643" y="823"/>
                        <a:pt x="17342" y="1787"/>
                        <a:pt x="17342" y="2819"/>
                      </a:cubicBezTo>
                      <a:lnTo>
                        <a:pt x="17342" y="3436"/>
                      </a:lnTo>
                      <a:cubicBezTo>
                        <a:pt x="17342" y="6277"/>
                        <a:pt x="14929" y="8578"/>
                        <a:pt x="11952" y="8578"/>
                      </a:cubicBezTo>
                      <a:cubicBezTo>
                        <a:pt x="11643" y="8688"/>
                        <a:pt x="11354" y="8828"/>
                        <a:pt x="11082" y="8990"/>
                      </a:cubicBezTo>
                      <a:lnTo>
                        <a:pt x="11130" y="16950"/>
                      </a:lnTo>
                      <a:cubicBezTo>
                        <a:pt x="11278" y="17125"/>
                        <a:pt x="11418" y="17293"/>
                        <a:pt x="11549" y="17449"/>
                      </a:cubicBezTo>
                      <a:cubicBezTo>
                        <a:pt x="12034" y="18028"/>
                        <a:pt x="12319" y="18737"/>
                        <a:pt x="12360" y="19477"/>
                      </a:cubicBezTo>
                      <a:lnTo>
                        <a:pt x="12362" y="19527"/>
                      </a:lnTo>
                      <a:cubicBezTo>
                        <a:pt x="12464" y="21278"/>
                        <a:pt x="11537" y="22931"/>
                        <a:pt x="9962" y="23823"/>
                      </a:cubicBezTo>
                      <a:cubicBezTo>
                        <a:pt x="9538" y="24063"/>
                        <a:pt x="9152" y="24282"/>
                        <a:pt x="8891" y="24430"/>
                      </a:cubicBezTo>
                      <a:lnTo>
                        <a:pt x="5722" y="19829"/>
                      </a:lnTo>
                      <a:lnTo>
                        <a:pt x="5722" y="19829"/>
                      </a:lnTo>
                      <a:cubicBezTo>
                        <a:pt x="5820" y="21664"/>
                        <a:pt x="5545" y="23559"/>
                        <a:pt x="4924" y="25324"/>
                      </a:cubicBezTo>
                      <a:cubicBezTo>
                        <a:pt x="4054" y="27792"/>
                        <a:pt x="2290" y="29843"/>
                        <a:pt x="1" y="31114"/>
                      </a:cubicBezTo>
                      <a:lnTo>
                        <a:pt x="13676" y="34656"/>
                      </a:lnTo>
                      <a:cubicBezTo>
                        <a:pt x="13927" y="34721"/>
                        <a:pt x="14176" y="34752"/>
                        <a:pt x="14420" y="34752"/>
                      </a:cubicBezTo>
                      <a:cubicBezTo>
                        <a:pt x="16059" y="34752"/>
                        <a:pt x="17453" y="33367"/>
                        <a:pt x="17349" y="31632"/>
                      </a:cubicBezTo>
                      <a:lnTo>
                        <a:pt x="17087" y="27294"/>
                      </a:lnTo>
                      <a:cubicBezTo>
                        <a:pt x="16986" y="25977"/>
                        <a:pt x="17535" y="24693"/>
                        <a:pt x="18546" y="23892"/>
                      </a:cubicBezTo>
                      <a:lnTo>
                        <a:pt x="22271" y="24352"/>
                      </a:lnTo>
                      <a:cubicBezTo>
                        <a:pt x="22523" y="24383"/>
                        <a:pt x="22768" y="24398"/>
                        <a:pt x="23006" y="24398"/>
                      </a:cubicBezTo>
                      <a:cubicBezTo>
                        <a:pt x="25479" y="24398"/>
                        <a:pt x="27142" y="22748"/>
                        <a:pt x="26920" y="20120"/>
                      </a:cubicBezTo>
                      <a:lnTo>
                        <a:pt x="27049" y="15697"/>
                      </a:lnTo>
                      <a:lnTo>
                        <a:pt x="28186" y="15155"/>
                      </a:lnTo>
                      <a:cubicBezTo>
                        <a:pt x="28897" y="14815"/>
                        <a:pt x="29120" y="13910"/>
                        <a:pt x="28649" y="13279"/>
                      </a:cubicBezTo>
                      <a:lnTo>
                        <a:pt x="26612" y="10551"/>
                      </a:lnTo>
                      <a:lnTo>
                        <a:pt x="26114" y="4668"/>
                      </a:lnTo>
                      <a:cubicBezTo>
                        <a:pt x="25448" y="4311"/>
                        <a:pt x="24696" y="4110"/>
                        <a:pt x="23908" y="4110"/>
                      </a:cubicBezTo>
                      <a:cubicBezTo>
                        <a:pt x="23794" y="4110"/>
                        <a:pt x="23680" y="4115"/>
                        <a:pt x="23566" y="4123"/>
                      </a:cubicBezTo>
                      <a:cubicBezTo>
                        <a:pt x="23230" y="4147"/>
                        <a:pt x="23020" y="4161"/>
                        <a:pt x="23020" y="4161"/>
                      </a:cubicBezTo>
                      <a:cubicBezTo>
                        <a:pt x="22913" y="4169"/>
                        <a:pt x="22806" y="4173"/>
                        <a:pt x="22700" y="4173"/>
                      </a:cubicBezTo>
                      <a:cubicBezTo>
                        <a:pt x="20414" y="4173"/>
                        <a:pt x="18466" y="2384"/>
                        <a:pt x="181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" name="Google Shape;28;p2"/>
              <p:cNvGrpSpPr/>
              <p:nvPr/>
            </p:nvGrpSpPr>
            <p:grpSpPr>
              <a:xfrm>
                <a:off x="8368813" y="255604"/>
                <a:ext cx="1055030" cy="1167613"/>
                <a:chOff x="6540375" y="901904"/>
                <a:chExt cx="1055030" cy="1167613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6692504" y="901904"/>
                  <a:ext cx="849280" cy="778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52" h="36273" extrusionOk="0">
                      <a:moveTo>
                        <a:pt x="9177" y="0"/>
                      </a:moveTo>
                      <a:cubicBezTo>
                        <a:pt x="4099" y="0"/>
                        <a:pt x="0" y="4297"/>
                        <a:pt x="324" y="9443"/>
                      </a:cubicBezTo>
                      <a:lnTo>
                        <a:pt x="1405" y="26559"/>
                      </a:lnTo>
                      <a:lnTo>
                        <a:pt x="11547" y="27121"/>
                      </a:lnTo>
                      <a:cubicBezTo>
                        <a:pt x="11147" y="27686"/>
                        <a:pt x="10725" y="28286"/>
                        <a:pt x="10379" y="28777"/>
                      </a:cubicBezTo>
                      <a:cubicBezTo>
                        <a:pt x="9906" y="29449"/>
                        <a:pt x="9664" y="30243"/>
                        <a:pt x="9686" y="31048"/>
                      </a:cubicBezTo>
                      <a:lnTo>
                        <a:pt x="9687" y="31103"/>
                      </a:lnTo>
                      <a:cubicBezTo>
                        <a:pt x="9753" y="33592"/>
                        <a:pt x="11964" y="35875"/>
                        <a:pt x="14418" y="36235"/>
                      </a:cubicBezTo>
                      <a:cubicBezTo>
                        <a:pt x="14649" y="36268"/>
                        <a:pt x="14880" y="36272"/>
                        <a:pt x="15111" y="36272"/>
                      </a:cubicBezTo>
                      <a:cubicBezTo>
                        <a:pt x="15150" y="36272"/>
                        <a:pt x="15188" y="36272"/>
                        <a:pt x="15226" y="36272"/>
                      </a:cubicBezTo>
                      <a:cubicBezTo>
                        <a:pt x="17584" y="36267"/>
                        <a:pt x="19945" y="36258"/>
                        <a:pt x="22304" y="36251"/>
                      </a:cubicBezTo>
                      <a:cubicBezTo>
                        <a:pt x="26497" y="36240"/>
                        <a:pt x="30692" y="36227"/>
                        <a:pt x="34885" y="36215"/>
                      </a:cubicBezTo>
                      <a:cubicBezTo>
                        <a:pt x="37241" y="36017"/>
                        <a:pt x="39125" y="34243"/>
                        <a:pt x="39368" y="31999"/>
                      </a:cubicBezTo>
                      <a:cubicBezTo>
                        <a:pt x="39551" y="30292"/>
                        <a:pt x="38151" y="28853"/>
                        <a:pt x="36406" y="28853"/>
                      </a:cubicBezTo>
                      <a:cubicBezTo>
                        <a:pt x="36294" y="28853"/>
                        <a:pt x="36180" y="28859"/>
                        <a:pt x="36066" y="28871"/>
                      </a:cubicBezTo>
                      <a:cubicBezTo>
                        <a:pt x="35969" y="28879"/>
                        <a:pt x="35873" y="28883"/>
                        <a:pt x="35779" y="28883"/>
                      </a:cubicBezTo>
                      <a:cubicBezTo>
                        <a:pt x="33766" y="28883"/>
                        <a:pt x="32240" y="27093"/>
                        <a:pt x="32709" y="25174"/>
                      </a:cubicBezTo>
                      <a:lnTo>
                        <a:pt x="32898" y="23671"/>
                      </a:lnTo>
                      <a:cubicBezTo>
                        <a:pt x="33230" y="21033"/>
                        <a:pt x="31257" y="18732"/>
                        <a:pt x="28616" y="18412"/>
                      </a:cubicBezTo>
                      <a:lnTo>
                        <a:pt x="28654" y="13608"/>
                      </a:lnTo>
                      <a:cubicBezTo>
                        <a:pt x="28709" y="6711"/>
                        <a:pt x="23407" y="955"/>
                        <a:pt x="16530" y="442"/>
                      </a:cubicBezTo>
                      <a:lnTo>
                        <a:pt x="9743" y="18"/>
                      </a:lnTo>
                      <a:cubicBezTo>
                        <a:pt x="9553" y="6"/>
                        <a:pt x="9364" y="0"/>
                        <a:pt x="91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6540375" y="1637748"/>
                  <a:ext cx="1055030" cy="431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34" h="20108" extrusionOk="0">
                      <a:moveTo>
                        <a:pt x="16591" y="1"/>
                      </a:moveTo>
                      <a:cubicBezTo>
                        <a:pt x="12099" y="1"/>
                        <a:pt x="7993" y="2620"/>
                        <a:pt x="6111" y="6737"/>
                      </a:cubicBezTo>
                      <a:lnTo>
                        <a:pt x="1" y="20107"/>
                      </a:lnTo>
                      <a:lnTo>
                        <a:pt x="49134" y="20107"/>
                      </a:lnTo>
                      <a:lnTo>
                        <a:pt x="42166" y="7329"/>
                      </a:lnTo>
                      <a:cubicBezTo>
                        <a:pt x="40037" y="3244"/>
                        <a:pt x="35812" y="683"/>
                        <a:pt x="31207" y="683"/>
                      </a:cubicBezTo>
                      <a:lnTo>
                        <a:pt x="17143" y="14"/>
                      </a:lnTo>
                      <a:cubicBezTo>
                        <a:pt x="16959" y="5"/>
                        <a:pt x="16775" y="1"/>
                        <a:pt x="165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6634530" y="1055450"/>
                  <a:ext cx="625322" cy="692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22" h="32259" extrusionOk="0">
                      <a:moveTo>
                        <a:pt x="4851" y="0"/>
                      </a:moveTo>
                      <a:cubicBezTo>
                        <a:pt x="3989" y="0"/>
                        <a:pt x="3146" y="600"/>
                        <a:pt x="3057" y="1608"/>
                      </a:cubicBezTo>
                      <a:cubicBezTo>
                        <a:pt x="3056" y="1617"/>
                        <a:pt x="3056" y="1628"/>
                        <a:pt x="3055" y="1636"/>
                      </a:cubicBezTo>
                      <a:lnTo>
                        <a:pt x="2509" y="8061"/>
                      </a:lnTo>
                      <a:lnTo>
                        <a:pt x="473" y="10789"/>
                      </a:lnTo>
                      <a:cubicBezTo>
                        <a:pt x="0" y="11420"/>
                        <a:pt x="224" y="12325"/>
                        <a:pt x="937" y="12662"/>
                      </a:cubicBezTo>
                      <a:lnTo>
                        <a:pt x="2074" y="13204"/>
                      </a:lnTo>
                      <a:lnTo>
                        <a:pt x="2133" y="13301"/>
                      </a:lnTo>
                      <a:cubicBezTo>
                        <a:pt x="2075" y="14003"/>
                        <a:pt x="2294" y="17473"/>
                        <a:pt x="2294" y="17473"/>
                      </a:cubicBezTo>
                      <a:cubicBezTo>
                        <a:pt x="2070" y="20120"/>
                        <a:pt x="3680" y="21903"/>
                        <a:pt x="6169" y="21903"/>
                      </a:cubicBezTo>
                      <a:cubicBezTo>
                        <a:pt x="6390" y="21903"/>
                        <a:pt x="6617" y="21888"/>
                        <a:pt x="6852" y="21860"/>
                      </a:cubicBezTo>
                      <a:lnTo>
                        <a:pt x="10577" y="21399"/>
                      </a:lnTo>
                      <a:cubicBezTo>
                        <a:pt x="11588" y="22200"/>
                        <a:pt x="12137" y="23483"/>
                        <a:pt x="12036" y="24801"/>
                      </a:cubicBezTo>
                      <a:lnTo>
                        <a:pt x="11773" y="29139"/>
                      </a:lnTo>
                      <a:cubicBezTo>
                        <a:pt x="11669" y="30875"/>
                        <a:pt x="13064" y="32259"/>
                        <a:pt x="14702" y="32259"/>
                      </a:cubicBezTo>
                      <a:cubicBezTo>
                        <a:pt x="14947" y="32259"/>
                        <a:pt x="15196" y="32228"/>
                        <a:pt x="15447" y="32163"/>
                      </a:cubicBezTo>
                      <a:lnTo>
                        <a:pt x="29121" y="28620"/>
                      </a:lnTo>
                      <a:cubicBezTo>
                        <a:pt x="26954" y="27418"/>
                        <a:pt x="25259" y="25513"/>
                        <a:pt x="24347" y="23219"/>
                      </a:cubicBezTo>
                      <a:cubicBezTo>
                        <a:pt x="22252" y="23226"/>
                        <a:pt x="20158" y="23234"/>
                        <a:pt x="18064" y="23238"/>
                      </a:cubicBezTo>
                      <a:cubicBezTo>
                        <a:pt x="17875" y="23238"/>
                        <a:pt x="17686" y="23235"/>
                        <a:pt x="17498" y="23209"/>
                      </a:cubicBezTo>
                      <a:cubicBezTo>
                        <a:pt x="15342" y="22911"/>
                        <a:pt x="13391" y="20910"/>
                        <a:pt x="13332" y="18726"/>
                      </a:cubicBezTo>
                      <a:lnTo>
                        <a:pt x="13331" y="18678"/>
                      </a:lnTo>
                      <a:cubicBezTo>
                        <a:pt x="13311" y="17974"/>
                        <a:pt x="13524" y="17281"/>
                        <a:pt x="13937" y="16694"/>
                      </a:cubicBezTo>
                      <a:cubicBezTo>
                        <a:pt x="14379" y="16067"/>
                        <a:pt x="14968" y="15231"/>
                        <a:pt x="15419" y="14594"/>
                      </a:cubicBezTo>
                      <a:cubicBezTo>
                        <a:pt x="15862" y="13968"/>
                        <a:pt x="16099" y="13231"/>
                        <a:pt x="16097" y="12463"/>
                      </a:cubicBezTo>
                      <a:lnTo>
                        <a:pt x="16097" y="12399"/>
                      </a:lnTo>
                      <a:cubicBezTo>
                        <a:pt x="16096" y="10497"/>
                        <a:pt x="14769" y="8837"/>
                        <a:pt x="12850" y="8337"/>
                      </a:cubicBezTo>
                      <a:cubicBezTo>
                        <a:pt x="12696" y="8350"/>
                        <a:pt x="12544" y="8357"/>
                        <a:pt x="12393" y="8357"/>
                      </a:cubicBezTo>
                      <a:cubicBezTo>
                        <a:pt x="9771" y="8357"/>
                        <a:pt x="7555" y="6443"/>
                        <a:pt x="7340" y="3904"/>
                      </a:cubicBezTo>
                      <a:cubicBezTo>
                        <a:pt x="7340" y="3904"/>
                        <a:pt x="7321" y="3679"/>
                        <a:pt x="7291" y="3319"/>
                      </a:cubicBezTo>
                      <a:cubicBezTo>
                        <a:pt x="7208" y="2343"/>
                        <a:pt x="6849" y="1455"/>
                        <a:pt x="6290" y="720"/>
                      </a:cubicBezTo>
                      <a:cubicBezTo>
                        <a:pt x="5916" y="226"/>
                        <a:pt x="5380" y="0"/>
                        <a:pt x="48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" name="Google Shape;32;p2"/>
              <p:cNvGrpSpPr/>
              <p:nvPr/>
            </p:nvGrpSpPr>
            <p:grpSpPr>
              <a:xfrm>
                <a:off x="7814083" y="598256"/>
                <a:ext cx="1504020" cy="1599445"/>
                <a:chOff x="7814083" y="598256"/>
                <a:chExt cx="1504020" cy="1599445"/>
              </a:xfrm>
            </p:grpSpPr>
            <p:sp>
              <p:nvSpPr>
                <p:cNvPr id="33" name="Google Shape;33;p2"/>
                <p:cNvSpPr/>
                <p:nvPr/>
              </p:nvSpPr>
              <p:spPr>
                <a:xfrm>
                  <a:off x="8100755" y="598256"/>
                  <a:ext cx="693218" cy="624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4" h="29105" extrusionOk="0">
                      <a:moveTo>
                        <a:pt x="10530" y="1"/>
                      </a:moveTo>
                      <a:cubicBezTo>
                        <a:pt x="7576" y="1"/>
                        <a:pt x="4650" y="1158"/>
                        <a:pt x="2465" y="3393"/>
                      </a:cubicBezTo>
                      <a:cubicBezTo>
                        <a:pt x="2447" y="3393"/>
                        <a:pt x="2428" y="3393"/>
                        <a:pt x="2410" y="3393"/>
                      </a:cubicBezTo>
                      <a:cubicBezTo>
                        <a:pt x="865" y="3393"/>
                        <a:pt x="0" y="5200"/>
                        <a:pt x="994" y="6403"/>
                      </a:cubicBezTo>
                      <a:lnTo>
                        <a:pt x="1200" y="6729"/>
                      </a:lnTo>
                      <a:cubicBezTo>
                        <a:pt x="1487" y="7183"/>
                        <a:pt x="1854" y="7568"/>
                        <a:pt x="2273" y="7874"/>
                      </a:cubicBezTo>
                      <a:cubicBezTo>
                        <a:pt x="1787" y="10281"/>
                        <a:pt x="2350" y="12928"/>
                        <a:pt x="4310" y="15033"/>
                      </a:cubicBezTo>
                      <a:lnTo>
                        <a:pt x="11807" y="23082"/>
                      </a:lnTo>
                      <a:lnTo>
                        <a:pt x="23825" y="29104"/>
                      </a:lnTo>
                      <a:lnTo>
                        <a:pt x="24618" y="27536"/>
                      </a:lnTo>
                      <a:lnTo>
                        <a:pt x="28243" y="20371"/>
                      </a:lnTo>
                      <a:cubicBezTo>
                        <a:pt x="32284" y="12377"/>
                        <a:pt x="27116" y="2693"/>
                        <a:pt x="18198" y="1811"/>
                      </a:cubicBezTo>
                      <a:cubicBezTo>
                        <a:pt x="18086" y="1799"/>
                        <a:pt x="17973" y="1790"/>
                        <a:pt x="17861" y="1781"/>
                      </a:cubicBezTo>
                      <a:lnTo>
                        <a:pt x="16471" y="1693"/>
                      </a:lnTo>
                      <a:cubicBezTo>
                        <a:pt x="14636" y="556"/>
                        <a:pt x="12576" y="1"/>
                        <a:pt x="1053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7814083" y="1391451"/>
                  <a:ext cx="1504020" cy="806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44" h="37548" extrusionOk="0">
                      <a:moveTo>
                        <a:pt x="40187" y="0"/>
                      </a:moveTo>
                      <a:cubicBezTo>
                        <a:pt x="39329" y="0"/>
                        <a:pt x="38467" y="56"/>
                        <a:pt x="37605" y="170"/>
                      </a:cubicBezTo>
                      <a:lnTo>
                        <a:pt x="28688" y="1344"/>
                      </a:lnTo>
                      <a:cubicBezTo>
                        <a:pt x="28499" y="1334"/>
                        <a:pt x="28311" y="1330"/>
                        <a:pt x="28124" y="1330"/>
                      </a:cubicBezTo>
                      <a:cubicBezTo>
                        <a:pt x="24613" y="1330"/>
                        <a:pt x="21359" y="3021"/>
                        <a:pt x="19659" y="5769"/>
                      </a:cubicBezTo>
                      <a:lnTo>
                        <a:pt x="1" y="37547"/>
                      </a:lnTo>
                      <a:lnTo>
                        <a:pt x="70044" y="37547"/>
                      </a:lnTo>
                      <a:lnTo>
                        <a:pt x="56551" y="9033"/>
                      </a:lnTo>
                      <a:cubicBezTo>
                        <a:pt x="56202" y="8443"/>
                        <a:pt x="55780" y="7834"/>
                        <a:pt x="55296" y="7222"/>
                      </a:cubicBezTo>
                      <a:cubicBezTo>
                        <a:pt x="51629" y="2585"/>
                        <a:pt x="46019" y="0"/>
                        <a:pt x="401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8087485" y="780038"/>
                  <a:ext cx="634727" cy="758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60" h="35343" extrusionOk="0">
                      <a:moveTo>
                        <a:pt x="11574" y="0"/>
                      </a:moveTo>
                      <a:cubicBezTo>
                        <a:pt x="11552" y="0"/>
                        <a:pt x="11530" y="1"/>
                        <a:pt x="11508" y="1"/>
                      </a:cubicBezTo>
                      <a:lnTo>
                        <a:pt x="5526" y="221"/>
                      </a:lnTo>
                      <a:cubicBezTo>
                        <a:pt x="5475" y="223"/>
                        <a:pt x="5423" y="224"/>
                        <a:pt x="5372" y="224"/>
                      </a:cubicBezTo>
                      <a:cubicBezTo>
                        <a:pt x="5040" y="224"/>
                        <a:pt x="4714" y="184"/>
                        <a:pt x="4399" y="110"/>
                      </a:cubicBezTo>
                      <a:cubicBezTo>
                        <a:pt x="4129" y="722"/>
                        <a:pt x="3951" y="1385"/>
                        <a:pt x="3893" y="2083"/>
                      </a:cubicBezTo>
                      <a:lnTo>
                        <a:pt x="3346" y="8525"/>
                      </a:lnTo>
                      <a:lnTo>
                        <a:pt x="404" y="13692"/>
                      </a:lnTo>
                      <a:cubicBezTo>
                        <a:pt x="1" y="14402"/>
                        <a:pt x="486" y="15290"/>
                        <a:pt x="1301" y="15332"/>
                      </a:cubicBezTo>
                      <a:lnTo>
                        <a:pt x="2762" y="15408"/>
                      </a:lnTo>
                      <a:lnTo>
                        <a:pt x="2824" y="15509"/>
                      </a:lnTo>
                      <a:cubicBezTo>
                        <a:pt x="2881" y="16181"/>
                        <a:pt x="2979" y="19354"/>
                        <a:pt x="2979" y="19354"/>
                      </a:cubicBezTo>
                      <a:cubicBezTo>
                        <a:pt x="2908" y="23481"/>
                        <a:pt x="4278" y="24607"/>
                        <a:pt x="6579" y="24607"/>
                      </a:cubicBezTo>
                      <a:cubicBezTo>
                        <a:pt x="6959" y="24607"/>
                        <a:pt x="7364" y="24576"/>
                        <a:pt x="7793" y="24523"/>
                      </a:cubicBezTo>
                      <a:lnTo>
                        <a:pt x="8834" y="24395"/>
                      </a:lnTo>
                      <a:cubicBezTo>
                        <a:pt x="8853" y="24403"/>
                        <a:pt x="8870" y="24412"/>
                        <a:pt x="8888" y="24422"/>
                      </a:cubicBezTo>
                      <a:cubicBezTo>
                        <a:pt x="10649" y="25365"/>
                        <a:pt x="11460" y="27718"/>
                        <a:pt x="10726" y="29577"/>
                      </a:cubicBezTo>
                      <a:lnTo>
                        <a:pt x="9400" y="32944"/>
                      </a:lnTo>
                      <a:cubicBezTo>
                        <a:pt x="8937" y="34119"/>
                        <a:pt x="9826" y="35343"/>
                        <a:pt x="11022" y="35343"/>
                      </a:cubicBezTo>
                      <a:cubicBezTo>
                        <a:pt x="11129" y="35343"/>
                        <a:pt x="11239" y="35333"/>
                        <a:pt x="11350" y="35312"/>
                      </a:cubicBezTo>
                      <a:lnTo>
                        <a:pt x="27896" y="32264"/>
                      </a:lnTo>
                      <a:cubicBezTo>
                        <a:pt x="29078" y="32045"/>
                        <a:pt x="29560" y="30583"/>
                        <a:pt x="28709" y="29735"/>
                      </a:cubicBezTo>
                      <a:cubicBezTo>
                        <a:pt x="27535" y="28561"/>
                        <a:pt x="26623" y="27136"/>
                        <a:pt x="26064" y="25548"/>
                      </a:cubicBezTo>
                      <a:cubicBezTo>
                        <a:pt x="25409" y="23691"/>
                        <a:pt x="25051" y="21062"/>
                        <a:pt x="25155" y="19130"/>
                      </a:cubicBezTo>
                      <a:lnTo>
                        <a:pt x="25148" y="19070"/>
                      </a:lnTo>
                      <a:cubicBezTo>
                        <a:pt x="15268" y="19033"/>
                        <a:pt x="15894" y="12490"/>
                        <a:pt x="15894" y="12490"/>
                      </a:cubicBezTo>
                      <a:cubicBezTo>
                        <a:pt x="15114" y="9960"/>
                        <a:pt x="9900" y="10847"/>
                        <a:pt x="13367" y="4416"/>
                      </a:cubicBezTo>
                      <a:cubicBezTo>
                        <a:pt x="13643" y="3905"/>
                        <a:pt x="13825" y="3346"/>
                        <a:pt x="13912" y="2771"/>
                      </a:cubicBezTo>
                      <a:cubicBezTo>
                        <a:pt x="14159" y="1318"/>
                        <a:pt x="13036" y="0"/>
                        <a:pt x="115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" name="Google Shape;36;p2"/>
              <p:cNvGrpSpPr/>
              <p:nvPr/>
            </p:nvGrpSpPr>
            <p:grpSpPr>
              <a:xfrm>
                <a:off x="8513900" y="1374620"/>
                <a:ext cx="1055030" cy="1644789"/>
                <a:chOff x="8131675" y="1032245"/>
                <a:chExt cx="1055030" cy="1644789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>
                  <a:off x="8268855" y="1032245"/>
                  <a:ext cx="765709" cy="99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46202" extrusionOk="0">
                      <a:moveTo>
                        <a:pt x="26483" y="0"/>
                      </a:moveTo>
                      <a:cubicBezTo>
                        <a:pt x="26296" y="0"/>
                        <a:pt x="26107" y="6"/>
                        <a:pt x="25917" y="18"/>
                      </a:cubicBezTo>
                      <a:lnTo>
                        <a:pt x="19129" y="442"/>
                      </a:lnTo>
                      <a:cubicBezTo>
                        <a:pt x="12729" y="919"/>
                        <a:pt x="7695" y="5938"/>
                        <a:pt x="7070" y="12189"/>
                      </a:cubicBezTo>
                      <a:cubicBezTo>
                        <a:pt x="7023" y="12656"/>
                        <a:pt x="1" y="45984"/>
                        <a:pt x="1" y="45984"/>
                      </a:cubicBezTo>
                      <a:lnTo>
                        <a:pt x="34254" y="46201"/>
                      </a:lnTo>
                      <a:lnTo>
                        <a:pt x="35335" y="9443"/>
                      </a:lnTo>
                      <a:cubicBezTo>
                        <a:pt x="35660" y="4297"/>
                        <a:pt x="31561" y="0"/>
                        <a:pt x="264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8131675" y="1768102"/>
                  <a:ext cx="1055030" cy="908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34" h="20108" extrusionOk="0">
                      <a:moveTo>
                        <a:pt x="32541" y="1"/>
                      </a:moveTo>
                      <a:cubicBezTo>
                        <a:pt x="32358" y="1"/>
                        <a:pt x="32174" y="5"/>
                        <a:pt x="31990" y="14"/>
                      </a:cubicBezTo>
                      <a:lnTo>
                        <a:pt x="17927" y="683"/>
                      </a:lnTo>
                      <a:cubicBezTo>
                        <a:pt x="13321" y="683"/>
                        <a:pt x="9097" y="3244"/>
                        <a:pt x="6968" y="7329"/>
                      </a:cubicBezTo>
                      <a:lnTo>
                        <a:pt x="0" y="20107"/>
                      </a:lnTo>
                      <a:lnTo>
                        <a:pt x="49133" y="20107"/>
                      </a:lnTo>
                      <a:lnTo>
                        <a:pt x="43022" y="6737"/>
                      </a:lnTo>
                      <a:cubicBezTo>
                        <a:pt x="41141" y="2620"/>
                        <a:pt x="37034" y="1"/>
                        <a:pt x="325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8467213" y="1179156"/>
                  <a:ext cx="625279" cy="699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20" h="32568" extrusionOk="0">
                      <a:moveTo>
                        <a:pt x="18996" y="0"/>
                      </a:moveTo>
                      <a:cubicBezTo>
                        <a:pt x="18938" y="339"/>
                        <a:pt x="18904" y="687"/>
                        <a:pt x="18904" y="1041"/>
                      </a:cubicBezTo>
                      <a:lnTo>
                        <a:pt x="18904" y="1772"/>
                      </a:lnTo>
                      <a:cubicBezTo>
                        <a:pt x="18904" y="5120"/>
                        <a:pt x="16058" y="7835"/>
                        <a:pt x="12546" y="7835"/>
                      </a:cubicBezTo>
                      <a:cubicBezTo>
                        <a:pt x="12013" y="8022"/>
                        <a:pt x="11527" y="8286"/>
                        <a:pt x="11092" y="8604"/>
                      </a:cubicBezTo>
                      <a:lnTo>
                        <a:pt x="11079" y="10233"/>
                      </a:lnTo>
                      <a:cubicBezTo>
                        <a:pt x="11043" y="14945"/>
                        <a:pt x="8959" y="19396"/>
                        <a:pt x="5398" y="22482"/>
                      </a:cubicBezTo>
                      <a:cubicBezTo>
                        <a:pt x="5373" y="22505"/>
                        <a:pt x="5348" y="22525"/>
                        <a:pt x="5323" y="22547"/>
                      </a:cubicBezTo>
                      <a:cubicBezTo>
                        <a:pt x="5149" y="22700"/>
                        <a:pt x="5009" y="22895"/>
                        <a:pt x="4924" y="23139"/>
                      </a:cubicBezTo>
                      <a:cubicBezTo>
                        <a:pt x="4054" y="25608"/>
                        <a:pt x="2290" y="27659"/>
                        <a:pt x="1" y="28928"/>
                      </a:cubicBezTo>
                      <a:lnTo>
                        <a:pt x="13676" y="32472"/>
                      </a:lnTo>
                      <a:cubicBezTo>
                        <a:pt x="13926" y="32537"/>
                        <a:pt x="14176" y="32568"/>
                        <a:pt x="14420" y="32568"/>
                      </a:cubicBezTo>
                      <a:cubicBezTo>
                        <a:pt x="16058" y="32568"/>
                        <a:pt x="17453" y="31183"/>
                        <a:pt x="17349" y="29448"/>
                      </a:cubicBezTo>
                      <a:lnTo>
                        <a:pt x="17087" y="25109"/>
                      </a:lnTo>
                      <a:cubicBezTo>
                        <a:pt x="16985" y="23793"/>
                        <a:pt x="17535" y="22508"/>
                        <a:pt x="18545" y="21708"/>
                      </a:cubicBezTo>
                      <a:lnTo>
                        <a:pt x="22271" y="22168"/>
                      </a:lnTo>
                      <a:cubicBezTo>
                        <a:pt x="22542" y="22201"/>
                        <a:pt x="22806" y="22218"/>
                        <a:pt x="23062" y="22218"/>
                      </a:cubicBezTo>
                      <a:cubicBezTo>
                        <a:pt x="25517" y="22218"/>
                        <a:pt x="27219" y="20699"/>
                        <a:pt x="26998" y="18089"/>
                      </a:cubicBezTo>
                      <a:cubicBezTo>
                        <a:pt x="26998" y="18089"/>
                        <a:pt x="27072" y="14397"/>
                        <a:pt x="26989" y="13610"/>
                      </a:cubicBezTo>
                      <a:lnTo>
                        <a:pt x="27049" y="13514"/>
                      </a:lnTo>
                      <a:lnTo>
                        <a:pt x="28186" y="12972"/>
                      </a:lnTo>
                      <a:cubicBezTo>
                        <a:pt x="28895" y="12633"/>
                        <a:pt x="29120" y="11729"/>
                        <a:pt x="28649" y="11098"/>
                      </a:cubicBezTo>
                      <a:lnTo>
                        <a:pt x="26612" y="8370"/>
                      </a:lnTo>
                      <a:lnTo>
                        <a:pt x="26114" y="2487"/>
                      </a:lnTo>
                      <a:cubicBezTo>
                        <a:pt x="25448" y="2129"/>
                        <a:pt x="24696" y="1928"/>
                        <a:pt x="23907" y="1928"/>
                      </a:cubicBezTo>
                      <a:cubicBezTo>
                        <a:pt x="23794" y="1928"/>
                        <a:pt x="23680" y="1932"/>
                        <a:pt x="23566" y="1941"/>
                      </a:cubicBezTo>
                      <a:cubicBezTo>
                        <a:pt x="23230" y="1966"/>
                        <a:pt x="23019" y="1980"/>
                        <a:pt x="23019" y="1980"/>
                      </a:cubicBezTo>
                      <a:cubicBezTo>
                        <a:pt x="22912" y="1988"/>
                        <a:pt x="22806" y="1992"/>
                        <a:pt x="22700" y="1992"/>
                      </a:cubicBezTo>
                      <a:cubicBezTo>
                        <a:pt x="21194" y="1992"/>
                        <a:pt x="19836" y="1212"/>
                        <a:pt x="18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8636991" y="1069563"/>
                  <a:ext cx="233191" cy="395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0" h="18418" extrusionOk="0">
                      <a:moveTo>
                        <a:pt x="7894" y="0"/>
                      </a:moveTo>
                      <a:cubicBezTo>
                        <a:pt x="3329" y="0"/>
                        <a:pt x="0" y="4373"/>
                        <a:pt x="1019" y="8833"/>
                      </a:cubicBezTo>
                      <a:lnTo>
                        <a:pt x="3209" y="18417"/>
                      </a:lnTo>
                      <a:lnTo>
                        <a:pt x="3245" y="7691"/>
                      </a:lnTo>
                      <a:cubicBezTo>
                        <a:pt x="3223" y="3658"/>
                        <a:pt x="6493" y="411"/>
                        <a:pt x="10478" y="411"/>
                      </a:cubicBezTo>
                      <a:cubicBezTo>
                        <a:pt x="10605" y="411"/>
                        <a:pt x="10732" y="414"/>
                        <a:pt x="10859" y="421"/>
                      </a:cubicBezTo>
                      <a:cubicBezTo>
                        <a:pt x="10243" y="210"/>
                        <a:pt x="9588" y="78"/>
                        <a:pt x="8907" y="43"/>
                      </a:cubicBezTo>
                      <a:lnTo>
                        <a:pt x="8285" y="10"/>
                      </a:lnTo>
                      <a:cubicBezTo>
                        <a:pt x="8169" y="3"/>
                        <a:pt x="8054" y="1"/>
                        <a:pt x="7940" y="0"/>
                      </a:cubicBezTo>
                      <a:cubicBezTo>
                        <a:pt x="7924" y="0"/>
                        <a:pt x="7909" y="0"/>
                        <a:pt x="78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6889672" y="1201084"/>
                <a:ext cx="2154143" cy="1979295"/>
                <a:chOff x="7212522" y="1329946"/>
                <a:chExt cx="2154143" cy="1979295"/>
              </a:xfrm>
            </p:grpSpPr>
            <p:sp>
              <p:nvSpPr>
                <p:cNvPr id="42" name="Google Shape;42;p2"/>
                <p:cNvSpPr/>
                <p:nvPr/>
              </p:nvSpPr>
              <p:spPr>
                <a:xfrm>
                  <a:off x="7914226" y="1329946"/>
                  <a:ext cx="868863" cy="908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64" h="42331" extrusionOk="0">
                      <a:moveTo>
                        <a:pt x="9178" y="0"/>
                      </a:moveTo>
                      <a:cubicBezTo>
                        <a:pt x="4099" y="0"/>
                        <a:pt x="0" y="4297"/>
                        <a:pt x="325" y="9443"/>
                      </a:cubicBezTo>
                      <a:lnTo>
                        <a:pt x="1406" y="26558"/>
                      </a:lnTo>
                      <a:lnTo>
                        <a:pt x="16098" y="27372"/>
                      </a:lnTo>
                      <a:cubicBezTo>
                        <a:pt x="16883" y="28015"/>
                        <a:pt x="17826" y="28405"/>
                        <a:pt x="18732" y="28405"/>
                      </a:cubicBezTo>
                      <a:cubicBezTo>
                        <a:pt x="18749" y="28405"/>
                        <a:pt x="18767" y="28405"/>
                        <a:pt x="18785" y="28405"/>
                      </a:cubicBezTo>
                      <a:cubicBezTo>
                        <a:pt x="18972" y="28402"/>
                        <a:pt x="19154" y="28368"/>
                        <a:pt x="19336" y="28335"/>
                      </a:cubicBezTo>
                      <a:cubicBezTo>
                        <a:pt x="20032" y="29113"/>
                        <a:pt x="20459" y="30174"/>
                        <a:pt x="20474" y="31319"/>
                      </a:cubicBezTo>
                      <a:lnTo>
                        <a:pt x="20475" y="31383"/>
                      </a:lnTo>
                      <a:cubicBezTo>
                        <a:pt x="20485" y="32151"/>
                        <a:pt x="20292" y="32884"/>
                        <a:pt x="19921" y="33504"/>
                      </a:cubicBezTo>
                      <a:cubicBezTo>
                        <a:pt x="19542" y="34136"/>
                        <a:pt x="19050" y="34962"/>
                        <a:pt x="18680" y="35585"/>
                      </a:cubicBezTo>
                      <a:cubicBezTo>
                        <a:pt x="18334" y="36165"/>
                        <a:pt x="18160" y="36854"/>
                        <a:pt x="18185" y="37557"/>
                      </a:cubicBezTo>
                      <a:lnTo>
                        <a:pt x="18186" y="37605"/>
                      </a:lnTo>
                      <a:cubicBezTo>
                        <a:pt x="18262" y="39776"/>
                        <a:pt x="19937" y="41789"/>
                        <a:pt x="21773" y="42131"/>
                      </a:cubicBezTo>
                      <a:cubicBezTo>
                        <a:pt x="21972" y="42167"/>
                        <a:pt x="22174" y="42169"/>
                        <a:pt x="22375" y="42172"/>
                      </a:cubicBezTo>
                      <a:cubicBezTo>
                        <a:pt x="27265" y="42231"/>
                        <a:pt x="32154" y="42279"/>
                        <a:pt x="37045" y="42331"/>
                      </a:cubicBezTo>
                      <a:cubicBezTo>
                        <a:pt x="38799" y="42184"/>
                        <a:pt x="40187" y="40658"/>
                        <a:pt x="40343" y="38702"/>
                      </a:cubicBezTo>
                      <a:cubicBezTo>
                        <a:pt x="40464" y="37209"/>
                        <a:pt x="39385" y="35930"/>
                        <a:pt x="38069" y="35930"/>
                      </a:cubicBezTo>
                      <a:cubicBezTo>
                        <a:pt x="37996" y="35930"/>
                        <a:pt x="37922" y="35934"/>
                        <a:pt x="37847" y="35942"/>
                      </a:cubicBezTo>
                      <a:cubicBezTo>
                        <a:pt x="37785" y="35948"/>
                        <a:pt x="37723" y="35950"/>
                        <a:pt x="37662" y="35950"/>
                      </a:cubicBezTo>
                      <a:cubicBezTo>
                        <a:pt x="36145" y="35950"/>
                        <a:pt x="34971" y="34362"/>
                        <a:pt x="35302" y="32683"/>
                      </a:cubicBezTo>
                      <a:lnTo>
                        <a:pt x="35428" y="31373"/>
                      </a:lnTo>
                      <a:cubicBezTo>
                        <a:pt x="35481" y="30809"/>
                        <a:pt x="35427" y="30261"/>
                        <a:pt x="35291" y="29750"/>
                      </a:cubicBezTo>
                      <a:cubicBezTo>
                        <a:pt x="35962" y="29155"/>
                        <a:pt x="36506" y="28259"/>
                        <a:pt x="36760" y="26851"/>
                      </a:cubicBezTo>
                      <a:cubicBezTo>
                        <a:pt x="37506" y="22707"/>
                        <a:pt x="34725" y="19255"/>
                        <a:pt x="33306" y="19142"/>
                      </a:cubicBezTo>
                      <a:cubicBezTo>
                        <a:pt x="31761" y="19021"/>
                        <a:pt x="30174" y="18235"/>
                        <a:pt x="30165" y="16454"/>
                      </a:cubicBezTo>
                      <a:lnTo>
                        <a:pt x="30026" y="15146"/>
                      </a:lnTo>
                      <a:cubicBezTo>
                        <a:pt x="29904" y="13983"/>
                        <a:pt x="29361" y="12979"/>
                        <a:pt x="28597" y="12280"/>
                      </a:cubicBezTo>
                      <a:cubicBezTo>
                        <a:pt x="28013" y="5986"/>
                        <a:pt x="22962" y="921"/>
                        <a:pt x="16531" y="441"/>
                      </a:cubicBezTo>
                      <a:lnTo>
                        <a:pt x="9744" y="18"/>
                      </a:lnTo>
                      <a:cubicBezTo>
                        <a:pt x="9554" y="6"/>
                        <a:pt x="9365" y="0"/>
                        <a:pt x="91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7212522" y="2065833"/>
                  <a:ext cx="2154143" cy="1243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21" h="57907" extrusionOk="0">
                      <a:moveTo>
                        <a:pt x="33879" y="0"/>
                      </a:moveTo>
                      <a:cubicBezTo>
                        <a:pt x="24704" y="0"/>
                        <a:pt x="16319" y="7543"/>
                        <a:pt x="12477" y="19399"/>
                      </a:cubicBezTo>
                      <a:lnTo>
                        <a:pt x="1" y="57906"/>
                      </a:lnTo>
                      <a:lnTo>
                        <a:pt x="100320" y="57906"/>
                      </a:lnTo>
                      <a:lnTo>
                        <a:pt x="86096" y="21105"/>
                      </a:lnTo>
                      <a:cubicBezTo>
                        <a:pt x="81747" y="9342"/>
                        <a:pt x="73122" y="1966"/>
                        <a:pt x="63717" y="1966"/>
                      </a:cubicBezTo>
                      <a:lnTo>
                        <a:pt x="35003" y="38"/>
                      </a:lnTo>
                      <a:cubicBezTo>
                        <a:pt x="34627" y="13"/>
                        <a:pt x="34252" y="0"/>
                        <a:pt x="338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7856273" y="1474474"/>
                  <a:ext cx="625301" cy="70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21" h="32681" extrusionOk="0">
                      <a:moveTo>
                        <a:pt x="3669" y="0"/>
                      </a:moveTo>
                      <a:cubicBezTo>
                        <a:pt x="3630" y="0"/>
                        <a:pt x="3132" y="1149"/>
                        <a:pt x="3053" y="2059"/>
                      </a:cubicBezTo>
                      <a:lnTo>
                        <a:pt x="2509" y="8484"/>
                      </a:lnTo>
                      <a:lnTo>
                        <a:pt x="472" y="11212"/>
                      </a:lnTo>
                      <a:cubicBezTo>
                        <a:pt x="0" y="11843"/>
                        <a:pt x="224" y="12748"/>
                        <a:pt x="937" y="13085"/>
                      </a:cubicBezTo>
                      <a:lnTo>
                        <a:pt x="2074" y="13627"/>
                      </a:lnTo>
                      <a:lnTo>
                        <a:pt x="2133" y="13724"/>
                      </a:lnTo>
                      <a:cubicBezTo>
                        <a:pt x="2264" y="14499"/>
                        <a:pt x="2294" y="17601"/>
                        <a:pt x="2294" y="17601"/>
                      </a:cubicBezTo>
                      <a:cubicBezTo>
                        <a:pt x="2248" y="20244"/>
                        <a:pt x="3741" y="22318"/>
                        <a:pt x="6252" y="22318"/>
                      </a:cubicBezTo>
                      <a:cubicBezTo>
                        <a:pt x="6446" y="22318"/>
                        <a:pt x="6646" y="22306"/>
                        <a:pt x="6852" y="22281"/>
                      </a:cubicBezTo>
                      <a:lnTo>
                        <a:pt x="10577" y="21821"/>
                      </a:lnTo>
                      <a:cubicBezTo>
                        <a:pt x="11588" y="22622"/>
                        <a:pt x="12137" y="23905"/>
                        <a:pt x="12036" y="25222"/>
                      </a:cubicBezTo>
                      <a:lnTo>
                        <a:pt x="11773" y="29561"/>
                      </a:lnTo>
                      <a:cubicBezTo>
                        <a:pt x="11669" y="31296"/>
                        <a:pt x="13064" y="32681"/>
                        <a:pt x="14703" y="32681"/>
                      </a:cubicBezTo>
                      <a:cubicBezTo>
                        <a:pt x="14947" y="32681"/>
                        <a:pt x="15196" y="32650"/>
                        <a:pt x="15447" y="32585"/>
                      </a:cubicBezTo>
                      <a:lnTo>
                        <a:pt x="29121" y="29042"/>
                      </a:lnTo>
                      <a:cubicBezTo>
                        <a:pt x="26833" y="27773"/>
                        <a:pt x="25068" y="25721"/>
                        <a:pt x="24199" y="23253"/>
                      </a:cubicBezTo>
                      <a:cubicBezTo>
                        <a:pt x="23997" y="22677"/>
                        <a:pt x="23835" y="22088"/>
                        <a:pt x="23706" y="21492"/>
                      </a:cubicBezTo>
                      <a:cubicBezTo>
                        <a:pt x="23573" y="21484"/>
                        <a:pt x="23438" y="21479"/>
                        <a:pt x="23302" y="21479"/>
                      </a:cubicBezTo>
                      <a:cubicBezTo>
                        <a:pt x="22911" y="21479"/>
                        <a:pt x="22505" y="21515"/>
                        <a:pt x="22082" y="21596"/>
                      </a:cubicBezTo>
                      <a:cubicBezTo>
                        <a:pt x="21883" y="21635"/>
                        <a:pt x="21685" y="21673"/>
                        <a:pt x="21483" y="21675"/>
                      </a:cubicBezTo>
                      <a:cubicBezTo>
                        <a:pt x="21465" y="21675"/>
                        <a:pt x="21448" y="21675"/>
                        <a:pt x="21430" y="21675"/>
                      </a:cubicBezTo>
                      <a:cubicBezTo>
                        <a:pt x="19577" y="21675"/>
                        <a:pt x="17571" y="20047"/>
                        <a:pt x="17069" y="17955"/>
                      </a:cubicBezTo>
                      <a:lnTo>
                        <a:pt x="17057" y="17908"/>
                      </a:lnTo>
                      <a:cubicBezTo>
                        <a:pt x="16893" y="17223"/>
                        <a:pt x="16925" y="16514"/>
                        <a:pt x="17149" y="15876"/>
                      </a:cubicBezTo>
                      <a:cubicBezTo>
                        <a:pt x="17388" y="15193"/>
                        <a:pt x="17707" y="14284"/>
                        <a:pt x="17952" y="13590"/>
                      </a:cubicBezTo>
                      <a:cubicBezTo>
                        <a:pt x="18192" y="12910"/>
                        <a:pt x="18235" y="12154"/>
                        <a:pt x="18073" y="11403"/>
                      </a:cubicBezTo>
                      <a:lnTo>
                        <a:pt x="18060" y="11340"/>
                      </a:lnTo>
                      <a:cubicBezTo>
                        <a:pt x="17657" y="9481"/>
                        <a:pt x="16193" y="8071"/>
                        <a:pt x="14475" y="7887"/>
                      </a:cubicBezTo>
                      <a:cubicBezTo>
                        <a:pt x="14108" y="7994"/>
                        <a:pt x="13736" y="8046"/>
                        <a:pt x="13368" y="8046"/>
                      </a:cubicBezTo>
                      <a:cubicBezTo>
                        <a:pt x="11413" y="8046"/>
                        <a:pt x="9549" y="6604"/>
                        <a:pt x="8913" y="4427"/>
                      </a:cubicBezTo>
                      <a:cubicBezTo>
                        <a:pt x="8913" y="4427"/>
                        <a:pt x="8850" y="4211"/>
                        <a:pt x="8748" y="3864"/>
                      </a:cubicBezTo>
                      <a:cubicBezTo>
                        <a:pt x="8073" y="1551"/>
                        <a:pt x="6094" y="18"/>
                        <a:pt x="4007" y="18"/>
                      </a:cubicBezTo>
                      <a:cubicBezTo>
                        <a:pt x="3894" y="18"/>
                        <a:pt x="3780" y="23"/>
                        <a:pt x="3667" y="32"/>
                      </a:cubicBezTo>
                      <a:cubicBezTo>
                        <a:pt x="3672" y="10"/>
                        <a:pt x="3672" y="0"/>
                        <a:pt x="36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" name="Google Shape;45;p2"/>
              <p:cNvGrpSpPr/>
              <p:nvPr/>
            </p:nvGrpSpPr>
            <p:grpSpPr>
              <a:xfrm>
                <a:off x="6664882" y="1620333"/>
                <a:ext cx="1345789" cy="1584564"/>
                <a:chOff x="8359307" y="484983"/>
                <a:chExt cx="1345789" cy="1584564"/>
              </a:xfrm>
            </p:grpSpPr>
            <p:sp>
              <p:nvSpPr>
                <p:cNvPr id="46" name="Google Shape;46;p2"/>
                <p:cNvSpPr/>
                <p:nvPr/>
              </p:nvSpPr>
              <p:spPr>
                <a:xfrm>
                  <a:off x="8634470" y="484983"/>
                  <a:ext cx="704727" cy="596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0" h="27790" extrusionOk="0">
                      <a:moveTo>
                        <a:pt x="10682" y="1"/>
                      </a:moveTo>
                      <a:cubicBezTo>
                        <a:pt x="3674" y="1"/>
                        <a:pt x="1" y="8517"/>
                        <a:pt x="4845" y="13718"/>
                      </a:cubicBezTo>
                      <a:lnTo>
                        <a:pt x="12340" y="21768"/>
                      </a:lnTo>
                      <a:lnTo>
                        <a:pt x="24358" y="27790"/>
                      </a:lnTo>
                      <a:lnTo>
                        <a:pt x="28776" y="19056"/>
                      </a:lnTo>
                      <a:cubicBezTo>
                        <a:pt x="32820" y="11061"/>
                        <a:pt x="27653" y="1378"/>
                        <a:pt x="18735" y="495"/>
                      </a:cubicBezTo>
                      <a:cubicBezTo>
                        <a:pt x="18623" y="483"/>
                        <a:pt x="18510" y="474"/>
                        <a:pt x="18397" y="465"/>
                      </a:cubicBezTo>
                      <a:lnTo>
                        <a:pt x="11249" y="19"/>
                      </a:lnTo>
                      <a:cubicBezTo>
                        <a:pt x="11162" y="13"/>
                        <a:pt x="11074" y="10"/>
                        <a:pt x="10987" y="6"/>
                      </a:cubicBezTo>
                      <a:cubicBezTo>
                        <a:pt x="10884" y="3"/>
                        <a:pt x="10783" y="1"/>
                        <a:pt x="106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359307" y="1278500"/>
                  <a:ext cx="1345789" cy="791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75" h="36840" extrusionOk="0">
                      <a:moveTo>
                        <a:pt x="25167" y="0"/>
                      </a:moveTo>
                      <a:cubicBezTo>
                        <a:pt x="22025" y="0"/>
                        <a:pt x="19112" y="1721"/>
                        <a:pt x="17592" y="4516"/>
                      </a:cubicBezTo>
                      <a:lnTo>
                        <a:pt x="1" y="36839"/>
                      </a:lnTo>
                      <a:lnTo>
                        <a:pt x="62675" y="36839"/>
                      </a:lnTo>
                      <a:lnTo>
                        <a:pt x="50600" y="7835"/>
                      </a:lnTo>
                      <a:cubicBezTo>
                        <a:pt x="48358" y="3509"/>
                        <a:pt x="43909" y="797"/>
                        <a:pt x="39058" y="797"/>
                      </a:cubicBezTo>
                      <a:lnTo>
                        <a:pt x="25669" y="15"/>
                      </a:lnTo>
                      <a:cubicBezTo>
                        <a:pt x="25501" y="5"/>
                        <a:pt x="25334" y="0"/>
                        <a:pt x="251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8632624" y="638486"/>
                  <a:ext cx="670994" cy="758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9" h="35344" extrusionOk="0">
                      <a:moveTo>
                        <a:pt x="11609" y="1"/>
                      </a:moveTo>
                      <a:cubicBezTo>
                        <a:pt x="11586" y="1"/>
                        <a:pt x="11564" y="1"/>
                        <a:pt x="11542" y="2"/>
                      </a:cubicBezTo>
                      <a:lnTo>
                        <a:pt x="5562" y="222"/>
                      </a:lnTo>
                      <a:cubicBezTo>
                        <a:pt x="5510" y="224"/>
                        <a:pt x="5459" y="225"/>
                        <a:pt x="5407" y="225"/>
                      </a:cubicBezTo>
                      <a:cubicBezTo>
                        <a:pt x="5075" y="225"/>
                        <a:pt x="4748" y="184"/>
                        <a:pt x="4433" y="110"/>
                      </a:cubicBezTo>
                      <a:cubicBezTo>
                        <a:pt x="4165" y="723"/>
                        <a:pt x="3986" y="1385"/>
                        <a:pt x="3927" y="2084"/>
                      </a:cubicBezTo>
                      <a:lnTo>
                        <a:pt x="3696" y="4800"/>
                      </a:lnTo>
                      <a:cubicBezTo>
                        <a:pt x="3686" y="4782"/>
                        <a:pt x="3679" y="4763"/>
                        <a:pt x="3668" y="4744"/>
                      </a:cubicBezTo>
                      <a:lnTo>
                        <a:pt x="3347" y="8525"/>
                      </a:lnTo>
                      <a:lnTo>
                        <a:pt x="405" y="13692"/>
                      </a:lnTo>
                      <a:cubicBezTo>
                        <a:pt x="0" y="14403"/>
                        <a:pt x="487" y="15290"/>
                        <a:pt x="1302" y="15332"/>
                      </a:cubicBezTo>
                      <a:lnTo>
                        <a:pt x="2763" y="15409"/>
                      </a:lnTo>
                      <a:lnTo>
                        <a:pt x="2825" y="15510"/>
                      </a:lnTo>
                      <a:cubicBezTo>
                        <a:pt x="2965" y="16220"/>
                        <a:pt x="3052" y="19433"/>
                        <a:pt x="3052" y="19433"/>
                      </a:cubicBezTo>
                      <a:cubicBezTo>
                        <a:pt x="3052" y="22265"/>
                        <a:pt x="4543" y="24562"/>
                        <a:pt x="7190" y="24562"/>
                      </a:cubicBezTo>
                      <a:cubicBezTo>
                        <a:pt x="7385" y="24562"/>
                        <a:pt x="7587" y="24549"/>
                        <a:pt x="7795" y="24523"/>
                      </a:cubicBezTo>
                      <a:lnTo>
                        <a:pt x="8836" y="24394"/>
                      </a:lnTo>
                      <a:cubicBezTo>
                        <a:pt x="8888" y="24422"/>
                        <a:pt x="8940" y="24449"/>
                        <a:pt x="8991" y="24478"/>
                      </a:cubicBezTo>
                      <a:cubicBezTo>
                        <a:pt x="10761" y="25478"/>
                        <a:pt x="11484" y="27661"/>
                        <a:pt x="10739" y="29551"/>
                      </a:cubicBezTo>
                      <a:lnTo>
                        <a:pt x="9402" y="32945"/>
                      </a:lnTo>
                      <a:cubicBezTo>
                        <a:pt x="8939" y="34120"/>
                        <a:pt x="9828" y="35343"/>
                        <a:pt x="11024" y="35343"/>
                      </a:cubicBezTo>
                      <a:cubicBezTo>
                        <a:pt x="11131" y="35343"/>
                        <a:pt x="11241" y="35333"/>
                        <a:pt x="11352" y="35313"/>
                      </a:cubicBezTo>
                      <a:lnTo>
                        <a:pt x="31248" y="31644"/>
                      </a:lnTo>
                      <a:cubicBezTo>
                        <a:pt x="28841" y="30311"/>
                        <a:pt x="26984" y="28148"/>
                        <a:pt x="26067" y="25550"/>
                      </a:cubicBezTo>
                      <a:cubicBezTo>
                        <a:pt x="25413" y="23692"/>
                        <a:pt x="25123" y="21695"/>
                        <a:pt x="25226" y="19763"/>
                      </a:cubicBezTo>
                      <a:lnTo>
                        <a:pt x="25150" y="19071"/>
                      </a:lnTo>
                      <a:cubicBezTo>
                        <a:pt x="15307" y="19018"/>
                        <a:pt x="15928" y="12491"/>
                        <a:pt x="15928" y="12491"/>
                      </a:cubicBezTo>
                      <a:cubicBezTo>
                        <a:pt x="15149" y="9961"/>
                        <a:pt x="9934" y="10848"/>
                        <a:pt x="13402" y="4416"/>
                      </a:cubicBezTo>
                      <a:cubicBezTo>
                        <a:pt x="13678" y="3905"/>
                        <a:pt x="13860" y="3346"/>
                        <a:pt x="13946" y="2771"/>
                      </a:cubicBezTo>
                      <a:cubicBezTo>
                        <a:pt x="14193" y="1318"/>
                        <a:pt x="13071" y="1"/>
                        <a:pt x="116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" name="Google Shape;49;p2"/>
              <p:cNvSpPr/>
              <p:nvPr/>
            </p:nvSpPr>
            <p:spPr>
              <a:xfrm>
                <a:off x="8139921" y="1781179"/>
                <a:ext cx="872256" cy="819154"/>
              </a:xfrm>
              <a:custGeom>
                <a:avLst/>
                <a:gdLst/>
                <a:ahLst/>
                <a:cxnLst/>
                <a:rect l="l" t="t" r="r" b="b"/>
                <a:pathLst>
                  <a:path w="40622" h="38149" extrusionOk="0">
                    <a:moveTo>
                      <a:pt x="26056" y="9328"/>
                    </a:moveTo>
                    <a:cubicBezTo>
                      <a:pt x="26632" y="9328"/>
                      <a:pt x="27193" y="9453"/>
                      <a:pt x="27710" y="9685"/>
                    </a:cubicBezTo>
                    <a:cubicBezTo>
                      <a:pt x="27383" y="9719"/>
                      <a:pt x="27063" y="9775"/>
                      <a:pt x="26747" y="9846"/>
                    </a:cubicBezTo>
                    <a:cubicBezTo>
                      <a:pt x="26337" y="9667"/>
                      <a:pt x="25917" y="9509"/>
                      <a:pt x="25488" y="9368"/>
                    </a:cubicBezTo>
                    <a:cubicBezTo>
                      <a:pt x="25678" y="9341"/>
                      <a:pt x="25868" y="9328"/>
                      <a:pt x="26056" y="9328"/>
                    </a:cubicBezTo>
                    <a:close/>
                    <a:moveTo>
                      <a:pt x="8634" y="1"/>
                    </a:moveTo>
                    <a:cubicBezTo>
                      <a:pt x="3866" y="1"/>
                      <a:pt x="1" y="3867"/>
                      <a:pt x="1" y="8634"/>
                    </a:cubicBezTo>
                    <a:cubicBezTo>
                      <a:pt x="1" y="13034"/>
                      <a:pt x="3292" y="16661"/>
                      <a:pt x="7546" y="17197"/>
                    </a:cubicBezTo>
                    <a:cubicBezTo>
                      <a:pt x="6686" y="19066"/>
                      <a:pt x="6202" y="21144"/>
                      <a:pt x="6202" y="23334"/>
                    </a:cubicBezTo>
                    <a:cubicBezTo>
                      <a:pt x="6202" y="31182"/>
                      <a:pt x="12355" y="37594"/>
                      <a:pt x="20099" y="38012"/>
                    </a:cubicBezTo>
                    <a:lnTo>
                      <a:pt x="20100" y="38148"/>
                    </a:lnTo>
                    <a:cubicBezTo>
                      <a:pt x="20168" y="38109"/>
                      <a:pt x="20245" y="38066"/>
                      <a:pt x="20327" y="38019"/>
                    </a:cubicBezTo>
                    <a:cubicBezTo>
                      <a:pt x="20519" y="38026"/>
                      <a:pt x="20708" y="38034"/>
                      <a:pt x="20903" y="38034"/>
                    </a:cubicBezTo>
                    <a:cubicBezTo>
                      <a:pt x="29020" y="38034"/>
                      <a:pt x="35602" y="31452"/>
                      <a:pt x="35602" y="23333"/>
                    </a:cubicBezTo>
                    <a:cubicBezTo>
                      <a:pt x="35602" y="20892"/>
                      <a:pt x="35003" y="18594"/>
                      <a:pt x="33950" y="16567"/>
                    </a:cubicBezTo>
                    <a:lnTo>
                      <a:pt x="33950" y="16567"/>
                    </a:lnTo>
                    <a:cubicBezTo>
                      <a:pt x="34225" y="16617"/>
                      <a:pt x="34505" y="16644"/>
                      <a:pt x="34790" y="16644"/>
                    </a:cubicBezTo>
                    <a:cubicBezTo>
                      <a:pt x="34892" y="16644"/>
                      <a:pt x="34995" y="16640"/>
                      <a:pt x="35098" y="16633"/>
                    </a:cubicBezTo>
                    <a:cubicBezTo>
                      <a:pt x="35098" y="16633"/>
                      <a:pt x="35321" y="16617"/>
                      <a:pt x="35679" y="16591"/>
                    </a:cubicBezTo>
                    <a:cubicBezTo>
                      <a:pt x="35800" y="16582"/>
                      <a:pt x="35921" y="16578"/>
                      <a:pt x="36040" y="16578"/>
                    </a:cubicBezTo>
                    <a:cubicBezTo>
                      <a:pt x="36877" y="16578"/>
                      <a:pt x="37674" y="16792"/>
                      <a:pt x="38382" y="17170"/>
                    </a:cubicBezTo>
                    <a:cubicBezTo>
                      <a:pt x="39178" y="17598"/>
                      <a:pt x="39861" y="18236"/>
                      <a:pt x="40356" y="19023"/>
                    </a:cubicBezTo>
                    <a:cubicBezTo>
                      <a:pt x="40534" y="18352"/>
                      <a:pt x="40621" y="17648"/>
                      <a:pt x="40609" y="16926"/>
                    </a:cubicBezTo>
                    <a:lnTo>
                      <a:pt x="40595" y="16265"/>
                    </a:lnTo>
                    <a:cubicBezTo>
                      <a:pt x="40512" y="12052"/>
                      <a:pt x="37066" y="8734"/>
                      <a:pt x="32927" y="8734"/>
                    </a:cubicBezTo>
                    <a:cubicBezTo>
                      <a:pt x="32723" y="8734"/>
                      <a:pt x="32518" y="8742"/>
                      <a:pt x="32312" y="8758"/>
                    </a:cubicBezTo>
                    <a:lnTo>
                      <a:pt x="25316" y="9310"/>
                    </a:lnTo>
                    <a:cubicBezTo>
                      <a:pt x="23922" y="8872"/>
                      <a:pt x="22439" y="8634"/>
                      <a:pt x="20903" y="8634"/>
                    </a:cubicBezTo>
                    <a:cubicBezTo>
                      <a:pt x="19643" y="8634"/>
                      <a:pt x="18422" y="8794"/>
                      <a:pt x="17257" y="9091"/>
                    </a:cubicBezTo>
                    <a:cubicBezTo>
                      <a:pt x="17264" y="8940"/>
                      <a:pt x="17268" y="8787"/>
                      <a:pt x="17268" y="8634"/>
                    </a:cubicBezTo>
                    <a:cubicBezTo>
                      <a:pt x="17268" y="3866"/>
                      <a:pt x="13401" y="1"/>
                      <a:pt x="86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368833" y="2043480"/>
                <a:ext cx="658304" cy="792142"/>
              </a:xfrm>
              <a:custGeom>
                <a:avLst/>
                <a:gdLst/>
                <a:ahLst/>
                <a:cxnLst/>
                <a:rect l="l" t="t" r="r" b="b"/>
                <a:pathLst>
                  <a:path w="30658" h="36891" extrusionOk="0">
                    <a:moveTo>
                      <a:pt x="19282" y="0"/>
                    </a:moveTo>
                    <a:cubicBezTo>
                      <a:pt x="18729" y="873"/>
                      <a:pt x="18411" y="1898"/>
                      <a:pt x="18411" y="2991"/>
                    </a:cubicBezTo>
                    <a:lnTo>
                      <a:pt x="18411" y="3648"/>
                    </a:lnTo>
                    <a:cubicBezTo>
                      <a:pt x="18411" y="6663"/>
                      <a:pt x="15849" y="9107"/>
                      <a:pt x="12688" y="9107"/>
                    </a:cubicBezTo>
                    <a:cubicBezTo>
                      <a:pt x="10701" y="9807"/>
                      <a:pt x="9410" y="11622"/>
                      <a:pt x="9436" y="13620"/>
                    </a:cubicBezTo>
                    <a:lnTo>
                      <a:pt x="9846" y="15443"/>
                    </a:lnTo>
                    <a:cubicBezTo>
                      <a:pt x="9996" y="15756"/>
                      <a:pt x="10184" y="16050"/>
                      <a:pt x="10411" y="16321"/>
                    </a:cubicBezTo>
                    <a:cubicBezTo>
                      <a:pt x="10974" y="16989"/>
                      <a:pt x="11708" y="17865"/>
                      <a:pt x="12260" y="18523"/>
                    </a:cubicBezTo>
                    <a:cubicBezTo>
                      <a:pt x="12774" y="19137"/>
                      <a:pt x="13076" y="19889"/>
                      <a:pt x="13121" y="20676"/>
                    </a:cubicBezTo>
                    <a:lnTo>
                      <a:pt x="13123" y="20729"/>
                    </a:lnTo>
                    <a:cubicBezTo>
                      <a:pt x="13228" y="22586"/>
                      <a:pt x="12246" y="24343"/>
                      <a:pt x="10575" y="25289"/>
                    </a:cubicBezTo>
                    <a:cubicBezTo>
                      <a:pt x="10124" y="25544"/>
                      <a:pt x="9715" y="25777"/>
                      <a:pt x="9438" y="25934"/>
                    </a:cubicBezTo>
                    <a:lnTo>
                      <a:pt x="6074" y="21050"/>
                    </a:lnTo>
                    <a:lnTo>
                      <a:pt x="6074" y="21050"/>
                    </a:lnTo>
                    <a:cubicBezTo>
                      <a:pt x="6178" y="22997"/>
                      <a:pt x="5886" y="25010"/>
                      <a:pt x="5226" y="26883"/>
                    </a:cubicBezTo>
                    <a:cubicBezTo>
                      <a:pt x="4303" y="29502"/>
                      <a:pt x="2430" y="31681"/>
                      <a:pt x="1" y="33028"/>
                    </a:cubicBezTo>
                    <a:lnTo>
                      <a:pt x="14518" y="36789"/>
                    </a:lnTo>
                    <a:cubicBezTo>
                      <a:pt x="14785" y="36858"/>
                      <a:pt x="15050" y="36890"/>
                      <a:pt x="15309" y="36890"/>
                    </a:cubicBezTo>
                    <a:cubicBezTo>
                      <a:pt x="17048" y="36890"/>
                      <a:pt x="18528" y="35421"/>
                      <a:pt x="18417" y="33579"/>
                    </a:cubicBezTo>
                    <a:lnTo>
                      <a:pt x="18139" y="28973"/>
                    </a:lnTo>
                    <a:cubicBezTo>
                      <a:pt x="18031" y="27574"/>
                      <a:pt x="18615" y="26213"/>
                      <a:pt x="19688" y="25363"/>
                    </a:cubicBezTo>
                    <a:lnTo>
                      <a:pt x="23643" y="25851"/>
                    </a:lnTo>
                    <a:cubicBezTo>
                      <a:pt x="23911" y="25884"/>
                      <a:pt x="24171" y="25900"/>
                      <a:pt x="24424" y="25900"/>
                    </a:cubicBezTo>
                    <a:cubicBezTo>
                      <a:pt x="27039" y="25900"/>
                      <a:pt x="28801" y="24162"/>
                      <a:pt x="28580" y="21390"/>
                    </a:cubicBezTo>
                    <a:cubicBezTo>
                      <a:pt x="28578" y="21370"/>
                      <a:pt x="28577" y="21348"/>
                      <a:pt x="28578" y="21327"/>
                    </a:cubicBezTo>
                    <a:lnTo>
                      <a:pt x="28702" y="17109"/>
                    </a:lnTo>
                    <a:cubicBezTo>
                      <a:pt x="28711" y="16836"/>
                      <a:pt x="28870" y="16590"/>
                      <a:pt x="29119" y="16472"/>
                    </a:cubicBezTo>
                    <a:cubicBezTo>
                      <a:pt x="30289" y="15910"/>
                      <a:pt x="30657" y="14421"/>
                      <a:pt x="29881" y="13381"/>
                    </a:cubicBezTo>
                    <a:lnTo>
                      <a:pt x="28377" y="11367"/>
                    </a:lnTo>
                    <a:cubicBezTo>
                      <a:pt x="28294" y="11257"/>
                      <a:pt x="28246" y="11127"/>
                      <a:pt x="28234" y="10991"/>
                    </a:cubicBezTo>
                    <a:lnTo>
                      <a:pt x="27727" y="5014"/>
                    </a:lnTo>
                    <a:cubicBezTo>
                      <a:pt x="27726" y="4994"/>
                      <a:pt x="27722" y="4975"/>
                      <a:pt x="27721" y="4955"/>
                    </a:cubicBezTo>
                    <a:cubicBezTo>
                      <a:pt x="27014" y="4576"/>
                      <a:pt x="26217" y="4363"/>
                      <a:pt x="25380" y="4363"/>
                    </a:cubicBezTo>
                    <a:cubicBezTo>
                      <a:pt x="25260" y="4363"/>
                      <a:pt x="25139" y="4367"/>
                      <a:pt x="25018" y="4376"/>
                    </a:cubicBezTo>
                    <a:cubicBezTo>
                      <a:pt x="24660" y="4402"/>
                      <a:pt x="24437" y="4418"/>
                      <a:pt x="24437" y="4418"/>
                    </a:cubicBezTo>
                    <a:cubicBezTo>
                      <a:pt x="24323" y="4426"/>
                      <a:pt x="24210" y="4430"/>
                      <a:pt x="24098" y="4430"/>
                    </a:cubicBezTo>
                    <a:cubicBezTo>
                      <a:pt x="21672" y="4430"/>
                      <a:pt x="19603" y="2530"/>
                      <a:pt x="19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6240346" y="2776145"/>
              <a:ext cx="1055030" cy="1167634"/>
              <a:chOff x="7681846" y="901882"/>
              <a:chExt cx="1055030" cy="1167634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7819030" y="901882"/>
                <a:ext cx="765709" cy="992072"/>
              </a:xfrm>
              <a:custGeom>
                <a:avLst/>
                <a:gdLst/>
                <a:ahLst/>
                <a:cxnLst/>
                <a:rect l="l" t="t" r="r" b="b"/>
                <a:pathLst>
                  <a:path w="35660" h="46202" extrusionOk="0">
                    <a:moveTo>
                      <a:pt x="26483" y="0"/>
                    </a:moveTo>
                    <a:cubicBezTo>
                      <a:pt x="26296" y="0"/>
                      <a:pt x="26107" y="6"/>
                      <a:pt x="25917" y="18"/>
                    </a:cubicBezTo>
                    <a:lnTo>
                      <a:pt x="19129" y="442"/>
                    </a:lnTo>
                    <a:cubicBezTo>
                      <a:pt x="12729" y="919"/>
                      <a:pt x="7695" y="5938"/>
                      <a:pt x="7070" y="12189"/>
                    </a:cubicBezTo>
                    <a:cubicBezTo>
                      <a:pt x="7023" y="12656"/>
                      <a:pt x="1" y="45984"/>
                      <a:pt x="1" y="45984"/>
                    </a:cubicBezTo>
                    <a:lnTo>
                      <a:pt x="34254" y="46201"/>
                    </a:lnTo>
                    <a:lnTo>
                      <a:pt x="35335" y="9443"/>
                    </a:lnTo>
                    <a:cubicBezTo>
                      <a:pt x="35660" y="4297"/>
                      <a:pt x="31561" y="0"/>
                      <a:pt x="26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681846" y="1637748"/>
                <a:ext cx="1055030" cy="431769"/>
              </a:xfrm>
              <a:custGeom>
                <a:avLst/>
                <a:gdLst/>
                <a:ahLst/>
                <a:cxnLst/>
                <a:rect l="l" t="t" r="r" b="b"/>
                <a:pathLst>
                  <a:path w="49134" h="20108" extrusionOk="0">
                    <a:moveTo>
                      <a:pt x="32541" y="1"/>
                    </a:moveTo>
                    <a:cubicBezTo>
                      <a:pt x="32358" y="1"/>
                      <a:pt x="32174" y="5"/>
                      <a:pt x="31990" y="14"/>
                    </a:cubicBezTo>
                    <a:lnTo>
                      <a:pt x="17927" y="683"/>
                    </a:lnTo>
                    <a:cubicBezTo>
                      <a:pt x="13321" y="683"/>
                      <a:pt x="9097" y="3244"/>
                      <a:pt x="6968" y="7329"/>
                    </a:cubicBezTo>
                    <a:lnTo>
                      <a:pt x="0" y="20107"/>
                    </a:lnTo>
                    <a:lnTo>
                      <a:pt x="49133" y="20107"/>
                    </a:lnTo>
                    <a:lnTo>
                      <a:pt x="43022" y="6737"/>
                    </a:lnTo>
                    <a:cubicBezTo>
                      <a:pt x="41141" y="2620"/>
                      <a:pt x="37034" y="1"/>
                      <a:pt x="325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8017388" y="1048794"/>
                <a:ext cx="625279" cy="699316"/>
              </a:xfrm>
              <a:custGeom>
                <a:avLst/>
                <a:gdLst/>
                <a:ahLst/>
                <a:cxnLst/>
                <a:rect l="l" t="t" r="r" b="b"/>
                <a:pathLst>
                  <a:path w="29120" h="32568" extrusionOk="0">
                    <a:moveTo>
                      <a:pt x="18996" y="0"/>
                    </a:moveTo>
                    <a:cubicBezTo>
                      <a:pt x="18938" y="339"/>
                      <a:pt x="18904" y="687"/>
                      <a:pt x="18904" y="1041"/>
                    </a:cubicBezTo>
                    <a:lnTo>
                      <a:pt x="18904" y="1772"/>
                    </a:lnTo>
                    <a:cubicBezTo>
                      <a:pt x="18904" y="5120"/>
                      <a:pt x="16058" y="7835"/>
                      <a:pt x="12546" y="7835"/>
                    </a:cubicBezTo>
                    <a:cubicBezTo>
                      <a:pt x="12013" y="8022"/>
                      <a:pt x="11527" y="8286"/>
                      <a:pt x="11092" y="8604"/>
                    </a:cubicBezTo>
                    <a:lnTo>
                      <a:pt x="11079" y="10233"/>
                    </a:lnTo>
                    <a:cubicBezTo>
                      <a:pt x="11043" y="14945"/>
                      <a:pt x="8959" y="19396"/>
                      <a:pt x="5398" y="22482"/>
                    </a:cubicBezTo>
                    <a:cubicBezTo>
                      <a:pt x="5373" y="22505"/>
                      <a:pt x="5348" y="22525"/>
                      <a:pt x="5323" y="22547"/>
                    </a:cubicBezTo>
                    <a:cubicBezTo>
                      <a:pt x="5149" y="22700"/>
                      <a:pt x="5009" y="22895"/>
                      <a:pt x="4924" y="23139"/>
                    </a:cubicBezTo>
                    <a:cubicBezTo>
                      <a:pt x="4054" y="25608"/>
                      <a:pt x="2290" y="27659"/>
                      <a:pt x="1" y="28928"/>
                    </a:cubicBezTo>
                    <a:lnTo>
                      <a:pt x="13676" y="32472"/>
                    </a:lnTo>
                    <a:cubicBezTo>
                      <a:pt x="13926" y="32537"/>
                      <a:pt x="14176" y="32568"/>
                      <a:pt x="14420" y="32568"/>
                    </a:cubicBezTo>
                    <a:cubicBezTo>
                      <a:pt x="16058" y="32568"/>
                      <a:pt x="17453" y="31183"/>
                      <a:pt x="17349" y="29448"/>
                    </a:cubicBezTo>
                    <a:lnTo>
                      <a:pt x="17087" y="25109"/>
                    </a:lnTo>
                    <a:cubicBezTo>
                      <a:pt x="16985" y="23793"/>
                      <a:pt x="17535" y="22508"/>
                      <a:pt x="18545" y="21708"/>
                    </a:cubicBezTo>
                    <a:lnTo>
                      <a:pt x="22271" y="22168"/>
                    </a:lnTo>
                    <a:cubicBezTo>
                      <a:pt x="22542" y="22201"/>
                      <a:pt x="22806" y="22218"/>
                      <a:pt x="23062" y="22218"/>
                    </a:cubicBezTo>
                    <a:cubicBezTo>
                      <a:pt x="25517" y="22218"/>
                      <a:pt x="27219" y="20699"/>
                      <a:pt x="26998" y="18089"/>
                    </a:cubicBezTo>
                    <a:cubicBezTo>
                      <a:pt x="26998" y="18089"/>
                      <a:pt x="27072" y="14397"/>
                      <a:pt x="26989" y="13610"/>
                    </a:cubicBezTo>
                    <a:lnTo>
                      <a:pt x="27049" y="13514"/>
                    </a:lnTo>
                    <a:lnTo>
                      <a:pt x="28186" y="12972"/>
                    </a:lnTo>
                    <a:cubicBezTo>
                      <a:pt x="28895" y="12633"/>
                      <a:pt x="29120" y="11729"/>
                      <a:pt x="28649" y="11098"/>
                    </a:cubicBezTo>
                    <a:lnTo>
                      <a:pt x="26612" y="8370"/>
                    </a:lnTo>
                    <a:lnTo>
                      <a:pt x="26114" y="2487"/>
                    </a:lnTo>
                    <a:cubicBezTo>
                      <a:pt x="25448" y="2129"/>
                      <a:pt x="24696" y="1928"/>
                      <a:pt x="23907" y="1928"/>
                    </a:cubicBezTo>
                    <a:cubicBezTo>
                      <a:pt x="23794" y="1928"/>
                      <a:pt x="23680" y="1932"/>
                      <a:pt x="23566" y="1941"/>
                    </a:cubicBezTo>
                    <a:cubicBezTo>
                      <a:pt x="23230" y="1966"/>
                      <a:pt x="23019" y="1980"/>
                      <a:pt x="23019" y="1980"/>
                    </a:cubicBezTo>
                    <a:cubicBezTo>
                      <a:pt x="22912" y="1988"/>
                      <a:pt x="22806" y="1992"/>
                      <a:pt x="22700" y="1992"/>
                    </a:cubicBezTo>
                    <a:cubicBezTo>
                      <a:pt x="21194" y="1992"/>
                      <a:pt x="19836" y="1212"/>
                      <a:pt x="18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8187166" y="939201"/>
                <a:ext cx="233191" cy="395481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8418" extrusionOk="0">
                    <a:moveTo>
                      <a:pt x="7894" y="0"/>
                    </a:moveTo>
                    <a:cubicBezTo>
                      <a:pt x="3329" y="0"/>
                      <a:pt x="0" y="4373"/>
                      <a:pt x="1019" y="8833"/>
                    </a:cubicBezTo>
                    <a:lnTo>
                      <a:pt x="3209" y="18417"/>
                    </a:lnTo>
                    <a:lnTo>
                      <a:pt x="3245" y="7691"/>
                    </a:lnTo>
                    <a:cubicBezTo>
                      <a:pt x="3223" y="3658"/>
                      <a:pt x="6493" y="411"/>
                      <a:pt x="10478" y="411"/>
                    </a:cubicBezTo>
                    <a:cubicBezTo>
                      <a:pt x="10605" y="411"/>
                      <a:pt x="10732" y="414"/>
                      <a:pt x="10859" y="421"/>
                    </a:cubicBezTo>
                    <a:cubicBezTo>
                      <a:pt x="10243" y="210"/>
                      <a:pt x="9588" y="78"/>
                      <a:pt x="8907" y="43"/>
                    </a:cubicBezTo>
                    <a:lnTo>
                      <a:pt x="8285" y="10"/>
                    </a:lnTo>
                    <a:cubicBezTo>
                      <a:pt x="8169" y="3"/>
                      <a:pt x="8054" y="1"/>
                      <a:pt x="7940" y="0"/>
                    </a:cubicBezTo>
                    <a:cubicBezTo>
                      <a:pt x="7924" y="0"/>
                      <a:pt x="7909" y="0"/>
                      <a:pt x="78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>
              <a:off x="7826237" y="2718387"/>
              <a:ext cx="1492876" cy="772645"/>
            </a:xfrm>
            <a:custGeom>
              <a:avLst/>
              <a:gdLst/>
              <a:ahLst/>
              <a:cxnLst/>
              <a:rect l="l" t="t" r="r" b="b"/>
              <a:pathLst>
                <a:path w="69525" h="35983" extrusionOk="0">
                  <a:moveTo>
                    <a:pt x="46046" y="0"/>
                  </a:moveTo>
                  <a:cubicBezTo>
                    <a:pt x="45788" y="0"/>
                    <a:pt x="45528" y="8"/>
                    <a:pt x="45267" y="24"/>
                  </a:cubicBezTo>
                  <a:lnTo>
                    <a:pt x="25368" y="1220"/>
                  </a:lnTo>
                  <a:cubicBezTo>
                    <a:pt x="18849" y="1220"/>
                    <a:pt x="12872" y="5804"/>
                    <a:pt x="9858" y="13115"/>
                  </a:cubicBezTo>
                  <a:lnTo>
                    <a:pt x="0" y="35983"/>
                  </a:lnTo>
                  <a:lnTo>
                    <a:pt x="69525" y="35983"/>
                  </a:lnTo>
                  <a:lnTo>
                    <a:pt x="60878" y="12056"/>
                  </a:lnTo>
                  <a:cubicBezTo>
                    <a:pt x="58216" y="4686"/>
                    <a:pt x="52405" y="0"/>
                    <a:pt x="460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568866" y="2310377"/>
              <a:ext cx="1009" cy="18445"/>
            </a:xfrm>
            <a:custGeom>
              <a:avLst/>
              <a:gdLst/>
              <a:ahLst/>
              <a:cxnLst/>
              <a:rect l="l" t="t" r="r" b="b"/>
              <a:pathLst>
                <a:path w="47" h="859" extrusionOk="0">
                  <a:moveTo>
                    <a:pt x="41" y="1"/>
                  </a:moveTo>
                  <a:cubicBezTo>
                    <a:pt x="19" y="202"/>
                    <a:pt x="4" y="397"/>
                    <a:pt x="2" y="578"/>
                  </a:cubicBezTo>
                  <a:cubicBezTo>
                    <a:pt x="0" y="636"/>
                    <a:pt x="9" y="692"/>
                    <a:pt x="21" y="750"/>
                  </a:cubicBezTo>
                  <a:lnTo>
                    <a:pt x="46" y="858"/>
                  </a:lnTo>
                  <a:lnTo>
                    <a:pt x="41" y="1"/>
                  </a:lnTo>
                  <a:close/>
                  <a:moveTo>
                    <a:pt x="46" y="858"/>
                  </a:moveTo>
                  <a:lnTo>
                    <a:pt x="46" y="858"/>
                  </a:lnTo>
                  <a:lnTo>
                    <a:pt x="46" y="858"/>
                  </a:lnTo>
                  <a:close/>
                </a:path>
              </a:pathLst>
            </a:custGeom>
            <a:solidFill>
              <a:srgbClr val="F7F7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7261396" y="2212336"/>
              <a:ext cx="1423670" cy="1584564"/>
              <a:chOff x="7261396" y="2212336"/>
              <a:chExt cx="1423670" cy="1584564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7261396" y="3004178"/>
                <a:ext cx="1423670" cy="792722"/>
              </a:xfrm>
              <a:custGeom>
                <a:avLst/>
                <a:gdLst/>
                <a:ahLst/>
                <a:cxnLst/>
                <a:rect l="l" t="t" r="r" b="b"/>
                <a:pathLst>
                  <a:path w="66302" h="36918" extrusionOk="0">
                    <a:moveTo>
                      <a:pt x="22092" y="0"/>
                    </a:moveTo>
                    <a:cubicBezTo>
                      <a:pt x="19439" y="0"/>
                      <a:pt x="17005" y="1519"/>
                      <a:pt x="15847" y="3928"/>
                    </a:cubicBezTo>
                    <a:lnTo>
                      <a:pt x="1" y="36917"/>
                    </a:lnTo>
                    <a:lnTo>
                      <a:pt x="66301" y="36917"/>
                    </a:lnTo>
                    <a:lnTo>
                      <a:pt x="50857" y="7869"/>
                    </a:lnTo>
                    <a:cubicBezTo>
                      <a:pt x="48614" y="3567"/>
                      <a:pt x="44165" y="870"/>
                      <a:pt x="39314" y="870"/>
                    </a:cubicBezTo>
                    <a:lnTo>
                      <a:pt x="22445" y="9"/>
                    </a:lnTo>
                    <a:cubicBezTo>
                      <a:pt x="22327" y="3"/>
                      <a:pt x="22209" y="0"/>
                      <a:pt x="22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732147" y="2631898"/>
                <a:ext cx="479116" cy="492901"/>
              </a:xfrm>
              <a:custGeom>
                <a:avLst/>
                <a:gdLst/>
                <a:ahLst/>
                <a:cxnLst/>
                <a:rect l="l" t="t" r="r" b="b"/>
                <a:pathLst>
                  <a:path w="22313" h="22955" extrusionOk="0">
                    <a:moveTo>
                      <a:pt x="8562" y="0"/>
                    </a:moveTo>
                    <a:lnTo>
                      <a:pt x="8542" y="87"/>
                    </a:lnTo>
                    <a:lnTo>
                      <a:pt x="9848" y="5600"/>
                    </a:lnTo>
                    <a:cubicBezTo>
                      <a:pt x="10356" y="9436"/>
                      <a:pt x="10935" y="13804"/>
                      <a:pt x="7551" y="13858"/>
                    </a:cubicBezTo>
                    <a:lnTo>
                      <a:pt x="1856" y="14253"/>
                    </a:lnTo>
                    <a:cubicBezTo>
                      <a:pt x="2179" y="15171"/>
                      <a:pt x="2180" y="16204"/>
                      <a:pt x="1801" y="17163"/>
                    </a:cubicBezTo>
                    <a:lnTo>
                      <a:pt x="465" y="20556"/>
                    </a:lnTo>
                    <a:cubicBezTo>
                      <a:pt x="1" y="21732"/>
                      <a:pt x="890" y="22954"/>
                      <a:pt x="2087" y="22954"/>
                    </a:cubicBezTo>
                    <a:cubicBezTo>
                      <a:pt x="2194" y="22954"/>
                      <a:pt x="2304" y="22944"/>
                      <a:pt x="2415" y="22924"/>
                    </a:cubicBezTo>
                    <a:lnTo>
                      <a:pt x="22312" y="19256"/>
                    </a:lnTo>
                    <a:cubicBezTo>
                      <a:pt x="19902" y="17920"/>
                      <a:pt x="18046" y="15757"/>
                      <a:pt x="17129" y="13159"/>
                    </a:cubicBezTo>
                    <a:cubicBezTo>
                      <a:pt x="16472" y="11301"/>
                      <a:pt x="16183" y="9303"/>
                      <a:pt x="16288" y="7371"/>
                    </a:cubicBezTo>
                    <a:lnTo>
                      <a:pt x="16212" y="6670"/>
                    </a:lnTo>
                    <a:cubicBezTo>
                      <a:pt x="12518" y="6271"/>
                      <a:pt x="9460" y="3613"/>
                      <a:pt x="8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540295" y="2365882"/>
                <a:ext cx="325759" cy="395953"/>
              </a:xfrm>
              <a:custGeom>
                <a:avLst/>
                <a:gdLst/>
                <a:ahLst/>
                <a:cxnLst/>
                <a:rect l="l" t="t" r="r" b="b"/>
                <a:pathLst>
                  <a:path w="15171" h="18440" extrusionOk="0">
                    <a:moveTo>
                      <a:pt x="11574" y="1"/>
                    </a:moveTo>
                    <a:cubicBezTo>
                      <a:pt x="11552" y="1"/>
                      <a:pt x="11530" y="1"/>
                      <a:pt x="11507" y="2"/>
                    </a:cubicBezTo>
                    <a:lnTo>
                      <a:pt x="5527" y="222"/>
                    </a:lnTo>
                    <a:cubicBezTo>
                      <a:pt x="5474" y="224"/>
                      <a:pt x="5421" y="225"/>
                      <a:pt x="5368" y="225"/>
                    </a:cubicBezTo>
                    <a:cubicBezTo>
                      <a:pt x="5038" y="225"/>
                      <a:pt x="4713" y="186"/>
                      <a:pt x="4398" y="110"/>
                    </a:cubicBezTo>
                    <a:cubicBezTo>
                      <a:pt x="4130" y="722"/>
                      <a:pt x="3952" y="1385"/>
                      <a:pt x="3892" y="2084"/>
                    </a:cubicBezTo>
                    <a:lnTo>
                      <a:pt x="3663" y="4795"/>
                    </a:lnTo>
                    <a:lnTo>
                      <a:pt x="3347" y="8524"/>
                    </a:lnTo>
                    <a:lnTo>
                      <a:pt x="405" y="13691"/>
                    </a:lnTo>
                    <a:cubicBezTo>
                      <a:pt x="0" y="14402"/>
                      <a:pt x="485" y="15288"/>
                      <a:pt x="1304" y="15332"/>
                    </a:cubicBezTo>
                    <a:lnTo>
                      <a:pt x="2765" y="15408"/>
                    </a:lnTo>
                    <a:lnTo>
                      <a:pt x="2827" y="15509"/>
                    </a:lnTo>
                    <a:cubicBezTo>
                      <a:pt x="2858" y="15562"/>
                      <a:pt x="2877" y="15660"/>
                      <a:pt x="2885" y="15790"/>
                    </a:cubicBezTo>
                    <a:lnTo>
                      <a:pt x="3491" y="15763"/>
                    </a:lnTo>
                    <a:cubicBezTo>
                      <a:pt x="3535" y="15761"/>
                      <a:pt x="3580" y="15760"/>
                      <a:pt x="3624" y="15760"/>
                    </a:cubicBezTo>
                    <a:cubicBezTo>
                      <a:pt x="4909" y="15760"/>
                      <a:pt x="6046" y="16611"/>
                      <a:pt x="6400" y="17856"/>
                    </a:cubicBezTo>
                    <a:lnTo>
                      <a:pt x="6566" y="18440"/>
                    </a:lnTo>
                    <a:lnTo>
                      <a:pt x="11739" y="17369"/>
                    </a:lnTo>
                    <a:cubicBezTo>
                      <a:pt x="13340" y="17038"/>
                      <a:pt x="14639" y="15889"/>
                      <a:pt x="15171" y="14360"/>
                    </a:cubicBezTo>
                    <a:lnTo>
                      <a:pt x="14380" y="11798"/>
                    </a:lnTo>
                    <a:cubicBezTo>
                      <a:pt x="13573" y="9177"/>
                      <a:pt x="13364" y="6411"/>
                      <a:pt x="13773" y="3700"/>
                    </a:cubicBezTo>
                    <a:lnTo>
                      <a:pt x="13912" y="2771"/>
                    </a:lnTo>
                    <a:cubicBezTo>
                      <a:pt x="14158" y="1318"/>
                      <a:pt x="13037" y="1"/>
                      <a:pt x="115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553565" y="2212336"/>
                <a:ext cx="693218" cy="733501"/>
              </a:xfrm>
              <a:custGeom>
                <a:avLst/>
                <a:gdLst/>
                <a:ahLst/>
                <a:cxnLst/>
                <a:rect l="l" t="t" r="r" b="b"/>
                <a:pathLst>
                  <a:path w="32284" h="34160" extrusionOk="0">
                    <a:moveTo>
                      <a:pt x="10145" y="1"/>
                    </a:moveTo>
                    <a:cubicBezTo>
                      <a:pt x="7952" y="1"/>
                      <a:pt x="6090" y="837"/>
                      <a:pt x="4709" y="2141"/>
                    </a:cubicBezTo>
                    <a:lnTo>
                      <a:pt x="2465" y="2079"/>
                    </a:lnTo>
                    <a:cubicBezTo>
                      <a:pt x="2446" y="2078"/>
                      <a:pt x="2428" y="2078"/>
                      <a:pt x="2409" y="2078"/>
                    </a:cubicBezTo>
                    <a:cubicBezTo>
                      <a:pt x="865" y="2078"/>
                      <a:pt x="0" y="3885"/>
                      <a:pt x="993" y="5088"/>
                    </a:cubicBezTo>
                    <a:lnTo>
                      <a:pt x="1198" y="5415"/>
                    </a:lnTo>
                    <a:cubicBezTo>
                      <a:pt x="1485" y="5869"/>
                      <a:pt x="1851" y="6253"/>
                      <a:pt x="2272" y="6559"/>
                    </a:cubicBezTo>
                    <a:cubicBezTo>
                      <a:pt x="1914" y="8328"/>
                      <a:pt x="2128" y="10226"/>
                      <a:pt x="3044" y="11945"/>
                    </a:cubicBezTo>
                    <a:lnTo>
                      <a:pt x="3273" y="9234"/>
                    </a:lnTo>
                    <a:cubicBezTo>
                      <a:pt x="3332" y="8535"/>
                      <a:pt x="3510" y="7872"/>
                      <a:pt x="3779" y="7259"/>
                    </a:cubicBezTo>
                    <a:cubicBezTo>
                      <a:pt x="4095" y="7334"/>
                      <a:pt x="4422" y="7375"/>
                      <a:pt x="4753" y="7375"/>
                    </a:cubicBezTo>
                    <a:cubicBezTo>
                      <a:pt x="4804" y="7375"/>
                      <a:pt x="4855" y="7374"/>
                      <a:pt x="4907" y="7372"/>
                    </a:cubicBezTo>
                    <a:lnTo>
                      <a:pt x="10888" y="7152"/>
                    </a:lnTo>
                    <a:cubicBezTo>
                      <a:pt x="10911" y="7151"/>
                      <a:pt x="10933" y="7151"/>
                      <a:pt x="10955" y="7151"/>
                    </a:cubicBezTo>
                    <a:cubicBezTo>
                      <a:pt x="12416" y="7151"/>
                      <a:pt x="13539" y="8468"/>
                      <a:pt x="13293" y="9921"/>
                    </a:cubicBezTo>
                    <a:lnTo>
                      <a:pt x="13153" y="10850"/>
                    </a:lnTo>
                    <a:cubicBezTo>
                      <a:pt x="12746" y="13560"/>
                      <a:pt x="12954" y="16327"/>
                      <a:pt x="13761" y="18947"/>
                    </a:cubicBezTo>
                    <a:lnTo>
                      <a:pt x="14551" y="21509"/>
                    </a:lnTo>
                    <a:cubicBezTo>
                      <a:pt x="14019" y="23039"/>
                      <a:pt x="12720" y="24188"/>
                      <a:pt x="11119" y="24518"/>
                    </a:cubicBezTo>
                    <a:lnTo>
                      <a:pt x="5947" y="25590"/>
                    </a:lnTo>
                    <a:lnTo>
                      <a:pt x="5781" y="25006"/>
                    </a:lnTo>
                    <a:cubicBezTo>
                      <a:pt x="5427" y="23761"/>
                      <a:pt x="4290" y="22910"/>
                      <a:pt x="3005" y="22910"/>
                    </a:cubicBezTo>
                    <a:cubicBezTo>
                      <a:pt x="2961" y="22910"/>
                      <a:pt x="2916" y="22911"/>
                      <a:pt x="2872" y="22913"/>
                    </a:cubicBezTo>
                    <a:lnTo>
                      <a:pt x="2265" y="22940"/>
                    </a:lnTo>
                    <a:lnTo>
                      <a:pt x="2184" y="22944"/>
                    </a:lnTo>
                    <a:lnTo>
                      <a:pt x="1295" y="30232"/>
                    </a:lnTo>
                    <a:cubicBezTo>
                      <a:pt x="1038" y="32336"/>
                      <a:pt x="2689" y="34160"/>
                      <a:pt x="4766" y="34160"/>
                    </a:cubicBezTo>
                    <a:cubicBezTo>
                      <a:pt x="4863" y="34160"/>
                      <a:pt x="4960" y="34156"/>
                      <a:pt x="5058" y="34148"/>
                    </a:cubicBezTo>
                    <a:lnTo>
                      <a:pt x="10174" y="33793"/>
                    </a:lnTo>
                    <a:lnTo>
                      <a:pt x="15869" y="33398"/>
                    </a:lnTo>
                    <a:cubicBezTo>
                      <a:pt x="19252" y="33344"/>
                      <a:pt x="18673" y="28976"/>
                      <a:pt x="18165" y="25140"/>
                    </a:cubicBezTo>
                    <a:lnTo>
                      <a:pt x="18116" y="24931"/>
                    </a:lnTo>
                    <a:lnTo>
                      <a:pt x="16859" y="19627"/>
                    </a:lnTo>
                    <a:lnTo>
                      <a:pt x="16879" y="19540"/>
                    </a:lnTo>
                    <a:cubicBezTo>
                      <a:pt x="17777" y="23151"/>
                      <a:pt x="20835" y="25811"/>
                      <a:pt x="24529" y="26210"/>
                    </a:cubicBezTo>
                    <a:cubicBezTo>
                      <a:pt x="24558" y="26212"/>
                      <a:pt x="24585" y="26220"/>
                      <a:pt x="24614" y="26222"/>
                    </a:cubicBezTo>
                    <a:lnTo>
                      <a:pt x="28239" y="19056"/>
                    </a:lnTo>
                    <a:cubicBezTo>
                      <a:pt x="32284" y="11060"/>
                      <a:pt x="27115" y="1378"/>
                      <a:pt x="18199" y="495"/>
                    </a:cubicBezTo>
                    <a:cubicBezTo>
                      <a:pt x="18086" y="483"/>
                      <a:pt x="17974" y="472"/>
                      <a:pt x="17861" y="465"/>
                    </a:cubicBezTo>
                    <a:lnTo>
                      <a:pt x="10712" y="18"/>
                    </a:lnTo>
                    <a:cubicBezTo>
                      <a:pt x="10625" y="13"/>
                      <a:pt x="10538" y="8"/>
                      <a:pt x="10450" y="6"/>
                    </a:cubicBezTo>
                    <a:cubicBezTo>
                      <a:pt x="10348" y="2"/>
                      <a:pt x="10246" y="1"/>
                      <a:pt x="10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" name="Google Shape;63;p2"/>
            <p:cNvSpPr/>
            <p:nvPr/>
          </p:nvSpPr>
          <p:spPr>
            <a:xfrm>
              <a:off x="6939360" y="2951615"/>
              <a:ext cx="693583" cy="830642"/>
            </a:xfrm>
            <a:custGeom>
              <a:avLst/>
              <a:gdLst/>
              <a:ahLst/>
              <a:cxnLst/>
              <a:rect l="l" t="t" r="r" b="b"/>
              <a:pathLst>
                <a:path w="32301" h="38684" extrusionOk="0">
                  <a:moveTo>
                    <a:pt x="21975" y="0"/>
                  </a:moveTo>
                  <a:cubicBezTo>
                    <a:pt x="21764" y="0"/>
                    <a:pt x="21552" y="7"/>
                    <a:pt x="21338" y="20"/>
                  </a:cubicBezTo>
                  <a:lnTo>
                    <a:pt x="13702" y="497"/>
                  </a:lnTo>
                  <a:cubicBezTo>
                    <a:pt x="5965" y="1074"/>
                    <a:pt x="0" y="7552"/>
                    <a:pt x="62" y="15310"/>
                  </a:cubicBezTo>
                  <a:lnTo>
                    <a:pt x="192" y="31571"/>
                  </a:lnTo>
                  <a:lnTo>
                    <a:pt x="31801" y="38683"/>
                  </a:lnTo>
                  <a:lnTo>
                    <a:pt x="31935" y="10624"/>
                  </a:lnTo>
                  <a:cubicBezTo>
                    <a:pt x="32301" y="4834"/>
                    <a:pt x="27689" y="0"/>
                    <a:pt x="2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429165" y="3685999"/>
              <a:ext cx="1623772" cy="825403"/>
            </a:xfrm>
            <a:custGeom>
              <a:avLst/>
              <a:gdLst/>
              <a:ahLst/>
              <a:cxnLst/>
              <a:rect l="l" t="t" r="r" b="b"/>
              <a:pathLst>
                <a:path w="75621" h="38440" extrusionOk="0">
                  <a:moveTo>
                    <a:pt x="50083" y="1"/>
                  </a:moveTo>
                  <a:cubicBezTo>
                    <a:pt x="49802" y="1"/>
                    <a:pt x="49519" y="9"/>
                    <a:pt x="49236" y="26"/>
                  </a:cubicBezTo>
                  <a:lnTo>
                    <a:pt x="27593" y="1305"/>
                  </a:lnTo>
                  <a:cubicBezTo>
                    <a:pt x="20503" y="1305"/>
                    <a:pt x="14001" y="6201"/>
                    <a:pt x="10724" y="14009"/>
                  </a:cubicBezTo>
                  <a:lnTo>
                    <a:pt x="0" y="38439"/>
                  </a:lnTo>
                  <a:lnTo>
                    <a:pt x="75621" y="38439"/>
                  </a:lnTo>
                  <a:lnTo>
                    <a:pt x="66217" y="12877"/>
                  </a:lnTo>
                  <a:cubicBezTo>
                    <a:pt x="63321" y="5008"/>
                    <a:pt x="56999" y="1"/>
                    <a:pt x="50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49060" y="3035656"/>
              <a:ext cx="626997" cy="762338"/>
            </a:xfrm>
            <a:custGeom>
              <a:avLst/>
              <a:gdLst/>
              <a:ahLst/>
              <a:cxnLst/>
              <a:rect l="l" t="t" r="r" b="b"/>
              <a:pathLst>
                <a:path w="29200" h="35503" extrusionOk="0">
                  <a:moveTo>
                    <a:pt x="17609" y="0"/>
                  </a:moveTo>
                  <a:cubicBezTo>
                    <a:pt x="17056" y="875"/>
                    <a:pt x="16738" y="1898"/>
                    <a:pt x="16738" y="2992"/>
                  </a:cubicBezTo>
                  <a:lnTo>
                    <a:pt x="16738" y="3649"/>
                  </a:lnTo>
                  <a:cubicBezTo>
                    <a:pt x="16738" y="6643"/>
                    <a:pt x="14210" y="9073"/>
                    <a:pt x="11078" y="9105"/>
                  </a:cubicBezTo>
                  <a:lnTo>
                    <a:pt x="11109" y="14205"/>
                  </a:lnTo>
                  <a:cubicBezTo>
                    <a:pt x="10818" y="17489"/>
                    <a:pt x="9592" y="20617"/>
                    <a:pt x="7573" y="23193"/>
                  </a:cubicBezTo>
                  <a:lnTo>
                    <a:pt x="5721" y="20504"/>
                  </a:lnTo>
                  <a:lnTo>
                    <a:pt x="5721" y="20504"/>
                  </a:lnTo>
                  <a:cubicBezTo>
                    <a:pt x="5820" y="22339"/>
                    <a:pt x="5545" y="24235"/>
                    <a:pt x="4923" y="25999"/>
                  </a:cubicBezTo>
                  <a:cubicBezTo>
                    <a:pt x="4053" y="28467"/>
                    <a:pt x="2289" y="30518"/>
                    <a:pt x="1" y="31789"/>
                  </a:cubicBezTo>
                  <a:lnTo>
                    <a:pt x="144" y="31826"/>
                  </a:lnTo>
                  <a:cubicBezTo>
                    <a:pt x="123" y="31838"/>
                    <a:pt x="102" y="31851"/>
                    <a:pt x="80" y="31864"/>
                  </a:cubicBezTo>
                  <a:lnTo>
                    <a:pt x="13755" y="35406"/>
                  </a:lnTo>
                  <a:cubicBezTo>
                    <a:pt x="14006" y="35471"/>
                    <a:pt x="14255" y="35502"/>
                    <a:pt x="14500" y="35502"/>
                  </a:cubicBezTo>
                  <a:cubicBezTo>
                    <a:pt x="16138" y="35502"/>
                    <a:pt x="17532" y="34118"/>
                    <a:pt x="17428" y="32383"/>
                  </a:cubicBezTo>
                  <a:lnTo>
                    <a:pt x="17166" y="28045"/>
                  </a:lnTo>
                  <a:cubicBezTo>
                    <a:pt x="17064" y="26728"/>
                    <a:pt x="17614" y="25443"/>
                    <a:pt x="18625" y="24643"/>
                  </a:cubicBezTo>
                  <a:lnTo>
                    <a:pt x="22350" y="25103"/>
                  </a:lnTo>
                  <a:cubicBezTo>
                    <a:pt x="22621" y="25137"/>
                    <a:pt x="22885" y="25153"/>
                    <a:pt x="23141" y="25153"/>
                  </a:cubicBezTo>
                  <a:cubicBezTo>
                    <a:pt x="25596" y="25153"/>
                    <a:pt x="27298" y="23635"/>
                    <a:pt x="27077" y="21024"/>
                  </a:cubicBezTo>
                  <a:cubicBezTo>
                    <a:pt x="27077" y="21024"/>
                    <a:pt x="27151" y="17333"/>
                    <a:pt x="27068" y="16545"/>
                  </a:cubicBezTo>
                  <a:lnTo>
                    <a:pt x="27128" y="16449"/>
                  </a:lnTo>
                  <a:lnTo>
                    <a:pt x="28265" y="15908"/>
                  </a:lnTo>
                  <a:cubicBezTo>
                    <a:pt x="28977" y="15566"/>
                    <a:pt x="29200" y="14661"/>
                    <a:pt x="28729" y="14030"/>
                  </a:cubicBezTo>
                  <a:lnTo>
                    <a:pt x="26692" y="11302"/>
                  </a:lnTo>
                  <a:lnTo>
                    <a:pt x="26315" y="6851"/>
                  </a:lnTo>
                  <a:cubicBezTo>
                    <a:pt x="26290" y="6851"/>
                    <a:pt x="26267" y="6849"/>
                    <a:pt x="26242" y="6849"/>
                  </a:cubicBezTo>
                  <a:lnTo>
                    <a:pt x="26612" y="11197"/>
                  </a:lnTo>
                  <a:cubicBezTo>
                    <a:pt x="26586" y="11131"/>
                    <a:pt x="26569" y="11062"/>
                    <a:pt x="26562" y="10992"/>
                  </a:cubicBezTo>
                  <a:lnTo>
                    <a:pt x="26055" y="5015"/>
                  </a:lnTo>
                  <a:cubicBezTo>
                    <a:pt x="26054" y="4995"/>
                    <a:pt x="26049" y="4975"/>
                    <a:pt x="26048" y="4955"/>
                  </a:cubicBezTo>
                  <a:cubicBezTo>
                    <a:pt x="25341" y="4575"/>
                    <a:pt x="24542" y="4363"/>
                    <a:pt x="23705" y="4363"/>
                  </a:cubicBezTo>
                  <a:cubicBezTo>
                    <a:pt x="23586" y="4363"/>
                    <a:pt x="23466" y="4368"/>
                    <a:pt x="23346" y="4376"/>
                  </a:cubicBezTo>
                  <a:cubicBezTo>
                    <a:pt x="22988" y="4403"/>
                    <a:pt x="22764" y="4418"/>
                    <a:pt x="22764" y="4418"/>
                  </a:cubicBezTo>
                  <a:cubicBezTo>
                    <a:pt x="22651" y="4426"/>
                    <a:pt x="22538" y="4430"/>
                    <a:pt x="22426" y="4430"/>
                  </a:cubicBezTo>
                  <a:cubicBezTo>
                    <a:pt x="20000" y="4430"/>
                    <a:pt x="17930" y="2531"/>
                    <a:pt x="17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011553" y="2211133"/>
              <a:ext cx="704749" cy="596721"/>
            </a:xfrm>
            <a:custGeom>
              <a:avLst/>
              <a:gdLst/>
              <a:ahLst/>
              <a:cxnLst/>
              <a:rect l="l" t="t" r="r" b="b"/>
              <a:pathLst>
                <a:path w="32821" h="27790" extrusionOk="0">
                  <a:moveTo>
                    <a:pt x="22139" y="0"/>
                  </a:moveTo>
                  <a:cubicBezTo>
                    <a:pt x="22038" y="0"/>
                    <a:pt x="21936" y="2"/>
                    <a:pt x="21834" y="6"/>
                  </a:cubicBezTo>
                  <a:cubicBezTo>
                    <a:pt x="21748" y="10"/>
                    <a:pt x="21659" y="13"/>
                    <a:pt x="21572" y="18"/>
                  </a:cubicBezTo>
                  <a:lnTo>
                    <a:pt x="14423" y="465"/>
                  </a:lnTo>
                  <a:cubicBezTo>
                    <a:pt x="14311" y="474"/>
                    <a:pt x="14198" y="482"/>
                    <a:pt x="14086" y="495"/>
                  </a:cubicBezTo>
                  <a:cubicBezTo>
                    <a:pt x="5168" y="1377"/>
                    <a:pt x="0" y="11061"/>
                    <a:pt x="4046" y="19057"/>
                  </a:cubicBezTo>
                  <a:lnTo>
                    <a:pt x="8463" y="27789"/>
                  </a:lnTo>
                  <a:lnTo>
                    <a:pt x="20482" y="21767"/>
                  </a:lnTo>
                  <a:lnTo>
                    <a:pt x="27976" y="13718"/>
                  </a:lnTo>
                  <a:cubicBezTo>
                    <a:pt x="32820" y="8517"/>
                    <a:pt x="29147" y="0"/>
                    <a:pt x="22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645693" y="3004608"/>
              <a:ext cx="1345810" cy="791047"/>
            </a:xfrm>
            <a:custGeom>
              <a:avLst/>
              <a:gdLst/>
              <a:ahLst/>
              <a:cxnLst/>
              <a:rect l="l" t="t" r="r" b="b"/>
              <a:pathLst>
                <a:path w="62676" h="36840" extrusionOk="0">
                  <a:moveTo>
                    <a:pt x="37507" y="1"/>
                  </a:moveTo>
                  <a:cubicBezTo>
                    <a:pt x="37340" y="1"/>
                    <a:pt x="37173" y="5"/>
                    <a:pt x="37005" y="15"/>
                  </a:cubicBezTo>
                  <a:lnTo>
                    <a:pt x="23616" y="798"/>
                  </a:lnTo>
                  <a:cubicBezTo>
                    <a:pt x="18766" y="798"/>
                    <a:pt x="14317" y="3510"/>
                    <a:pt x="12074" y="7836"/>
                  </a:cubicBezTo>
                  <a:lnTo>
                    <a:pt x="0" y="36840"/>
                  </a:lnTo>
                  <a:lnTo>
                    <a:pt x="62676" y="36840"/>
                  </a:lnTo>
                  <a:lnTo>
                    <a:pt x="45084" y="4516"/>
                  </a:lnTo>
                  <a:cubicBezTo>
                    <a:pt x="43563" y="1721"/>
                    <a:pt x="40650" y="1"/>
                    <a:pt x="37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047132" y="2364636"/>
              <a:ext cx="670994" cy="758903"/>
            </a:xfrm>
            <a:custGeom>
              <a:avLst/>
              <a:gdLst/>
              <a:ahLst/>
              <a:cxnLst/>
              <a:rect l="l" t="t" r="r" b="b"/>
              <a:pathLst>
                <a:path w="31249" h="35343" extrusionOk="0">
                  <a:moveTo>
                    <a:pt x="19641" y="0"/>
                  </a:moveTo>
                  <a:cubicBezTo>
                    <a:pt x="18179" y="0"/>
                    <a:pt x="17056" y="1318"/>
                    <a:pt x="17303" y="2771"/>
                  </a:cubicBezTo>
                  <a:cubicBezTo>
                    <a:pt x="17390" y="3346"/>
                    <a:pt x="17572" y="3905"/>
                    <a:pt x="17848" y="4416"/>
                  </a:cubicBezTo>
                  <a:cubicBezTo>
                    <a:pt x="21315" y="10847"/>
                    <a:pt x="16101" y="9960"/>
                    <a:pt x="15321" y="12490"/>
                  </a:cubicBezTo>
                  <a:cubicBezTo>
                    <a:pt x="15321" y="12490"/>
                    <a:pt x="15942" y="19016"/>
                    <a:pt x="6099" y="19070"/>
                  </a:cubicBezTo>
                  <a:lnTo>
                    <a:pt x="6024" y="19762"/>
                  </a:lnTo>
                  <a:cubicBezTo>
                    <a:pt x="6126" y="21695"/>
                    <a:pt x="5837" y="23692"/>
                    <a:pt x="5182" y="25549"/>
                  </a:cubicBezTo>
                  <a:cubicBezTo>
                    <a:pt x="4266" y="28148"/>
                    <a:pt x="2407" y="30308"/>
                    <a:pt x="1" y="31645"/>
                  </a:cubicBezTo>
                  <a:lnTo>
                    <a:pt x="19898" y="35312"/>
                  </a:lnTo>
                  <a:cubicBezTo>
                    <a:pt x="20009" y="35333"/>
                    <a:pt x="20119" y="35343"/>
                    <a:pt x="20226" y="35343"/>
                  </a:cubicBezTo>
                  <a:cubicBezTo>
                    <a:pt x="21421" y="35343"/>
                    <a:pt x="22310" y="34119"/>
                    <a:pt x="21847" y="32944"/>
                  </a:cubicBezTo>
                  <a:lnTo>
                    <a:pt x="20510" y="29551"/>
                  </a:lnTo>
                  <a:cubicBezTo>
                    <a:pt x="19766" y="27661"/>
                    <a:pt x="20489" y="25477"/>
                    <a:pt x="22258" y="24478"/>
                  </a:cubicBezTo>
                  <a:cubicBezTo>
                    <a:pt x="22309" y="24449"/>
                    <a:pt x="22361" y="24422"/>
                    <a:pt x="22413" y="24395"/>
                  </a:cubicBezTo>
                  <a:lnTo>
                    <a:pt x="23455" y="24523"/>
                  </a:lnTo>
                  <a:cubicBezTo>
                    <a:pt x="23663" y="24549"/>
                    <a:pt x="23865" y="24561"/>
                    <a:pt x="24061" y="24561"/>
                  </a:cubicBezTo>
                  <a:cubicBezTo>
                    <a:pt x="26707" y="24561"/>
                    <a:pt x="28198" y="22266"/>
                    <a:pt x="28198" y="19432"/>
                  </a:cubicBezTo>
                  <a:cubicBezTo>
                    <a:pt x="28198" y="19432"/>
                    <a:pt x="28285" y="16219"/>
                    <a:pt x="28424" y="15510"/>
                  </a:cubicBezTo>
                  <a:lnTo>
                    <a:pt x="28486" y="15409"/>
                  </a:lnTo>
                  <a:lnTo>
                    <a:pt x="29947" y="15332"/>
                  </a:lnTo>
                  <a:cubicBezTo>
                    <a:pt x="30764" y="15290"/>
                    <a:pt x="31249" y="14402"/>
                    <a:pt x="30844" y="13692"/>
                  </a:cubicBezTo>
                  <a:lnTo>
                    <a:pt x="27902" y="8525"/>
                  </a:lnTo>
                  <a:lnTo>
                    <a:pt x="27582" y="4743"/>
                  </a:lnTo>
                  <a:cubicBezTo>
                    <a:pt x="27572" y="4762"/>
                    <a:pt x="27563" y="4781"/>
                    <a:pt x="27553" y="4800"/>
                  </a:cubicBezTo>
                  <a:lnTo>
                    <a:pt x="27322" y="2083"/>
                  </a:lnTo>
                  <a:cubicBezTo>
                    <a:pt x="27264" y="1384"/>
                    <a:pt x="27086" y="722"/>
                    <a:pt x="26816" y="110"/>
                  </a:cubicBezTo>
                  <a:cubicBezTo>
                    <a:pt x="26501" y="184"/>
                    <a:pt x="26175" y="224"/>
                    <a:pt x="25843" y="224"/>
                  </a:cubicBezTo>
                  <a:cubicBezTo>
                    <a:pt x="25792" y="224"/>
                    <a:pt x="25740" y="223"/>
                    <a:pt x="25689" y="221"/>
                  </a:cubicBezTo>
                  <a:lnTo>
                    <a:pt x="19707" y="1"/>
                  </a:lnTo>
                  <a:cubicBezTo>
                    <a:pt x="19685" y="1"/>
                    <a:pt x="19663" y="0"/>
                    <a:pt x="19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8778282" y="2914404"/>
              <a:ext cx="1406363" cy="1436106"/>
              <a:chOff x="8778282" y="2914404"/>
              <a:chExt cx="1406363" cy="1436106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9199282" y="2914404"/>
                <a:ext cx="696289" cy="597021"/>
              </a:xfrm>
              <a:custGeom>
                <a:avLst/>
                <a:gdLst/>
                <a:ahLst/>
                <a:cxnLst/>
                <a:rect l="l" t="t" r="r" b="b"/>
                <a:pathLst>
                  <a:path w="32427" h="27804" extrusionOk="0">
                    <a:moveTo>
                      <a:pt x="18698" y="654"/>
                    </a:moveTo>
                    <a:cubicBezTo>
                      <a:pt x="19242" y="654"/>
                      <a:pt x="19773" y="772"/>
                      <a:pt x="20261" y="990"/>
                    </a:cubicBezTo>
                    <a:cubicBezTo>
                      <a:pt x="19954" y="1023"/>
                      <a:pt x="19651" y="1075"/>
                      <a:pt x="19355" y="1141"/>
                    </a:cubicBezTo>
                    <a:cubicBezTo>
                      <a:pt x="18968" y="973"/>
                      <a:pt x="18572" y="825"/>
                      <a:pt x="18169" y="691"/>
                    </a:cubicBezTo>
                    <a:cubicBezTo>
                      <a:pt x="18346" y="666"/>
                      <a:pt x="18523" y="654"/>
                      <a:pt x="18698" y="654"/>
                    </a:cubicBezTo>
                    <a:close/>
                    <a:moveTo>
                      <a:pt x="13848" y="1"/>
                    </a:moveTo>
                    <a:cubicBezTo>
                      <a:pt x="6201" y="1"/>
                      <a:pt x="0" y="6200"/>
                      <a:pt x="0" y="13849"/>
                    </a:cubicBezTo>
                    <a:cubicBezTo>
                      <a:pt x="0" y="21242"/>
                      <a:pt x="5795" y="27282"/>
                      <a:pt x="13091" y="27674"/>
                    </a:cubicBezTo>
                    <a:lnTo>
                      <a:pt x="13092" y="27803"/>
                    </a:lnTo>
                    <a:cubicBezTo>
                      <a:pt x="13156" y="27767"/>
                      <a:pt x="13227" y="27726"/>
                      <a:pt x="13306" y="27682"/>
                    </a:cubicBezTo>
                    <a:cubicBezTo>
                      <a:pt x="13486" y="27688"/>
                      <a:pt x="13665" y="27697"/>
                      <a:pt x="13848" y="27697"/>
                    </a:cubicBezTo>
                    <a:cubicBezTo>
                      <a:pt x="21496" y="27697"/>
                      <a:pt x="27696" y="21496"/>
                      <a:pt x="27696" y="13849"/>
                    </a:cubicBezTo>
                    <a:cubicBezTo>
                      <a:pt x="27696" y="11550"/>
                      <a:pt x="27133" y="9384"/>
                      <a:pt x="26142" y="7475"/>
                    </a:cubicBezTo>
                    <a:lnTo>
                      <a:pt x="26142" y="7475"/>
                    </a:lnTo>
                    <a:cubicBezTo>
                      <a:pt x="26399" y="7521"/>
                      <a:pt x="26660" y="7546"/>
                      <a:pt x="26927" y="7546"/>
                    </a:cubicBezTo>
                    <a:cubicBezTo>
                      <a:pt x="27025" y="7546"/>
                      <a:pt x="27124" y="7542"/>
                      <a:pt x="27223" y="7535"/>
                    </a:cubicBezTo>
                    <a:cubicBezTo>
                      <a:pt x="27223" y="7535"/>
                      <a:pt x="27433" y="7520"/>
                      <a:pt x="27769" y="7497"/>
                    </a:cubicBezTo>
                    <a:cubicBezTo>
                      <a:pt x="27883" y="7489"/>
                      <a:pt x="27997" y="7484"/>
                      <a:pt x="28109" y="7484"/>
                    </a:cubicBezTo>
                    <a:cubicBezTo>
                      <a:pt x="28898" y="7484"/>
                      <a:pt x="29650" y="7686"/>
                      <a:pt x="30317" y="8042"/>
                    </a:cubicBezTo>
                    <a:cubicBezTo>
                      <a:pt x="31067" y="8446"/>
                      <a:pt x="31710" y="9047"/>
                      <a:pt x="32176" y="9788"/>
                    </a:cubicBezTo>
                    <a:cubicBezTo>
                      <a:pt x="32343" y="9157"/>
                      <a:pt x="32427" y="8493"/>
                      <a:pt x="32413" y="7812"/>
                    </a:cubicBezTo>
                    <a:lnTo>
                      <a:pt x="32401" y="7190"/>
                    </a:lnTo>
                    <a:cubicBezTo>
                      <a:pt x="32323" y="3222"/>
                      <a:pt x="29075" y="95"/>
                      <a:pt x="25175" y="95"/>
                    </a:cubicBezTo>
                    <a:cubicBezTo>
                      <a:pt x="24984" y="95"/>
                      <a:pt x="24791" y="102"/>
                      <a:pt x="24597" y="118"/>
                    </a:cubicBezTo>
                    <a:lnTo>
                      <a:pt x="18007" y="637"/>
                    </a:lnTo>
                    <a:cubicBezTo>
                      <a:pt x="16694" y="223"/>
                      <a:pt x="15297" y="1"/>
                      <a:pt x="13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8778282" y="3622656"/>
                <a:ext cx="1406363" cy="727853"/>
              </a:xfrm>
              <a:custGeom>
                <a:avLst/>
                <a:gdLst/>
                <a:ahLst/>
                <a:cxnLst/>
                <a:rect l="l" t="t" r="r" b="b"/>
                <a:pathLst>
                  <a:path w="65496" h="33897" extrusionOk="0">
                    <a:moveTo>
                      <a:pt x="43378" y="1"/>
                    </a:moveTo>
                    <a:cubicBezTo>
                      <a:pt x="43135" y="1"/>
                      <a:pt x="42890" y="8"/>
                      <a:pt x="42645" y="22"/>
                    </a:cubicBezTo>
                    <a:lnTo>
                      <a:pt x="23900" y="1150"/>
                    </a:lnTo>
                    <a:cubicBezTo>
                      <a:pt x="17760" y="1150"/>
                      <a:pt x="12130" y="5468"/>
                      <a:pt x="9290" y="12354"/>
                    </a:cubicBezTo>
                    <a:lnTo>
                      <a:pt x="1" y="33896"/>
                    </a:lnTo>
                    <a:lnTo>
                      <a:pt x="65496" y="33896"/>
                    </a:lnTo>
                    <a:lnTo>
                      <a:pt x="57352" y="11356"/>
                    </a:lnTo>
                    <a:cubicBezTo>
                      <a:pt x="54843" y="4415"/>
                      <a:pt x="49369" y="1"/>
                      <a:pt x="43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9529" y="2986850"/>
                <a:ext cx="625279" cy="746234"/>
              </a:xfrm>
              <a:custGeom>
                <a:avLst/>
                <a:gdLst/>
                <a:ahLst/>
                <a:cxnLst/>
                <a:rect l="l" t="t" r="r" b="b"/>
                <a:pathLst>
                  <a:path w="29120" h="34753" extrusionOk="0">
                    <a:moveTo>
                      <a:pt x="18162" y="0"/>
                    </a:moveTo>
                    <a:cubicBezTo>
                      <a:pt x="17643" y="823"/>
                      <a:pt x="17342" y="1787"/>
                      <a:pt x="17342" y="2819"/>
                    </a:cubicBezTo>
                    <a:lnTo>
                      <a:pt x="17342" y="3436"/>
                    </a:lnTo>
                    <a:cubicBezTo>
                      <a:pt x="17342" y="6277"/>
                      <a:pt x="14929" y="8578"/>
                      <a:pt x="11952" y="8578"/>
                    </a:cubicBezTo>
                    <a:cubicBezTo>
                      <a:pt x="11643" y="8688"/>
                      <a:pt x="11354" y="8828"/>
                      <a:pt x="11082" y="8990"/>
                    </a:cubicBezTo>
                    <a:lnTo>
                      <a:pt x="11130" y="16950"/>
                    </a:lnTo>
                    <a:cubicBezTo>
                      <a:pt x="11278" y="17125"/>
                      <a:pt x="11418" y="17293"/>
                      <a:pt x="11549" y="17449"/>
                    </a:cubicBezTo>
                    <a:cubicBezTo>
                      <a:pt x="12034" y="18028"/>
                      <a:pt x="12319" y="18737"/>
                      <a:pt x="12360" y="19477"/>
                    </a:cubicBezTo>
                    <a:lnTo>
                      <a:pt x="12362" y="19527"/>
                    </a:lnTo>
                    <a:cubicBezTo>
                      <a:pt x="12464" y="21278"/>
                      <a:pt x="11537" y="22931"/>
                      <a:pt x="9962" y="23823"/>
                    </a:cubicBezTo>
                    <a:cubicBezTo>
                      <a:pt x="9538" y="24063"/>
                      <a:pt x="9152" y="24282"/>
                      <a:pt x="8891" y="24430"/>
                    </a:cubicBezTo>
                    <a:lnTo>
                      <a:pt x="5722" y="19829"/>
                    </a:lnTo>
                    <a:lnTo>
                      <a:pt x="5722" y="19829"/>
                    </a:lnTo>
                    <a:cubicBezTo>
                      <a:pt x="5820" y="21664"/>
                      <a:pt x="5545" y="23559"/>
                      <a:pt x="4924" y="25324"/>
                    </a:cubicBezTo>
                    <a:cubicBezTo>
                      <a:pt x="4054" y="27792"/>
                      <a:pt x="2290" y="29843"/>
                      <a:pt x="1" y="31114"/>
                    </a:cubicBezTo>
                    <a:lnTo>
                      <a:pt x="13676" y="34656"/>
                    </a:lnTo>
                    <a:cubicBezTo>
                      <a:pt x="13927" y="34721"/>
                      <a:pt x="14176" y="34752"/>
                      <a:pt x="14420" y="34752"/>
                    </a:cubicBezTo>
                    <a:cubicBezTo>
                      <a:pt x="16059" y="34752"/>
                      <a:pt x="17453" y="33367"/>
                      <a:pt x="17349" y="31632"/>
                    </a:cubicBezTo>
                    <a:lnTo>
                      <a:pt x="17087" y="27294"/>
                    </a:lnTo>
                    <a:cubicBezTo>
                      <a:pt x="16986" y="25977"/>
                      <a:pt x="17535" y="24693"/>
                      <a:pt x="18546" y="23892"/>
                    </a:cubicBezTo>
                    <a:lnTo>
                      <a:pt x="22271" y="24352"/>
                    </a:lnTo>
                    <a:cubicBezTo>
                      <a:pt x="22523" y="24383"/>
                      <a:pt x="22768" y="24398"/>
                      <a:pt x="23006" y="24398"/>
                    </a:cubicBezTo>
                    <a:cubicBezTo>
                      <a:pt x="25479" y="24398"/>
                      <a:pt x="27142" y="22748"/>
                      <a:pt x="26920" y="20120"/>
                    </a:cubicBezTo>
                    <a:lnTo>
                      <a:pt x="27049" y="15697"/>
                    </a:lnTo>
                    <a:lnTo>
                      <a:pt x="28186" y="15155"/>
                    </a:lnTo>
                    <a:cubicBezTo>
                      <a:pt x="28897" y="14815"/>
                      <a:pt x="29120" y="13910"/>
                      <a:pt x="28649" y="13279"/>
                    </a:cubicBezTo>
                    <a:lnTo>
                      <a:pt x="26612" y="10551"/>
                    </a:lnTo>
                    <a:lnTo>
                      <a:pt x="26114" y="4668"/>
                    </a:lnTo>
                    <a:cubicBezTo>
                      <a:pt x="25448" y="4311"/>
                      <a:pt x="24696" y="4110"/>
                      <a:pt x="23908" y="4110"/>
                    </a:cubicBezTo>
                    <a:cubicBezTo>
                      <a:pt x="23794" y="4110"/>
                      <a:pt x="23680" y="4115"/>
                      <a:pt x="23566" y="4123"/>
                    </a:cubicBezTo>
                    <a:cubicBezTo>
                      <a:pt x="23230" y="4147"/>
                      <a:pt x="23020" y="4161"/>
                      <a:pt x="23020" y="4161"/>
                    </a:cubicBezTo>
                    <a:cubicBezTo>
                      <a:pt x="22913" y="4169"/>
                      <a:pt x="22806" y="4173"/>
                      <a:pt x="22700" y="4173"/>
                    </a:cubicBezTo>
                    <a:cubicBezTo>
                      <a:pt x="20414" y="4173"/>
                      <a:pt x="18466" y="2384"/>
                      <a:pt x="181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8131676" y="2958271"/>
              <a:ext cx="868863" cy="908952"/>
            </a:xfrm>
            <a:custGeom>
              <a:avLst/>
              <a:gdLst/>
              <a:ahLst/>
              <a:cxnLst/>
              <a:rect l="l" t="t" r="r" b="b"/>
              <a:pathLst>
                <a:path w="40464" h="42331" extrusionOk="0">
                  <a:moveTo>
                    <a:pt x="9178" y="0"/>
                  </a:moveTo>
                  <a:cubicBezTo>
                    <a:pt x="4099" y="0"/>
                    <a:pt x="0" y="4297"/>
                    <a:pt x="325" y="9443"/>
                  </a:cubicBezTo>
                  <a:lnTo>
                    <a:pt x="1406" y="26558"/>
                  </a:lnTo>
                  <a:lnTo>
                    <a:pt x="16098" y="27372"/>
                  </a:lnTo>
                  <a:cubicBezTo>
                    <a:pt x="16883" y="28015"/>
                    <a:pt x="17826" y="28405"/>
                    <a:pt x="18732" y="28405"/>
                  </a:cubicBezTo>
                  <a:cubicBezTo>
                    <a:pt x="18749" y="28405"/>
                    <a:pt x="18767" y="28405"/>
                    <a:pt x="18785" y="28405"/>
                  </a:cubicBezTo>
                  <a:cubicBezTo>
                    <a:pt x="18972" y="28402"/>
                    <a:pt x="19154" y="28368"/>
                    <a:pt x="19336" y="28335"/>
                  </a:cubicBezTo>
                  <a:cubicBezTo>
                    <a:pt x="20032" y="29113"/>
                    <a:pt x="20459" y="30174"/>
                    <a:pt x="20474" y="31319"/>
                  </a:cubicBezTo>
                  <a:lnTo>
                    <a:pt x="20475" y="31383"/>
                  </a:lnTo>
                  <a:cubicBezTo>
                    <a:pt x="20485" y="32151"/>
                    <a:pt x="20292" y="32884"/>
                    <a:pt x="19921" y="33504"/>
                  </a:cubicBezTo>
                  <a:cubicBezTo>
                    <a:pt x="19542" y="34136"/>
                    <a:pt x="19050" y="34962"/>
                    <a:pt x="18680" y="35585"/>
                  </a:cubicBezTo>
                  <a:cubicBezTo>
                    <a:pt x="18334" y="36165"/>
                    <a:pt x="18160" y="36854"/>
                    <a:pt x="18185" y="37557"/>
                  </a:cubicBezTo>
                  <a:lnTo>
                    <a:pt x="18186" y="37605"/>
                  </a:lnTo>
                  <a:cubicBezTo>
                    <a:pt x="18262" y="39776"/>
                    <a:pt x="19937" y="41789"/>
                    <a:pt x="21773" y="42131"/>
                  </a:cubicBezTo>
                  <a:cubicBezTo>
                    <a:pt x="21972" y="42167"/>
                    <a:pt x="22174" y="42169"/>
                    <a:pt x="22375" y="42172"/>
                  </a:cubicBezTo>
                  <a:cubicBezTo>
                    <a:pt x="27265" y="42231"/>
                    <a:pt x="32154" y="42279"/>
                    <a:pt x="37045" y="42331"/>
                  </a:cubicBezTo>
                  <a:cubicBezTo>
                    <a:pt x="38799" y="42184"/>
                    <a:pt x="40187" y="40658"/>
                    <a:pt x="40343" y="38702"/>
                  </a:cubicBezTo>
                  <a:cubicBezTo>
                    <a:pt x="40464" y="37209"/>
                    <a:pt x="39385" y="35930"/>
                    <a:pt x="38069" y="35930"/>
                  </a:cubicBezTo>
                  <a:cubicBezTo>
                    <a:pt x="37996" y="35930"/>
                    <a:pt x="37922" y="35934"/>
                    <a:pt x="37847" y="35942"/>
                  </a:cubicBezTo>
                  <a:cubicBezTo>
                    <a:pt x="37785" y="35948"/>
                    <a:pt x="37723" y="35950"/>
                    <a:pt x="37662" y="35950"/>
                  </a:cubicBezTo>
                  <a:cubicBezTo>
                    <a:pt x="36145" y="35950"/>
                    <a:pt x="34971" y="34362"/>
                    <a:pt x="35302" y="32683"/>
                  </a:cubicBezTo>
                  <a:lnTo>
                    <a:pt x="35428" y="31373"/>
                  </a:lnTo>
                  <a:cubicBezTo>
                    <a:pt x="35481" y="30809"/>
                    <a:pt x="35427" y="30261"/>
                    <a:pt x="35291" y="29750"/>
                  </a:cubicBezTo>
                  <a:cubicBezTo>
                    <a:pt x="35962" y="29155"/>
                    <a:pt x="36506" y="28259"/>
                    <a:pt x="36760" y="26851"/>
                  </a:cubicBezTo>
                  <a:cubicBezTo>
                    <a:pt x="37506" y="22707"/>
                    <a:pt x="34725" y="19255"/>
                    <a:pt x="33306" y="19142"/>
                  </a:cubicBezTo>
                  <a:cubicBezTo>
                    <a:pt x="31761" y="19021"/>
                    <a:pt x="30174" y="18235"/>
                    <a:pt x="30165" y="16454"/>
                  </a:cubicBezTo>
                  <a:lnTo>
                    <a:pt x="30026" y="15146"/>
                  </a:lnTo>
                  <a:cubicBezTo>
                    <a:pt x="29904" y="13983"/>
                    <a:pt x="29361" y="12979"/>
                    <a:pt x="28597" y="12280"/>
                  </a:cubicBezTo>
                  <a:cubicBezTo>
                    <a:pt x="28013" y="5986"/>
                    <a:pt x="22962" y="921"/>
                    <a:pt x="16531" y="441"/>
                  </a:cubicBezTo>
                  <a:lnTo>
                    <a:pt x="9744" y="18"/>
                  </a:lnTo>
                  <a:cubicBezTo>
                    <a:pt x="9554" y="6"/>
                    <a:pt x="9365" y="0"/>
                    <a:pt x="9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429972" y="3694158"/>
              <a:ext cx="2154143" cy="1243408"/>
            </a:xfrm>
            <a:custGeom>
              <a:avLst/>
              <a:gdLst/>
              <a:ahLst/>
              <a:cxnLst/>
              <a:rect l="l" t="t" r="r" b="b"/>
              <a:pathLst>
                <a:path w="100321" h="57907" extrusionOk="0">
                  <a:moveTo>
                    <a:pt x="33879" y="0"/>
                  </a:moveTo>
                  <a:cubicBezTo>
                    <a:pt x="24704" y="0"/>
                    <a:pt x="16319" y="7543"/>
                    <a:pt x="12477" y="19399"/>
                  </a:cubicBezTo>
                  <a:lnTo>
                    <a:pt x="1" y="57906"/>
                  </a:lnTo>
                  <a:lnTo>
                    <a:pt x="100320" y="57906"/>
                  </a:lnTo>
                  <a:lnTo>
                    <a:pt x="86096" y="21105"/>
                  </a:lnTo>
                  <a:cubicBezTo>
                    <a:pt x="81747" y="9342"/>
                    <a:pt x="73122" y="1966"/>
                    <a:pt x="63717" y="1966"/>
                  </a:cubicBezTo>
                  <a:lnTo>
                    <a:pt x="35003" y="38"/>
                  </a:lnTo>
                  <a:cubicBezTo>
                    <a:pt x="34627" y="13"/>
                    <a:pt x="34252" y="0"/>
                    <a:pt x="33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073723" y="3102799"/>
              <a:ext cx="625301" cy="701743"/>
            </a:xfrm>
            <a:custGeom>
              <a:avLst/>
              <a:gdLst/>
              <a:ahLst/>
              <a:cxnLst/>
              <a:rect l="l" t="t" r="r" b="b"/>
              <a:pathLst>
                <a:path w="29121" h="32681" extrusionOk="0">
                  <a:moveTo>
                    <a:pt x="3669" y="0"/>
                  </a:moveTo>
                  <a:cubicBezTo>
                    <a:pt x="3630" y="0"/>
                    <a:pt x="3132" y="1149"/>
                    <a:pt x="3053" y="2059"/>
                  </a:cubicBezTo>
                  <a:lnTo>
                    <a:pt x="2509" y="8484"/>
                  </a:lnTo>
                  <a:lnTo>
                    <a:pt x="472" y="11212"/>
                  </a:lnTo>
                  <a:cubicBezTo>
                    <a:pt x="0" y="11843"/>
                    <a:pt x="224" y="12748"/>
                    <a:pt x="937" y="13085"/>
                  </a:cubicBezTo>
                  <a:lnTo>
                    <a:pt x="2074" y="13627"/>
                  </a:lnTo>
                  <a:lnTo>
                    <a:pt x="2133" y="13724"/>
                  </a:lnTo>
                  <a:cubicBezTo>
                    <a:pt x="2264" y="14499"/>
                    <a:pt x="2294" y="17601"/>
                    <a:pt x="2294" y="17601"/>
                  </a:cubicBezTo>
                  <a:cubicBezTo>
                    <a:pt x="2248" y="20244"/>
                    <a:pt x="3741" y="22318"/>
                    <a:pt x="6252" y="22318"/>
                  </a:cubicBezTo>
                  <a:cubicBezTo>
                    <a:pt x="6446" y="22318"/>
                    <a:pt x="6646" y="22306"/>
                    <a:pt x="6852" y="22281"/>
                  </a:cubicBezTo>
                  <a:lnTo>
                    <a:pt x="10577" y="21821"/>
                  </a:lnTo>
                  <a:cubicBezTo>
                    <a:pt x="11588" y="22622"/>
                    <a:pt x="12137" y="23905"/>
                    <a:pt x="12036" y="25222"/>
                  </a:cubicBezTo>
                  <a:lnTo>
                    <a:pt x="11773" y="29561"/>
                  </a:lnTo>
                  <a:cubicBezTo>
                    <a:pt x="11669" y="31296"/>
                    <a:pt x="13064" y="32681"/>
                    <a:pt x="14703" y="32681"/>
                  </a:cubicBezTo>
                  <a:cubicBezTo>
                    <a:pt x="14947" y="32681"/>
                    <a:pt x="15196" y="32650"/>
                    <a:pt x="15447" y="32585"/>
                  </a:cubicBezTo>
                  <a:lnTo>
                    <a:pt x="29121" y="29042"/>
                  </a:lnTo>
                  <a:cubicBezTo>
                    <a:pt x="26833" y="27773"/>
                    <a:pt x="25068" y="25721"/>
                    <a:pt x="24199" y="23253"/>
                  </a:cubicBezTo>
                  <a:cubicBezTo>
                    <a:pt x="23997" y="22677"/>
                    <a:pt x="23835" y="22088"/>
                    <a:pt x="23706" y="21492"/>
                  </a:cubicBezTo>
                  <a:cubicBezTo>
                    <a:pt x="23573" y="21484"/>
                    <a:pt x="23438" y="21479"/>
                    <a:pt x="23302" y="21479"/>
                  </a:cubicBezTo>
                  <a:cubicBezTo>
                    <a:pt x="22911" y="21479"/>
                    <a:pt x="22505" y="21515"/>
                    <a:pt x="22082" y="21596"/>
                  </a:cubicBezTo>
                  <a:cubicBezTo>
                    <a:pt x="21883" y="21635"/>
                    <a:pt x="21685" y="21673"/>
                    <a:pt x="21483" y="21675"/>
                  </a:cubicBezTo>
                  <a:cubicBezTo>
                    <a:pt x="21465" y="21675"/>
                    <a:pt x="21448" y="21675"/>
                    <a:pt x="21430" y="21675"/>
                  </a:cubicBezTo>
                  <a:cubicBezTo>
                    <a:pt x="19577" y="21675"/>
                    <a:pt x="17571" y="20047"/>
                    <a:pt x="17069" y="17955"/>
                  </a:cubicBezTo>
                  <a:lnTo>
                    <a:pt x="17057" y="17908"/>
                  </a:lnTo>
                  <a:cubicBezTo>
                    <a:pt x="16893" y="17223"/>
                    <a:pt x="16925" y="16514"/>
                    <a:pt x="17149" y="15876"/>
                  </a:cubicBezTo>
                  <a:cubicBezTo>
                    <a:pt x="17388" y="15193"/>
                    <a:pt x="17707" y="14284"/>
                    <a:pt x="17952" y="13590"/>
                  </a:cubicBezTo>
                  <a:cubicBezTo>
                    <a:pt x="18192" y="12910"/>
                    <a:pt x="18235" y="12154"/>
                    <a:pt x="18073" y="11403"/>
                  </a:cubicBezTo>
                  <a:lnTo>
                    <a:pt x="18060" y="11340"/>
                  </a:lnTo>
                  <a:cubicBezTo>
                    <a:pt x="17657" y="9481"/>
                    <a:pt x="16193" y="8071"/>
                    <a:pt x="14475" y="7887"/>
                  </a:cubicBezTo>
                  <a:cubicBezTo>
                    <a:pt x="14108" y="7994"/>
                    <a:pt x="13736" y="8046"/>
                    <a:pt x="13368" y="8046"/>
                  </a:cubicBezTo>
                  <a:cubicBezTo>
                    <a:pt x="11413" y="8046"/>
                    <a:pt x="9549" y="6604"/>
                    <a:pt x="8913" y="4427"/>
                  </a:cubicBezTo>
                  <a:cubicBezTo>
                    <a:pt x="8913" y="4427"/>
                    <a:pt x="8850" y="4211"/>
                    <a:pt x="8748" y="3864"/>
                  </a:cubicBezTo>
                  <a:cubicBezTo>
                    <a:pt x="8073" y="1551"/>
                    <a:pt x="6094" y="18"/>
                    <a:pt x="4007" y="18"/>
                  </a:cubicBezTo>
                  <a:cubicBezTo>
                    <a:pt x="3894" y="18"/>
                    <a:pt x="3780" y="23"/>
                    <a:pt x="3667" y="32"/>
                  </a:cubicBezTo>
                  <a:cubicBezTo>
                    <a:pt x="3672" y="10"/>
                    <a:pt x="3672" y="0"/>
                    <a:pt x="3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323034" y="2961213"/>
              <a:ext cx="6012" cy="172"/>
            </a:xfrm>
            <a:custGeom>
              <a:avLst/>
              <a:gdLst/>
              <a:ahLst/>
              <a:cxnLst/>
              <a:rect l="l" t="t" r="r" b="b"/>
              <a:pathLst>
                <a:path w="280" h="8" extrusionOk="0">
                  <a:moveTo>
                    <a:pt x="279" y="1"/>
                  </a:moveTo>
                  <a:lnTo>
                    <a:pt x="279" y="1"/>
                  </a:lnTo>
                  <a:cubicBezTo>
                    <a:pt x="190" y="2"/>
                    <a:pt x="100" y="4"/>
                    <a:pt x="10" y="7"/>
                  </a:cubicBezTo>
                  <a:lnTo>
                    <a:pt x="10" y="7"/>
                  </a:lnTo>
                  <a:cubicBezTo>
                    <a:pt x="98" y="4"/>
                    <a:pt x="184" y="4"/>
                    <a:pt x="270" y="3"/>
                  </a:cubicBezTo>
                  <a:lnTo>
                    <a:pt x="279" y="1"/>
                  </a:lnTo>
                  <a:close/>
                  <a:moveTo>
                    <a:pt x="10" y="7"/>
                  </a:moveTo>
                  <a:cubicBezTo>
                    <a:pt x="7" y="7"/>
                    <a:pt x="4" y="7"/>
                    <a:pt x="1" y="7"/>
                  </a:cubicBezTo>
                  <a:cubicBezTo>
                    <a:pt x="4" y="7"/>
                    <a:pt x="7" y="7"/>
                    <a:pt x="10" y="7"/>
                  </a:cubicBezTo>
                  <a:close/>
                </a:path>
              </a:pathLst>
            </a:custGeom>
            <a:solidFill>
              <a:srgbClr val="F05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51620" y="4350813"/>
              <a:ext cx="1423670" cy="792700"/>
            </a:xfrm>
            <a:custGeom>
              <a:avLst/>
              <a:gdLst/>
              <a:ahLst/>
              <a:cxnLst/>
              <a:rect l="l" t="t" r="r" b="b"/>
              <a:pathLst>
                <a:path w="66302" h="36917" extrusionOk="0">
                  <a:moveTo>
                    <a:pt x="44210" y="0"/>
                  </a:moveTo>
                  <a:cubicBezTo>
                    <a:pt x="44093" y="0"/>
                    <a:pt x="43975" y="3"/>
                    <a:pt x="43856" y="9"/>
                  </a:cubicBezTo>
                  <a:lnTo>
                    <a:pt x="26987" y="870"/>
                  </a:lnTo>
                  <a:cubicBezTo>
                    <a:pt x="22137" y="870"/>
                    <a:pt x="17688" y="3567"/>
                    <a:pt x="15445" y="7869"/>
                  </a:cubicBezTo>
                  <a:lnTo>
                    <a:pt x="1" y="36916"/>
                  </a:lnTo>
                  <a:lnTo>
                    <a:pt x="66301" y="36916"/>
                  </a:lnTo>
                  <a:lnTo>
                    <a:pt x="50454" y="3929"/>
                  </a:lnTo>
                  <a:cubicBezTo>
                    <a:pt x="49297" y="1519"/>
                    <a:pt x="46863" y="0"/>
                    <a:pt x="44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425399" y="3978532"/>
              <a:ext cx="479116" cy="492901"/>
            </a:xfrm>
            <a:custGeom>
              <a:avLst/>
              <a:gdLst/>
              <a:ahLst/>
              <a:cxnLst/>
              <a:rect l="l" t="t" r="r" b="b"/>
              <a:pathLst>
                <a:path w="22313" h="22955" extrusionOk="0">
                  <a:moveTo>
                    <a:pt x="13752" y="0"/>
                  </a:moveTo>
                  <a:cubicBezTo>
                    <a:pt x="12853" y="3613"/>
                    <a:pt x="9795" y="6272"/>
                    <a:pt x="6101" y="6670"/>
                  </a:cubicBezTo>
                  <a:lnTo>
                    <a:pt x="6025" y="7372"/>
                  </a:lnTo>
                  <a:cubicBezTo>
                    <a:pt x="6129" y="9303"/>
                    <a:pt x="5840" y="11301"/>
                    <a:pt x="5184" y="13159"/>
                  </a:cubicBezTo>
                  <a:cubicBezTo>
                    <a:pt x="4267" y="15757"/>
                    <a:pt x="2411" y="17920"/>
                    <a:pt x="1" y="19256"/>
                  </a:cubicBezTo>
                  <a:lnTo>
                    <a:pt x="19898" y="22924"/>
                  </a:lnTo>
                  <a:cubicBezTo>
                    <a:pt x="20009" y="22944"/>
                    <a:pt x="20119" y="22954"/>
                    <a:pt x="20226" y="22954"/>
                  </a:cubicBezTo>
                  <a:cubicBezTo>
                    <a:pt x="21422" y="22954"/>
                    <a:pt x="22312" y="21732"/>
                    <a:pt x="21848" y="20556"/>
                  </a:cubicBezTo>
                  <a:lnTo>
                    <a:pt x="20511" y="17164"/>
                  </a:lnTo>
                  <a:cubicBezTo>
                    <a:pt x="20133" y="16204"/>
                    <a:pt x="20134" y="15171"/>
                    <a:pt x="20457" y="14253"/>
                  </a:cubicBezTo>
                  <a:lnTo>
                    <a:pt x="14761" y="13858"/>
                  </a:lnTo>
                  <a:cubicBezTo>
                    <a:pt x="11379" y="13805"/>
                    <a:pt x="11958" y="9436"/>
                    <a:pt x="12465" y="5600"/>
                  </a:cubicBezTo>
                  <a:lnTo>
                    <a:pt x="13771" y="87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770582" y="3712495"/>
              <a:ext cx="325781" cy="395953"/>
            </a:xfrm>
            <a:custGeom>
              <a:avLst/>
              <a:gdLst/>
              <a:ahLst/>
              <a:cxnLst/>
              <a:rect l="l" t="t" r="r" b="b"/>
              <a:pathLst>
                <a:path w="15172" h="18440" extrusionOk="0">
                  <a:moveTo>
                    <a:pt x="3598" y="1"/>
                  </a:moveTo>
                  <a:cubicBezTo>
                    <a:pt x="2134" y="1"/>
                    <a:pt x="1013" y="1318"/>
                    <a:pt x="1260" y="2771"/>
                  </a:cubicBezTo>
                  <a:lnTo>
                    <a:pt x="1399" y="3700"/>
                  </a:lnTo>
                  <a:cubicBezTo>
                    <a:pt x="1808" y="6411"/>
                    <a:pt x="1599" y="9177"/>
                    <a:pt x="792" y="11798"/>
                  </a:cubicBezTo>
                  <a:lnTo>
                    <a:pt x="1" y="14360"/>
                  </a:lnTo>
                  <a:cubicBezTo>
                    <a:pt x="533" y="15889"/>
                    <a:pt x="1832" y="17038"/>
                    <a:pt x="3433" y="17369"/>
                  </a:cubicBezTo>
                  <a:lnTo>
                    <a:pt x="8606" y="18440"/>
                  </a:lnTo>
                  <a:lnTo>
                    <a:pt x="8772" y="17857"/>
                  </a:lnTo>
                  <a:cubicBezTo>
                    <a:pt x="9126" y="16611"/>
                    <a:pt x="10263" y="15760"/>
                    <a:pt x="11547" y="15760"/>
                  </a:cubicBezTo>
                  <a:cubicBezTo>
                    <a:pt x="11592" y="15760"/>
                    <a:pt x="11636" y="15761"/>
                    <a:pt x="11681" y="15763"/>
                  </a:cubicBezTo>
                  <a:lnTo>
                    <a:pt x="12287" y="15790"/>
                  </a:lnTo>
                  <a:cubicBezTo>
                    <a:pt x="12295" y="15660"/>
                    <a:pt x="12313" y="15562"/>
                    <a:pt x="12345" y="15509"/>
                  </a:cubicBezTo>
                  <a:lnTo>
                    <a:pt x="12407" y="15408"/>
                  </a:lnTo>
                  <a:lnTo>
                    <a:pt x="13868" y="15331"/>
                  </a:lnTo>
                  <a:cubicBezTo>
                    <a:pt x="14687" y="15289"/>
                    <a:pt x="15172" y="14402"/>
                    <a:pt x="14768" y="13691"/>
                  </a:cubicBezTo>
                  <a:lnTo>
                    <a:pt x="11825" y="8524"/>
                  </a:lnTo>
                  <a:lnTo>
                    <a:pt x="11509" y="4795"/>
                  </a:lnTo>
                  <a:lnTo>
                    <a:pt x="11280" y="2084"/>
                  </a:lnTo>
                  <a:cubicBezTo>
                    <a:pt x="11220" y="1385"/>
                    <a:pt x="11042" y="723"/>
                    <a:pt x="10774" y="110"/>
                  </a:cubicBezTo>
                  <a:cubicBezTo>
                    <a:pt x="10459" y="186"/>
                    <a:pt x="10134" y="225"/>
                    <a:pt x="9804" y="225"/>
                  </a:cubicBezTo>
                  <a:cubicBezTo>
                    <a:pt x="9751" y="225"/>
                    <a:pt x="9698" y="224"/>
                    <a:pt x="9645" y="222"/>
                  </a:cubicBezTo>
                  <a:lnTo>
                    <a:pt x="3665" y="2"/>
                  </a:lnTo>
                  <a:cubicBezTo>
                    <a:pt x="3642" y="1"/>
                    <a:pt x="3620" y="1"/>
                    <a:pt x="3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389884" y="3558971"/>
              <a:ext cx="693218" cy="733501"/>
            </a:xfrm>
            <a:custGeom>
              <a:avLst/>
              <a:gdLst/>
              <a:ahLst/>
              <a:cxnLst/>
              <a:rect l="l" t="t" r="r" b="b"/>
              <a:pathLst>
                <a:path w="32284" h="34160" extrusionOk="0">
                  <a:moveTo>
                    <a:pt x="22135" y="1"/>
                  </a:moveTo>
                  <a:cubicBezTo>
                    <a:pt x="22036" y="1"/>
                    <a:pt x="21935" y="3"/>
                    <a:pt x="21834" y="6"/>
                  </a:cubicBezTo>
                  <a:cubicBezTo>
                    <a:pt x="21746" y="9"/>
                    <a:pt x="21660" y="14"/>
                    <a:pt x="21572" y="20"/>
                  </a:cubicBezTo>
                  <a:lnTo>
                    <a:pt x="14423" y="465"/>
                  </a:lnTo>
                  <a:cubicBezTo>
                    <a:pt x="14310" y="473"/>
                    <a:pt x="14198" y="483"/>
                    <a:pt x="14086" y="495"/>
                  </a:cubicBezTo>
                  <a:cubicBezTo>
                    <a:pt x="5169" y="1378"/>
                    <a:pt x="0" y="11062"/>
                    <a:pt x="4046" y="19057"/>
                  </a:cubicBezTo>
                  <a:lnTo>
                    <a:pt x="7671" y="26222"/>
                  </a:lnTo>
                  <a:cubicBezTo>
                    <a:pt x="7699" y="26220"/>
                    <a:pt x="7726" y="26214"/>
                    <a:pt x="7755" y="26210"/>
                  </a:cubicBezTo>
                  <a:cubicBezTo>
                    <a:pt x="11449" y="25812"/>
                    <a:pt x="14507" y="23152"/>
                    <a:pt x="15406" y="19540"/>
                  </a:cubicBezTo>
                  <a:lnTo>
                    <a:pt x="15425" y="19627"/>
                  </a:lnTo>
                  <a:lnTo>
                    <a:pt x="14168" y="24931"/>
                  </a:lnTo>
                  <a:lnTo>
                    <a:pt x="14119" y="25140"/>
                  </a:lnTo>
                  <a:cubicBezTo>
                    <a:pt x="13612" y="28976"/>
                    <a:pt x="13033" y="33345"/>
                    <a:pt x="16415" y="33398"/>
                  </a:cubicBezTo>
                  <a:lnTo>
                    <a:pt x="22110" y="33793"/>
                  </a:lnTo>
                  <a:lnTo>
                    <a:pt x="27226" y="34148"/>
                  </a:lnTo>
                  <a:cubicBezTo>
                    <a:pt x="27324" y="34156"/>
                    <a:pt x="27422" y="34160"/>
                    <a:pt x="27519" y="34160"/>
                  </a:cubicBezTo>
                  <a:cubicBezTo>
                    <a:pt x="29595" y="34160"/>
                    <a:pt x="31246" y="32336"/>
                    <a:pt x="30989" y="30232"/>
                  </a:cubicBezTo>
                  <a:lnTo>
                    <a:pt x="30101" y="22944"/>
                  </a:lnTo>
                  <a:lnTo>
                    <a:pt x="30020" y="22940"/>
                  </a:lnTo>
                  <a:lnTo>
                    <a:pt x="29413" y="22913"/>
                  </a:lnTo>
                  <a:cubicBezTo>
                    <a:pt x="29369" y="22911"/>
                    <a:pt x="29324" y="22910"/>
                    <a:pt x="29280" y="22910"/>
                  </a:cubicBezTo>
                  <a:cubicBezTo>
                    <a:pt x="27996" y="22910"/>
                    <a:pt x="26859" y="23761"/>
                    <a:pt x="26505" y="25007"/>
                  </a:cubicBezTo>
                  <a:lnTo>
                    <a:pt x="26339" y="25590"/>
                  </a:lnTo>
                  <a:lnTo>
                    <a:pt x="21166" y="24519"/>
                  </a:lnTo>
                  <a:cubicBezTo>
                    <a:pt x="19565" y="24188"/>
                    <a:pt x="18266" y="23039"/>
                    <a:pt x="17734" y="21510"/>
                  </a:cubicBezTo>
                  <a:lnTo>
                    <a:pt x="18525" y="18948"/>
                  </a:lnTo>
                  <a:cubicBezTo>
                    <a:pt x="19331" y="16327"/>
                    <a:pt x="19539" y="13561"/>
                    <a:pt x="19132" y="10850"/>
                  </a:cubicBezTo>
                  <a:lnTo>
                    <a:pt x="18992" y="9921"/>
                  </a:lnTo>
                  <a:cubicBezTo>
                    <a:pt x="18746" y="8468"/>
                    <a:pt x="19869" y="7151"/>
                    <a:pt x="21330" y="7151"/>
                  </a:cubicBezTo>
                  <a:cubicBezTo>
                    <a:pt x="21352" y="7151"/>
                    <a:pt x="21374" y="7151"/>
                    <a:pt x="21397" y="7152"/>
                  </a:cubicBezTo>
                  <a:lnTo>
                    <a:pt x="27378" y="7372"/>
                  </a:lnTo>
                  <a:cubicBezTo>
                    <a:pt x="27430" y="7374"/>
                    <a:pt x="27481" y="7375"/>
                    <a:pt x="27532" y="7375"/>
                  </a:cubicBezTo>
                  <a:cubicBezTo>
                    <a:pt x="27864" y="7375"/>
                    <a:pt x="28191" y="7334"/>
                    <a:pt x="28506" y="7260"/>
                  </a:cubicBezTo>
                  <a:cubicBezTo>
                    <a:pt x="28775" y="7873"/>
                    <a:pt x="28953" y="8535"/>
                    <a:pt x="29012" y="9234"/>
                  </a:cubicBezTo>
                  <a:lnTo>
                    <a:pt x="29241" y="11945"/>
                  </a:lnTo>
                  <a:cubicBezTo>
                    <a:pt x="30157" y="10227"/>
                    <a:pt x="30371" y="8330"/>
                    <a:pt x="30013" y="6560"/>
                  </a:cubicBezTo>
                  <a:cubicBezTo>
                    <a:pt x="30434" y="6254"/>
                    <a:pt x="30800" y="5869"/>
                    <a:pt x="31087" y="5415"/>
                  </a:cubicBezTo>
                  <a:lnTo>
                    <a:pt x="31293" y="5089"/>
                  </a:lnTo>
                  <a:cubicBezTo>
                    <a:pt x="32284" y="3886"/>
                    <a:pt x="31420" y="2079"/>
                    <a:pt x="29876" y="2079"/>
                  </a:cubicBezTo>
                  <a:cubicBezTo>
                    <a:pt x="29857" y="2079"/>
                    <a:pt x="29838" y="2079"/>
                    <a:pt x="29819" y="2080"/>
                  </a:cubicBezTo>
                  <a:lnTo>
                    <a:pt x="27575" y="2142"/>
                  </a:lnTo>
                  <a:cubicBezTo>
                    <a:pt x="26193" y="836"/>
                    <a:pt x="24330" y="1"/>
                    <a:pt x="2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07907" y="3558971"/>
              <a:ext cx="1345789" cy="1584564"/>
              <a:chOff x="8507907" y="3558971"/>
              <a:chExt cx="1345789" cy="1584564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8783070" y="3558971"/>
                <a:ext cx="704727" cy="596721"/>
              </a:xfrm>
              <a:custGeom>
                <a:avLst/>
                <a:gdLst/>
                <a:ahLst/>
                <a:cxnLst/>
                <a:rect l="l" t="t" r="r" b="b"/>
                <a:pathLst>
                  <a:path w="32820" h="27790" extrusionOk="0">
                    <a:moveTo>
                      <a:pt x="10682" y="1"/>
                    </a:moveTo>
                    <a:cubicBezTo>
                      <a:pt x="3674" y="1"/>
                      <a:pt x="1" y="8517"/>
                      <a:pt x="4845" y="13718"/>
                    </a:cubicBezTo>
                    <a:lnTo>
                      <a:pt x="12340" y="21768"/>
                    </a:lnTo>
                    <a:lnTo>
                      <a:pt x="24358" y="27790"/>
                    </a:lnTo>
                    <a:lnTo>
                      <a:pt x="28776" y="19056"/>
                    </a:lnTo>
                    <a:cubicBezTo>
                      <a:pt x="32820" y="11061"/>
                      <a:pt x="27653" y="1378"/>
                      <a:pt x="18735" y="495"/>
                    </a:cubicBezTo>
                    <a:cubicBezTo>
                      <a:pt x="18623" y="483"/>
                      <a:pt x="18510" y="474"/>
                      <a:pt x="18397" y="465"/>
                    </a:cubicBezTo>
                    <a:lnTo>
                      <a:pt x="11249" y="19"/>
                    </a:lnTo>
                    <a:cubicBezTo>
                      <a:pt x="11162" y="13"/>
                      <a:pt x="11074" y="10"/>
                      <a:pt x="10987" y="6"/>
                    </a:cubicBezTo>
                    <a:cubicBezTo>
                      <a:pt x="10884" y="3"/>
                      <a:pt x="10783" y="1"/>
                      <a:pt x="106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8507907" y="4352488"/>
                <a:ext cx="1345789" cy="791047"/>
              </a:xfrm>
              <a:custGeom>
                <a:avLst/>
                <a:gdLst/>
                <a:ahLst/>
                <a:cxnLst/>
                <a:rect l="l" t="t" r="r" b="b"/>
                <a:pathLst>
                  <a:path w="62675" h="36840" extrusionOk="0">
                    <a:moveTo>
                      <a:pt x="25167" y="0"/>
                    </a:moveTo>
                    <a:cubicBezTo>
                      <a:pt x="22025" y="0"/>
                      <a:pt x="19112" y="1721"/>
                      <a:pt x="17592" y="4516"/>
                    </a:cubicBezTo>
                    <a:lnTo>
                      <a:pt x="1" y="36839"/>
                    </a:lnTo>
                    <a:lnTo>
                      <a:pt x="62675" y="36839"/>
                    </a:lnTo>
                    <a:lnTo>
                      <a:pt x="50600" y="7835"/>
                    </a:lnTo>
                    <a:cubicBezTo>
                      <a:pt x="48358" y="3509"/>
                      <a:pt x="43909" y="797"/>
                      <a:pt x="39058" y="797"/>
                    </a:cubicBezTo>
                    <a:lnTo>
                      <a:pt x="25669" y="15"/>
                    </a:lnTo>
                    <a:cubicBezTo>
                      <a:pt x="25501" y="5"/>
                      <a:pt x="25334" y="0"/>
                      <a:pt x="25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781224" y="3712474"/>
                <a:ext cx="670994" cy="758924"/>
              </a:xfrm>
              <a:custGeom>
                <a:avLst/>
                <a:gdLst/>
                <a:ahLst/>
                <a:cxnLst/>
                <a:rect l="l" t="t" r="r" b="b"/>
                <a:pathLst>
                  <a:path w="31249" h="35344" extrusionOk="0">
                    <a:moveTo>
                      <a:pt x="11609" y="1"/>
                    </a:moveTo>
                    <a:cubicBezTo>
                      <a:pt x="11586" y="1"/>
                      <a:pt x="11564" y="1"/>
                      <a:pt x="11542" y="2"/>
                    </a:cubicBezTo>
                    <a:lnTo>
                      <a:pt x="5562" y="222"/>
                    </a:lnTo>
                    <a:cubicBezTo>
                      <a:pt x="5510" y="224"/>
                      <a:pt x="5459" y="225"/>
                      <a:pt x="5407" y="225"/>
                    </a:cubicBezTo>
                    <a:cubicBezTo>
                      <a:pt x="5075" y="225"/>
                      <a:pt x="4748" y="184"/>
                      <a:pt x="4433" y="110"/>
                    </a:cubicBezTo>
                    <a:cubicBezTo>
                      <a:pt x="4165" y="723"/>
                      <a:pt x="3986" y="1385"/>
                      <a:pt x="3927" y="2084"/>
                    </a:cubicBezTo>
                    <a:lnTo>
                      <a:pt x="3696" y="4800"/>
                    </a:lnTo>
                    <a:cubicBezTo>
                      <a:pt x="3686" y="4782"/>
                      <a:pt x="3679" y="4763"/>
                      <a:pt x="3668" y="4744"/>
                    </a:cubicBezTo>
                    <a:lnTo>
                      <a:pt x="3347" y="8525"/>
                    </a:lnTo>
                    <a:lnTo>
                      <a:pt x="405" y="13692"/>
                    </a:lnTo>
                    <a:cubicBezTo>
                      <a:pt x="0" y="14403"/>
                      <a:pt x="487" y="15290"/>
                      <a:pt x="1302" y="15332"/>
                    </a:cubicBezTo>
                    <a:lnTo>
                      <a:pt x="2763" y="15409"/>
                    </a:lnTo>
                    <a:lnTo>
                      <a:pt x="2825" y="15510"/>
                    </a:lnTo>
                    <a:cubicBezTo>
                      <a:pt x="2965" y="16220"/>
                      <a:pt x="3052" y="19433"/>
                      <a:pt x="3052" y="19433"/>
                    </a:cubicBezTo>
                    <a:cubicBezTo>
                      <a:pt x="3052" y="22265"/>
                      <a:pt x="4543" y="24562"/>
                      <a:pt x="7190" y="24562"/>
                    </a:cubicBezTo>
                    <a:cubicBezTo>
                      <a:pt x="7385" y="24562"/>
                      <a:pt x="7587" y="24549"/>
                      <a:pt x="7795" y="24523"/>
                    </a:cubicBezTo>
                    <a:lnTo>
                      <a:pt x="8836" y="24394"/>
                    </a:lnTo>
                    <a:cubicBezTo>
                      <a:pt x="8888" y="24422"/>
                      <a:pt x="8940" y="24449"/>
                      <a:pt x="8991" y="24478"/>
                    </a:cubicBezTo>
                    <a:cubicBezTo>
                      <a:pt x="10761" y="25478"/>
                      <a:pt x="11484" y="27661"/>
                      <a:pt x="10739" y="29551"/>
                    </a:cubicBezTo>
                    <a:lnTo>
                      <a:pt x="9402" y="32945"/>
                    </a:lnTo>
                    <a:cubicBezTo>
                      <a:pt x="8939" y="34120"/>
                      <a:pt x="9828" y="35343"/>
                      <a:pt x="11024" y="35343"/>
                    </a:cubicBezTo>
                    <a:cubicBezTo>
                      <a:pt x="11131" y="35343"/>
                      <a:pt x="11241" y="35333"/>
                      <a:pt x="11352" y="35313"/>
                    </a:cubicBezTo>
                    <a:lnTo>
                      <a:pt x="31248" y="31644"/>
                    </a:lnTo>
                    <a:cubicBezTo>
                      <a:pt x="28841" y="30311"/>
                      <a:pt x="26984" y="28148"/>
                      <a:pt x="26067" y="25550"/>
                    </a:cubicBezTo>
                    <a:cubicBezTo>
                      <a:pt x="25413" y="23692"/>
                      <a:pt x="25123" y="21695"/>
                      <a:pt x="25226" y="19763"/>
                    </a:cubicBezTo>
                    <a:lnTo>
                      <a:pt x="25150" y="19071"/>
                    </a:lnTo>
                    <a:cubicBezTo>
                      <a:pt x="15307" y="19018"/>
                      <a:pt x="15928" y="12491"/>
                      <a:pt x="15928" y="12491"/>
                    </a:cubicBezTo>
                    <a:cubicBezTo>
                      <a:pt x="15149" y="9961"/>
                      <a:pt x="9934" y="10848"/>
                      <a:pt x="13402" y="4416"/>
                    </a:cubicBezTo>
                    <a:cubicBezTo>
                      <a:pt x="13678" y="3905"/>
                      <a:pt x="13860" y="3346"/>
                      <a:pt x="13946" y="2771"/>
                    </a:cubicBezTo>
                    <a:cubicBezTo>
                      <a:pt x="14193" y="1318"/>
                      <a:pt x="13071" y="1"/>
                      <a:pt x="116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" name="Google Shape;85;p2"/>
            <p:cNvSpPr/>
            <p:nvPr/>
          </p:nvSpPr>
          <p:spPr>
            <a:xfrm>
              <a:off x="6114193" y="3542931"/>
              <a:ext cx="693218" cy="624957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827521" y="4336126"/>
              <a:ext cx="1504020" cy="806249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100923" y="3724713"/>
              <a:ext cx="634727" cy="758903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841104" y="3975891"/>
              <a:ext cx="849280" cy="778872"/>
            </a:xfrm>
            <a:custGeom>
              <a:avLst/>
              <a:gdLst/>
              <a:ahLst/>
              <a:cxnLst/>
              <a:rect l="l" t="t" r="r" b="b"/>
              <a:pathLst>
                <a:path w="39552" h="36273" extrusionOk="0">
                  <a:moveTo>
                    <a:pt x="9177" y="0"/>
                  </a:moveTo>
                  <a:cubicBezTo>
                    <a:pt x="4099" y="0"/>
                    <a:pt x="0" y="4297"/>
                    <a:pt x="324" y="9443"/>
                  </a:cubicBezTo>
                  <a:lnTo>
                    <a:pt x="1405" y="26559"/>
                  </a:lnTo>
                  <a:lnTo>
                    <a:pt x="11547" y="27121"/>
                  </a:lnTo>
                  <a:cubicBezTo>
                    <a:pt x="11147" y="27686"/>
                    <a:pt x="10725" y="28286"/>
                    <a:pt x="10379" y="28777"/>
                  </a:cubicBezTo>
                  <a:cubicBezTo>
                    <a:pt x="9906" y="29449"/>
                    <a:pt x="9664" y="30243"/>
                    <a:pt x="9686" y="31048"/>
                  </a:cubicBezTo>
                  <a:lnTo>
                    <a:pt x="9687" y="31103"/>
                  </a:lnTo>
                  <a:cubicBezTo>
                    <a:pt x="9753" y="33592"/>
                    <a:pt x="11964" y="35875"/>
                    <a:pt x="14418" y="36235"/>
                  </a:cubicBezTo>
                  <a:cubicBezTo>
                    <a:pt x="14649" y="36268"/>
                    <a:pt x="14880" y="36272"/>
                    <a:pt x="15111" y="36272"/>
                  </a:cubicBezTo>
                  <a:cubicBezTo>
                    <a:pt x="15150" y="36272"/>
                    <a:pt x="15188" y="36272"/>
                    <a:pt x="15226" y="36272"/>
                  </a:cubicBezTo>
                  <a:cubicBezTo>
                    <a:pt x="17584" y="36267"/>
                    <a:pt x="19945" y="36258"/>
                    <a:pt x="22304" y="36251"/>
                  </a:cubicBezTo>
                  <a:cubicBezTo>
                    <a:pt x="26497" y="36240"/>
                    <a:pt x="30692" y="36227"/>
                    <a:pt x="34885" y="36215"/>
                  </a:cubicBezTo>
                  <a:cubicBezTo>
                    <a:pt x="37241" y="36017"/>
                    <a:pt x="39125" y="34243"/>
                    <a:pt x="39368" y="31999"/>
                  </a:cubicBezTo>
                  <a:cubicBezTo>
                    <a:pt x="39551" y="30292"/>
                    <a:pt x="38151" y="28853"/>
                    <a:pt x="36406" y="28853"/>
                  </a:cubicBezTo>
                  <a:cubicBezTo>
                    <a:pt x="36294" y="28853"/>
                    <a:pt x="36180" y="28859"/>
                    <a:pt x="36066" y="28871"/>
                  </a:cubicBezTo>
                  <a:cubicBezTo>
                    <a:pt x="35969" y="28879"/>
                    <a:pt x="35873" y="28883"/>
                    <a:pt x="35779" y="28883"/>
                  </a:cubicBezTo>
                  <a:cubicBezTo>
                    <a:pt x="33766" y="28883"/>
                    <a:pt x="32240" y="27093"/>
                    <a:pt x="32709" y="25174"/>
                  </a:cubicBezTo>
                  <a:lnTo>
                    <a:pt x="32898" y="23671"/>
                  </a:lnTo>
                  <a:cubicBezTo>
                    <a:pt x="33230" y="21033"/>
                    <a:pt x="31257" y="18732"/>
                    <a:pt x="28616" y="18412"/>
                  </a:cubicBezTo>
                  <a:lnTo>
                    <a:pt x="28654" y="13608"/>
                  </a:lnTo>
                  <a:cubicBezTo>
                    <a:pt x="28709" y="6711"/>
                    <a:pt x="23407" y="955"/>
                    <a:pt x="16530" y="442"/>
                  </a:cubicBezTo>
                  <a:lnTo>
                    <a:pt x="9743" y="18"/>
                  </a:lnTo>
                  <a:cubicBezTo>
                    <a:pt x="9553" y="6"/>
                    <a:pt x="9364" y="0"/>
                    <a:pt x="9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688975" y="4711735"/>
              <a:ext cx="1055030" cy="431769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16591" y="1"/>
                  </a:moveTo>
                  <a:cubicBezTo>
                    <a:pt x="12099" y="1"/>
                    <a:pt x="7993" y="2620"/>
                    <a:pt x="6111" y="6737"/>
                  </a:cubicBezTo>
                  <a:lnTo>
                    <a:pt x="1" y="20107"/>
                  </a:lnTo>
                  <a:lnTo>
                    <a:pt x="49134" y="20107"/>
                  </a:lnTo>
                  <a:lnTo>
                    <a:pt x="42166" y="7329"/>
                  </a:lnTo>
                  <a:cubicBezTo>
                    <a:pt x="40037" y="3244"/>
                    <a:pt x="35812" y="683"/>
                    <a:pt x="31207" y="683"/>
                  </a:cubicBezTo>
                  <a:lnTo>
                    <a:pt x="17143" y="14"/>
                  </a:lnTo>
                  <a:cubicBezTo>
                    <a:pt x="16959" y="5"/>
                    <a:pt x="16775" y="1"/>
                    <a:pt x="16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83130" y="4129437"/>
              <a:ext cx="625322" cy="692681"/>
            </a:xfrm>
            <a:custGeom>
              <a:avLst/>
              <a:gdLst/>
              <a:ahLst/>
              <a:cxnLst/>
              <a:rect l="l" t="t" r="r" b="b"/>
              <a:pathLst>
                <a:path w="29122" h="32259" extrusionOk="0">
                  <a:moveTo>
                    <a:pt x="4851" y="0"/>
                  </a:moveTo>
                  <a:cubicBezTo>
                    <a:pt x="3989" y="0"/>
                    <a:pt x="3146" y="600"/>
                    <a:pt x="3057" y="1608"/>
                  </a:cubicBezTo>
                  <a:cubicBezTo>
                    <a:pt x="3056" y="1617"/>
                    <a:pt x="3056" y="1628"/>
                    <a:pt x="3055" y="1636"/>
                  </a:cubicBezTo>
                  <a:lnTo>
                    <a:pt x="2509" y="8061"/>
                  </a:lnTo>
                  <a:lnTo>
                    <a:pt x="473" y="10789"/>
                  </a:lnTo>
                  <a:cubicBezTo>
                    <a:pt x="0" y="11420"/>
                    <a:pt x="224" y="12325"/>
                    <a:pt x="937" y="12662"/>
                  </a:cubicBezTo>
                  <a:lnTo>
                    <a:pt x="2074" y="13204"/>
                  </a:lnTo>
                  <a:lnTo>
                    <a:pt x="2133" y="13301"/>
                  </a:lnTo>
                  <a:cubicBezTo>
                    <a:pt x="2075" y="14003"/>
                    <a:pt x="2294" y="17473"/>
                    <a:pt x="2294" y="17473"/>
                  </a:cubicBezTo>
                  <a:cubicBezTo>
                    <a:pt x="2070" y="20120"/>
                    <a:pt x="3680" y="21903"/>
                    <a:pt x="6169" y="21903"/>
                  </a:cubicBezTo>
                  <a:cubicBezTo>
                    <a:pt x="6390" y="21903"/>
                    <a:pt x="6617" y="21888"/>
                    <a:pt x="6852" y="21860"/>
                  </a:cubicBezTo>
                  <a:lnTo>
                    <a:pt x="10577" y="21399"/>
                  </a:lnTo>
                  <a:cubicBezTo>
                    <a:pt x="11588" y="22200"/>
                    <a:pt x="12137" y="23483"/>
                    <a:pt x="12036" y="24801"/>
                  </a:cubicBezTo>
                  <a:lnTo>
                    <a:pt x="11773" y="29139"/>
                  </a:lnTo>
                  <a:cubicBezTo>
                    <a:pt x="11669" y="30875"/>
                    <a:pt x="13064" y="32259"/>
                    <a:pt x="14702" y="32259"/>
                  </a:cubicBezTo>
                  <a:cubicBezTo>
                    <a:pt x="14947" y="32259"/>
                    <a:pt x="15196" y="32228"/>
                    <a:pt x="15447" y="32163"/>
                  </a:cubicBezTo>
                  <a:lnTo>
                    <a:pt x="29121" y="28620"/>
                  </a:lnTo>
                  <a:cubicBezTo>
                    <a:pt x="26954" y="27418"/>
                    <a:pt x="25259" y="25513"/>
                    <a:pt x="24347" y="23219"/>
                  </a:cubicBezTo>
                  <a:cubicBezTo>
                    <a:pt x="22252" y="23226"/>
                    <a:pt x="20158" y="23234"/>
                    <a:pt x="18064" y="23238"/>
                  </a:cubicBezTo>
                  <a:cubicBezTo>
                    <a:pt x="17875" y="23238"/>
                    <a:pt x="17686" y="23235"/>
                    <a:pt x="17498" y="23209"/>
                  </a:cubicBezTo>
                  <a:cubicBezTo>
                    <a:pt x="15342" y="22911"/>
                    <a:pt x="13391" y="20910"/>
                    <a:pt x="13332" y="18726"/>
                  </a:cubicBezTo>
                  <a:lnTo>
                    <a:pt x="13331" y="18678"/>
                  </a:lnTo>
                  <a:cubicBezTo>
                    <a:pt x="13311" y="17974"/>
                    <a:pt x="13524" y="17281"/>
                    <a:pt x="13937" y="16694"/>
                  </a:cubicBezTo>
                  <a:cubicBezTo>
                    <a:pt x="14379" y="16067"/>
                    <a:pt x="14968" y="15231"/>
                    <a:pt x="15419" y="14594"/>
                  </a:cubicBezTo>
                  <a:cubicBezTo>
                    <a:pt x="15862" y="13968"/>
                    <a:pt x="16099" y="13231"/>
                    <a:pt x="16097" y="12463"/>
                  </a:cubicBezTo>
                  <a:lnTo>
                    <a:pt x="16097" y="12399"/>
                  </a:lnTo>
                  <a:cubicBezTo>
                    <a:pt x="16096" y="10497"/>
                    <a:pt x="14769" y="8837"/>
                    <a:pt x="12850" y="8337"/>
                  </a:cubicBezTo>
                  <a:cubicBezTo>
                    <a:pt x="12696" y="8350"/>
                    <a:pt x="12544" y="8357"/>
                    <a:pt x="12393" y="8357"/>
                  </a:cubicBezTo>
                  <a:cubicBezTo>
                    <a:pt x="9771" y="8357"/>
                    <a:pt x="7555" y="6443"/>
                    <a:pt x="7340" y="3904"/>
                  </a:cubicBezTo>
                  <a:cubicBezTo>
                    <a:pt x="7340" y="3904"/>
                    <a:pt x="7321" y="3679"/>
                    <a:pt x="7291" y="3319"/>
                  </a:cubicBezTo>
                  <a:cubicBezTo>
                    <a:pt x="7208" y="2343"/>
                    <a:pt x="6849" y="1455"/>
                    <a:pt x="6290" y="720"/>
                  </a:cubicBezTo>
                  <a:cubicBezTo>
                    <a:pt x="5916" y="226"/>
                    <a:pt x="5380" y="0"/>
                    <a:pt x="4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065443" y="3991265"/>
              <a:ext cx="6893" cy="1009"/>
            </a:xfrm>
            <a:custGeom>
              <a:avLst/>
              <a:gdLst/>
              <a:ahLst/>
              <a:cxnLst/>
              <a:rect l="l" t="t" r="r" b="b"/>
              <a:pathLst>
                <a:path w="321" h="4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8"/>
                    <a:pt x="101" y="15"/>
                    <a:pt x="151" y="22"/>
                  </a:cubicBezTo>
                  <a:lnTo>
                    <a:pt x="151" y="22"/>
                  </a:lnTo>
                  <a:cubicBezTo>
                    <a:pt x="101" y="14"/>
                    <a:pt x="50" y="7"/>
                    <a:pt x="0" y="1"/>
                  </a:cubicBezTo>
                  <a:close/>
                  <a:moveTo>
                    <a:pt x="151" y="22"/>
                  </a:moveTo>
                  <a:cubicBezTo>
                    <a:pt x="204" y="30"/>
                    <a:pt x="256" y="39"/>
                    <a:pt x="309" y="47"/>
                  </a:cubicBezTo>
                  <a:lnTo>
                    <a:pt x="320" y="47"/>
                  </a:lnTo>
                  <a:cubicBezTo>
                    <a:pt x="264" y="39"/>
                    <a:pt x="207" y="30"/>
                    <a:pt x="151" y="22"/>
                  </a:cubicBezTo>
                  <a:close/>
                </a:path>
              </a:pathLst>
            </a:custGeom>
            <a:solidFill>
              <a:srgbClr val="2E2E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052887" y="3982462"/>
              <a:ext cx="962999" cy="883078"/>
            </a:xfrm>
            <a:custGeom>
              <a:avLst/>
              <a:gdLst/>
              <a:ahLst/>
              <a:cxnLst/>
              <a:rect l="l" t="t" r="r" b="b"/>
              <a:pathLst>
                <a:path w="44848" h="41126" extrusionOk="0">
                  <a:moveTo>
                    <a:pt x="34440" y="1"/>
                  </a:moveTo>
                  <a:cubicBezTo>
                    <a:pt x="34228" y="1"/>
                    <a:pt x="34014" y="7"/>
                    <a:pt x="33799" y="21"/>
                  </a:cubicBezTo>
                  <a:lnTo>
                    <a:pt x="26104" y="503"/>
                  </a:lnTo>
                  <a:cubicBezTo>
                    <a:pt x="18306" y="1084"/>
                    <a:pt x="12295" y="7613"/>
                    <a:pt x="12357" y="15432"/>
                  </a:cubicBezTo>
                  <a:lnTo>
                    <a:pt x="12401" y="20878"/>
                  </a:lnTo>
                  <a:cubicBezTo>
                    <a:pt x="9405" y="21242"/>
                    <a:pt x="7170" y="23851"/>
                    <a:pt x="7545" y="26841"/>
                  </a:cubicBezTo>
                  <a:lnTo>
                    <a:pt x="7759" y="28546"/>
                  </a:lnTo>
                  <a:cubicBezTo>
                    <a:pt x="8290" y="30722"/>
                    <a:pt x="6561" y="32751"/>
                    <a:pt x="4280" y="32751"/>
                  </a:cubicBezTo>
                  <a:cubicBezTo>
                    <a:pt x="4172" y="32751"/>
                    <a:pt x="4063" y="32747"/>
                    <a:pt x="3952" y="32738"/>
                  </a:cubicBezTo>
                  <a:cubicBezTo>
                    <a:pt x="3823" y="32724"/>
                    <a:pt x="3695" y="32717"/>
                    <a:pt x="3569" y="32717"/>
                  </a:cubicBezTo>
                  <a:cubicBezTo>
                    <a:pt x="1589" y="32717"/>
                    <a:pt x="1" y="34349"/>
                    <a:pt x="210" y="36280"/>
                  </a:cubicBezTo>
                  <a:cubicBezTo>
                    <a:pt x="485" y="38826"/>
                    <a:pt x="2621" y="40836"/>
                    <a:pt x="5292" y="41061"/>
                  </a:cubicBezTo>
                  <a:cubicBezTo>
                    <a:pt x="10046" y="41075"/>
                    <a:pt x="14801" y="41088"/>
                    <a:pt x="19557" y="41103"/>
                  </a:cubicBezTo>
                  <a:cubicBezTo>
                    <a:pt x="22233" y="41110"/>
                    <a:pt x="24906" y="41120"/>
                    <a:pt x="27582" y="41126"/>
                  </a:cubicBezTo>
                  <a:cubicBezTo>
                    <a:pt x="27623" y="41126"/>
                    <a:pt x="27664" y="41126"/>
                    <a:pt x="27705" y="41126"/>
                  </a:cubicBezTo>
                  <a:cubicBezTo>
                    <a:pt x="27970" y="41126"/>
                    <a:pt x="28236" y="41121"/>
                    <a:pt x="28498" y="41083"/>
                  </a:cubicBezTo>
                  <a:cubicBezTo>
                    <a:pt x="31282" y="40674"/>
                    <a:pt x="33788" y="38088"/>
                    <a:pt x="33864" y="35266"/>
                  </a:cubicBezTo>
                  <a:lnTo>
                    <a:pt x="33865" y="35204"/>
                  </a:lnTo>
                  <a:cubicBezTo>
                    <a:pt x="33888" y="34289"/>
                    <a:pt x="33614" y="33390"/>
                    <a:pt x="33078" y="32628"/>
                  </a:cubicBezTo>
                  <a:cubicBezTo>
                    <a:pt x="32686" y="32071"/>
                    <a:pt x="32206" y="31391"/>
                    <a:pt x="31754" y="30750"/>
                  </a:cubicBezTo>
                  <a:lnTo>
                    <a:pt x="43253" y="30114"/>
                  </a:lnTo>
                  <a:lnTo>
                    <a:pt x="44478" y="10707"/>
                  </a:lnTo>
                  <a:cubicBezTo>
                    <a:pt x="44847" y="4872"/>
                    <a:pt x="40199" y="1"/>
                    <a:pt x="34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081208" y="4711735"/>
              <a:ext cx="1055030" cy="431769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32542" y="1"/>
                  </a:moveTo>
                  <a:cubicBezTo>
                    <a:pt x="32358" y="1"/>
                    <a:pt x="32175" y="5"/>
                    <a:pt x="31990" y="14"/>
                  </a:cubicBezTo>
                  <a:lnTo>
                    <a:pt x="17927" y="683"/>
                  </a:lnTo>
                  <a:cubicBezTo>
                    <a:pt x="13322" y="683"/>
                    <a:pt x="9097" y="3244"/>
                    <a:pt x="6968" y="7329"/>
                  </a:cubicBezTo>
                  <a:lnTo>
                    <a:pt x="1" y="20107"/>
                  </a:lnTo>
                  <a:lnTo>
                    <a:pt x="49133" y="20107"/>
                  </a:lnTo>
                  <a:lnTo>
                    <a:pt x="43024" y="6737"/>
                  </a:lnTo>
                  <a:cubicBezTo>
                    <a:pt x="41141" y="2620"/>
                    <a:pt x="37035" y="1"/>
                    <a:pt x="325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967630" y="3975870"/>
              <a:ext cx="765709" cy="992072"/>
            </a:xfrm>
            <a:custGeom>
              <a:avLst/>
              <a:gdLst/>
              <a:ahLst/>
              <a:cxnLst/>
              <a:rect l="l" t="t" r="r" b="b"/>
              <a:pathLst>
                <a:path w="35660" h="46202" extrusionOk="0">
                  <a:moveTo>
                    <a:pt x="26483" y="0"/>
                  </a:moveTo>
                  <a:cubicBezTo>
                    <a:pt x="26296" y="0"/>
                    <a:pt x="26107" y="6"/>
                    <a:pt x="25917" y="18"/>
                  </a:cubicBezTo>
                  <a:lnTo>
                    <a:pt x="19129" y="442"/>
                  </a:lnTo>
                  <a:cubicBezTo>
                    <a:pt x="12729" y="919"/>
                    <a:pt x="7695" y="5938"/>
                    <a:pt x="7070" y="12189"/>
                  </a:cubicBezTo>
                  <a:cubicBezTo>
                    <a:pt x="7023" y="12656"/>
                    <a:pt x="1" y="45984"/>
                    <a:pt x="1" y="45984"/>
                  </a:cubicBezTo>
                  <a:lnTo>
                    <a:pt x="34254" y="46201"/>
                  </a:lnTo>
                  <a:lnTo>
                    <a:pt x="35335" y="9443"/>
                  </a:lnTo>
                  <a:cubicBezTo>
                    <a:pt x="35660" y="4297"/>
                    <a:pt x="31561" y="0"/>
                    <a:pt x="26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830446" y="4711735"/>
              <a:ext cx="1055030" cy="431769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32541" y="1"/>
                  </a:moveTo>
                  <a:cubicBezTo>
                    <a:pt x="32358" y="1"/>
                    <a:pt x="32174" y="5"/>
                    <a:pt x="31990" y="14"/>
                  </a:cubicBezTo>
                  <a:lnTo>
                    <a:pt x="17927" y="683"/>
                  </a:lnTo>
                  <a:cubicBezTo>
                    <a:pt x="13321" y="683"/>
                    <a:pt x="9097" y="3244"/>
                    <a:pt x="6968" y="7329"/>
                  </a:cubicBezTo>
                  <a:lnTo>
                    <a:pt x="0" y="20107"/>
                  </a:lnTo>
                  <a:lnTo>
                    <a:pt x="49133" y="20107"/>
                  </a:lnTo>
                  <a:lnTo>
                    <a:pt x="43022" y="6737"/>
                  </a:lnTo>
                  <a:cubicBezTo>
                    <a:pt x="41141" y="2620"/>
                    <a:pt x="37034" y="1"/>
                    <a:pt x="3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165988" y="4122781"/>
              <a:ext cx="625279" cy="699316"/>
            </a:xfrm>
            <a:custGeom>
              <a:avLst/>
              <a:gdLst/>
              <a:ahLst/>
              <a:cxnLst/>
              <a:rect l="l" t="t" r="r" b="b"/>
              <a:pathLst>
                <a:path w="29120" h="32568" extrusionOk="0">
                  <a:moveTo>
                    <a:pt x="18996" y="0"/>
                  </a:moveTo>
                  <a:cubicBezTo>
                    <a:pt x="18938" y="339"/>
                    <a:pt x="18904" y="687"/>
                    <a:pt x="18904" y="1041"/>
                  </a:cubicBezTo>
                  <a:lnTo>
                    <a:pt x="18904" y="1772"/>
                  </a:lnTo>
                  <a:cubicBezTo>
                    <a:pt x="18904" y="5120"/>
                    <a:pt x="16058" y="7835"/>
                    <a:pt x="12546" y="7835"/>
                  </a:cubicBezTo>
                  <a:cubicBezTo>
                    <a:pt x="12013" y="8022"/>
                    <a:pt x="11527" y="8286"/>
                    <a:pt x="11092" y="8604"/>
                  </a:cubicBezTo>
                  <a:lnTo>
                    <a:pt x="11079" y="10233"/>
                  </a:lnTo>
                  <a:cubicBezTo>
                    <a:pt x="11043" y="14945"/>
                    <a:pt x="8959" y="19396"/>
                    <a:pt x="5398" y="22482"/>
                  </a:cubicBezTo>
                  <a:cubicBezTo>
                    <a:pt x="5373" y="22505"/>
                    <a:pt x="5348" y="22525"/>
                    <a:pt x="5323" y="22547"/>
                  </a:cubicBezTo>
                  <a:cubicBezTo>
                    <a:pt x="5149" y="22700"/>
                    <a:pt x="5009" y="22895"/>
                    <a:pt x="4924" y="23139"/>
                  </a:cubicBezTo>
                  <a:cubicBezTo>
                    <a:pt x="4054" y="25608"/>
                    <a:pt x="2290" y="27659"/>
                    <a:pt x="1" y="28928"/>
                  </a:cubicBezTo>
                  <a:lnTo>
                    <a:pt x="13676" y="32472"/>
                  </a:lnTo>
                  <a:cubicBezTo>
                    <a:pt x="13926" y="32537"/>
                    <a:pt x="14176" y="32568"/>
                    <a:pt x="14420" y="32568"/>
                  </a:cubicBezTo>
                  <a:cubicBezTo>
                    <a:pt x="16058" y="32568"/>
                    <a:pt x="17453" y="31183"/>
                    <a:pt x="17349" y="29448"/>
                  </a:cubicBezTo>
                  <a:lnTo>
                    <a:pt x="17087" y="25109"/>
                  </a:lnTo>
                  <a:cubicBezTo>
                    <a:pt x="16985" y="23793"/>
                    <a:pt x="17535" y="22508"/>
                    <a:pt x="18545" y="21708"/>
                  </a:cubicBezTo>
                  <a:lnTo>
                    <a:pt x="22271" y="22168"/>
                  </a:lnTo>
                  <a:cubicBezTo>
                    <a:pt x="22542" y="22201"/>
                    <a:pt x="22806" y="22218"/>
                    <a:pt x="23062" y="22218"/>
                  </a:cubicBezTo>
                  <a:cubicBezTo>
                    <a:pt x="25517" y="22218"/>
                    <a:pt x="27219" y="20699"/>
                    <a:pt x="26998" y="18089"/>
                  </a:cubicBezTo>
                  <a:cubicBezTo>
                    <a:pt x="26998" y="18089"/>
                    <a:pt x="27072" y="14397"/>
                    <a:pt x="26989" y="13610"/>
                  </a:cubicBezTo>
                  <a:lnTo>
                    <a:pt x="27049" y="13514"/>
                  </a:lnTo>
                  <a:lnTo>
                    <a:pt x="28186" y="12972"/>
                  </a:lnTo>
                  <a:cubicBezTo>
                    <a:pt x="28895" y="12633"/>
                    <a:pt x="29120" y="11729"/>
                    <a:pt x="28649" y="11098"/>
                  </a:cubicBezTo>
                  <a:lnTo>
                    <a:pt x="26612" y="8370"/>
                  </a:lnTo>
                  <a:lnTo>
                    <a:pt x="26114" y="2487"/>
                  </a:lnTo>
                  <a:cubicBezTo>
                    <a:pt x="25448" y="2129"/>
                    <a:pt x="24696" y="1928"/>
                    <a:pt x="23907" y="1928"/>
                  </a:cubicBezTo>
                  <a:cubicBezTo>
                    <a:pt x="23794" y="1928"/>
                    <a:pt x="23680" y="1932"/>
                    <a:pt x="23566" y="1941"/>
                  </a:cubicBezTo>
                  <a:cubicBezTo>
                    <a:pt x="23230" y="1966"/>
                    <a:pt x="23019" y="1980"/>
                    <a:pt x="23019" y="1980"/>
                  </a:cubicBezTo>
                  <a:cubicBezTo>
                    <a:pt x="22912" y="1988"/>
                    <a:pt x="22806" y="1992"/>
                    <a:pt x="22700" y="1992"/>
                  </a:cubicBezTo>
                  <a:cubicBezTo>
                    <a:pt x="21194" y="1992"/>
                    <a:pt x="19836" y="1212"/>
                    <a:pt x="18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335766" y="4013188"/>
              <a:ext cx="233191" cy="395481"/>
            </a:xfrm>
            <a:custGeom>
              <a:avLst/>
              <a:gdLst/>
              <a:ahLst/>
              <a:cxnLst/>
              <a:rect l="l" t="t" r="r" b="b"/>
              <a:pathLst>
                <a:path w="10860" h="18418" extrusionOk="0">
                  <a:moveTo>
                    <a:pt x="7894" y="0"/>
                  </a:moveTo>
                  <a:cubicBezTo>
                    <a:pt x="3329" y="0"/>
                    <a:pt x="0" y="4373"/>
                    <a:pt x="1019" y="8833"/>
                  </a:cubicBezTo>
                  <a:lnTo>
                    <a:pt x="3209" y="18417"/>
                  </a:lnTo>
                  <a:lnTo>
                    <a:pt x="3245" y="7691"/>
                  </a:lnTo>
                  <a:cubicBezTo>
                    <a:pt x="3223" y="3658"/>
                    <a:pt x="6493" y="411"/>
                    <a:pt x="10478" y="411"/>
                  </a:cubicBezTo>
                  <a:cubicBezTo>
                    <a:pt x="10605" y="411"/>
                    <a:pt x="10732" y="414"/>
                    <a:pt x="10859" y="421"/>
                  </a:cubicBezTo>
                  <a:cubicBezTo>
                    <a:pt x="10243" y="210"/>
                    <a:pt x="9588" y="78"/>
                    <a:pt x="8907" y="43"/>
                  </a:cubicBezTo>
                  <a:lnTo>
                    <a:pt x="8285" y="10"/>
                  </a:lnTo>
                  <a:cubicBezTo>
                    <a:pt x="8169" y="3"/>
                    <a:pt x="8054" y="1"/>
                    <a:pt x="7940" y="0"/>
                  </a:cubicBezTo>
                  <a:cubicBezTo>
                    <a:pt x="7924" y="0"/>
                    <a:pt x="7909" y="0"/>
                    <a:pt x="7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2"/>
          <p:cNvSpPr txBox="1">
            <a:spLocks noGrp="1"/>
          </p:cNvSpPr>
          <p:nvPr>
            <p:ph type="subTitle" idx="1"/>
          </p:nvPr>
        </p:nvSpPr>
        <p:spPr>
          <a:xfrm rot="-517">
            <a:off x="720250" y="3355425"/>
            <a:ext cx="3993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713350" y="539500"/>
            <a:ext cx="5268900" cy="28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22"/>
          <p:cNvSpPr txBox="1">
            <a:spLocks noGrp="1"/>
          </p:cNvSpPr>
          <p:nvPr>
            <p:ph type="title"/>
          </p:nvPr>
        </p:nvSpPr>
        <p:spPr>
          <a:xfrm>
            <a:off x="915525" y="2770775"/>
            <a:ext cx="20607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3" name="Google Shape;863;p22"/>
          <p:cNvSpPr txBox="1">
            <a:spLocks noGrp="1"/>
          </p:cNvSpPr>
          <p:nvPr>
            <p:ph type="subTitle" idx="1"/>
          </p:nvPr>
        </p:nvSpPr>
        <p:spPr>
          <a:xfrm>
            <a:off x="915525" y="3130275"/>
            <a:ext cx="20607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4" name="Google Shape;864;p22"/>
          <p:cNvSpPr txBox="1">
            <a:spLocks noGrp="1"/>
          </p:cNvSpPr>
          <p:nvPr>
            <p:ph type="title" idx="2"/>
          </p:nvPr>
        </p:nvSpPr>
        <p:spPr>
          <a:xfrm>
            <a:off x="3541650" y="2770775"/>
            <a:ext cx="20607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5" name="Google Shape;865;p22"/>
          <p:cNvSpPr txBox="1">
            <a:spLocks noGrp="1"/>
          </p:cNvSpPr>
          <p:nvPr>
            <p:ph type="subTitle" idx="3"/>
          </p:nvPr>
        </p:nvSpPr>
        <p:spPr>
          <a:xfrm>
            <a:off x="3541650" y="3130275"/>
            <a:ext cx="20607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22"/>
          <p:cNvSpPr txBox="1">
            <a:spLocks noGrp="1"/>
          </p:cNvSpPr>
          <p:nvPr>
            <p:ph type="title" idx="4"/>
          </p:nvPr>
        </p:nvSpPr>
        <p:spPr>
          <a:xfrm>
            <a:off x="6167775" y="2770775"/>
            <a:ext cx="20607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7" name="Google Shape;867;p22"/>
          <p:cNvSpPr txBox="1">
            <a:spLocks noGrp="1"/>
          </p:cNvSpPr>
          <p:nvPr>
            <p:ph type="subTitle" idx="5"/>
          </p:nvPr>
        </p:nvSpPr>
        <p:spPr>
          <a:xfrm>
            <a:off x="6167775" y="3130300"/>
            <a:ext cx="20607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22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oogle Shape;1033;p28"/>
          <p:cNvGrpSpPr/>
          <p:nvPr/>
        </p:nvGrpSpPr>
        <p:grpSpPr>
          <a:xfrm>
            <a:off x="-276341" y="3870561"/>
            <a:ext cx="1148351" cy="1278129"/>
            <a:chOff x="2553725" y="2433575"/>
            <a:chExt cx="1657550" cy="1844875"/>
          </a:xfrm>
        </p:grpSpPr>
        <p:sp>
          <p:nvSpPr>
            <p:cNvPr id="1034" name="Google Shape;1034;p28"/>
            <p:cNvSpPr/>
            <p:nvPr/>
          </p:nvSpPr>
          <p:spPr>
            <a:xfrm>
              <a:off x="2553725" y="3355525"/>
              <a:ext cx="1657550" cy="922925"/>
            </a:xfrm>
            <a:custGeom>
              <a:avLst/>
              <a:gdLst/>
              <a:ahLst/>
              <a:cxnLst/>
              <a:rect l="l" t="t" r="r" b="b"/>
              <a:pathLst>
                <a:path w="66302" h="36917" extrusionOk="0">
                  <a:moveTo>
                    <a:pt x="44210" y="0"/>
                  </a:moveTo>
                  <a:cubicBezTo>
                    <a:pt x="44093" y="0"/>
                    <a:pt x="43975" y="3"/>
                    <a:pt x="43856" y="9"/>
                  </a:cubicBezTo>
                  <a:lnTo>
                    <a:pt x="26987" y="870"/>
                  </a:lnTo>
                  <a:cubicBezTo>
                    <a:pt x="22137" y="870"/>
                    <a:pt x="17688" y="3567"/>
                    <a:pt x="15445" y="7869"/>
                  </a:cubicBezTo>
                  <a:lnTo>
                    <a:pt x="1" y="36916"/>
                  </a:lnTo>
                  <a:lnTo>
                    <a:pt x="66301" y="36916"/>
                  </a:lnTo>
                  <a:lnTo>
                    <a:pt x="50454" y="3929"/>
                  </a:lnTo>
                  <a:cubicBezTo>
                    <a:pt x="49297" y="1519"/>
                    <a:pt x="46863" y="0"/>
                    <a:pt x="44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3105350" y="2922075"/>
              <a:ext cx="557825" cy="573875"/>
            </a:xfrm>
            <a:custGeom>
              <a:avLst/>
              <a:gdLst/>
              <a:ahLst/>
              <a:cxnLst/>
              <a:rect l="l" t="t" r="r" b="b"/>
              <a:pathLst>
                <a:path w="22313" h="22955" extrusionOk="0">
                  <a:moveTo>
                    <a:pt x="13752" y="0"/>
                  </a:moveTo>
                  <a:cubicBezTo>
                    <a:pt x="12853" y="3613"/>
                    <a:pt x="9795" y="6272"/>
                    <a:pt x="6101" y="6670"/>
                  </a:cubicBezTo>
                  <a:lnTo>
                    <a:pt x="6025" y="7372"/>
                  </a:lnTo>
                  <a:cubicBezTo>
                    <a:pt x="6129" y="9303"/>
                    <a:pt x="5840" y="11301"/>
                    <a:pt x="5184" y="13159"/>
                  </a:cubicBezTo>
                  <a:cubicBezTo>
                    <a:pt x="4267" y="15757"/>
                    <a:pt x="2411" y="17920"/>
                    <a:pt x="1" y="19256"/>
                  </a:cubicBezTo>
                  <a:lnTo>
                    <a:pt x="19898" y="22924"/>
                  </a:lnTo>
                  <a:cubicBezTo>
                    <a:pt x="20009" y="22944"/>
                    <a:pt x="20119" y="22954"/>
                    <a:pt x="20226" y="22954"/>
                  </a:cubicBezTo>
                  <a:cubicBezTo>
                    <a:pt x="21422" y="22954"/>
                    <a:pt x="22312" y="21732"/>
                    <a:pt x="21848" y="20556"/>
                  </a:cubicBezTo>
                  <a:lnTo>
                    <a:pt x="20511" y="17164"/>
                  </a:lnTo>
                  <a:cubicBezTo>
                    <a:pt x="20133" y="16204"/>
                    <a:pt x="20134" y="15171"/>
                    <a:pt x="20457" y="14253"/>
                  </a:cubicBezTo>
                  <a:lnTo>
                    <a:pt x="14761" y="13858"/>
                  </a:lnTo>
                  <a:cubicBezTo>
                    <a:pt x="11379" y="13805"/>
                    <a:pt x="11958" y="9436"/>
                    <a:pt x="12465" y="5600"/>
                  </a:cubicBezTo>
                  <a:lnTo>
                    <a:pt x="13771" y="87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3507250" y="2612325"/>
              <a:ext cx="379300" cy="461000"/>
            </a:xfrm>
            <a:custGeom>
              <a:avLst/>
              <a:gdLst/>
              <a:ahLst/>
              <a:cxnLst/>
              <a:rect l="l" t="t" r="r" b="b"/>
              <a:pathLst>
                <a:path w="15172" h="18440" extrusionOk="0">
                  <a:moveTo>
                    <a:pt x="3598" y="1"/>
                  </a:moveTo>
                  <a:cubicBezTo>
                    <a:pt x="2134" y="1"/>
                    <a:pt x="1013" y="1318"/>
                    <a:pt x="1260" y="2771"/>
                  </a:cubicBezTo>
                  <a:lnTo>
                    <a:pt x="1399" y="3700"/>
                  </a:lnTo>
                  <a:cubicBezTo>
                    <a:pt x="1808" y="6411"/>
                    <a:pt x="1599" y="9177"/>
                    <a:pt x="792" y="11798"/>
                  </a:cubicBezTo>
                  <a:lnTo>
                    <a:pt x="1" y="14360"/>
                  </a:lnTo>
                  <a:cubicBezTo>
                    <a:pt x="533" y="15889"/>
                    <a:pt x="1832" y="17038"/>
                    <a:pt x="3433" y="17369"/>
                  </a:cubicBezTo>
                  <a:lnTo>
                    <a:pt x="8606" y="18440"/>
                  </a:lnTo>
                  <a:lnTo>
                    <a:pt x="8772" y="17857"/>
                  </a:lnTo>
                  <a:cubicBezTo>
                    <a:pt x="9126" y="16611"/>
                    <a:pt x="10263" y="15760"/>
                    <a:pt x="11547" y="15760"/>
                  </a:cubicBezTo>
                  <a:cubicBezTo>
                    <a:pt x="11592" y="15760"/>
                    <a:pt x="11636" y="15761"/>
                    <a:pt x="11681" y="15763"/>
                  </a:cubicBezTo>
                  <a:lnTo>
                    <a:pt x="12287" y="15790"/>
                  </a:lnTo>
                  <a:cubicBezTo>
                    <a:pt x="12295" y="15660"/>
                    <a:pt x="12313" y="15562"/>
                    <a:pt x="12345" y="15509"/>
                  </a:cubicBezTo>
                  <a:lnTo>
                    <a:pt x="12407" y="15408"/>
                  </a:lnTo>
                  <a:lnTo>
                    <a:pt x="13868" y="15331"/>
                  </a:lnTo>
                  <a:cubicBezTo>
                    <a:pt x="14687" y="15289"/>
                    <a:pt x="15172" y="14402"/>
                    <a:pt x="14768" y="13691"/>
                  </a:cubicBezTo>
                  <a:lnTo>
                    <a:pt x="11825" y="8524"/>
                  </a:lnTo>
                  <a:lnTo>
                    <a:pt x="11509" y="4795"/>
                  </a:lnTo>
                  <a:lnTo>
                    <a:pt x="11280" y="2084"/>
                  </a:lnTo>
                  <a:cubicBezTo>
                    <a:pt x="11220" y="1385"/>
                    <a:pt x="11042" y="723"/>
                    <a:pt x="10774" y="110"/>
                  </a:cubicBezTo>
                  <a:cubicBezTo>
                    <a:pt x="10459" y="186"/>
                    <a:pt x="10134" y="225"/>
                    <a:pt x="9804" y="225"/>
                  </a:cubicBezTo>
                  <a:cubicBezTo>
                    <a:pt x="9751" y="225"/>
                    <a:pt x="9698" y="224"/>
                    <a:pt x="9645" y="222"/>
                  </a:cubicBezTo>
                  <a:lnTo>
                    <a:pt x="3665" y="2"/>
                  </a:lnTo>
                  <a:cubicBezTo>
                    <a:pt x="3642" y="1"/>
                    <a:pt x="3620" y="1"/>
                    <a:pt x="3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8"/>
            <p:cNvSpPr/>
            <p:nvPr/>
          </p:nvSpPr>
          <p:spPr>
            <a:xfrm>
              <a:off x="3064000" y="2433575"/>
              <a:ext cx="807100" cy="854000"/>
            </a:xfrm>
            <a:custGeom>
              <a:avLst/>
              <a:gdLst/>
              <a:ahLst/>
              <a:cxnLst/>
              <a:rect l="l" t="t" r="r" b="b"/>
              <a:pathLst>
                <a:path w="32284" h="34160" extrusionOk="0">
                  <a:moveTo>
                    <a:pt x="22135" y="1"/>
                  </a:moveTo>
                  <a:cubicBezTo>
                    <a:pt x="22036" y="1"/>
                    <a:pt x="21935" y="3"/>
                    <a:pt x="21834" y="6"/>
                  </a:cubicBezTo>
                  <a:cubicBezTo>
                    <a:pt x="21746" y="9"/>
                    <a:pt x="21660" y="14"/>
                    <a:pt x="21572" y="20"/>
                  </a:cubicBezTo>
                  <a:lnTo>
                    <a:pt x="14423" y="465"/>
                  </a:lnTo>
                  <a:cubicBezTo>
                    <a:pt x="14310" y="473"/>
                    <a:pt x="14198" y="483"/>
                    <a:pt x="14086" y="495"/>
                  </a:cubicBezTo>
                  <a:cubicBezTo>
                    <a:pt x="5169" y="1378"/>
                    <a:pt x="0" y="11062"/>
                    <a:pt x="4046" y="19057"/>
                  </a:cubicBezTo>
                  <a:lnTo>
                    <a:pt x="7671" y="26222"/>
                  </a:lnTo>
                  <a:cubicBezTo>
                    <a:pt x="7699" y="26220"/>
                    <a:pt x="7726" y="26214"/>
                    <a:pt x="7755" y="26210"/>
                  </a:cubicBezTo>
                  <a:cubicBezTo>
                    <a:pt x="11449" y="25812"/>
                    <a:pt x="14507" y="23152"/>
                    <a:pt x="15406" y="19540"/>
                  </a:cubicBezTo>
                  <a:lnTo>
                    <a:pt x="15425" y="19627"/>
                  </a:lnTo>
                  <a:lnTo>
                    <a:pt x="14168" y="24931"/>
                  </a:lnTo>
                  <a:lnTo>
                    <a:pt x="14119" y="25140"/>
                  </a:lnTo>
                  <a:cubicBezTo>
                    <a:pt x="13612" y="28976"/>
                    <a:pt x="13033" y="33345"/>
                    <a:pt x="16415" y="33398"/>
                  </a:cubicBezTo>
                  <a:lnTo>
                    <a:pt x="22110" y="33793"/>
                  </a:lnTo>
                  <a:lnTo>
                    <a:pt x="27226" y="34148"/>
                  </a:lnTo>
                  <a:cubicBezTo>
                    <a:pt x="27324" y="34156"/>
                    <a:pt x="27422" y="34160"/>
                    <a:pt x="27519" y="34160"/>
                  </a:cubicBezTo>
                  <a:cubicBezTo>
                    <a:pt x="29595" y="34160"/>
                    <a:pt x="31246" y="32336"/>
                    <a:pt x="30989" y="30232"/>
                  </a:cubicBezTo>
                  <a:lnTo>
                    <a:pt x="30101" y="22944"/>
                  </a:lnTo>
                  <a:lnTo>
                    <a:pt x="30020" y="22940"/>
                  </a:lnTo>
                  <a:lnTo>
                    <a:pt x="29413" y="22913"/>
                  </a:lnTo>
                  <a:cubicBezTo>
                    <a:pt x="29369" y="22911"/>
                    <a:pt x="29324" y="22910"/>
                    <a:pt x="29280" y="22910"/>
                  </a:cubicBezTo>
                  <a:cubicBezTo>
                    <a:pt x="27996" y="22910"/>
                    <a:pt x="26859" y="23761"/>
                    <a:pt x="26505" y="25007"/>
                  </a:cubicBezTo>
                  <a:lnTo>
                    <a:pt x="26339" y="25590"/>
                  </a:lnTo>
                  <a:lnTo>
                    <a:pt x="21166" y="24519"/>
                  </a:lnTo>
                  <a:cubicBezTo>
                    <a:pt x="19565" y="24188"/>
                    <a:pt x="18266" y="23039"/>
                    <a:pt x="17734" y="21510"/>
                  </a:cubicBezTo>
                  <a:lnTo>
                    <a:pt x="18525" y="18948"/>
                  </a:lnTo>
                  <a:cubicBezTo>
                    <a:pt x="19331" y="16327"/>
                    <a:pt x="19539" y="13561"/>
                    <a:pt x="19132" y="10850"/>
                  </a:cubicBezTo>
                  <a:lnTo>
                    <a:pt x="18992" y="9921"/>
                  </a:lnTo>
                  <a:cubicBezTo>
                    <a:pt x="18746" y="8468"/>
                    <a:pt x="19869" y="7151"/>
                    <a:pt x="21330" y="7151"/>
                  </a:cubicBezTo>
                  <a:cubicBezTo>
                    <a:pt x="21352" y="7151"/>
                    <a:pt x="21374" y="7151"/>
                    <a:pt x="21397" y="7152"/>
                  </a:cubicBezTo>
                  <a:lnTo>
                    <a:pt x="27378" y="7372"/>
                  </a:lnTo>
                  <a:cubicBezTo>
                    <a:pt x="27430" y="7374"/>
                    <a:pt x="27481" y="7375"/>
                    <a:pt x="27532" y="7375"/>
                  </a:cubicBezTo>
                  <a:cubicBezTo>
                    <a:pt x="27864" y="7375"/>
                    <a:pt x="28191" y="7334"/>
                    <a:pt x="28506" y="7260"/>
                  </a:cubicBezTo>
                  <a:cubicBezTo>
                    <a:pt x="28775" y="7873"/>
                    <a:pt x="28953" y="8535"/>
                    <a:pt x="29012" y="9234"/>
                  </a:cubicBezTo>
                  <a:lnTo>
                    <a:pt x="29241" y="11945"/>
                  </a:lnTo>
                  <a:cubicBezTo>
                    <a:pt x="30157" y="10227"/>
                    <a:pt x="30371" y="8330"/>
                    <a:pt x="30013" y="6560"/>
                  </a:cubicBezTo>
                  <a:cubicBezTo>
                    <a:pt x="30434" y="6254"/>
                    <a:pt x="30800" y="5869"/>
                    <a:pt x="31087" y="5415"/>
                  </a:cubicBezTo>
                  <a:lnTo>
                    <a:pt x="31293" y="5089"/>
                  </a:lnTo>
                  <a:cubicBezTo>
                    <a:pt x="32284" y="3886"/>
                    <a:pt x="31420" y="2079"/>
                    <a:pt x="29876" y="2079"/>
                  </a:cubicBezTo>
                  <a:cubicBezTo>
                    <a:pt x="29857" y="2079"/>
                    <a:pt x="29838" y="2079"/>
                    <a:pt x="29819" y="2080"/>
                  </a:cubicBezTo>
                  <a:lnTo>
                    <a:pt x="27575" y="2142"/>
                  </a:lnTo>
                  <a:cubicBezTo>
                    <a:pt x="26193" y="836"/>
                    <a:pt x="24330" y="1"/>
                    <a:pt x="2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" name="Google Shape;1038;p28"/>
          <p:cNvGrpSpPr/>
          <p:nvPr/>
        </p:nvGrpSpPr>
        <p:grpSpPr>
          <a:xfrm>
            <a:off x="333120" y="4542529"/>
            <a:ext cx="538877" cy="596402"/>
            <a:chOff x="3576950" y="2918975"/>
            <a:chExt cx="1228350" cy="1359475"/>
          </a:xfrm>
        </p:grpSpPr>
        <p:sp>
          <p:nvSpPr>
            <p:cNvPr id="1039" name="Google Shape;1039;p28"/>
            <p:cNvSpPr/>
            <p:nvPr/>
          </p:nvSpPr>
          <p:spPr>
            <a:xfrm>
              <a:off x="3736675" y="2918975"/>
              <a:ext cx="891500" cy="1155050"/>
            </a:xfrm>
            <a:custGeom>
              <a:avLst/>
              <a:gdLst/>
              <a:ahLst/>
              <a:cxnLst/>
              <a:rect l="l" t="t" r="r" b="b"/>
              <a:pathLst>
                <a:path w="35660" h="46202" extrusionOk="0">
                  <a:moveTo>
                    <a:pt x="26483" y="0"/>
                  </a:moveTo>
                  <a:cubicBezTo>
                    <a:pt x="26296" y="0"/>
                    <a:pt x="26107" y="6"/>
                    <a:pt x="25917" y="18"/>
                  </a:cubicBezTo>
                  <a:lnTo>
                    <a:pt x="19129" y="442"/>
                  </a:lnTo>
                  <a:cubicBezTo>
                    <a:pt x="12729" y="919"/>
                    <a:pt x="7695" y="5938"/>
                    <a:pt x="7070" y="12189"/>
                  </a:cubicBezTo>
                  <a:cubicBezTo>
                    <a:pt x="7023" y="12656"/>
                    <a:pt x="1" y="45984"/>
                    <a:pt x="1" y="45984"/>
                  </a:cubicBezTo>
                  <a:lnTo>
                    <a:pt x="34254" y="46201"/>
                  </a:lnTo>
                  <a:lnTo>
                    <a:pt x="35335" y="9443"/>
                  </a:lnTo>
                  <a:cubicBezTo>
                    <a:pt x="35660" y="4297"/>
                    <a:pt x="31561" y="0"/>
                    <a:pt x="26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8"/>
            <p:cNvSpPr/>
            <p:nvPr/>
          </p:nvSpPr>
          <p:spPr>
            <a:xfrm>
              <a:off x="3576950" y="3775750"/>
              <a:ext cx="1228350" cy="502700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32541" y="1"/>
                  </a:moveTo>
                  <a:cubicBezTo>
                    <a:pt x="32358" y="1"/>
                    <a:pt x="32174" y="5"/>
                    <a:pt x="31990" y="14"/>
                  </a:cubicBezTo>
                  <a:lnTo>
                    <a:pt x="17927" y="683"/>
                  </a:lnTo>
                  <a:cubicBezTo>
                    <a:pt x="13321" y="683"/>
                    <a:pt x="9097" y="3244"/>
                    <a:pt x="6968" y="7329"/>
                  </a:cubicBezTo>
                  <a:lnTo>
                    <a:pt x="0" y="20107"/>
                  </a:lnTo>
                  <a:lnTo>
                    <a:pt x="49133" y="20107"/>
                  </a:lnTo>
                  <a:lnTo>
                    <a:pt x="43022" y="6737"/>
                  </a:lnTo>
                  <a:cubicBezTo>
                    <a:pt x="41141" y="2620"/>
                    <a:pt x="37034" y="1"/>
                    <a:pt x="3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3967625" y="3090025"/>
              <a:ext cx="728000" cy="814200"/>
            </a:xfrm>
            <a:custGeom>
              <a:avLst/>
              <a:gdLst/>
              <a:ahLst/>
              <a:cxnLst/>
              <a:rect l="l" t="t" r="r" b="b"/>
              <a:pathLst>
                <a:path w="29120" h="32568" extrusionOk="0">
                  <a:moveTo>
                    <a:pt x="18996" y="0"/>
                  </a:moveTo>
                  <a:cubicBezTo>
                    <a:pt x="18938" y="339"/>
                    <a:pt x="18904" y="687"/>
                    <a:pt x="18904" y="1041"/>
                  </a:cubicBezTo>
                  <a:lnTo>
                    <a:pt x="18904" y="1772"/>
                  </a:lnTo>
                  <a:cubicBezTo>
                    <a:pt x="18904" y="5120"/>
                    <a:pt x="16058" y="7835"/>
                    <a:pt x="12546" y="7835"/>
                  </a:cubicBezTo>
                  <a:cubicBezTo>
                    <a:pt x="12013" y="8022"/>
                    <a:pt x="11527" y="8286"/>
                    <a:pt x="11092" y="8604"/>
                  </a:cubicBezTo>
                  <a:lnTo>
                    <a:pt x="11079" y="10233"/>
                  </a:lnTo>
                  <a:cubicBezTo>
                    <a:pt x="11043" y="14945"/>
                    <a:pt x="8959" y="19396"/>
                    <a:pt x="5398" y="22482"/>
                  </a:cubicBezTo>
                  <a:cubicBezTo>
                    <a:pt x="5373" y="22505"/>
                    <a:pt x="5348" y="22525"/>
                    <a:pt x="5323" y="22547"/>
                  </a:cubicBezTo>
                  <a:cubicBezTo>
                    <a:pt x="5149" y="22700"/>
                    <a:pt x="5009" y="22895"/>
                    <a:pt x="4924" y="23139"/>
                  </a:cubicBezTo>
                  <a:cubicBezTo>
                    <a:pt x="4054" y="25608"/>
                    <a:pt x="2290" y="27659"/>
                    <a:pt x="1" y="28928"/>
                  </a:cubicBezTo>
                  <a:lnTo>
                    <a:pt x="13676" y="32472"/>
                  </a:lnTo>
                  <a:cubicBezTo>
                    <a:pt x="13926" y="32537"/>
                    <a:pt x="14176" y="32568"/>
                    <a:pt x="14420" y="32568"/>
                  </a:cubicBezTo>
                  <a:cubicBezTo>
                    <a:pt x="16058" y="32568"/>
                    <a:pt x="17453" y="31183"/>
                    <a:pt x="17349" y="29448"/>
                  </a:cubicBezTo>
                  <a:lnTo>
                    <a:pt x="17087" y="25109"/>
                  </a:lnTo>
                  <a:cubicBezTo>
                    <a:pt x="16985" y="23793"/>
                    <a:pt x="17535" y="22508"/>
                    <a:pt x="18545" y="21708"/>
                  </a:cubicBezTo>
                  <a:lnTo>
                    <a:pt x="22271" y="22168"/>
                  </a:lnTo>
                  <a:cubicBezTo>
                    <a:pt x="22542" y="22201"/>
                    <a:pt x="22806" y="22218"/>
                    <a:pt x="23062" y="22218"/>
                  </a:cubicBezTo>
                  <a:cubicBezTo>
                    <a:pt x="25517" y="22218"/>
                    <a:pt x="27219" y="20699"/>
                    <a:pt x="26998" y="18089"/>
                  </a:cubicBezTo>
                  <a:cubicBezTo>
                    <a:pt x="26998" y="18089"/>
                    <a:pt x="27072" y="14397"/>
                    <a:pt x="26989" y="13610"/>
                  </a:cubicBezTo>
                  <a:lnTo>
                    <a:pt x="27049" y="13514"/>
                  </a:lnTo>
                  <a:lnTo>
                    <a:pt x="28186" y="12972"/>
                  </a:lnTo>
                  <a:cubicBezTo>
                    <a:pt x="28895" y="12633"/>
                    <a:pt x="29120" y="11729"/>
                    <a:pt x="28649" y="11098"/>
                  </a:cubicBezTo>
                  <a:lnTo>
                    <a:pt x="26612" y="8370"/>
                  </a:lnTo>
                  <a:lnTo>
                    <a:pt x="26114" y="2487"/>
                  </a:lnTo>
                  <a:cubicBezTo>
                    <a:pt x="25448" y="2129"/>
                    <a:pt x="24696" y="1928"/>
                    <a:pt x="23907" y="1928"/>
                  </a:cubicBezTo>
                  <a:cubicBezTo>
                    <a:pt x="23794" y="1928"/>
                    <a:pt x="23680" y="1932"/>
                    <a:pt x="23566" y="1941"/>
                  </a:cubicBezTo>
                  <a:cubicBezTo>
                    <a:pt x="23230" y="1966"/>
                    <a:pt x="23019" y="1980"/>
                    <a:pt x="23019" y="1980"/>
                  </a:cubicBezTo>
                  <a:cubicBezTo>
                    <a:pt x="22912" y="1988"/>
                    <a:pt x="22806" y="1992"/>
                    <a:pt x="22700" y="1992"/>
                  </a:cubicBezTo>
                  <a:cubicBezTo>
                    <a:pt x="21194" y="1992"/>
                    <a:pt x="19836" y="1212"/>
                    <a:pt x="18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4165300" y="2962425"/>
              <a:ext cx="271500" cy="460450"/>
            </a:xfrm>
            <a:custGeom>
              <a:avLst/>
              <a:gdLst/>
              <a:ahLst/>
              <a:cxnLst/>
              <a:rect l="l" t="t" r="r" b="b"/>
              <a:pathLst>
                <a:path w="10860" h="18418" extrusionOk="0">
                  <a:moveTo>
                    <a:pt x="7894" y="0"/>
                  </a:moveTo>
                  <a:cubicBezTo>
                    <a:pt x="3329" y="0"/>
                    <a:pt x="0" y="4373"/>
                    <a:pt x="1019" y="8833"/>
                  </a:cubicBezTo>
                  <a:lnTo>
                    <a:pt x="3209" y="18417"/>
                  </a:lnTo>
                  <a:lnTo>
                    <a:pt x="3245" y="7691"/>
                  </a:lnTo>
                  <a:cubicBezTo>
                    <a:pt x="3223" y="3658"/>
                    <a:pt x="6493" y="411"/>
                    <a:pt x="10478" y="411"/>
                  </a:cubicBezTo>
                  <a:cubicBezTo>
                    <a:pt x="10605" y="411"/>
                    <a:pt x="10732" y="414"/>
                    <a:pt x="10859" y="421"/>
                  </a:cubicBezTo>
                  <a:cubicBezTo>
                    <a:pt x="10243" y="210"/>
                    <a:pt x="9588" y="78"/>
                    <a:pt x="8907" y="43"/>
                  </a:cubicBezTo>
                  <a:lnTo>
                    <a:pt x="8285" y="10"/>
                  </a:lnTo>
                  <a:cubicBezTo>
                    <a:pt x="8169" y="3"/>
                    <a:pt x="8054" y="1"/>
                    <a:pt x="7940" y="0"/>
                  </a:cubicBezTo>
                  <a:cubicBezTo>
                    <a:pt x="7924" y="0"/>
                    <a:pt x="7909" y="0"/>
                    <a:pt x="7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28"/>
          <p:cNvGrpSpPr/>
          <p:nvPr/>
        </p:nvGrpSpPr>
        <p:grpSpPr>
          <a:xfrm flipH="1">
            <a:off x="8087893" y="4047896"/>
            <a:ext cx="1148305" cy="1103069"/>
            <a:chOff x="1945425" y="1726425"/>
            <a:chExt cx="1890525" cy="1816050"/>
          </a:xfrm>
        </p:grpSpPr>
        <p:sp>
          <p:nvSpPr>
            <p:cNvPr id="1044" name="Google Shape;1044;p28"/>
            <p:cNvSpPr/>
            <p:nvPr/>
          </p:nvSpPr>
          <p:spPr>
            <a:xfrm>
              <a:off x="2539450" y="1726425"/>
              <a:ext cx="807525" cy="967100"/>
            </a:xfrm>
            <a:custGeom>
              <a:avLst/>
              <a:gdLst/>
              <a:ahLst/>
              <a:cxnLst/>
              <a:rect l="l" t="t" r="r" b="b"/>
              <a:pathLst>
                <a:path w="32301" h="38684" extrusionOk="0">
                  <a:moveTo>
                    <a:pt x="21975" y="0"/>
                  </a:moveTo>
                  <a:cubicBezTo>
                    <a:pt x="21764" y="0"/>
                    <a:pt x="21552" y="7"/>
                    <a:pt x="21338" y="20"/>
                  </a:cubicBezTo>
                  <a:lnTo>
                    <a:pt x="13702" y="497"/>
                  </a:lnTo>
                  <a:cubicBezTo>
                    <a:pt x="5965" y="1074"/>
                    <a:pt x="0" y="7552"/>
                    <a:pt x="62" y="15310"/>
                  </a:cubicBezTo>
                  <a:lnTo>
                    <a:pt x="192" y="31571"/>
                  </a:lnTo>
                  <a:lnTo>
                    <a:pt x="31801" y="38683"/>
                  </a:lnTo>
                  <a:lnTo>
                    <a:pt x="31935" y="10624"/>
                  </a:lnTo>
                  <a:cubicBezTo>
                    <a:pt x="32301" y="4834"/>
                    <a:pt x="27689" y="0"/>
                    <a:pt x="2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1945425" y="2581475"/>
              <a:ext cx="1890525" cy="961000"/>
            </a:xfrm>
            <a:custGeom>
              <a:avLst/>
              <a:gdLst/>
              <a:ahLst/>
              <a:cxnLst/>
              <a:rect l="l" t="t" r="r" b="b"/>
              <a:pathLst>
                <a:path w="75621" h="38440" extrusionOk="0">
                  <a:moveTo>
                    <a:pt x="50083" y="1"/>
                  </a:moveTo>
                  <a:cubicBezTo>
                    <a:pt x="49802" y="1"/>
                    <a:pt x="49519" y="9"/>
                    <a:pt x="49236" y="26"/>
                  </a:cubicBezTo>
                  <a:lnTo>
                    <a:pt x="27593" y="1305"/>
                  </a:lnTo>
                  <a:cubicBezTo>
                    <a:pt x="20503" y="1305"/>
                    <a:pt x="14001" y="6201"/>
                    <a:pt x="10724" y="14009"/>
                  </a:cubicBezTo>
                  <a:lnTo>
                    <a:pt x="0" y="38439"/>
                  </a:lnTo>
                  <a:lnTo>
                    <a:pt x="75621" y="38439"/>
                  </a:lnTo>
                  <a:lnTo>
                    <a:pt x="66217" y="12877"/>
                  </a:lnTo>
                  <a:cubicBezTo>
                    <a:pt x="63321" y="5008"/>
                    <a:pt x="56999" y="1"/>
                    <a:pt x="50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2667175" y="1824275"/>
              <a:ext cx="730000" cy="887575"/>
            </a:xfrm>
            <a:custGeom>
              <a:avLst/>
              <a:gdLst/>
              <a:ahLst/>
              <a:cxnLst/>
              <a:rect l="l" t="t" r="r" b="b"/>
              <a:pathLst>
                <a:path w="29200" h="35503" extrusionOk="0">
                  <a:moveTo>
                    <a:pt x="17609" y="0"/>
                  </a:moveTo>
                  <a:cubicBezTo>
                    <a:pt x="17056" y="875"/>
                    <a:pt x="16738" y="1898"/>
                    <a:pt x="16738" y="2992"/>
                  </a:cubicBezTo>
                  <a:lnTo>
                    <a:pt x="16738" y="3649"/>
                  </a:lnTo>
                  <a:cubicBezTo>
                    <a:pt x="16738" y="6643"/>
                    <a:pt x="14210" y="9073"/>
                    <a:pt x="11078" y="9105"/>
                  </a:cubicBezTo>
                  <a:lnTo>
                    <a:pt x="11109" y="14205"/>
                  </a:lnTo>
                  <a:cubicBezTo>
                    <a:pt x="10818" y="17489"/>
                    <a:pt x="9592" y="20617"/>
                    <a:pt x="7573" y="23193"/>
                  </a:cubicBezTo>
                  <a:lnTo>
                    <a:pt x="5721" y="20504"/>
                  </a:lnTo>
                  <a:lnTo>
                    <a:pt x="5721" y="20504"/>
                  </a:lnTo>
                  <a:cubicBezTo>
                    <a:pt x="5820" y="22339"/>
                    <a:pt x="5545" y="24235"/>
                    <a:pt x="4923" y="25999"/>
                  </a:cubicBezTo>
                  <a:cubicBezTo>
                    <a:pt x="4053" y="28467"/>
                    <a:pt x="2289" y="30518"/>
                    <a:pt x="1" y="31789"/>
                  </a:cubicBezTo>
                  <a:lnTo>
                    <a:pt x="144" y="31826"/>
                  </a:lnTo>
                  <a:cubicBezTo>
                    <a:pt x="123" y="31838"/>
                    <a:pt x="102" y="31851"/>
                    <a:pt x="80" y="31864"/>
                  </a:cubicBezTo>
                  <a:lnTo>
                    <a:pt x="13755" y="35406"/>
                  </a:lnTo>
                  <a:cubicBezTo>
                    <a:pt x="14006" y="35471"/>
                    <a:pt x="14255" y="35502"/>
                    <a:pt x="14500" y="35502"/>
                  </a:cubicBezTo>
                  <a:cubicBezTo>
                    <a:pt x="16138" y="35502"/>
                    <a:pt x="17532" y="34118"/>
                    <a:pt x="17428" y="32383"/>
                  </a:cubicBezTo>
                  <a:lnTo>
                    <a:pt x="17166" y="28045"/>
                  </a:lnTo>
                  <a:cubicBezTo>
                    <a:pt x="17064" y="26728"/>
                    <a:pt x="17614" y="25443"/>
                    <a:pt x="18625" y="24643"/>
                  </a:cubicBezTo>
                  <a:lnTo>
                    <a:pt x="22350" y="25103"/>
                  </a:lnTo>
                  <a:cubicBezTo>
                    <a:pt x="22621" y="25137"/>
                    <a:pt x="22885" y="25153"/>
                    <a:pt x="23141" y="25153"/>
                  </a:cubicBezTo>
                  <a:cubicBezTo>
                    <a:pt x="25596" y="25153"/>
                    <a:pt x="27298" y="23635"/>
                    <a:pt x="27077" y="21024"/>
                  </a:cubicBezTo>
                  <a:cubicBezTo>
                    <a:pt x="27077" y="21024"/>
                    <a:pt x="27151" y="17333"/>
                    <a:pt x="27068" y="16545"/>
                  </a:cubicBezTo>
                  <a:lnTo>
                    <a:pt x="27128" y="16449"/>
                  </a:lnTo>
                  <a:lnTo>
                    <a:pt x="28265" y="15908"/>
                  </a:lnTo>
                  <a:cubicBezTo>
                    <a:pt x="28977" y="15566"/>
                    <a:pt x="29200" y="14661"/>
                    <a:pt x="28729" y="14030"/>
                  </a:cubicBezTo>
                  <a:lnTo>
                    <a:pt x="26692" y="11302"/>
                  </a:lnTo>
                  <a:lnTo>
                    <a:pt x="26315" y="6851"/>
                  </a:lnTo>
                  <a:cubicBezTo>
                    <a:pt x="26290" y="6851"/>
                    <a:pt x="26267" y="6849"/>
                    <a:pt x="26242" y="6849"/>
                  </a:cubicBezTo>
                  <a:lnTo>
                    <a:pt x="26612" y="11197"/>
                  </a:lnTo>
                  <a:cubicBezTo>
                    <a:pt x="26586" y="11131"/>
                    <a:pt x="26569" y="11062"/>
                    <a:pt x="26562" y="10992"/>
                  </a:cubicBezTo>
                  <a:lnTo>
                    <a:pt x="26055" y="5015"/>
                  </a:lnTo>
                  <a:cubicBezTo>
                    <a:pt x="26054" y="4995"/>
                    <a:pt x="26049" y="4975"/>
                    <a:pt x="26048" y="4955"/>
                  </a:cubicBezTo>
                  <a:cubicBezTo>
                    <a:pt x="25341" y="4575"/>
                    <a:pt x="24542" y="4363"/>
                    <a:pt x="23705" y="4363"/>
                  </a:cubicBezTo>
                  <a:cubicBezTo>
                    <a:pt x="23586" y="4363"/>
                    <a:pt x="23466" y="4368"/>
                    <a:pt x="23346" y="4376"/>
                  </a:cubicBezTo>
                  <a:cubicBezTo>
                    <a:pt x="22988" y="4403"/>
                    <a:pt x="22764" y="4418"/>
                    <a:pt x="22764" y="4418"/>
                  </a:cubicBezTo>
                  <a:cubicBezTo>
                    <a:pt x="22651" y="4426"/>
                    <a:pt x="22538" y="4430"/>
                    <a:pt x="22426" y="4430"/>
                  </a:cubicBezTo>
                  <a:cubicBezTo>
                    <a:pt x="20000" y="4430"/>
                    <a:pt x="17930" y="2531"/>
                    <a:pt x="17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28"/>
          <p:cNvGrpSpPr/>
          <p:nvPr/>
        </p:nvGrpSpPr>
        <p:grpSpPr>
          <a:xfrm>
            <a:off x="7766348" y="4578126"/>
            <a:ext cx="486515" cy="572841"/>
            <a:chOff x="4365725" y="2602738"/>
            <a:chExt cx="1566875" cy="1844900"/>
          </a:xfrm>
        </p:grpSpPr>
        <p:sp>
          <p:nvSpPr>
            <p:cNvPr id="1048" name="Google Shape;1048;p28"/>
            <p:cNvSpPr/>
            <p:nvPr/>
          </p:nvSpPr>
          <p:spPr>
            <a:xfrm>
              <a:off x="4686100" y="2602738"/>
              <a:ext cx="820500" cy="694750"/>
            </a:xfrm>
            <a:custGeom>
              <a:avLst/>
              <a:gdLst/>
              <a:ahLst/>
              <a:cxnLst/>
              <a:rect l="l" t="t" r="r" b="b"/>
              <a:pathLst>
                <a:path w="32820" h="27790" extrusionOk="0">
                  <a:moveTo>
                    <a:pt x="10682" y="1"/>
                  </a:moveTo>
                  <a:cubicBezTo>
                    <a:pt x="3674" y="1"/>
                    <a:pt x="1" y="8517"/>
                    <a:pt x="4845" y="13718"/>
                  </a:cubicBezTo>
                  <a:lnTo>
                    <a:pt x="12340" y="21768"/>
                  </a:lnTo>
                  <a:lnTo>
                    <a:pt x="24358" y="27790"/>
                  </a:lnTo>
                  <a:lnTo>
                    <a:pt x="28776" y="19056"/>
                  </a:lnTo>
                  <a:cubicBezTo>
                    <a:pt x="32820" y="11061"/>
                    <a:pt x="27653" y="1378"/>
                    <a:pt x="18735" y="495"/>
                  </a:cubicBezTo>
                  <a:cubicBezTo>
                    <a:pt x="18623" y="483"/>
                    <a:pt x="18510" y="474"/>
                    <a:pt x="18397" y="465"/>
                  </a:cubicBezTo>
                  <a:lnTo>
                    <a:pt x="11249" y="19"/>
                  </a:lnTo>
                  <a:cubicBezTo>
                    <a:pt x="11162" y="13"/>
                    <a:pt x="11074" y="10"/>
                    <a:pt x="10987" y="6"/>
                  </a:cubicBezTo>
                  <a:cubicBezTo>
                    <a:pt x="10884" y="3"/>
                    <a:pt x="10783" y="1"/>
                    <a:pt x="10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4365725" y="3526638"/>
              <a:ext cx="1566875" cy="921000"/>
            </a:xfrm>
            <a:custGeom>
              <a:avLst/>
              <a:gdLst/>
              <a:ahLst/>
              <a:cxnLst/>
              <a:rect l="l" t="t" r="r" b="b"/>
              <a:pathLst>
                <a:path w="62675" h="36840" extrusionOk="0">
                  <a:moveTo>
                    <a:pt x="25167" y="0"/>
                  </a:moveTo>
                  <a:cubicBezTo>
                    <a:pt x="22025" y="0"/>
                    <a:pt x="19112" y="1721"/>
                    <a:pt x="17592" y="4516"/>
                  </a:cubicBezTo>
                  <a:lnTo>
                    <a:pt x="1" y="36839"/>
                  </a:lnTo>
                  <a:lnTo>
                    <a:pt x="62675" y="36839"/>
                  </a:lnTo>
                  <a:lnTo>
                    <a:pt x="50600" y="7835"/>
                  </a:lnTo>
                  <a:cubicBezTo>
                    <a:pt x="48358" y="3509"/>
                    <a:pt x="43909" y="797"/>
                    <a:pt x="39058" y="797"/>
                  </a:cubicBezTo>
                  <a:lnTo>
                    <a:pt x="25669" y="15"/>
                  </a:lnTo>
                  <a:cubicBezTo>
                    <a:pt x="25501" y="5"/>
                    <a:pt x="25334" y="0"/>
                    <a:pt x="25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4683950" y="2781463"/>
              <a:ext cx="781225" cy="883600"/>
            </a:xfrm>
            <a:custGeom>
              <a:avLst/>
              <a:gdLst/>
              <a:ahLst/>
              <a:cxnLst/>
              <a:rect l="l" t="t" r="r" b="b"/>
              <a:pathLst>
                <a:path w="31249" h="35344" extrusionOk="0">
                  <a:moveTo>
                    <a:pt x="11609" y="1"/>
                  </a:moveTo>
                  <a:cubicBezTo>
                    <a:pt x="11586" y="1"/>
                    <a:pt x="11564" y="1"/>
                    <a:pt x="11542" y="2"/>
                  </a:cubicBezTo>
                  <a:lnTo>
                    <a:pt x="5562" y="222"/>
                  </a:lnTo>
                  <a:cubicBezTo>
                    <a:pt x="5510" y="224"/>
                    <a:pt x="5459" y="225"/>
                    <a:pt x="5407" y="225"/>
                  </a:cubicBezTo>
                  <a:cubicBezTo>
                    <a:pt x="5075" y="225"/>
                    <a:pt x="4748" y="184"/>
                    <a:pt x="4433" y="110"/>
                  </a:cubicBezTo>
                  <a:cubicBezTo>
                    <a:pt x="4165" y="723"/>
                    <a:pt x="3986" y="1385"/>
                    <a:pt x="3927" y="2084"/>
                  </a:cubicBezTo>
                  <a:lnTo>
                    <a:pt x="3696" y="4800"/>
                  </a:lnTo>
                  <a:cubicBezTo>
                    <a:pt x="3686" y="4782"/>
                    <a:pt x="3679" y="4763"/>
                    <a:pt x="3668" y="4744"/>
                  </a:cubicBezTo>
                  <a:lnTo>
                    <a:pt x="3347" y="8525"/>
                  </a:lnTo>
                  <a:lnTo>
                    <a:pt x="405" y="13692"/>
                  </a:lnTo>
                  <a:cubicBezTo>
                    <a:pt x="0" y="14403"/>
                    <a:pt x="487" y="15290"/>
                    <a:pt x="1302" y="15332"/>
                  </a:cubicBezTo>
                  <a:lnTo>
                    <a:pt x="2763" y="15409"/>
                  </a:lnTo>
                  <a:lnTo>
                    <a:pt x="2825" y="15510"/>
                  </a:lnTo>
                  <a:cubicBezTo>
                    <a:pt x="2965" y="16220"/>
                    <a:pt x="3052" y="19433"/>
                    <a:pt x="3052" y="19433"/>
                  </a:cubicBezTo>
                  <a:cubicBezTo>
                    <a:pt x="3052" y="22265"/>
                    <a:pt x="4543" y="24562"/>
                    <a:pt x="7190" y="24562"/>
                  </a:cubicBezTo>
                  <a:cubicBezTo>
                    <a:pt x="7385" y="24562"/>
                    <a:pt x="7587" y="24549"/>
                    <a:pt x="7795" y="24523"/>
                  </a:cubicBezTo>
                  <a:lnTo>
                    <a:pt x="8836" y="24394"/>
                  </a:lnTo>
                  <a:cubicBezTo>
                    <a:pt x="8888" y="24422"/>
                    <a:pt x="8940" y="24449"/>
                    <a:pt x="8991" y="24478"/>
                  </a:cubicBezTo>
                  <a:cubicBezTo>
                    <a:pt x="10761" y="25478"/>
                    <a:pt x="11484" y="27661"/>
                    <a:pt x="10739" y="29551"/>
                  </a:cubicBezTo>
                  <a:lnTo>
                    <a:pt x="9402" y="32945"/>
                  </a:lnTo>
                  <a:cubicBezTo>
                    <a:pt x="8939" y="34120"/>
                    <a:pt x="9828" y="35343"/>
                    <a:pt x="11024" y="35343"/>
                  </a:cubicBezTo>
                  <a:cubicBezTo>
                    <a:pt x="11131" y="35343"/>
                    <a:pt x="11241" y="35333"/>
                    <a:pt x="11352" y="35313"/>
                  </a:cubicBezTo>
                  <a:lnTo>
                    <a:pt x="31248" y="31644"/>
                  </a:lnTo>
                  <a:cubicBezTo>
                    <a:pt x="28841" y="30311"/>
                    <a:pt x="26984" y="28148"/>
                    <a:pt x="26067" y="25550"/>
                  </a:cubicBezTo>
                  <a:cubicBezTo>
                    <a:pt x="25413" y="23692"/>
                    <a:pt x="25123" y="21695"/>
                    <a:pt x="25226" y="19763"/>
                  </a:cubicBezTo>
                  <a:lnTo>
                    <a:pt x="25150" y="19071"/>
                  </a:lnTo>
                  <a:cubicBezTo>
                    <a:pt x="15307" y="19018"/>
                    <a:pt x="15928" y="12491"/>
                    <a:pt x="15928" y="12491"/>
                  </a:cubicBezTo>
                  <a:cubicBezTo>
                    <a:pt x="15149" y="9961"/>
                    <a:pt x="9934" y="10848"/>
                    <a:pt x="13402" y="4416"/>
                  </a:cubicBezTo>
                  <a:cubicBezTo>
                    <a:pt x="13678" y="3905"/>
                    <a:pt x="13860" y="3346"/>
                    <a:pt x="13946" y="2771"/>
                  </a:cubicBezTo>
                  <a:cubicBezTo>
                    <a:pt x="14193" y="1318"/>
                    <a:pt x="13071" y="1"/>
                    <a:pt x="11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28"/>
          <p:cNvGrpSpPr/>
          <p:nvPr/>
        </p:nvGrpSpPr>
        <p:grpSpPr>
          <a:xfrm>
            <a:off x="881221" y="4542526"/>
            <a:ext cx="538877" cy="596391"/>
            <a:chOff x="2247925" y="2919000"/>
            <a:chExt cx="1228350" cy="1359450"/>
          </a:xfrm>
        </p:grpSpPr>
        <p:sp>
          <p:nvSpPr>
            <p:cNvPr id="1052" name="Google Shape;1052;p28"/>
            <p:cNvSpPr/>
            <p:nvPr/>
          </p:nvSpPr>
          <p:spPr>
            <a:xfrm>
              <a:off x="2425050" y="2919000"/>
              <a:ext cx="988800" cy="906825"/>
            </a:xfrm>
            <a:custGeom>
              <a:avLst/>
              <a:gdLst/>
              <a:ahLst/>
              <a:cxnLst/>
              <a:rect l="l" t="t" r="r" b="b"/>
              <a:pathLst>
                <a:path w="39552" h="36273" extrusionOk="0">
                  <a:moveTo>
                    <a:pt x="9177" y="0"/>
                  </a:moveTo>
                  <a:cubicBezTo>
                    <a:pt x="4099" y="0"/>
                    <a:pt x="0" y="4297"/>
                    <a:pt x="324" y="9443"/>
                  </a:cubicBezTo>
                  <a:lnTo>
                    <a:pt x="1405" y="26559"/>
                  </a:lnTo>
                  <a:lnTo>
                    <a:pt x="11547" y="27121"/>
                  </a:lnTo>
                  <a:cubicBezTo>
                    <a:pt x="11147" y="27686"/>
                    <a:pt x="10725" y="28286"/>
                    <a:pt x="10379" y="28777"/>
                  </a:cubicBezTo>
                  <a:cubicBezTo>
                    <a:pt x="9906" y="29449"/>
                    <a:pt x="9664" y="30243"/>
                    <a:pt x="9686" y="31048"/>
                  </a:cubicBezTo>
                  <a:lnTo>
                    <a:pt x="9687" y="31103"/>
                  </a:lnTo>
                  <a:cubicBezTo>
                    <a:pt x="9753" y="33592"/>
                    <a:pt x="11964" y="35875"/>
                    <a:pt x="14418" y="36235"/>
                  </a:cubicBezTo>
                  <a:cubicBezTo>
                    <a:pt x="14649" y="36268"/>
                    <a:pt x="14880" y="36272"/>
                    <a:pt x="15111" y="36272"/>
                  </a:cubicBezTo>
                  <a:cubicBezTo>
                    <a:pt x="15150" y="36272"/>
                    <a:pt x="15188" y="36272"/>
                    <a:pt x="15226" y="36272"/>
                  </a:cubicBezTo>
                  <a:cubicBezTo>
                    <a:pt x="17584" y="36267"/>
                    <a:pt x="19945" y="36258"/>
                    <a:pt x="22304" y="36251"/>
                  </a:cubicBezTo>
                  <a:cubicBezTo>
                    <a:pt x="26497" y="36240"/>
                    <a:pt x="30692" y="36227"/>
                    <a:pt x="34885" y="36215"/>
                  </a:cubicBezTo>
                  <a:cubicBezTo>
                    <a:pt x="37241" y="36017"/>
                    <a:pt x="39125" y="34243"/>
                    <a:pt x="39368" y="31999"/>
                  </a:cubicBezTo>
                  <a:cubicBezTo>
                    <a:pt x="39551" y="30292"/>
                    <a:pt x="38151" y="28853"/>
                    <a:pt x="36406" y="28853"/>
                  </a:cubicBezTo>
                  <a:cubicBezTo>
                    <a:pt x="36294" y="28853"/>
                    <a:pt x="36180" y="28859"/>
                    <a:pt x="36066" y="28871"/>
                  </a:cubicBezTo>
                  <a:cubicBezTo>
                    <a:pt x="35969" y="28879"/>
                    <a:pt x="35873" y="28883"/>
                    <a:pt x="35779" y="28883"/>
                  </a:cubicBezTo>
                  <a:cubicBezTo>
                    <a:pt x="33766" y="28883"/>
                    <a:pt x="32240" y="27093"/>
                    <a:pt x="32709" y="25174"/>
                  </a:cubicBezTo>
                  <a:lnTo>
                    <a:pt x="32898" y="23671"/>
                  </a:lnTo>
                  <a:cubicBezTo>
                    <a:pt x="33230" y="21033"/>
                    <a:pt x="31257" y="18732"/>
                    <a:pt x="28616" y="18412"/>
                  </a:cubicBezTo>
                  <a:lnTo>
                    <a:pt x="28654" y="13608"/>
                  </a:lnTo>
                  <a:cubicBezTo>
                    <a:pt x="28709" y="6711"/>
                    <a:pt x="23407" y="955"/>
                    <a:pt x="16530" y="442"/>
                  </a:cubicBezTo>
                  <a:lnTo>
                    <a:pt x="9743" y="18"/>
                  </a:lnTo>
                  <a:cubicBezTo>
                    <a:pt x="9553" y="6"/>
                    <a:pt x="9364" y="0"/>
                    <a:pt x="9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2247925" y="3775750"/>
              <a:ext cx="1228350" cy="502700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16591" y="1"/>
                  </a:moveTo>
                  <a:cubicBezTo>
                    <a:pt x="12099" y="1"/>
                    <a:pt x="7993" y="2620"/>
                    <a:pt x="6111" y="6737"/>
                  </a:cubicBezTo>
                  <a:lnTo>
                    <a:pt x="1" y="20107"/>
                  </a:lnTo>
                  <a:lnTo>
                    <a:pt x="49134" y="20107"/>
                  </a:lnTo>
                  <a:lnTo>
                    <a:pt x="42166" y="7329"/>
                  </a:lnTo>
                  <a:cubicBezTo>
                    <a:pt x="40037" y="3244"/>
                    <a:pt x="35812" y="683"/>
                    <a:pt x="31207" y="683"/>
                  </a:cubicBezTo>
                  <a:lnTo>
                    <a:pt x="17143" y="14"/>
                  </a:lnTo>
                  <a:cubicBezTo>
                    <a:pt x="16959" y="5"/>
                    <a:pt x="16775" y="1"/>
                    <a:pt x="16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2357550" y="3097775"/>
              <a:ext cx="728050" cy="806475"/>
            </a:xfrm>
            <a:custGeom>
              <a:avLst/>
              <a:gdLst/>
              <a:ahLst/>
              <a:cxnLst/>
              <a:rect l="l" t="t" r="r" b="b"/>
              <a:pathLst>
                <a:path w="29122" h="32259" extrusionOk="0">
                  <a:moveTo>
                    <a:pt x="4851" y="0"/>
                  </a:moveTo>
                  <a:cubicBezTo>
                    <a:pt x="3989" y="0"/>
                    <a:pt x="3146" y="600"/>
                    <a:pt x="3057" y="1608"/>
                  </a:cubicBezTo>
                  <a:cubicBezTo>
                    <a:pt x="3056" y="1617"/>
                    <a:pt x="3056" y="1628"/>
                    <a:pt x="3055" y="1636"/>
                  </a:cubicBezTo>
                  <a:lnTo>
                    <a:pt x="2509" y="8061"/>
                  </a:lnTo>
                  <a:lnTo>
                    <a:pt x="473" y="10789"/>
                  </a:lnTo>
                  <a:cubicBezTo>
                    <a:pt x="0" y="11420"/>
                    <a:pt x="224" y="12325"/>
                    <a:pt x="937" y="12662"/>
                  </a:cubicBezTo>
                  <a:lnTo>
                    <a:pt x="2074" y="13204"/>
                  </a:lnTo>
                  <a:lnTo>
                    <a:pt x="2133" y="13301"/>
                  </a:lnTo>
                  <a:cubicBezTo>
                    <a:pt x="2075" y="14003"/>
                    <a:pt x="2294" y="17473"/>
                    <a:pt x="2294" y="17473"/>
                  </a:cubicBezTo>
                  <a:cubicBezTo>
                    <a:pt x="2070" y="20120"/>
                    <a:pt x="3680" y="21903"/>
                    <a:pt x="6169" y="21903"/>
                  </a:cubicBezTo>
                  <a:cubicBezTo>
                    <a:pt x="6390" y="21903"/>
                    <a:pt x="6617" y="21888"/>
                    <a:pt x="6852" y="21860"/>
                  </a:cubicBezTo>
                  <a:lnTo>
                    <a:pt x="10577" y="21399"/>
                  </a:lnTo>
                  <a:cubicBezTo>
                    <a:pt x="11588" y="22200"/>
                    <a:pt x="12137" y="23483"/>
                    <a:pt x="12036" y="24801"/>
                  </a:cubicBezTo>
                  <a:lnTo>
                    <a:pt x="11773" y="29139"/>
                  </a:lnTo>
                  <a:cubicBezTo>
                    <a:pt x="11669" y="30875"/>
                    <a:pt x="13064" y="32259"/>
                    <a:pt x="14702" y="32259"/>
                  </a:cubicBezTo>
                  <a:cubicBezTo>
                    <a:pt x="14947" y="32259"/>
                    <a:pt x="15196" y="32228"/>
                    <a:pt x="15447" y="32163"/>
                  </a:cubicBezTo>
                  <a:lnTo>
                    <a:pt x="29121" y="28620"/>
                  </a:lnTo>
                  <a:cubicBezTo>
                    <a:pt x="26954" y="27418"/>
                    <a:pt x="25259" y="25513"/>
                    <a:pt x="24347" y="23219"/>
                  </a:cubicBezTo>
                  <a:cubicBezTo>
                    <a:pt x="22252" y="23226"/>
                    <a:pt x="20158" y="23234"/>
                    <a:pt x="18064" y="23238"/>
                  </a:cubicBezTo>
                  <a:cubicBezTo>
                    <a:pt x="17875" y="23238"/>
                    <a:pt x="17686" y="23235"/>
                    <a:pt x="17498" y="23209"/>
                  </a:cubicBezTo>
                  <a:cubicBezTo>
                    <a:pt x="15342" y="22911"/>
                    <a:pt x="13391" y="20910"/>
                    <a:pt x="13332" y="18726"/>
                  </a:cubicBezTo>
                  <a:lnTo>
                    <a:pt x="13331" y="18678"/>
                  </a:lnTo>
                  <a:cubicBezTo>
                    <a:pt x="13311" y="17974"/>
                    <a:pt x="13524" y="17281"/>
                    <a:pt x="13937" y="16694"/>
                  </a:cubicBezTo>
                  <a:cubicBezTo>
                    <a:pt x="14379" y="16067"/>
                    <a:pt x="14968" y="15231"/>
                    <a:pt x="15419" y="14594"/>
                  </a:cubicBezTo>
                  <a:cubicBezTo>
                    <a:pt x="15862" y="13968"/>
                    <a:pt x="16099" y="13231"/>
                    <a:pt x="16097" y="12463"/>
                  </a:cubicBezTo>
                  <a:lnTo>
                    <a:pt x="16097" y="12399"/>
                  </a:lnTo>
                  <a:cubicBezTo>
                    <a:pt x="16096" y="10497"/>
                    <a:pt x="14769" y="8837"/>
                    <a:pt x="12850" y="8337"/>
                  </a:cubicBezTo>
                  <a:cubicBezTo>
                    <a:pt x="12696" y="8350"/>
                    <a:pt x="12544" y="8357"/>
                    <a:pt x="12393" y="8357"/>
                  </a:cubicBezTo>
                  <a:cubicBezTo>
                    <a:pt x="9771" y="8357"/>
                    <a:pt x="7555" y="6443"/>
                    <a:pt x="7340" y="3904"/>
                  </a:cubicBezTo>
                  <a:cubicBezTo>
                    <a:pt x="7340" y="3904"/>
                    <a:pt x="7321" y="3679"/>
                    <a:pt x="7291" y="3319"/>
                  </a:cubicBezTo>
                  <a:cubicBezTo>
                    <a:pt x="7208" y="2343"/>
                    <a:pt x="6849" y="1455"/>
                    <a:pt x="6290" y="720"/>
                  </a:cubicBezTo>
                  <a:cubicBezTo>
                    <a:pt x="5916" y="226"/>
                    <a:pt x="5380" y="0"/>
                    <a:pt x="4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" name="Google Shape;1055;p28"/>
          <p:cNvGrpSpPr/>
          <p:nvPr/>
        </p:nvGrpSpPr>
        <p:grpSpPr>
          <a:xfrm>
            <a:off x="7279862" y="4599417"/>
            <a:ext cx="486501" cy="557218"/>
            <a:chOff x="-667337" y="387425"/>
            <a:chExt cx="1738125" cy="1990775"/>
          </a:xfrm>
        </p:grpSpPr>
        <p:sp>
          <p:nvSpPr>
            <p:cNvPr id="1056" name="Google Shape;1056;p28"/>
            <p:cNvSpPr/>
            <p:nvPr/>
          </p:nvSpPr>
          <p:spPr>
            <a:xfrm>
              <a:off x="-306050" y="387425"/>
              <a:ext cx="1015550" cy="953725"/>
            </a:xfrm>
            <a:custGeom>
              <a:avLst/>
              <a:gdLst/>
              <a:ahLst/>
              <a:cxnLst/>
              <a:rect l="l" t="t" r="r" b="b"/>
              <a:pathLst>
                <a:path w="40622" h="38149" extrusionOk="0">
                  <a:moveTo>
                    <a:pt x="26056" y="9328"/>
                  </a:moveTo>
                  <a:cubicBezTo>
                    <a:pt x="26632" y="9328"/>
                    <a:pt x="27193" y="9453"/>
                    <a:pt x="27710" y="9685"/>
                  </a:cubicBezTo>
                  <a:cubicBezTo>
                    <a:pt x="27383" y="9719"/>
                    <a:pt x="27063" y="9775"/>
                    <a:pt x="26747" y="9846"/>
                  </a:cubicBezTo>
                  <a:cubicBezTo>
                    <a:pt x="26337" y="9667"/>
                    <a:pt x="25917" y="9509"/>
                    <a:pt x="25488" y="9368"/>
                  </a:cubicBezTo>
                  <a:cubicBezTo>
                    <a:pt x="25678" y="9341"/>
                    <a:pt x="25868" y="9328"/>
                    <a:pt x="26056" y="9328"/>
                  </a:cubicBezTo>
                  <a:close/>
                  <a:moveTo>
                    <a:pt x="8634" y="1"/>
                  </a:moveTo>
                  <a:cubicBezTo>
                    <a:pt x="3866" y="1"/>
                    <a:pt x="1" y="3867"/>
                    <a:pt x="1" y="8634"/>
                  </a:cubicBezTo>
                  <a:cubicBezTo>
                    <a:pt x="1" y="13034"/>
                    <a:pt x="3292" y="16661"/>
                    <a:pt x="7546" y="17197"/>
                  </a:cubicBezTo>
                  <a:cubicBezTo>
                    <a:pt x="6686" y="19066"/>
                    <a:pt x="6202" y="21144"/>
                    <a:pt x="6202" y="23334"/>
                  </a:cubicBezTo>
                  <a:cubicBezTo>
                    <a:pt x="6202" y="31182"/>
                    <a:pt x="12355" y="37594"/>
                    <a:pt x="20099" y="38012"/>
                  </a:cubicBezTo>
                  <a:lnTo>
                    <a:pt x="20100" y="38148"/>
                  </a:lnTo>
                  <a:cubicBezTo>
                    <a:pt x="20168" y="38109"/>
                    <a:pt x="20245" y="38066"/>
                    <a:pt x="20327" y="38019"/>
                  </a:cubicBezTo>
                  <a:cubicBezTo>
                    <a:pt x="20519" y="38026"/>
                    <a:pt x="20708" y="38034"/>
                    <a:pt x="20903" y="38034"/>
                  </a:cubicBezTo>
                  <a:cubicBezTo>
                    <a:pt x="29020" y="38034"/>
                    <a:pt x="35602" y="31452"/>
                    <a:pt x="35602" y="23333"/>
                  </a:cubicBezTo>
                  <a:cubicBezTo>
                    <a:pt x="35602" y="20892"/>
                    <a:pt x="35003" y="18594"/>
                    <a:pt x="33950" y="16567"/>
                  </a:cubicBezTo>
                  <a:lnTo>
                    <a:pt x="33950" y="16567"/>
                  </a:lnTo>
                  <a:cubicBezTo>
                    <a:pt x="34225" y="16617"/>
                    <a:pt x="34505" y="16644"/>
                    <a:pt x="34790" y="16644"/>
                  </a:cubicBezTo>
                  <a:cubicBezTo>
                    <a:pt x="34892" y="16644"/>
                    <a:pt x="34995" y="16640"/>
                    <a:pt x="35098" y="16633"/>
                  </a:cubicBezTo>
                  <a:cubicBezTo>
                    <a:pt x="35098" y="16633"/>
                    <a:pt x="35321" y="16617"/>
                    <a:pt x="35679" y="16591"/>
                  </a:cubicBezTo>
                  <a:cubicBezTo>
                    <a:pt x="35800" y="16582"/>
                    <a:pt x="35921" y="16578"/>
                    <a:pt x="36040" y="16578"/>
                  </a:cubicBezTo>
                  <a:cubicBezTo>
                    <a:pt x="36877" y="16578"/>
                    <a:pt x="37674" y="16792"/>
                    <a:pt x="38382" y="17170"/>
                  </a:cubicBezTo>
                  <a:cubicBezTo>
                    <a:pt x="39178" y="17598"/>
                    <a:pt x="39861" y="18236"/>
                    <a:pt x="40356" y="19023"/>
                  </a:cubicBezTo>
                  <a:cubicBezTo>
                    <a:pt x="40534" y="18352"/>
                    <a:pt x="40621" y="17648"/>
                    <a:pt x="40609" y="16926"/>
                  </a:cubicBezTo>
                  <a:lnTo>
                    <a:pt x="40595" y="16265"/>
                  </a:lnTo>
                  <a:cubicBezTo>
                    <a:pt x="40512" y="12052"/>
                    <a:pt x="37066" y="8734"/>
                    <a:pt x="32927" y="8734"/>
                  </a:cubicBezTo>
                  <a:cubicBezTo>
                    <a:pt x="32723" y="8734"/>
                    <a:pt x="32518" y="8742"/>
                    <a:pt x="32312" y="8758"/>
                  </a:cubicBezTo>
                  <a:lnTo>
                    <a:pt x="25316" y="9310"/>
                  </a:lnTo>
                  <a:cubicBezTo>
                    <a:pt x="23922" y="8872"/>
                    <a:pt x="22439" y="8634"/>
                    <a:pt x="20903" y="8634"/>
                  </a:cubicBezTo>
                  <a:cubicBezTo>
                    <a:pt x="19643" y="8634"/>
                    <a:pt x="18422" y="8794"/>
                    <a:pt x="17257" y="9091"/>
                  </a:cubicBezTo>
                  <a:cubicBezTo>
                    <a:pt x="17264" y="8940"/>
                    <a:pt x="17268" y="8787"/>
                    <a:pt x="17268" y="8634"/>
                  </a:cubicBezTo>
                  <a:cubicBezTo>
                    <a:pt x="17268" y="3866"/>
                    <a:pt x="13401" y="1"/>
                    <a:pt x="8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-667337" y="1478625"/>
              <a:ext cx="1738125" cy="899575"/>
            </a:xfrm>
            <a:custGeom>
              <a:avLst/>
              <a:gdLst/>
              <a:ahLst/>
              <a:cxnLst/>
              <a:rect l="l" t="t" r="r" b="b"/>
              <a:pathLst>
                <a:path w="69525" h="35983" extrusionOk="0">
                  <a:moveTo>
                    <a:pt x="46046" y="0"/>
                  </a:moveTo>
                  <a:cubicBezTo>
                    <a:pt x="45788" y="0"/>
                    <a:pt x="45528" y="8"/>
                    <a:pt x="45267" y="24"/>
                  </a:cubicBezTo>
                  <a:lnTo>
                    <a:pt x="25368" y="1220"/>
                  </a:lnTo>
                  <a:cubicBezTo>
                    <a:pt x="18849" y="1220"/>
                    <a:pt x="12872" y="5804"/>
                    <a:pt x="9858" y="13115"/>
                  </a:cubicBezTo>
                  <a:lnTo>
                    <a:pt x="0" y="35983"/>
                  </a:lnTo>
                  <a:lnTo>
                    <a:pt x="69525" y="35983"/>
                  </a:lnTo>
                  <a:lnTo>
                    <a:pt x="60878" y="12056"/>
                  </a:lnTo>
                  <a:cubicBezTo>
                    <a:pt x="58216" y="4686"/>
                    <a:pt x="52405" y="0"/>
                    <a:pt x="460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-35587" y="684224"/>
              <a:ext cx="766450" cy="922275"/>
            </a:xfrm>
            <a:custGeom>
              <a:avLst/>
              <a:gdLst/>
              <a:ahLst/>
              <a:cxnLst/>
              <a:rect l="l" t="t" r="r" b="b"/>
              <a:pathLst>
                <a:path w="30658" h="36891" extrusionOk="0">
                  <a:moveTo>
                    <a:pt x="19282" y="0"/>
                  </a:moveTo>
                  <a:cubicBezTo>
                    <a:pt x="18729" y="873"/>
                    <a:pt x="18411" y="1898"/>
                    <a:pt x="18411" y="2991"/>
                  </a:cubicBezTo>
                  <a:lnTo>
                    <a:pt x="18411" y="3648"/>
                  </a:lnTo>
                  <a:cubicBezTo>
                    <a:pt x="18411" y="6663"/>
                    <a:pt x="15849" y="9107"/>
                    <a:pt x="12688" y="9107"/>
                  </a:cubicBezTo>
                  <a:cubicBezTo>
                    <a:pt x="10701" y="9807"/>
                    <a:pt x="9410" y="11622"/>
                    <a:pt x="9436" y="13620"/>
                  </a:cubicBezTo>
                  <a:lnTo>
                    <a:pt x="9846" y="15443"/>
                  </a:lnTo>
                  <a:cubicBezTo>
                    <a:pt x="9996" y="15756"/>
                    <a:pt x="10184" y="16050"/>
                    <a:pt x="10411" y="16321"/>
                  </a:cubicBezTo>
                  <a:cubicBezTo>
                    <a:pt x="10974" y="16989"/>
                    <a:pt x="11708" y="17865"/>
                    <a:pt x="12260" y="18523"/>
                  </a:cubicBezTo>
                  <a:cubicBezTo>
                    <a:pt x="12774" y="19137"/>
                    <a:pt x="13076" y="19889"/>
                    <a:pt x="13121" y="20676"/>
                  </a:cubicBezTo>
                  <a:lnTo>
                    <a:pt x="13123" y="20729"/>
                  </a:lnTo>
                  <a:cubicBezTo>
                    <a:pt x="13228" y="22586"/>
                    <a:pt x="12246" y="24343"/>
                    <a:pt x="10575" y="25289"/>
                  </a:cubicBezTo>
                  <a:cubicBezTo>
                    <a:pt x="10124" y="25544"/>
                    <a:pt x="9715" y="25777"/>
                    <a:pt x="9438" y="25934"/>
                  </a:cubicBezTo>
                  <a:lnTo>
                    <a:pt x="6074" y="21050"/>
                  </a:lnTo>
                  <a:lnTo>
                    <a:pt x="6074" y="21050"/>
                  </a:lnTo>
                  <a:cubicBezTo>
                    <a:pt x="6178" y="22997"/>
                    <a:pt x="5886" y="25010"/>
                    <a:pt x="5226" y="26883"/>
                  </a:cubicBezTo>
                  <a:cubicBezTo>
                    <a:pt x="4303" y="29502"/>
                    <a:pt x="2430" y="31681"/>
                    <a:pt x="1" y="33028"/>
                  </a:cubicBezTo>
                  <a:lnTo>
                    <a:pt x="14518" y="36789"/>
                  </a:lnTo>
                  <a:cubicBezTo>
                    <a:pt x="14785" y="36858"/>
                    <a:pt x="15050" y="36890"/>
                    <a:pt x="15309" y="36890"/>
                  </a:cubicBezTo>
                  <a:cubicBezTo>
                    <a:pt x="17048" y="36890"/>
                    <a:pt x="18528" y="35421"/>
                    <a:pt x="18417" y="33579"/>
                  </a:cubicBezTo>
                  <a:lnTo>
                    <a:pt x="18139" y="28973"/>
                  </a:lnTo>
                  <a:cubicBezTo>
                    <a:pt x="18031" y="27574"/>
                    <a:pt x="18615" y="26213"/>
                    <a:pt x="19688" y="25363"/>
                  </a:cubicBezTo>
                  <a:lnTo>
                    <a:pt x="23643" y="25851"/>
                  </a:lnTo>
                  <a:cubicBezTo>
                    <a:pt x="23911" y="25884"/>
                    <a:pt x="24171" y="25900"/>
                    <a:pt x="24424" y="25900"/>
                  </a:cubicBezTo>
                  <a:cubicBezTo>
                    <a:pt x="27039" y="25900"/>
                    <a:pt x="28801" y="24162"/>
                    <a:pt x="28580" y="21390"/>
                  </a:cubicBezTo>
                  <a:cubicBezTo>
                    <a:pt x="28578" y="21370"/>
                    <a:pt x="28577" y="21348"/>
                    <a:pt x="28578" y="21327"/>
                  </a:cubicBezTo>
                  <a:lnTo>
                    <a:pt x="28702" y="17109"/>
                  </a:lnTo>
                  <a:cubicBezTo>
                    <a:pt x="28711" y="16836"/>
                    <a:pt x="28870" y="16590"/>
                    <a:pt x="29119" y="16472"/>
                  </a:cubicBezTo>
                  <a:cubicBezTo>
                    <a:pt x="30289" y="15910"/>
                    <a:pt x="30657" y="14421"/>
                    <a:pt x="29881" y="13381"/>
                  </a:cubicBezTo>
                  <a:lnTo>
                    <a:pt x="28377" y="11367"/>
                  </a:lnTo>
                  <a:cubicBezTo>
                    <a:pt x="28294" y="11257"/>
                    <a:pt x="28246" y="11127"/>
                    <a:pt x="28234" y="10991"/>
                  </a:cubicBezTo>
                  <a:lnTo>
                    <a:pt x="27727" y="5014"/>
                  </a:lnTo>
                  <a:cubicBezTo>
                    <a:pt x="27726" y="4994"/>
                    <a:pt x="27722" y="4975"/>
                    <a:pt x="27721" y="4955"/>
                  </a:cubicBezTo>
                  <a:cubicBezTo>
                    <a:pt x="27014" y="4576"/>
                    <a:pt x="26217" y="4363"/>
                    <a:pt x="25380" y="4363"/>
                  </a:cubicBezTo>
                  <a:cubicBezTo>
                    <a:pt x="25260" y="4363"/>
                    <a:pt x="25139" y="4367"/>
                    <a:pt x="25018" y="4376"/>
                  </a:cubicBezTo>
                  <a:cubicBezTo>
                    <a:pt x="24660" y="4402"/>
                    <a:pt x="24437" y="4418"/>
                    <a:pt x="24437" y="4418"/>
                  </a:cubicBezTo>
                  <a:cubicBezTo>
                    <a:pt x="24323" y="4426"/>
                    <a:pt x="24210" y="4430"/>
                    <a:pt x="24098" y="4430"/>
                  </a:cubicBezTo>
                  <a:cubicBezTo>
                    <a:pt x="21672" y="4430"/>
                    <a:pt x="19603" y="2530"/>
                    <a:pt x="19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29"/>
          <p:cNvGrpSpPr/>
          <p:nvPr/>
        </p:nvGrpSpPr>
        <p:grpSpPr>
          <a:xfrm flipH="1">
            <a:off x="-417413" y="-69403"/>
            <a:ext cx="987237" cy="1090221"/>
            <a:chOff x="-233376" y="139586"/>
            <a:chExt cx="987237" cy="1090221"/>
          </a:xfrm>
        </p:grpSpPr>
        <p:sp>
          <p:nvSpPr>
            <p:cNvPr id="1061" name="Google Shape;1061;p29"/>
            <p:cNvSpPr/>
            <p:nvPr/>
          </p:nvSpPr>
          <p:spPr>
            <a:xfrm>
              <a:off x="-39970" y="246065"/>
              <a:ext cx="225896" cy="274572"/>
            </a:xfrm>
            <a:custGeom>
              <a:avLst/>
              <a:gdLst/>
              <a:ahLst/>
              <a:cxnLst/>
              <a:rect l="l" t="t" r="r" b="b"/>
              <a:pathLst>
                <a:path w="15171" h="18440" extrusionOk="0">
                  <a:moveTo>
                    <a:pt x="11574" y="1"/>
                  </a:moveTo>
                  <a:cubicBezTo>
                    <a:pt x="11552" y="1"/>
                    <a:pt x="11530" y="1"/>
                    <a:pt x="11507" y="2"/>
                  </a:cubicBezTo>
                  <a:lnTo>
                    <a:pt x="5527" y="222"/>
                  </a:lnTo>
                  <a:cubicBezTo>
                    <a:pt x="5474" y="224"/>
                    <a:pt x="5421" y="225"/>
                    <a:pt x="5368" y="225"/>
                  </a:cubicBezTo>
                  <a:cubicBezTo>
                    <a:pt x="5038" y="225"/>
                    <a:pt x="4713" y="186"/>
                    <a:pt x="4398" y="110"/>
                  </a:cubicBezTo>
                  <a:cubicBezTo>
                    <a:pt x="4130" y="722"/>
                    <a:pt x="3952" y="1385"/>
                    <a:pt x="3892" y="2084"/>
                  </a:cubicBezTo>
                  <a:lnTo>
                    <a:pt x="3663" y="4795"/>
                  </a:lnTo>
                  <a:lnTo>
                    <a:pt x="3347" y="8524"/>
                  </a:lnTo>
                  <a:lnTo>
                    <a:pt x="405" y="13691"/>
                  </a:lnTo>
                  <a:cubicBezTo>
                    <a:pt x="0" y="14402"/>
                    <a:pt x="485" y="15288"/>
                    <a:pt x="1304" y="15332"/>
                  </a:cubicBezTo>
                  <a:lnTo>
                    <a:pt x="2765" y="15408"/>
                  </a:lnTo>
                  <a:lnTo>
                    <a:pt x="2827" y="15509"/>
                  </a:lnTo>
                  <a:cubicBezTo>
                    <a:pt x="2858" y="15562"/>
                    <a:pt x="2877" y="15660"/>
                    <a:pt x="2885" y="15790"/>
                  </a:cubicBezTo>
                  <a:lnTo>
                    <a:pt x="3491" y="15763"/>
                  </a:lnTo>
                  <a:cubicBezTo>
                    <a:pt x="3535" y="15761"/>
                    <a:pt x="3580" y="15760"/>
                    <a:pt x="3624" y="15760"/>
                  </a:cubicBezTo>
                  <a:cubicBezTo>
                    <a:pt x="4909" y="15760"/>
                    <a:pt x="6046" y="16611"/>
                    <a:pt x="6400" y="17856"/>
                  </a:cubicBezTo>
                  <a:lnTo>
                    <a:pt x="6566" y="18440"/>
                  </a:lnTo>
                  <a:lnTo>
                    <a:pt x="11739" y="17369"/>
                  </a:lnTo>
                  <a:cubicBezTo>
                    <a:pt x="13340" y="17038"/>
                    <a:pt x="14639" y="15889"/>
                    <a:pt x="15171" y="14360"/>
                  </a:cubicBezTo>
                  <a:lnTo>
                    <a:pt x="14380" y="11798"/>
                  </a:lnTo>
                  <a:cubicBezTo>
                    <a:pt x="13573" y="9177"/>
                    <a:pt x="13364" y="6411"/>
                    <a:pt x="13773" y="3700"/>
                  </a:cubicBezTo>
                  <a:lnTo>
                    <a:pt x="13912" y="2771"/>
                  </a:lnTo>
                  <a:cubicBezTo>
                    <a:pt x="14158" y="1318"/>
                    <a:pt x="13037" y="1"/>
                    <a:pt x="11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2" name="Google Shape;1062;p29"/>
            <p:cNvGrpSpPr/>
            <p:nvPr/>
          </p:nvGrpSpPr>
          <p:grpSpPr>
            <a:xfrm>
              <a:off x="-233376" y="139586"/>
              <a:ext cx="987237" cy="1090221"/>
              <a:chOff x="-233376" y="139586"/>
              <a:chExt cx="987237" cy="1090221"/>
            </a:xfrm>
          </p:grpSpPr>
          <p:sp>
            <p:nvSpPr>
              <p:cNvPr id="1063" name="Google Shape;1063;p29"/>
              <p:cNvSpPr/>
              <p:nvPr/>
            </p:nvSpPr>
            <p:spPr>
              <a:xfrm>
                <a:off x="-233376" y="680099"/>
                <a:ext cx="987237" cy="549709"/>
              </a:xfrm>
              <a:custGeom>
                <a:avLst/>
                <a:gdLst/>
                <a:ahLst/>
                <a:cxnLst/>
                <a:rect l="l" t="t" r="r" b="b"/>
                <a:pathLst>
                  <a:path w="66302" h="36918" extrusionOk="0">
                    <a:moveTo>
                      <a:pt x="22092" y="0"/>
                    </a:moveTo>
                    <a:cubicBezTo>
                      <a:pt x="19439" y="0"/>
                      <a:pt x="17005" y="1519"/>
                      <a:pt x="15847" y="3928"/>
                    </a:cubicBezTo>
                    <a:lnTo>
                      <a:pt x="1" y="36917"/>
                    </a:lnTo>
                    <a:lnTo>
                      <a:pt x="66301" y="36917"/>
                    </a:lnTo>
                    <a:lnTo>
                      <a:pt x="50857" y="7869"/>
                    </a:lnTo>
                    <a:cubicBezTo>
                      <a:pt x="48614" y="3567"/>
                      <a:pt x="44165" y="870"/>
                      <a:pt x="39314" y="870"/>
                    </a:cubicBezTo>
                    <a:lnTo>
                      <a:pt x="22445" y="9"/>
                    </a:lnTo>
                    <a:cubicBezTo>
                      <a:pt x="22327" y="3"/>
                      <a:pt x="22209" y="0"/>
                      <a:pt x="220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93073" y="430537"/>
                <a:ext cx="332241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22313" h="22955" extrusionOk="0">
                    <a:moveTo>
                      <a:pt x="8562" y="0"/>
                    </a:moveTo>
                    <a:lnTo>
                      <a:pt x="8542" y="87"/>
                    </a:lnTo>
                    <a:lnTo>
                      <a:pt x="9848" y="5600"/>
                    </a:lnTo>
                    <a:cubicBezTo>
                      <a:pt x="10356" y="9436"/>
                      <a:pt x="10935" y="13804"/>
                      <a:pt x="7551" y="13858"/>
                    </a:cubicBezTo>
                    <a:lnTo>
                      <a:pt x="1856" y="14253"/>
                    </a:lnTo>
                    <a:cubicBezTo>
                      <a:pt x="2179" y="15171"/>
                      <a:pt x="2180" y="16204"/>
                      <a:pt x="1801" y="17163"/>
                    </a:cubicBezTo>
                    <a:lnTo>
                      <a:pt x="465" y="20556"/>
                    </a:lnTo>
                    <a:cubicBezTo>
                      <a:pt x="1" y="21732"/>
                      <a:pt x="890" y="22954"/>
                      <a:pt x="2087" y="22954"/>
                    </a:cubicBezTo>
                    <a:cubicBezTo>
                      <a:pt x="2194" y="22954"/>
                      <a:pt x="2304" y="22944"/>
                      <a:pt x="2415" y="22924"/>
                    </a:cubicBezTo>
                    <a:lnTo>
                      <a:pt x="22312" y="19256"/>
                    </a:lnTo>
                    <a:cubicBezTo>
                      <a:pt x="19902" y="17920"/>
                      <a:pt x="18046" y="15757"/>
                      <a:pt x="17129" y="13159"/>
                    </a:cubicBezTo>
                    <a:cubicBezTo>
                      <a:pt x="16472" y="11301"/>
                      <a:pt x="16183" y="9303"/>
                      <a:pt x="16288" y="7371"/>
                    </a:cubicBezTo>
                    <a:lnTo>
                      <a:pt x="16212" y="6670"/>
                    </a:lnTo>
                    <a:cubicBezTo>
                      <a:pt x="12518" y="6271"/>
                      <a:pt x="9460" y="3613"/>
                      <a:pt x="8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-30768" y="139586"/>
                <a:ext cx="480709" cy="508642"/>
              </a:xfrm>
              <a:custGeom>
                <a:avLst/>
                <a:gdLst/>
                <a:ahLst/>
                <a:cxnLst/>
                <a:rect l="l" t="t" r="r" b="b"/>
                <a:pathLst>
                  <a:path w="32284" h="34160" extrusionOk="0">
                    <a:moveTo>
                      <a:pt x="10145" y="1"/>
                    </a:moveTo>
                    <a:cubicBezTo>
                      <a:pt x="7952" y="1"/>
                      <a:pt x="6090" y="837"/>
                      <a:pt x="4709" y="2141"/>
                    </a:cubicBezTo>
                    <a:lnTo>
                      <a:pt x="2465" y="2079"/>
                    </a:lnTo>
                    <a:cubicBezTo>
                      <a:pt x="2446" y="2078"/>
                      <a:pt x="2428" y="2078"/>
                      <a:pt x="2409" y="2078"/>
                    </a:cubicBezTo>
                    <a:cubicBezTo>
                      <a:pt x="865" y="2078"/>
                      <a:pt x="0" y="3885"/>
                      <a:pt x="993" y="5088"/>
                    </a:cubicBezTo>
                    <a:lnTo>
                      <a:pt x="1198" y="5415"/>
                    </a:lnTo>
                    <a:cubicBezTo>
                      <a:pt x="1485" y="5869"/>
                      <a:pt x="1851" y="6253"/>
                      <a:pt x="2272" y="6559"/>
                    </a:cubicBezTo>
                    <a:cubicBezTo>
                      <a:pt x="1914" y="8328"/>
                      <a:pt x="2128" y="10226"/>
                      <a:pt x="3044" y="11945"/>
                    </a:cubicBezTo>
                    <a:lnTo>
                      <a:pt x="3273" y="9234"/>
                    </a:lnTo>
                    <a:cubicBezTo>
                      <a:pt x="3332" y="8535"/>
                      <a:pt x="3510" y="7872"/>
                      <a:pt x="3779" y="7259"/>
                    </a:cubicBezTo>
                    <a:cubicBezTo>
                      <a:pt x="4095" y="7334"/>
                      <a:pt x="4422" y="7375"/>
                      <a:pt x="4753" y="7375"/>
                    </a:cubicBezTo>
                    <a:cubicBezTo>
                      <a:pt x="4804" y="7375"/>
                      <a:pt x="4855" y="7374"/>
                      <a:pt x="4907" y="7372"/>
                    </a:cubicBezTo>
                    <a:lnTo>
                      <a:pt x="10888" y="7152"/>
                    </a:lnTo>
                    <a:cubicBezTo>
                      <a:pt x="10911" y="7151"/>
                      <a:pt x="10933" y="7151"/>
                      <a:pt x="10955" y="7151"/>
                    </a:cubicBezTo>
                    <a:cubicBezTo>
                      <a:pt x="12416" y="7151"/>
                      <a:pt x="13539" y="8468"/>
                      <a:pt x="13293" y="9921"/>
                    </a:cubicBezTo>
                    <a:lnTo>
                      <a:pt x="13153" y="10850"/>
                    </a:lnTo>
                    <a:cubicBezTo>
                      <a:pt x="12746" y="13560"/>
                      <a:pt x="12954" y="16327"/>
                      <a:pt x="13761" y="18947"/>
                    </a:cubicBezTo>
                    <a:lnTo>
                      <a:pt x="14551" y="21509"/>
                    </a:lnTo>
                    <a:cubicBezTo>
                      <a:pt x="14019" y="23039"/>
                      <a:pt x="12720" y="24188"/>
                      <a:pt x="11119" y="24518"/>
                    </a:cubicBezTo>
                    <a:lnTo>
                      <a:pt x="5947" y="25590"/>
                    </a:lnTo>
                    <a:lnTo>
                      <a:pt x="5781" y="25006"/>
                    </a:lnTo>
                    <a:cubicBezTo>
                      <a:pt x="5427" y="23761"/>
                      <a:pt x="4290" y="22910"/>
                      <a:pt x="3005" y="22910"/>
                    </a:cubicBezTo>
                    <a:cubicBezTo>
                      <a:pt x="2961" y="22910"/>
                      <a:pt x="2916" y="22911"/>
                      <a:pt x="2872" y="22913"/>
                    </a:cubicBezTo>
                    <a:lnTo>
                      <a:pt x="2265" y="22940"/>
                    </a:lnTo>
                    <a:lnTo>
                      <a:pt x="2184" y="22944"/>
                    </a:lnTo>
                    <a:lnTo>
                      <a:pt x="1295" y="30232"/>
                    </a:lnTo>
                    <a:cubicBezTo>
                      <a:pt x="1038" y="32336"/>
                      <a:pt x="2689" y="34160"/>
                      <a:pt x="4766" y="34160"/>
                    </a:cubicBezTo>
                    <a:cubicBezTo>
                      <a:pt x="4863" y="34160"/>
                      <a:pt x="4960" y="34156"/>
                      <a:pt x="5058" y="34148"/>
                    </a:cubicBezTo>
                    <a:lnTo>
                      <a:pt x="10174" y="33793"/>
                    </a:lnTo>
                    <a:lnTo>
                      <a:pt x="15869" y="33398"/>
                    </a:lnTo>
                    <a:cubicBezTo>
                      <a:pt x="19252" y="33344"/>
                      <a:pt x="18673" y="28976"/>
                      <a:pt x="18165" y="25140"/>
                    </a:cubicBezTo>
                    <a:lnTo>
                      <a:pt x="18116" y="24931"/>
                    </a:lnTo>
                    <a:lnTo>
                      <a:pt x="16859" y="19627"/>
                    </a:lnTo>
                    <a:lnTo>
                      <a:pt x="16879" y="19540"/>
                    </a:lnTo>
                    <a:cubicBezTo>
                      <a:pt x="17777" y="23151"/>
                      <a:pt x="20835" y="25811"/>
                      <a:pt x="24529" y="26210"/>
                    </a:cubicBezTo>
                    <a:cubicBezTo>
                      <a:pt x="24558" y="26212"/>
                      <a:pt x="24585" y="26220"/>
                      <a:pt x="24614" y="26222"/>
                    </a:cubicBezTo>
                    <a:lnTo>
                      <a:pt x="28239" y="19056"/>
                    </a:lnTo>
                    <a:cubicBezTo>
                      <a:pt x="32284" y="11060"/>
                      <a:pt x="27115" y="1378"/>
                      <a:pt x="18199" y="495"/>
                    </a:cubicBezTo>
                    <a:cubicBezTo>
                      <a:pt x="18086" y="483"/>
                      <a:pt x="17974" y="472"/>
                      <a:pt x="17861" y="465"/>
                    </a:cubicBezTo>
                    <a:lnTo>
                      <a:pt x="10712" y="18"/>
                    </a:lnTo>
                    <a:cubicBezTo>
                      <a:pt x="10625" y="13"/>
                      <a:pt x="10538" y="8"/>
                      <a:pt x="10450" y="6"/>
                    </a:cubicBezTo>
                    <a:cubicBezTo>
                      <a:pt x="10348" y="2"/>
                      <a:pt x="10246" y="1"/>
                      <a:pt x="10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6" name="Google Shape;1066;p29"/>
          <p:cNvGrpSpPr/>
          <p:nvPr/>
        </p:nvGrpSpPr>
        <p:grpSpPr>
          <a:xfrm>
            <a:off x="-61562" y="428710"/>
            <a:ext cx="535006" cy="592107"/>
            <a:chOff x="7529913" y="3975870"/>
            <a:chExt cx="1055030" cy="1167634"/>
          </a:xfrm>
        </p:grpSpPr>
        <p:sp>
          <p:nvSpPr>
            <p:cNvPr id="1067" name="Google Shape;1067;p29"/>
            <p:cNvSpPr/>
            <p:nvPr/>
          </p:nvSpPr>
          <p:spPr>
            <a:xfrm>
              <a:off x="7667097" y="3975870"/>
              <a:ext cx="765709" cy="992072"/>
            </a:xfrm>
            <a:custGeom>
              <a:avLst/>
              <a:gdLst/>
              <a:ahLst/>
              <a:cxnLst/>
              <a:rect l="l" t="t" r="r" b="b"/>
              <a:pathLst>
                <a:path w="35660" h="46202" extrusionOk="0">
                  <a:moveTo>
                    <a:pt x="26483" y="0"/>
                  </a:moveTo>
                  <a:cubicBezTo>
                    <a:pt x="26296" y="0"/>
                    <a:pt x="26107" y="6"/>
                    <a:pt x="25917" y="18"/>
                  </a:cubicBezTo>
                  <a:lnTo>
                    <a:pt x="19129" y="442"/>
                  </a:lnTo>
                  <a:cubicBezTo>
                    <a:pt x="12729" y="919"/>
                    <a:pt x="7695" y="5938"/>
                    <a:pt x="7070" y="12189"/>
                  </a:cubicBezTo>
                  <a:cubicBezTo>
                    <a:pt x="7023" y="12656"/>
                    <a:pt x="1" y="45984"/>
                    <a:pt x="1" y="45984"/>
                  </a:cubicBezTo>
                  <a:lnTo>
                    <a:pt x="34254" y="46201"/>
                  </a:lnTo>
                  <a:lnTo>
                    <a:pt x="35335" y="9443"/>
                  </a:lnTo>
                  <a:cubicBezTo>
                    <a:pt x="35660" y="4297"/>
                    <a:pt x="31561" y="0"/>
                    <a:pt x="26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7529913" y="4711735"/>
              <a:ext cx="1055030" cy="431769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32541" y="1"/>
                  </a:moveTo>
                  <a:cubicBezTo>
                    <a:pt x="32358" y="1"/>
                    <a:pt x="32174" y="5"/>
                    <a:pt x="31990" y="14"/>
                  </a:cubicBezTo>
                  <a:lnTo>
                    <a:pt x="17927" y="683"/>
                  </a:lnTo>
                  <a:cubicBezTo>
                    <a:pt x="13321" y="683"/>
                    <a:pt x="9097" y="3244"/>
                    <a:pt x="6968" y="7329"/>
                  </a:cubicBezTo>
                  <a:lnTo>
                    <a:pt x="0" y="20107"/>
                  </a:lnTo>
                  <a:lnTo>
                    <a:pt x="49133" y="20107"/>
                  </a:lnTo>
                  <a:lnTo>
                    <a:pt x="43022" y="6737"/>
                  </a:lnTo>
                  <a:cubicBezTo>
                    <a:pt x="41141" y="2620"/>
                    <a:pt x="37034" y="1"/>
                    <a:pt x="3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7865455" y="4122781"/>
              <a:ext cx="625279" cy="699316"/>
            </a:xfrm>
            <a:custGeom>
              <a:avLst/>
              <a:gdLst/>
              <a:ahLst/>
              <a:cxnLst/>
              <a:rect l="l" t="t" r="r" b="b"/>
              <a:pathLst>
                <a:path w="29120" h="32568" extrusionOk="0">
                  <a:moveTo>
                    <a:pt x="18996" y="0"/>
                  </a:moveTo>
                  <a:cubicBezTo>
                    <a:pt x="18938" y="339"/>
                    <a:pt x="18904" y="687"/>
                    <a:pt x="18904" y="1041"/>
                  </a:cubicBezTo>
                  <a:lnTo>
                    <a:pt x="18904" y="1772"/>
                  </a:lnTo>
                  <a:cubicBezTo>
                    <a:pt x="18904" y="5120"/>
                    <a:pt x="16058" y="7835"/>
                    <a:pt x="12546" y="7835"/>
                  </a:cubicBezTo>
                  <a:cubicBezTo>
                    <a:pt x="12013" y="8022"/>
                    <a:pt x="11527" y="8286"/>
                    <a:pt x="11092" y="8604"/>
                  </a:cubicBezTo>
                  <a:lnTo>
                    <a:pt x="11079" y="10233"/>
                  </a:lnTo>
                  <a:cubicBezTo>
                    <a:pt x="11043" y="14945"/>
                    <a:pt x="8959" y="19396"/>
                    <a:pt x="5398" y="22482"/>
                  </a:cubicBezTo>
                  <a:cubicBezTo>
                    <a:pt x="5373" y="22505"/>
                    <a:pt x="5348" y="22525"/>
                    <a:pt x="5323" y="22547"/>
                  </a:cubicBezTo>
                  <a:cubicBezTo>
                    <a:pt x="5149" y="22700"/>
                    <a:pt x="5009" y="22895"/>
                    <a:pt x="4924" y="23139"/>
                  </a:cubicBezTo>
                  <a:cubicBezTo>
                    <a:pt x="4054" y="25608"/>
                    <a:pt x="2290" y="27659"/>
                    <a:pt x="1" y="28928"/>
                  </a:cubicBezTo>
                  <a:lnTo>
                    <a:pt x="13676" y="32472"/>
                  </a:lnTo>
                  <a:cubicBezTo>
                    <a:pt x="13926" y="32537"/>
                    <a:pt x="14176" y="32568"/>
                    <a:pt x="14420" y="32568"/>
                  </a:cubicBezTo>
                  <a:cubicBezTo>
                    <a:pt x="16058" y="32568"/>
                    <a:pt x="17453" y="31183"/>
                    <a:pt x="17349" y="29448"/>
                  </a:cubicBezTo>
                  <a:lnTo>
                    <a:pt x="17087" y="25109"/>
                  </a:lnTo>
                  <a:cubicBezTo>
                    <a:pt x="16985" y="23793"/>
                    <a:pt x="17535" y="22508"/>
                    <a:pt x="18545" y="21708"/>
                  </a:cubicBezTo>
                  <a:lnTo>
                    <a:pt x="22271" y="22168"/>
                  </a:lnTo>
                  <a:cubicBezTo>
                    <a:pt x="22542" y="22201"/>
                    <a:pt x="22806" y="22218"/>
                    <a:pt x="23062" y="22218"/>
                  </a:cubicBezTo>
                  <a:cubicBezTo>
                    <a:pt x="25517" y="22218"/>
                    <a:pt x="27219" y="20699"/>
                    <a:pt x="26998" y="18089"/>
                  </a:cubicBezTo>
                  <a:cubicBezTo>
                    <a:pt x="26998" y="18089"/>
                    <a:pt x="27072" y="14397"/>
                    <a:pt x="26989" y="13610"/>
                  </a:cubicBezTo>
                  <a:lnTo>
                    <a:pt x="27049" y="13514"/>
                  </a:lnTo>
                  <a:lnTo>
                    <a:pt x="28186" y="12972"/>
                  </a:lnTo>
                  <a:cubicBezTo>
                    <a:pt x="28895" y="12633"/>
                    <a:pt x="29120" y="11729"/>
                    <a:pt x="28649" y="11098"/>
                  </a:cubicBezTo>
                  <a:lnTo>
                    <a:pt x="26612" y="8370"/>
                  </a:lnTo>
                  <a:lnTo>
                    <a:pt x="26114" y="2487"/>
                  </a:lnTo>
                  <a:cubicBezTo>
                    <a:pt x="25448" y="2129"/>
                    <a:pt x="24696" y="1928"/>
                    <a:pt x="23907" y="1928"/>
                  </a:cubicBezTo>
                  <a:cubicBezTo>
                    <a:pt x="23794" y="1928"/>
                    <a:pt x="23680" y="1932"/>
                    <a:pt x="23566" y="1941"/>
                  </a:cubicBezTo>
                  <a:cubicBezTo>
                    <a:pt x="23230" y="1966"/>
                    <a:pt x="23019" y="1980"/>
                    <a:pt x="23019" y="1980"/>
                  </a:cubicBezTo>
                  <a:cubicBezTo>
                    <a:pt x="22912" y="1988"/>
                    <a:pt x="22806" y="1992"/>
                    <a:pt x="22700" y="1992"/>
                  </a:cubicBezTo>
                  <a:cubicBezTo>
                    <a:pt x="21194" y="1992"/>
                    <a:pt x="19836" y="1212"/>
                    <a:pt x="18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8035234" y="4013188"/>
              <a:ext cx="233191" cy="395481"/>
            </a:xfrm>
            <a:custGeom>
              <a:avLst/>
              <a:gdLst/>
              <a:ahLst/>
              <a:cxnLst/>
              <a:rect l="l" t="t" r="r" b="b"/>
              <a:pathLst>
                <a:path w="10860" h="18418" extrusionOk="0">
                  <a:moveTo>
                    <a:pt x="7894" y="0"/>
                  </a:moveTo>
                  <a:cubicBezTo>
                    <a:pt x="3329" y="0"/>
                    <a:pt x="0" y="4373"/>
                    <a:pt x="1019" y="8833"/>
                  </a:cubicBezTo>
                  <a:lnTo>
                    <a:pt x="3209" y="18417"/>
                  </a:lnTo>
                  <a:lnTo>
                    <a:pt x="3245" y="7691"/>
                  </a:lnTo>
                  <a:cubicBezTo>
                    <a:pt x="3223" y="3658"/>
                    <a:pt x="6493" y="411"/>
                    <a:pt x="10478" y="411"/>
                  </a:cubicBezTo>
                  <a:cubicBezTo>
                    <a:pt x="10605" y="411"/>
                    <a:pt x="10732" y="414"/>
                    <a:pt x="10859" y="421"/>
                  </a:cubicBezTo>
                  <a:cubicBezTo>
                    <a:pt x="10243" y="210"/>
                    <a:pt x="9588" y="78"/>
                    <a:pt x="8907" y="43"/>
                  </a:cubicBezTo>
                  <a:lnTo>
                    <a:pt x="8285" y="10"/>
                  </a:lnTo>
                  <a:cubicBezTo>
                    <a:pt x="8169" y="3"/>
                    <a:pt x="8054" y="1"/>
                    <a:pt x="7940" y="0"/>
                  </a:cubicBezTo>
                  <a:cubicBezTo>
                    <a:pt x="7924" y="0"/>
                    <a:pt x="7909" y="0"/>
                    <a:pt x="7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071;p29"/>
          <p:cNvGrpSpPr/>
          <p:nvPr/>
        </p:nvGrpSpPr>
        <p:grpSpPr>
          <a:xfrm flipH="1">
            <a:off x="122923" y="757121"/>
            <a:ext cx="535006" cy="592096"/>
            <a:chOff x="6688975" y="3975891"/>
            <a:chExt cx="1055030" cy="1167613"/>
          </a:xfrm>
        </p:grpSpPr>
        <p:sp>
          <p:nvSpPr>
            <p:cNvPr id="1072" name="Google Shape;1072;p29"/>
            <p:cNvSpPr/>
            <p:nvPr/>
          </p:nvSpPr>
          <p:spPr>
            <a:xfrm>
              <a:off x="6841104" y="3975891"/>
              <a:ext cx="849280" cy="778872"/>
            </a:xfrm>
            <a:custGeom>
              <a:avLst/>
              <a:gdLst/>
              <a:ahLst/>
              <a:cxnLst/>
              <a:rect l="l" t="t" r="r" b="b"/>
              <a:pathLst>
                <a:path w="39552" h="36273" extrusionOk="0">
                  <a:moveTo>
                    <a:pt x="9177" y="0"/>
                  </a:moveTo>
                  <a:cubicBezTo>
                    <a:pt x="4099" y="0"/>
                    <a:pt x="0" y="4297"/>
                    <a:pt x="324" y="9443"/>
                  </a:cubicBezTo>
                  <a:lnTo>
                    <a:pt x="1405" y="26559"/>
                  </a:lnTo>
                  <a:lnTo>
                    <a:pt x="11547" y="27121"/>
                  </a:lnTo>
                  <a:cubicBezTo>
                    <a:pt x="11147" y="27686"/>
                    <a:pt x="10725" y="28286"/>
                    <a:pt x="10379" y="28777"/>
                  </a:cubicBezTo>
                  <a:cubicBezTo>
                    <a:pt x="9906" y="29449"/>
                    <a:pt x="9664" y="30243"/>
                    <a:pt x="9686" y="31048"/>
                  </a:cubicBezTo>
                  <a:lnTo>
                    <a:pt x="9687" y="31103"/>
                  </a:lnTo>
                  <a:cubicBezTo>
                    <a:pt x="9753" y="33592"/>
                    <a:pt x="11964" y="35875"/>
                    <a:pt x="14418" y="36235"/>
                  </a:cubicBezTo>
                  <a:cubicBezTo>
                    <a:pt x="14649" y="36268"/>
                    <a:pt x="14880" y="36272"/>
                    <a:pt x="15111" y="36272"/>
                  </a:cubicBezTo>
                  <a:cubicBezTo>
                    <a:pt x="15150" y="36272"/>
                    <a:pt x="15188" y="36272"/>
                    <a:pt x="15226" y="36272"/>
                  </a:cubicBezTo>
                  <a:cubicBezTo>
                    <a:pt x="17584" y="36267"/>
                    <a:pt x="19945" y="36258"/>
                    <a:pt x="22304" y="36251"/>
                  </a:cubicBezTo>
                  <a:cubicBezTo>
                    <a:pt x="26497" y="36240"/>
                    <a:pt x="30692" y="36227"/>
                    <a:pt x="34885" y="36215"/>
                  </a:cubicBezTo>
                  <a:cubicBezTo>
                    <a:pt x="37241" y="36017"/>
                    <a:pt x="39125" y="34243"/>
                    <a:pt x="39368" y="31999"/>
                  </a:cubicBezTo>
                  <a:cubicBezTo>
                    <a:pt x="39551" y="30292"/>
                    <a:pt x="38151" y="28853"/>
                    <a:pt x="36406" y="28853"/>
                  </a:cubicBezTo>
                  <a:cubicBezTo>
                    <a:pt x="36294" y="28853"/>
                    <a:pt x="36180" y="28859"/>
                    <a:pt x="36066" y="28871"/>
                  </a:cubicBezTo>
                  <a:cubicBezTo>
                    <a:pt x="35969" y="28879"/>
                    <a:pt x="35873" y="28883"/>
                    <a:pt x="35779" y="28883"/>
                  </a:cubicBezTo>
                  <a:cubicBezTo>
                    <a:pt x="33766" y="28883"/>
                    <a:pt x="32240" y="27093"/>
                    <a:pt x="32709" y="25174"/>
                  </a:cubicBezTo>
                  <a:lnTo>
                    <a:pt x="32898" y="23671"/>
                  </a:lnTo>
                  <a:cubicBezTo>
                    <a:pt x="33230" y="21033"/>
                    <a:pt x="31257" y="18732"/>
                    <a:pt x="28616" y="18412"/>
                  </a:cubicBezTo>
                  <a:lnTo>
                    <a:pt x="28654" y="13608"/>
                  </a:lnTo>
                  <a:cubicBezTo>
                    <a:pt x="28709" y="6711"/>
                    <a:pt x="23407" y="955"/>
                    <a:pt x="16530" y="442"/>
                  </a:cubicBezTo>
                  <a:lnTo>
                    <a:pt x="9743" y="18"/>
                  </a:lnTo>
                  <a:cubicBezTo>
                    <a:pt x="9553" y="6"/>
                    <a:pt x="9364" y="0"/>
                    <a:pt x="9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6688975" y="4711735"/>
              <a:ext cx="1055030" cy="431769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16591" y="1"/>
                  </a:moveTo>
                  <a:cubicBezTo>
                    <a:pt x="12099" y="1"/>
                    <a:pt x="7993" y="2620"/>
                    <a:pt x="6111" y="6737"/>
                  </a:cubicBezTo>
                  <a:lnTo>
                    <a:pt x="1" y="20107"/>
                  </a:lnTo>
                  <a:lnTo>
                    <a:pt x="49134" y="20107"/>
                  </a:lnTo>
                  <a:lnTo>
                    <a:pt x="42166" y="7329"/>
                  </a:lnTo>
                  <a:cubicBezTo>
                    <a:pt x="40037" y="3244"/>
                    <a:pt x="35812" y="683"/>
                    <a:pt x="31207" y="683"/>
                  </a:cubicBezTo>
                  <a:lnTo>
                    <a:pt x="17143" y="14"/>
                  </a:lnTo>
                  <a:cubicBezTo>
                    <a:pt x="16959" y="5"/>
                    <a:pt x="16775" y="1"/>
                    <a:pt x="16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6783130" y="4129437"/>
              <a:ext cx="625322" cy="692681"/>
            </a:xfrm>
            <a:custGeom>
              <a:avLst/>
              <a:gdLst/>
              <a:ahLst/>
              <a:cxnLst/>
              <a:rect l="l" t="t" r="r" b="b"/>
              <a:pathLst>
                <a:path w="29122" h="32259" extrusionOk="0">
                  <a:moveTo>
                    <a:pt x="4851" y="0"/>
                  </a:moveTo>
                  <a:cubicBezTo>
                    <a:pt x="3989" y="0"/>
                    <a:pt x="3146" y="600"/>
                    <a:pt x="3057" y="1608"/>
                  </a:cubicBezTo>
                  <a:cubicBezTo>
                    <a:pt x="3056" y="1617"/>
                    <a:pt x="3056" y="1628"/>
                    <a:pt x="3055" y="1636"/>
                  </a:cubicBezTo>
                  <a:lnTo>
                    <a:pt x="2509" y="8061"/>
                  </a:lnTo>
                  <a:lnTo>
                    <a:pt x="473" y="10789"/>
                  </a:lnTo>
                  <a:cubicBezTo>
                    <a:pt x="0" y="11420"/>
                    <a:pt x="224" y="12325"/>
                    <a:pt x="937" y="12662"/>
                  </a:cubicBezTo>
                  <a:lnTo>
                    <a:pt x="2074" y="13204"/>
                  </a:lnTo>
                  <a:lnTo>
                    <a:pt x="2133" y="13301"/>
                  </a:lnTo>
                  <a:cubicBezTo>
                    <a:pt x="2075" y="14003"/>
                    <a:pt x="2294" y="17473"/>
                    <a:pt x="2294" y="17473"/>
                  </a:cubicBezTo>
                  <a:cubicBezTo>
                    <a:pt x="2070" y="20120"/>
                    <a:pt x="3680" y="21903"/>
                    <a:pt x="6169" y="21903"/>
                  </a:cubicBezTo>
                  <a:cubicBezTo>
                    <a:pt x="6390" y="21903"/>
                    <a:pt x="6617" y="21888"/>
                    <a:pt x="6852" y="21860"/>
                  </a:cubicBezTo>
                  <a:lnTo>
                    <a:pt x="10577" y="21399"/>
                  </a:lnTo>
                  <a:cubicBezTo>
                    <a:pt x="11588" y="22200"/>
                    <a:pt x="12137" y="23483"/>
                    <a:pt x="12036" y="24801"/>
                  </a:cubicBezTo>
                  <a:lnTo>
                    <a:pt x="11773" y="29139"/>
                  </a:lnTo>
                  <a:cubicBezTo>
                    <a:pt x="11669" y="30875"/>
                    <a:pt x="13064" y="32259"/>
                    <a:pt x="14702" y="32259"/>
                  </a:cubicBezTo>
                  <a:cubicBezTo>
                    <a:pt x="14947" y="32259"/>
                    <a:pt x="15196" y="32228"/>
                    <a:pt x="15447" y="32163"/>
                  </a:cubicBezTo>
                  <a:lnTo>
                    <a:pt x="29121" y="28620"/>
                  </a:lnTo>
                  <a:cubicBezTo>
                    <a:pt x="26954" y="27418"/>
                    <a:pt x="25259" y="25513"/>
                    <a:pt x="24347" y="23219"/>
                  </a:cubicBezTo>
                  <a:cubicBezTo>
                    <a:pt x="22252" y="23226"/>
                    <a:pt x="20158" y="23234"/>
                    <a:pt x="18064" y="23238"/>
                  </a:cubicBezTo>
                  <a:cubicBezTo>
                    <a:pt x="17875" y="23238"/>
                    <a:pt x="17686" y="23235"/>
                    <a:pt x="17498" y="23209"/>
                  </a:cubicBezTo>
                  <a:cubicBezTo>
                    <a:pt x="15342" y="22911"/>
                    <a:pt x="13391" y="20910"/>
                    <a:pt x="13332" y="18726"/>
                  </a:cubicBezTo>
                  <a:lnTo>
                    <a:pt x="13331" y="18678"/>
                  </a:lnTo>
                  <a:cubicBezTo>
                    <a:pt x="13311" y="17974"/>
                    <a:pt x="13524" y="17281"/>
                    <a:pt x="13937" y="16694"/>
                  </a:cubicBezTo>
                  <a:cubicBezTo>
                    <a:pt x="14379" y="16067"/>
                    <a:pt x="14968" y="15231"/>
                    <a:pt x="15419" y="14594"/>
                  </a:cubicBezTo>
                  <a:cubicBezTo>
                    <a:pt x="15862" y="13968"/>
                    <a:pt x="16099" y="13231"/>
                    <a:pt x="16097" y="12463"/>
                  </a:cubicBezTo>
                  <a:lnTo>
                    <a:pt x="16097" y="12399"/>
                  </a:lnTo>
                  <a:cubicBezTo>
                    <a:pt x="16096" y="10497"/>
                    <a:pt x="14769" y="8837"/>
                    <a:pt x="12850" y="8337"/>
                  </a:cubicBezTo>
                  <a:cubicBezTo>
                    <a:pt x="12696" y="8350"/>
                    <a:pt x="12544" y="8357"/>
                    <a:pt x="12393" y="8357"/>
                  </a:cubicBezTo>
                  <a:cubicBezTo>
                    <a:pt x="9771" y="8357"/>
                    <a:pt x="7555" y="6443"/>
                    <a:pt x="7340" y="3904"/>
                  </a:cubicBezTo>
                  <a:cubicBezTo>
                    <a:pt x="7340" y="3904"/>
                    <a:pt x="7321" y="3679"/>
                    <a:pt x="7291" y="3319"/>
                  </a:cubicBezTo>
                  <a:cubicBezTo>
                    <a:pt x="7208" y="2343"/>
                    <a:pt x="6849" y="1455"/>
                    <a:pt x="6290" y="720"/>
                  </a:cubicBezTo>
                  <a:cubicBezTo>
                    <a:pt x="5916" y="226"/>
                    <a:pt x="5380" y="0"/>
                    <a:pt x="4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29"/>
          <p:cNvGrpSpPr/>
          <p:nvPr/>
        </p:nvGrpSpPr>
        <p:grpSpPr>
          <a:xfrm flipH="1">
            <a:off x="-364989" y="858429"/>
            <a:ext cx="882389" cy="887909"/>
            <a:chOff x="5591557" y="3542931"/>
            <a:chExt cx="1740068" cy="1750955"/>
          </a:xfrm>
        </p:grpSpPr>
        <p:sp>
          <p:nvSpPr>
            <p:cNvPr id="1076" name="Google Shape;1076;p29"/>
            <p:cNvSpPr/>
            <p:nvPr/>
          </p:nvSpPr>
          <p:spPr>
            <a:xfrm>
              <a:off x="6114193" y="3542931"/>
              <a:ext cx="693218" cy="624957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5591557" y="4336130"/>
              <a:ext cx="1740068" cy="957756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6100923" y="3724713"/>
              <a:ext cx="634727" cy="758903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29"/>
          <p:cNvGrpSpPr/>
          <p:nvPr/>
        </p:nvGrpSpPr>
        <p:grpSpPr>
          <a:xfrm>
            <a:off x="-287675" y="1210251"/>
            <a:ext cx="1186547" cy="1217030"/>
            <a:chOff x="3110691" y="1734175"/>
            <a:chExt cx="2508025" cy="2572458"/>
          </a:xfrm>
        </p:grpSpPr>
        <p:sp>
          <p:nvSpPr>
            <p:cNvPr id="1080" name="Google Shape;1080;p29"/>
            <p:cNvSpPr/>
            <p:nvPr/>
          </p:nvSpPr>
          <p:spPr>
            <a:xfrm>
              <a:off x="3927675" y="1734175"/>
              <a:ext cx="1011600" cy="1058275"/>
            </a:xfrm>
            <a:custGeom>
              <a:avLst/>
              <a:gdLst/>
              <a:ahLst/>
              <a:cxnLst/>
              <a:rect l="l" t="t" r="r" b="b"/>
              <a:pathLst>
                <a:path w="40464" h="42331" extrusionOk="0">
                  <a:moveTo>
                    <a:pt x="9178" y="0"/>
                  </a:moveTo>
                  <a:cubicBezTo>
                    <a:pt x="4099" y="0"/>
                    <a:pt x="0" y="4297"/>
                    <a:pt x="325" y="9443"/>
                  </a:cubicBezTo>
                  <a:lnTo>
                    <a:pt x="1406" y="26558"/>
                  </a:lnTo>
                  <a:lnTo>
                    <a:pt x="16098" y="27372"/>
                  </a:lnTo>
                  <a:cubicBezTo>
                    <a:pt x="16883" y="28015"/>
                    <a:pt x="17826" y="28405"/>
                    <a:pt x="18732" y="28405"/>
                  </a:cubicBezTo>
                  <a:cubicBezTo>
                    <a:pt x="18749" y="28405"/>
                    <a:pt x="18767" y="28405"/>
                    <a:pt x="18785" y="28405"/>
                  </a:cubicBezTo>
                  <a:cubicBezTo>
                    <a:pt x="18972" y="28402"/>
                    <a:pt x="19154" y="28368"/>
                    <a:pt x="19336" y="28335"/>
                  </a:cubicBezTo>
                  <a:cubicBezTo>
                    <a:pt x="20032" y="29113"/>
                    <a:pt x="20459" y="30174"/>
                    <a:pt x="20474" y="31319"/>
                  </a:cubicBezTo>
                  <a:lnTo>
                    <a:pt x="20475" y="31383"/>
                  </a:lnTo>
                  <a:cubicBezTo>
                    <a:pt x="20485" y="32151"/>
                    <a:pt x="20292" y="32884"/>
                    <a:pt x="19921" y="33504"/>
                  </a:cubicBezTo>
                  <a:cubicBezTo>
                    <a:pt x="19542" y="34136"/>
                    <a:pt x="19050" y="34962"/>
                    <a:pt x="18680" y="35585"/>
                  </a:cubicBezTo>
                  <a:cubicBezTo>
                    <a:pt x="18334" y="36165"/>
                    <a:pt x="18160" y="36854"/>
                    <a:pt x="18185" y="37557"/>
                  </a:cubicBezTo>
                  <a:lnTo>
                    <a:pt x="18186" y="37605"/>
                  </a:lnTo>
                  <a:cubicBezTo>
                    <a:pt x="18262" y="39776"/>
                    <a:pt x="19937" y="41789"/>
                    <a:pt x="21773" y="42131"/>
                  </a:cubicBezTo>
                  <a:cubicBezTo>
                    <a:pt x="21972" y="42167"/>
                    <a:pt x="22174" y="42169"/>
                    <a:pt x="22375" y="42172"/>
                  </a:cubicBezTo>
                  <a:cubicBezTo>
                    <a:pt x="27265" y="42231"/>
                    <a:pt x="32154" y="42279"/>
                    <a:pt x="37045" y="42331"/>
                  </a:cubicBezTo>
                  <a:cubicBezTo>
                    <a:pt x="38799" y="42184"/>
                    <a:pt x="40187" y="40658"/>
                    <a:pt x="40343" y="38702"/>
                  </a:cubicBezTo>
                  <a:cubicBezTo>
                    <a:pt x="40464" y="37209"/>
                    <a:pt x="39385" y="35930"/>
                    <a:pt x="38069" y="35930"/>
                  </a:cubicBezTo>
                  <a:cubicBezTo>
                    <a:pt x="37996" y="35930"/>
                    <a:pt x="37922" y="35934"/>
                    <a:pt x="37847" y="35942"/>
                  </a:cubicBezTo>
                  <a:cubicBezTo>
                    <a:pt x="37785" y="35948"/>
                    <a:pt x="37723" y="35950"/>
                    <a:pt x="37662" y="35950"/>
                  </a:cubicBezTo>
                  <a:cubicBezTo>
                    <a:pt x="36145" y="35950"/>
                    <a:pt x="34971" y="34362"/>
                    <a:pt x="35302" y="32683"/>
                  </a:cubicBezTo>
                  <a:lnTo>
                    <a:pt x="35428" y="31373"/>
                  </a:lnTo>
                  <a:cubicBezTo>
                    <a:pt x="35481" y="30809"/>
                    <a:pt x="35427" y="30261"/>
                    <a:pt x="35291" y="29750"/>
                  </a:cubicBezTo>
                  <a:cubicBezTo>
                    <a:pt x="35962" y="29155"/>
                    <a:pt x="36506" y="28259"/>
                    <a:pt x="36760" y="26851"/>
                  </a:cubicBezTo>
                  <a:cubicBezTo>
                    <a:pt x="37506" y="22707"/>
                    <a:pt x="34725" y="19255"/>
                    <a:pt x="33306" y="19142"/>
                  </a:cubicBezTo>
                  <a:cubicBezTo>
                    <a:pt x="31761" y="19021"/>
                    <a:pt x="30174" y="18235"/>
                    <a:pt x="30165" y="16454"/>
                  </a:cubicBezTo>
                  <a:lnTo>
                    <a:pt x="30026" y="15146"/>
                  </a:lnTo>
                  <a:cubicBezTo>
                    <a:pt x="29904" y="13983"/>
                    <a:pt x="29361" y="12979"/>
                    <a:pt x="28597" y="12280"/>
                  </a:cubicBezTo>
                  <a:cubicBezTo>
                    <a:pt x="28013" y="5986"/>
                    <a:pt x="22962" y="921"/>
                    <a:pt x="16531" y="441"/>
                  </a:cubicBezTo>
                  <a:lnTo>
                    <a:pt x="9744" y="18"/>
                  </a:lnTo>
                  <a:cubicBezTo>
                    <a:pt x="9554" y="6"/>
                    <a:pt x="9365" y="0"/>
                    <a:pt x="9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3110691" y="2590993"/>
              <a:ext cx="2508025" cy="1715640"/>
            </a:xfrm>
            <a:custGeom>
              <a:avLst/>
              <a:gdLst/>
              <a:ahLst/>
              <a:cxnLst/>
              <a:rect l="l" t="t" r="r" b="b"/>
              <a:pathLst>
                <a:path w="100321" h="57907" extrusionOk="0">
                  <a:moveTo>
                    <a:pt x="33879" y="0"/>
                  </a:moveTo>
                  <a:cubicBezTo>
                    <a:pt x="24704" y="0"/>
                    <a:pt x="16319" y="7543"/>
                    <a:pt x="12477" y="19399"/>
                  </a:cubicBezTo>
                  <a:lnTo>
                    <a:pt x="1" y="57906"/>
                  </a:lnTo>
                  <a:lnTo>
                    <a:pt x="100320" y="57906"/>
                  </a:lnTo>
                  <a:lnTo>
                    <a:pt x="86096" y="21105"/>
                  </a:lnTo>
                  <a:cubicBezTo>
                    <a:pt x="81747" y="9342"/>
                    <a:pt x="73122" y="1966"/>
                    <a:pt x="63717" y="1966"/>
                  </a:cubicBezTo>
                  <a:lnTo>
                    <a:pt x="35003" y="38"/>
                  </a:lnTo>
                  <a:cubicBezTo>
                    <a:pt x="34627" y="13"/>
                    <a:pt x="34252" y="0"/>
                    <a:pt x="33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3860200" y="1902450"/>
              <a:ext cx="728025" cy="817025"/>
            </a:xfrm>
            <a:custGeom>
              <a:avLst/>
              <a:gdLst/>
              <a:ahLst/>
              <a:cxnLst/>
              <a:rect l="l" t="t" r="r" b="b"/>
              <a:pathLst>
                <a:path w="29121" h="32681" extrusionOk="0">
                  <a:moveTo>
                    <a:pt x="3669" y="0"/>
                  </a:moveTo>
                  <a:cubicBezTo>
                    <a:pt x="3630" y="0"/>
                    <a:pt x="3132" y="1149"/>
                    <a:pt x="3053" y="2059"/>
                  </a:cubicBezTo>
                  <a:lnTo>
                    <a:pt x="2509" y="8484"/>
                  </a:lnTo>
                  <a:lnTo>
                    <a:pt x="472" y="11212"/>
                  </a:lnTo>
                  <a:cubicBezTo>
                    <a:pt x="0" y="11843"/>
                    <a:pt x="224" y="12748"/>
                    <a:pt x="937" y="13085"/>
                  </a:cubicBezTo>
                  <a:lnTo>
                    <a:pt x="2074" y="13627"/>
                  </a:lnTo>
                  <a:lnTo>
                    <a:pt x="2133" y="13724"/>
                  </a:lnTo>
                  <a:cubicBezTo>
                    <a:pt x="2264" y="14499"/>
                    <a:pt x="2294" y="17601"/>
                    <a:pt x="2294" y="17601"/>
                  </a:cubicBezTo>
                  <a:cubicBezTo>
                    <a:pt x="2248" y="20244"/>
                    <a:pt x="3741" y="22318"/>
                    <a:pt x="6252" y="22318"/>
                  </a:cubicBezTo>
                  <a:cubicBezTo>
                    <a:pt x="6446" y="22318"/>
                    <a:pt x="6646" y="22306"/>
                    <a:pt x="6852" y="22281"/>
                  </a:cubicBezTo>
                  <a:lnTo>
                    <a:pt x="10577" y="21821"/>
                  </a:lnTo>
                  <a:cubicBezTo>
                    <a:pt x="11588" y="22622"/>
                    <a:pt x="12137" y="23905"/>
                    <a:pt x="12036" y="25222"/>
                  </a:cubicBezTo>
                  <a:lnTo>
                    <a:pt x="11773" y="29561"/>
                  </a:lnTo>
                  <a:cubicBezTo>
                    <a:pt x="11669" y="31296"/>
                    <a:pt x="13064" y="32681"/>
                    <a:pt x="14703" y="32681"/>
                  </a:cubicBezTo>
                  <a:cubicBezTo>
                    <a:pt x="14947" y="32681"/>
                    <a:pt x="15196" y="32650"/>
                    <a:pt x="15447" y="32585"/>
                  </a:cubicBezTo>
                  <a:lnTo>
                    <a:pt x="29121" y="29042"/>
                  </a:lnTo>
                  <a:cubicBezTo>
                    <a:pt x="26833" y="27773"/>
                    <a:pt x="25068" y="25721"/>
                    <a:pt x="24199" y="23253"/>
                  </a:cubicBezTo>
                  <a:cubicBezTo>
                    <a:pt x="23997" y="22677"/>
                    <a:pt x="23835" y="22088"/>
                    <a:pt x="23706" y="21492"/>
                  </a:cubicBezTo>
                  <a:cubicBezTo>
                    <a:pt x="23573" y="21484"/>
                    <a:pt x="23438" y="21479"/>
                    <a:pt x="23302" y="21479"/>
                  </a:cubicBezTo>
                  <a:cubicBezTo>
                    <a:pt x="22911" y="21479"/>
                    <a:pt x="22505" y="21515"/>
                    <a:pt x="22082" y="21596"/>
                  </a:cubicBezTo>
                  <a:cubicBezTo>
                    <a:pt x="21883" y="21635"/>
                    <a:pt x="21685" y="21673"/>
                    <a:pt x="21483" y="21675"/>
                  </a:cubicBezTo>
                  <a:cubicBezTo>
                    <a:pt x="21465" y="21675"/>
                    <a:pt x="21448" y="21675"/>
                    <a:pt x="21430" y="21675"/>
                  </a:cubicBezTo>
                  <a:cubicBezTo>
                    <a:pt x="19577" y="21675"/>
                    <a:pt x="17571" y="20047"/>
                    <a:pt x="17069" y="17955"/>
                  </a:cubicBezTo>
                  <a:lnTo>
                    <a:pt x="17057" y="17908"/>
                  </a:lnTo>
                  <a:cubicBezTo>
                    <a:pt x="16893" y="17223"/>
                    <a:pt x="16925" y="16514"/>
                    <a:pt x="17149" y="15876"/>
                  </a:cubicBezTo>
                  <a:cubicBezTo>
                    <a:pt x="17388" y="15193"/>
                    <a:pt x="17707" y="14284"/>
                    <a:pt x="17952" y="13590"/>
                  </a:cubicBezTo>
                  <a:cubicBezTo>
                    <a:pt x="18192" y="12910"/>
                    <a:pt x="18235" y="12154"/>
                    <a:pt x="18073" y="11403"/>
                  </a:cubicBezTo>
                  <a:lnTo>
                    <a:pt x="18060" y="11340"/>
                  </a:lnTo>
                  <a:cubicBezTo>
                    <a:pt x="17657" y="9481"/>
                    <a:pt x="16193" y="8071"/>
                    <a:pt x="14475" y="7887"/>
                  </a:cubicBezTo>
                  <a:cubicBezTo>
                    <a:pt x="14108" y="7994"/>
                    <a:pt x="13736" y="8046"/>
                    <a:pt x="13368" y="8046"/>
                  </a:cubicBezTo>
                  <a:cubicBezTo>
                    <a:pt x="11413" y="8046"/>
                    <a:pt x="9549" y="6604"/>
                    <a:pt x="8913" y="4427"/>
                  </a:cubicBezTo>
                  <a:cubicBezTo>
                    <a:pt x="8913" y="4427"/>
                    <a:pt x="8850" y="4211"/>
                    <a:pt x="8748" y="3864"/>
                  </a:cubicBezTo>
                  <a:cubicBezTo>
                    <a:pt x="8073" y="1551"/>
                    <a:pt x="6094" y="18"/>
                    <a:pt x="4007" y="18"/>
                  </a:cubicBezTo>
                  <a:cubicBezTo>
                    <a:pt x="3894" y="18"/>
                    <a:pt x="3780" y="23"/>
                    <a:pt x="3667" y="32"/>
                  </a:cubicBezTo>
                  <a:cubicBezTo>
                    <a:pt x="3672" y="10"/>
                    <a:pt x="3672" y="0"/>
                    <a:pt x="3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29"/>
          <p:cNvGrpSpPr/>
          <p:nvPr/>
        </p:nvGrpSpPr>
        <p:grpSpPr>
          <a:xfrm flipH="1">
            <a:off x="268386" y="1531436"/>
            <a:ext cx="788429" cy="903033"/>
            <a:chOff x="-878154" y="313670"/>
            <a:chExt cx="1035227" cy="1185706"/>
          </a:xfrm>
        </p:grpSpPr>
        <p:sp>
          <p:nvSpPr>
            <p:cNvPr id="1084" name="Google Shape;1084;p29"/>
            <p:cNvSpPr/>
            <p:nvPr/>
          </p:nvSpPr>
          <p:spPr>
            <a:xfrm>
              <a:off x="-660626" y="313670"/>
              <a:ext cx="604862" cy="568039"/>
            </a:xfrm>
            <a:custGeom>
              <a:avLst/>
              <a:gdLst/>
              <a:ahLst/>
              <a:cxnLst/>
              <a:rect l="l" t="t" r="r" b="b"/>
              <a:pathLst>
                <a:path w="40622" h="38149" extrusionOk="0">
                  <a:moveTo>
                    <a:pt x="26056" y="9328"/>
                  </a:moveTo>
                  <a:cubicBezTo>
                    <a:pt x="26632" y="9328"/>
                    <a:pt x="27193" y="9453"/>
                    <a:pt x="27710" y="9685"/>
                  </a:cubicBezTo>
                  <a:cubicBezTo>
                    <a:pt x="27383" y="9719"/>
                    <a:pt x="27063" y="9775"/>
                    <a:pt x="26747" y="9846"/>
                  </a:cubicBezTo>
                  <a:cubicBezTo>
                    <a:pt x="26337" y="9667"/>
                    <a:pt x="25917" y="9509"/>
                    <a:pt x="25488" y="9368"/>
                  </a:cubicBezTo>
                  <a:cubicBezTo>
                    <a:pt x="25678" y="9341"/>
                    <a:pt x="25868" y="9328"/>
                    <a:pt x="26056" y="9328"/>
                  </a:cubicBezTo>
                  <a:close/>
                  <a:moveTo>
                    <a:pt x="8634" y="1"/>
                  </a:moveTo>
                  <a:cubicBezTo>
                    <a:pt x="3866" y="1"/>
                    <a:pt x="1" y="3867"/>
                    <a:pt x="1" y="8634"/>
                  </a:cubicBezTo>
                  <a:cubicBezTo>
                    <a:pt x="1" y="13034"/>
                    <a:pt x="3292" y="16661"/>
                    <a:pt x="7546" y="17197"/>
                  </a:cubicBezTo>
                  <a:cubicBezTo>
                    <a:pt x="6686" y="19066"/>
                    <a:pt x="6202" y="21144"/>
                    <a:pt x="6202" y="23334"/>
                  </a:cubicBezTo>
                  <a:cubicBezTo>
                    <a:pt x="6202" y="31182"/>
                    <a:pt x="12355" y="37594"/>
                    <a:pt x="20099" y="38012"/>
                  </a:cubicBezTo>
                  <a:lnTo>
                    <a:pt x="20100" y="38148"/>
                  </a:lnTo>
                  <a:cubicBezTo>
                    <a:pt x="20168" y="38109"/>
                    <a:pt x="20245" y="38066"/>
                    <a:pt x="20327" y="38019"/>
                  </a:cubicBezTo>
                  <a:cubicBezTo>
                    <a:pt x="20519" y="38026"/>
                    <a:pt x="20708" y="38034"/>
                    <a:pt x="20903" y="38034"/>
                  </a:cubicBezTo>
                  <a:cubicBezTo>
                    <a:pt x="29020" y="38034"/>
                    <a:pt x="35602" y="31452"/>
                    <a:pt x="35602" y="23333"/>
                  </a:cubicBezTo>
                  <a:cubicBezTo>
                    <a:pt x="35602" y="20892"/>
                    <a:pt x="35003" y="18594"/>
                    <a:pt x="33950" y="16567"/>
                  </a:cubicBezTo>
                  <a:lnTo>
                    <a:pt x="33950" y="16567"/>
                  </a:lnTo>
                  <a:cubicBezTo>
                    <a:pt x="34225" y="16617"/>
                    <a:pt x="34505" y="16644"/>
                    <a:pt x="34790" y="16644"/>
                  </a:cubicBezTo>
                  <a:cubicBezTo>
                    <a:pt x="34892" y="16644"/>
                    <a:pt x="34995" y="16640"/>
                    <a:pt x="35098" y="16633"/>
                  </a:cubicBezTo>
                  <a:cubicBezTo>
                    <a:pt x="35098" y="16633"/>
                    <a:pt x="35321" y="16617"/>
                    <a:pt x="35679" y="16591"/>
                  </a:cubicBezTo>
                  <a:cubicBezTo>
                    <a:pt x="35800" y="16582"/>
                    <a:pt x="35921" y="16578"/>
                    <a:pt x="36040" y="16578"/>
                  </a:cubicBezTo>
                  <a:cubicBezTo>
                    <a:pt x="36877" y="16578"/>
                    <a:pt x="37674" y="16792"/>
                    <a:pt x="38382" y="17170"/>
                  </a:cubicBezTo>
                  <a:cubicBezTo>
                    <a:pt x="39178" y="17598"/>
                    <a:pt x="39861" y="18236"/>
                    <a:pt x="40356" y="19023"/>
                  </a:cubicBezTo>
                  <a:cubicBezTo>
                    <a:pt x="40534" y="18352"/>
                    <a:pt x="40621" y="17648"/>
                    <a:pt x="40609" y="16926"/>
                  </a:cubicBezTo>
                  <a:lnTo>
                    <a:pt x="40595" y="16265"/>
                  </a:lnTo>
                  <a:cubicBezTo>
                    <a:pt x="40512" y="12052"/>
                    <a:pt x="37066" y="8734"/>
                    <a:pt x="32927" y="8734"/>
                  </a:cubicBezTo>
                  <a:cubicBezTo>
                    <a:pt x="32723" y="8734"/>
                    <a:pt x="32518" y="8742"/>
                    <a:pt x="32312" y="8758"/>
                  </a:cubicBezTo>
                  <a:lnTo>
                    <a:pt x="25316" y="9310"/>
                  </a:lnTo>
                  <a:cubicBezTo>
                    <a:pt x="23922" y="8872"/>
                    <a:pt x="22439" y="8634"/>
                    <a:pt x="20903" y="8634"/>
                  </a:cubicBezTo>
                  <a:cubicBezTo>
                    <a:pt x="19643" y="8634"/>
                    <a:pt x="18422" y="8794"/>
                    <a:pt x="17257" y="9091"/>
                  </a:cubicBezTo>
                  <a:cubicBezTo>
                    <a:pt x="17264" y="8940"/>
                    <a:pt x="17268" y="8787"/>
                    <a:pt x="17268" y="8634"/>
                  </a:cubicBezTo>
                  <a:cubicBezTo>
                    <a:pt x="17268" y="3866"/>
                    <a:pt x="13401" y="1"/>
                    <a:pt x="86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-878154" y="963589"/>
              <a:ext cx="1035227" cy="535787"/>
            </a:xfrm>
            <a:custGeom>
              <a:avLst/>
              <a:gdLst/>
              <a:ahLst/>
              <a:cxnLst/>
              <a:rect l="l" t="t" r="r" b="b"/>
              <a:pathLst>
                <a:path w="69525" h="35983" extrusionOk="0">
                  <a:moveTo>
                    <a:pt x="46046" y="0"/>
                  </a:moveTo>
                  <a:cubicBezTo>
                    <a:pt x="45788" y="0"/>
                    <a:pt x="45528" y="8"/>
                    <a:pt x="45267" y="24"/>
                  </a:cubicBezTo>
                  <a:lnTo>
                    <a:pt x="25368" y="1220"/>
                  </a:lnTo>
                  <a:cubicBezTo>
                    <a:pt x="18849" y="1220"/>
                    <a:pt x="12872" y="5804"/>
                    <a:pt x="9858" y="13115"/>
                  </a:cubicBezTo>
                  <a:lnTo>
                    <a:pt x="0" y="35983"/>
                  </a:lnTo>
                  <a:lnTo>
                    <a:pt x="69525" y="35983"/>
                  </a:lnTo>
                  <a:lnTo>
                    <a:pt x="60878" y="12056"/>
                  </a:lnTo>
                  <a:cubicBezTo>
                    <a:pt x="58216" y="4686"/>
                    <a:pt x="52405" y="0"/>
                    <a:pt x="46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-501884" y="495566"/>
              <a:ext cx="456498" cy="549307"/>
            </a:xfrm>
            <a:custGeom>
              <a:avLst/>
              <a:gdLst/>
              <a:ahLst/>
              <a:cxnLst/>
              <a:rect l="l" t="t" r="r" b="b"/>
              <a:pathLst>
                <a:path w="30658" h="36891" extrusionOk="0">
                  <a:moveTo>
                    <a:pt x="19282" y="0"/>
                  </a:moveTo>
                  <a:cubicBezTo>
                    <a:pt x="18729" y="873"/>
                    <a:pt x="18411" y="1898"/>
                    <a:pt x="18411" y="2991"/>
                  </a:cubicBezTo>
                  <a:lnTo>
                    <a:pt x="18411" y="3648"/>
                  </a:lnTo>
                  <a:cubicBezTo>
                    <a:pt x="18411" y="6663"/>
                    <a:pt x="15849" y="9107"/>
                    <a:pt x="12688" y="9107"/>
                  </a:cubicBezTo>
                  <a:cubicBezTo>
                    <a:pt x="10701" y="9807"/>
                    <a:pt x="9410" y="11622"/>
                    <a:pt x="9436" y="13620"/>
                  </a:cubicBezTo>
                  <a:lnTo>
                    <a:pt x="9846" y="15443"/>
                  </a:lnTo>
                  <a:cubicBezTo>
                    <a:pt x="9996" y="15756"/>
                    <a:pt x="10184" y="16050"/>
                    <a:pt x="10411" y="16321"/>
                  </a:cubicBezTo>
                  <a:cubicBezTo>
                    <a:pt x="10974" y="16989"/>
                    <a:pt x="11708" y="17865"/>
                    <a:pt x="12260" y="18523"/>
                  </a:cubicBezTo>
                  <a:cubicBezTo>
                    <a:pt x="12774" y="19137"/>
                    <a:pt x="13076" y="19889"/>
                    <a:pt x="13121" y="20676"/>
                  </a:cubicBezTo>
                  <a:lnTo>
                    <a:pt x="13123" y="20729"/>
                  </a:lnTo>
                  <a:cubicBezTo>
                    <a:pt x="13228" y="22586"/>
                    <a:pt x="12246" y="24343"/>
                    <a:pt x="10575" y="25289"/>
                  </a:cubicBezTo>
                  <a:cubicBezTo>
                    <a:pt x="10124" y="25544"/>
                    <a:pt x="9715" y="25777"/>
                    <a:pt x="9438" y="25934"/>
                  </a:cubicBezTo>
                  <a:lnTo>
                    <a:pt x="6074" y="21050"/>
                  </a:lnTo>
                  <a:lnTo>
                    <a:pt x="6074" y="21050"/>
                  </a:lnTo>
                  <a:cubicBezTo>
                    <a:pt x="6178" y="22997"/>
                    <a:pt x="5886" y="25010"/>
                    <a:pt x="5226" y="26883"/>
                  </a:cubicBezTo>
                  <a:cubicBezTo>
                    <a:pt x="4303" y="29502"/>
                    <a:pt x="2430" y="31681"/>
                    <a:pt x="1" y="33028"/>
                  </a:cubicBezTo>
                  <a:lnTo>
                    <a:pt x="14518" y="36789"/>
                  </a:lnTo>
                  <a:cubicBezTo>
                    <a:pt x="14785" y="36858"/>
                    <a:pt x="15050" y="36890"/>
                    <a:pt x="15309" y="36890"/>
                  </a:cubicBezTo>
                  <a:cubicBezTo>
                    <a:pt x="17048" y="36890"/>
                    <a:pt x="18528" y="35421"/>
                    <a:pt x="18417" y="33579"/>
                  </a:cubicBezTo>
                  <a:lnTo>
                    <a:pt x="18139" y="28973"/>
                  </a:lnTo>
                  <a:cubicBezTo>
                    <a:pt x="18031" y="27574"/>
                    <a:pt x="18615" y="26213"/>
                    <a:pt x="19688" y="25363"/>
                  </a:cubicBezTo>
                  <a:lnTo>
                    <a:pt x="23643" y="25851"/>
                  </a:lnTo>
                  <a:cubicBezTo>
                    <a:pt x="23911" y="25884"/>
                    <a:pt x="24171" y="25900"/>
                    <a:pt x="24424" y="25900"/>
                  </a:cubicBezTo>
                  <a:cubicBezTo>
                    <a:pt x="27039" y="25900"/>
                    <a:pt x="28801" y="24162"/>
                    <a:pt x="28580" y="21390"/>
                  </a:cubicBezTo>
                  <a:cubicBezTo>
                    <a:pt x="28578" y="21370"/>
                    <a:pt x="28577" y="21348"/>
                    <a:pt x="28578" y="21327"/>
                  </a:cubicBezTo>
                  <a:lnTo>
                    <a:pt x="28702" y="17109"/>
                  </a:lnTo>
                  <a:cubicBezTo>
                    <a:pt x="28711" y="16836"/>
                    <a:pt x="28870" y="16590"/>
                    <a:pt x="29119" y="16472"/>
                  </a:cubicBezTo>
                  <a:cubicBezTo>
                    <a:pt x="30289" y="15910"/>
                    <a:pt x="30657" y="14421"/>
                    <a:pt x="29881" y="13381"/>
                  </a:cubicBezTo>
                  <a:lnTo>
                    <a:pt x="28377" y="11367"/>
                  </a:lnTo>
                  <a:cubicBezTo>
                    <a:pt x="28294" y="11257"/>
                    <a:pt x="28246" y="11127"/>
                    <a:pt x="28234" y="10991"/>
                  </a:cubicBezTo>
                  <a:lnTo>
                    <a:pt x="27727" y="5014"/>
                  </a:lnTo>
                  <a:cubicBezTo>
                    <a:pt x="27726" y="4994"/>
                    <a:pt x="27722" y="4975"/>
                    <a:pt x="27721" y="4955"/>
                  </a:cubicBezTo>
                  <a:cubicBezTo>
                    <a:pt x="27014" y="4576"/>
                    <a:pt x="26217" y="4363"/>
                    <a:pt x="25380" y="4363"/>
                  </a:cubicBezTo>
                  <a:cubicBezTo>
                    <a:pt x="25260" y="4363"/>
                    <a:pt x="25139" y="4367"/>
                    <a:pt x="25018" y="4376"/>
                  </a:cubicBezTo>
                  <a:cubicBezTo>
                    <a:pt x="24660" y="4402"/>
                    <a:pt x="24437" y="4418"/>
                    <a:pt x="24437" y="4418"/>
                  </a:cubicBezTo>
                  <a:cubicBezTo>
                    <a:pt x="24323" y="4426"/>
                    <a:pt x="24210" y="4430"/>
                    <a:pt x="24098" y="4430"/>
                  </a:cubicBezTo>
                  <a:cubicBezTo>
                    <a:pt x="21672" y="4430"/>
                    <a:pt x="19603" y="2530"/>
                    <a:pt x="19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29"/>
          <p:cNvGrpSpPr/>
          <p:nvPr/>
        </p:nvGrpSpPr>
        <p:grpSpPr>
          <a:xfrm>
            <a:off x="-160736" y="2070686"/>
            <a:ext cx="733325" cy="811592"/>
            <a:chOff x="2247925" y="2919000"/>
            <a:chExt cx="1228350" cy="1359450"/>
          </a:xfrm>
        </p:grpSpPr>
        <p:sp>
          <p:nvSpPr>
            <p:cNvPr id="1088" name="Google Shape;1088;p29"/>
            <p:cNvSpPr/>
            <p:nvPr/>
          </p:nvSpPr>
          <p:spPr>
            <a:xfrm>
              <a:off x="2425050" y="2919000"/>
              <a:ext cx="988800" cy="906825"/>
            </a:xfrm>
            <a:custGeom>
              <a:avLst/>
              <a:gdLst/>
              <a:ahLst/>
              <a:cxnLst/>
              <a:rect l="l" t="t" r="r" b="b"/>
              <a:pathLst>
                <a:path w="39552" h="36273" extrusionOk="0">
                  <a:moveTo>
                    <a:pt x="9177" y="0"/>
                  </a:moveTo>
                  <a:cubicBezTo>
                    <a:pt x="4099" y="0"/>
                    <a:pt x="0" y="4297"/>
                    <a:pt x="324" y="9443"/>
                  </a:cubicBezTo>
                  <a:lnTo>
                    <a:pt x="1405" y="26559"/>
                  </a:lnTo>
                  <a:lnTo>
                    <a:pt x="11547" y="27121"/>
                  </a:lnTo>
                  <a:cubicBezTo>
                    <a:pt x="11147" y="27686"/>
                    <a:pt x="10725" y="28286"/>
                    <a:pt x="10379" y="28777"/>
                  </a:cubicBezTo>
                  <a:cubicBezTo>
                    <a:pt x="9906" y="29449"/>
                    <a:pt x="9664" y="30243"/>
                    <a:pt x="9686" y="31048"/>
                  </a:cubicBezTo>
                  <a:lnTo>
                    <a:pt x="9687" y="31103"/>
                  </a:lnTo>
                  <a:cubicBezTo>
                    <a:pt x="9753" y="33592"/>
                    <a:pt x="11964" y="35875"/>
                    <a:pt x="14418" y="36235"/>
                  </a:cubicBezTo>
                  <a:cubicBezTo>
                    <a:pt x="14649" y="36268"/>
                    <a:pt x="14880" y="36272"/>
                    <a:pt x="15111" y="36272"/>
                  </a:cubicBezTo>
                  <a:cubicBezTo>
                    <a:pt x="15150" y="36272"/>
                    <a:pt x="15188" y="36272"/>
                    <a:pt x="15226" y="36272"/>
                  </a:cubicBezTo>
                  <a:cubicBezTo>
                    <a:pt x="17584" y="36267"/>
                    <a:pt x="19945" y="36258"/>
                    <a:pt x="22304" y="36251"/>
                  </a:cubicBezTo>
                  <a:cubicBezTo>
                    <a:pt x="26497" y="36240"/>
                    <a:pt x="30692" y="36227"/>
                    <a:pt x="34885" y="36215"/>
                  </a:cubicBezTo>
                  <a:cubicBezTo>
                    <a:pt x="37241" y="36017"/>
                    <a:pt x="39125" y="34243"/>
                    <a:pt x="39368" y="31999"/>
                  </a:cubicBezTo>
                  <a:cubicBezTo>
                    <a:pt x="39551" y="30292"/>
                    <a:pt x="38151" y="28853"/>
                    <a:pt x="36406" y="28853"/>
                  </a:cubicBezTo>
                  <a:cubicBezTo>
                    <a:pt x="36294" y="28853"/>
                    <a:pt x="36180" y="28859"/>
                    <a:pt x="36066" y="28871"/>
                  </a:cubicBezTo>
                  <a:cubicBezTo>
                    <a:pt x="35969" y="28879"/>
                    <a:pt x="35873" y="28883"/>
                    <a:pt x="35779" y="28883"/>
                  </a:cubicBezTo>
                  <a:cubicBezTo>
                    <a:pt x="33766" y="28883"/>
                    <a:pt x="32240" y="27093"/>
                    <a:pt x="32709" y="25174"/>
                  </a:cubicBezTo>
                  <a:lnTo>
                    <a:pt x="32898" y="23671"/>
                  </a:lnTo>
                  <a:cubicBezTo>
                    <a:pt x="33230" y="21033"/>
                    <a:pt x="31257" y="18732"/>
                    <a:pt x="28616" y="18412"/>
                  </a:cubicBezTo>
                  <a:lnTo>
                    <a:pt x="28654" y="13608"/>
                  </a:lnTo>
                  <a:cubicBezTo>
                    <a:pt x="28709" y="6711"/>
                    <a:pt x="23407" y="955"/>
                    <a:pt x="16530" y="442"/>
                  </a:cubicBezTo>
                  <a:lnTo>
                    <a:pt x="9743" y="18"/>
                  </a:lnTo>
                  <a:cubicBezTo>
                    <a:pt x="9553" y="6"/>
                    <a:pt x="9364" y="0"/>
                    <a:pt x="9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2247925" y="3775750"/>
              <a:ext cx="1228350" cy="502700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16591" y="1"/>
                  </a:moveTo>
                  <a:cubicBezTo>
                    <a:pt x="12099" y="1"/>
                    <a:pt x="7993" y="2620"/>
                    <a:pt x="6111" y="6737"/>
                  </a:cubicBezTo>
                  <a:lnTo>
                    <a:pt x="1" y="20107"/>
                  </a:lnTo>
                  <a:lnTo>
                    <a:pt x="49134" y="20107"/>
                  </a:lnTo>
                  <a:lnTo>
                    <a:pt x="42166" y="7329"/>
                  </a:lnTo>
                  <a:cubicBezTo>
                    <a:pt x="40037" y="3244"/>
                    <a:pt x="35812" y="683"/>
                    <a:pt x="31207" y="683"/>
                  </a:cubicBezTo>
                  <a:lnTo>
                    <a:pt x="17143" y="14"/>
                  </a:lnTo>
                  <a:cubicBezTo>
                    <a:pt x="16959" y="5"/>
                    <a:pt x="16775" y="1"/>
                    <a:pt x="16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2357550" y="3097775"/>
              <a:ext cx="728050" cy="806475"/>
            </a:xfrm>
            <a:custGeom>
              <a:avLst/>
              <a:gdLst/>
              <a:ahLst/>
              <a:cxnLst/>
              <a:rect l="l" t="t" r="r" b="b"/>
              <a:pathLst>
                <a:path w="29122" h="32259" extrusionOk="0">
                  <a:moveTo>
                    <a:pt x="4851" y="0"/>
                  </a:moveTo>
                  <a:cubicBezTo>
                    <a:pt x="3989" y="0"/>
                    <a:pt x="3146" y="600"/>
                    <a:pt x="3057" y="1608"/>
                  </a:cubicBezTo>
                  <a:cubicBezTo>
                    <a:pt x="3056" y="1617"/>
                    <a:pt x="3056" y="1628"/>
                    <a:pt x="3055" y="1636"/>
                  </a:cubicBezTo>
                  <a:lnTo>
                    <a:pt x="2509" y="8061"/>
                  </a:lnTo>
                  <a:lnTo>
                    <a:pt x="473" y="10789"/>
                  </a:lnTo>
                  <a:cubicBezTo>
                    <a:pt x="0" y="11420"/>
                    <a:pt x="224" y="12325"/>
                    <a:pt x="937" y="12662"/>
                  </a:cubicBezTo>
                  <a:lnTo>
                    <a:pt x="2074" y="13204"/>
                  </a:lnTo>
                  <a:lnTo>
                    <a:pt x="2133" y="13301"/>
                  </a:lnTo>
                  <a:cubicBezTo>
                    <a:pt x="2075" y="14003"/>
                    <a:pt x="2294" y="17473"/>
                    <a:pt x="2294" y="17473"/>
                  </a:cubicBezTo>
                  <a:cubicBezTo>
                    <a:pt x="2070" y="20120"/>
                    <a:pt x="3680" y="21903"/>
                    <a:pt x="6169" y="21903"/>
                  </a:cubicBezTo>
                  <a:cubicBezTo>
                    <a:pt x="6390" y="21903"/>
                    <a:pt x="6617" y="21888"/>
                    <a:pt x="6852" y="21860"/>
                  </a:cubicBezTo>
                  <a:lnTo>
                    <a:pt x="10577" y="21399"/>
                  </a:lnTo>
                  <a:cubicBezTo>
                    <a:pt x="11588" y="22200"/>
                    <a:pt x="12137" y="23483"/>
                    <a:pt x="12036" y="24801"/>
                  </a:cubicBezTo>
                  <a:lnTo>
                    <a:pt x="11773" y="29139"/>
                  </a:lnTo>
                  <a:cubicBezTo>
                    <a:pt x="11669" y="30875"/>
                    <a:pt x="13064" y="32259"/>
                    <a:pt x="14702" y="32259"/>
                  </a:cubicBezTo>
                  <a:cubicBezTo>
                    <a:pt x="14947" y="32259"/>
                    <a:pt x="15196" y="32228"/>
                    <a:pt x="15447" y="32163"/>
                  </a:cubicBezTo>
                  <a:lnTo>
                    <a:pt x="29121" y="28620"/>
                  </a:lnTo>
                  <a:cubicBezTo>
                    <a:pt x="26954" y="27418"/>
                    <a:pt x="25259" y="25513"/>
                    <a:pt x="24347" y="23219"/>
                  </a:cubicBezTo>
                  <a:cubicBezTo>
                    <a:pt x="22252" y="23226"/>
                    <a:pt x="20158" y="23234"/>
                    <a:pt x="18064" y="23238"/>
                  </a:cubicBezTo>
                  <a:cubicBezTo>
                    <a:pt x="17875" y="23238"/>
                    <a:pt x="17686" y="23235"/>
                    <a:pt x="17498" y="23209"/>
                  </a:cubicBezTo>
                  <a:cubicBezTo>
                    <a:pt x="15342" y="22911"/>
                    <a:pt x="13391" y="20910"/>
                    <a:pt x="13332" y="18726"/>
                  </a:cubicBezTo>
                  <a:lnTo>
                    <a:pt x="13331" y="18678"/>
                  </a:lnTo>
                  <a:cubicBezTo>
                    <a:pt x="13311" y="17974"/>
                    <a:pt x="13524" y="17281"/>
                    <a:pt x="13937" y="16694"/>
                  </a:cubicBezTo>
                  <a:cubicBezTo>
                    <a:pt x="14379" y="16067"/>
                    <a:pt x="14968" y="15231"/>
                    <a:pt x="15419" y="14594"/>
                  </a:cubicBezTo>
                  <a:cubicBezTo>
                    <a:pt x="15862" y="13968"/>
                    <a:pt x="16099" y="13231"/>
                    <a:pt x="16097" y="12463"/>
                  </a:cubicBezTo>
                  <a:lnTo>
                    <a:pt x="16097" y="12399"/>
                  </a:lnTo>
                  <a:cubicBezTo>
                    <a:pt x="16096" y="10497"/>
                    <a:pt x="14769" y="8837"/>
                    <a:pt x="12850" y="8337"/>
                  </a:cubicBezTo>
                  <a:cubicBezTo>
                    <a:pt x="12696" y="8350"/>
                    <a:pt x="12544" y="8357"/>
                    <a:pt x="12393" y="8357"/>
                  </a:cubicBezTo>
                  <a:cubicBezTo>
                    <a:pt x="9771" y="8357"/>
                    <a:pt x="7555" y="6443"/>
                    <a:pt x="7340" y="3904"/>
                  </a:cubicBezTo>
                  <a:cubicBezTo>
                    <a:pt x="7340" y="3904"/>
                    <a:pt x="7321" y="3679"/>
                    <a:pt x="7291" y="3319"/>
                  </a:cubicBezTo>
                  <a:cubicBezTo>
                    <a:pt x="7208" y="2343"/>
                    <a:pt x="6849" y="1455"/>
                    <a:pt x="6290" y="720"/>
                  </a:cubicBezTo>
                  <a:cubicBezTo>
                    <a:pt x="5916" y="226"/>
                    <a:pt x="5380" y="0"/>
                    <a:pt x="4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" name="Google Shape;1091;p29"/>
          <p:cNvGrpSpPr/>
          <p:nvPr/>
        </p:nvGrpSpPr>
        <p:grpSpPr>
          <a:xfrm>
            <a:off x="-287678" y="2616730"/>
            <a:ext cx="987237" cy="1253536"/>
            <a:chOff x="-233376" y="139586"/>
            <a:chExt cx="987237" cy="1090221"/>
          </a:xfrm>
        </p:grpSpPr>
        <p:sp>
          <p:nvSpPr>
            <p:cNvPr id="1092" name="Google Shape;1092;p29"/>
            <p:cNvSpPr/>
            <p:nvPr/>
          </p:nvSpPr>
          <p:spPr>
            <a:xfrm>
              <a:off x="-39970" y="246065"/>
              <a:ext cx="225896" cy="274572"/>
            </a:xfrm>
            <a:custGeom>
              <a:avLst/>
              <a:gdLst/>
              <a:ahLst/>
              <a:cxnLst/>
              <a:rect l="l" t="t" r="r" b="b"/>
              <a:pathLst>
                <a:path w="15171" h="18440" extrusionOk="0">
                  <a:moveTo>
                    <a:pt x="11574" y="1"/>
                  </a:moveTo>
                  <a:cubicBezTo>
                    <a:pt x="11552" y="1"/>
                    <a:pt x="11530" y="1"/>
                    <a:pt x="11507" y="2"/>
                  </a:cubicBezTo>
                  <a:lnTo>
                    <a:pt x="5527" y="222"/>
                  </a:lnTo>
                  <a:cubicBezTo>
                    <a:pt x="5474" y="224"/>
                    <a:pt x="5421" y="225"/>
                    <a:pt x="5368" y="225"/>
                  </a:cubicBezTo>
                  <a:cubicBezTo>
                    <a:pt x="5038" y="225"/>
                    <a:pt x="4713" y="186"/>
                    <a:pt x="4398" y="110"/>
                  </a:cubicBezTo>
                  <a:cubicBezTo>
                    <a:pt x="4130" y="722"/>
                    <a:pt x="3952" y="1385"/>
                    <a:pt x="3892" y="2084"/>
                  </a:cubicBezTo>
                  <a:lnTo>
                    <a:pt x="3663" y="4795"/>
                  </a:lnTo>
                  <a:lnTo>
                    <a:pt x="3347" y="8524"/>
                  </a:lnTo>
                  <a:lnTo>
                    <a:pt x="405" y="13691"/>
                  </a:lnTo>
                  <a:cubicBezTo>
                    <a:pt x="0" y="14402"/>
                    <a:pt x="485" y="15288"/>
                    <a:pt x="1304" y="15332"/>
                  </a:cubicBezTo>
                  <a:lnTo>
                    <a:pt x="2765" y="15408"/>
                  </a:lnTo>
                  <a:lnTo>
                    <a:pt x="2827" y="15509"/>
                  </a:lnTo>
                  <a:cubicBezTo>
                    <a:pt x="2858" y="15562"/>
                    <a:pt x="2877" y="15660"/>
                    <a:pt x="2885" y="15790"/>
                  </a:cubicBezTo>
                  <a:lnTo>
                    <a:pt x="3491" y="15763"/>
                  </a:lnTo>
                  <a:cubicBezTo>
                    <a:pt x="3535" y="15761"/>
                    <a:pt x="3580" y="15760"/>
                    <a:pt x="3624" y="15760"/>
                  </a:cubicBezTo>
                  <a:cubicBezTo>
                    <a:pt x="4909" y="15760"/>
                    <a:pt x="6046" y="16611"/>
                    <a:pt x="6400" y="17856"/>
                  </a:cubicBezTo>
                  <a:lnTo>
                    <a:pt x="6566" y="18440"/>
                  </a:lnTo>
                  <a:lnTo>
                    <a:pt x="11739" y="17369"/>
                  </a:lnTo>
                  <a:cubicBezTo>
                    <a:pt x="13340" y="17038"/>
                    <a:pt x="14639" y="15889"/>
                    <a:pt x="15171" y="14360"/>
                  </a:cubicBezTo>
                  <a:lnTo>
                    <a:pt x="14380" y="11798"/>
                  </a:lnTo>
                  <a:cubicBezTo>
                    <a:pt x="13573" y="9177"/>
                    <a:pt x="13364" y="6411"/>
                    <a:pt x="13773" y="3700"/>
                  </a:cubicBezTo>
                  <a:lnTo>
                    <a:pt x="13912" y="2771"/>
                  </a:lnTo>
                  <a:cubicBezTo>
                    <a:pt x="14158" y="1318"/>
                    <a:pt x="13037" y="1"/>
                    <a:pt x="11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3" name="Google Shape;1093;p29"/>
            <p:cNvGrpSpPr/>
            <p:nvPr/>
          </p:nvGrpSpPr>
          <p:grpSpPr>
            <a:xfrm>
              <a:off x="-233376" y="139586"/>
              <a:ext cx="987237" cy="1090221"/>
              <a:chOff x="-233376" y="139586"/>
              <a:chExt cx="987237" cy="1090221"/>
            </a:xfrm>
          </p:grpSpPr>
          <p:sp>
            <p:nvSpPr>
              <p:cNvPr id="1094" name="Google Shape;1094;p29"/>
              <p:cNvSpPr/>
              <p:nvPr/>
            </p:nvSpPr>
            <p:spPr>
              <a:xfrm>
                <a:off x="-233376" y="680099"/>
                <a:ext cx="987237" cy="549709"/>
              </a:xfrm>
              <a:custGeom>
                <a:avLst/>
                <a:gdLst/>
                <a:ahLst/>
                <a:cxnLst/>
                <a:rect l="l" t="t" r="r" b="b"/>
                <a:pathLst>
                  <a:path w="66302" h="36918" extrusionOk="0">
                    <a:moveTo>
                      <a:pt x="22092" y="0"/>
                    </a:moveTo>
                    <a:cubicBezTo>
                      <a:pt x="19439" y="0"/>
                      <a:pt x="17005" y="1519"/>
                      <a:pt x="15847" y="3928"/>
                    </a:cubicBezTo>
                    <a:lnTo>
                      <a:pt x="1" y="36917"/>
                    </a:lnTo>
                    <a:lnTo>
                      <a:pt x="66301" y="36917"/>
                    </a:lnTo>
                    <a:lnTo>
                      <a:pt x="50857" y="7869"/>
                    </a:lnTo>
                    <a:cubicBezTo>
                      <a:pt x="48614" y="3567"/>
                      <a:pt x="44165" y="870"/>
                      <a:pt x="39314" y="870"/>
                    </a:cubicBezTo>
                    <a:lnTo>
                      <a:pt x="22445" y="9"/>
                    </a:lnTo>
                    <a:cubicBezTo>
                      <a:pt x="22327" y="3"/>
                      <a:pt x="22209" y="0"/>
                      <a:pt x="22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9"/>
              <p:cNvSpPr/>
              <p:nvPr/>
            </p:nvSpPr>
            <p:spPr>
              <a:xfrm>
                <a:off x="93073" y="430537"/>
                <a:ext cx="332241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22313" h="22955" extrusionOk="0">
                    <a:moveTo>
                      <a:pt x="8562" y="0"/>
                    </a:moveTo>
                    <a:lnTo>
                      <a:pt x="8542" y="87"/>
                    </a:lnTo>
                    <a:lnTo>
                      <a:pt x="9848" y="5600"/>
                    </a:lnTo>
                    <a:cubicBezTo>
                      <a:pt x="10356" y="9436"/>
                      <a:pt x="10935" y="13804"/>
                      <a:pt x="7551" y="13858"/>
                    </a:cubicBezTo>
                    <a:lnTo>
                      <a:pt x="1856" y="14253"/>
                    </a:lnTo>
                    <a:cubicBezTo>
                      <a:pt x="2179" y="15171"/>
                      <a:pt x="2180" y="16204"/>
                      <a:pt x="1801" y="17163"/>
                    </a:cubicBezTo>
                    <a:lnTo>
                      <a:pt x="465" y="20556"/>
                    </a:lnTo>
                    <a:cubicBezTo>
                      <a:pt x="1" y="21732"/>
                      <a:pt x="890" y="22954"/>
                      <a:pt x="2087" y="22954"/>
                    </a:cubicBezTo>
                    <a:cubicBezTo>
                      <a:pt x="2194" y="22954"/>
                      <a:pt x="2304" y="22944"/>
                      <a:pt x="2415" y="22924"/>
                    </a:cubicBezTo>
                    <a:lnTo>
                      <a:pt x="22312" y="19256"/>
                    </a:lnTo>
                    <a:cubicBezTo>
                      <a:pt x="19902" y="17920"/>
                      <a:pt x="18046" y="15757"/>
                      <a:pt x="17129" y="13159"/>
                    </a:cubicBezTo>
                    <a:cubicBezTo>
                      <a:pt x="16472" y="11301"/>
                      <a:pt x="16183" y="9303"/>
                      <a:pt x="16288" y="7371"/>
                    </a:cubicBezTo>
                    <a:lnTo>
                      <a:pt x="16212" y="6670"/>
                    </a:lnTo>
                    <a:cubicBezTo>
                      <a:pt x="12518" y="6271"/>
                      <a:pt x="9460" y="3613"/>
                      <a:pt x="8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-30768" y="139586"/>
                <a:ext cx="480709" cy="508642"/>
              </a:xfrm>
              <a:custGeom>
                <a:avLst/>
                <a:gdLst/>
                <a:ahLst/>
                <a:cxnLst/>
                <a:rect l="l" t="t" r="r" b="b"/>
                <a:pathLst>
                  <a:path w="32284" h="34160" extrusionOk="0">
                    <a:moveTo>
                      <a:pt x="10145" y="1"/>
                    </a:moveTo>
                    <a:cubicBezTo>
                      <a:pt x="7952" y="1"/>
                      <a:pt x="6090" y="837"/>
                      <a:pt x="4709" y="2141"/>
                    </a:cubicBezTo>
                    <a:lnTo>
                      <a:pt x="2465" y="2079"/>
                    </a:lnTo>
                    <a:cubicBezTo>
                      <a:pt x="2446" y="2078"/>
                      <a:pt x="2428" y="2078"/>
                      <a:pt x="2409" y="2078"/>
                    </a:cubicBezTo>
                    <a:cubicBezTo>
                      <a:pt x="865" y="2078"/>
                      <a:pt x="0" y="3885"/>
                      <a:pt x="993" y="5088"/>
                    </a:cubicBezTo>
                    <a:lnTo>
                      <a:pt x="1198" y="5415"/>
                    </a:lnTo>
                    <a:cubicBezTo>
                      <a:pt x="1485" y="5869"/>
                      <a:pt x="1851" y="6253"/>
                      <a:pt x="2272" y="6559"/>
                    </a:cubicBezTo>
                    <a:cubicBezTo>
                      <a:pt x="1914" y="8328"/>
                      <a:pt x="2128" y="10226"/>
                      <a:pt x="3044" y="11945"/>
                    </a:cubicBezTo>
                    <a:lnTo>
                      <a:pt x="3273" y="9234"/>
                    </a:lnTo>
                    <a:cubicBezTo>
                      <a:pt x="3332" y="8535"/>
                      <a:pt x="3510" y="7872"/>
                      <a:pt x="3779" y="7259"/>
                    </a:cubicBezTo>
                    <a:cubicBezTo>
                      <a:pt x="4095" y="7334"/>
                      <a:pt x="4422" y="7375"/>
                      <a:pt x="4753" y="7375"/>
                    </a:cubicBezTo>
                    <a:cubicBezTo>
                      <a:pt x="4804" y="7375"/>
                      <a:pt x="4855" y="7374"/>
                      <a:pt x="4907" y="7372"/>
                    </a:cubicBezTo>
                    <a:lnTo>
                      <a:pt x="10888" y="7152"/>
                    </a:lnTo>
                    <a:cubicBezTo>
                      <a:pt x="10911" y="7151"/>
                      <a:pt x="10933" y="7151"/>
                      <a:pt x="10955" y="7151"/>
                    </a:cubicBezTo>
                    <a:cubicBezTo>
                      <a:pt x="12416" y="7151"/>
                      <a:pt x="13539" y="8468"/>
                      <a:pt x="13293" y="9921"/>
                    </a:cubicBezTo>
                    <a:lnTo>
                      <a:pt x="13153" y="10850"/>
                    </a:lnTo>
                    <a:cubicBezTo>
                      <a:pt x="12746" y="13560"/>
                      <a:pt x="12954" y="16327"/>
                      <a:pt x="13761" y="18947"/>
                    </a:cubicBezTo>
                    <a:lnTo>
                      <a:pt x="14551" y="21509"/>
                    </a:lnTo>
                    <a:cubicBezTo>
                      <a:pt x="14019" y="23039"/>
                      <a:pt x="12720" y="24188"/>
                      <a:pt x="11119" y="24518"/>
                    </a:cubicBezTo>
                    <a:lnTo>
                      <a:pt x="5947" y="25590"/>
                    </a:lnTo>
                    <a:lnTo>
                      <a:pt x="5781" y="25006"/>
                    </a:lnTo>
                    <a:cubicBezTo>
                      <a:pt x="5427" y="23761"/>
                      <a:pt x="4290" y="22910"/>
                      <a:pt x="3005" y="22910"/>
                    </a:cubicBezTo>
                    <a:cubicBezTo>
                      <a:pt x="2961" y="22910"/>
                      <a:pt x="2916" y="22911"/>
                      <a:pt x="2872" y="22913"/>
                    </a:cubicBezTo>
                    <a:lnTo>
                      <a:pt x="2265" y="22940"/>
                    </a:lnTo>
                    <a:lnTo>
                      <a:pt x="2184" y="22944"/>
                    </a:lnTo>
                    <a:lnTo>
                      <a:pt x="1295" y="30232"/>
                    </a:lnTo>
                    <a:cubicBezTo>
                      <a:pt x="1038" y="32336"/>
                      <a:pt x="2689" y="34160"/>
                      <a:pt x="4766" y="34160"/>
                    </a:cubicBezTo>
                    <a:cubicBezTo>
                      <a:pt x="4863" y="34160"/>
                      <a:pt x="4960" y="34156"/>
                      <a:pt x="5058" y="34148"/>
                    </a:cubicBezTo>
                    <a:lnTo>
                      <a:pt x="10174" y="33793"/>
                    </a:lnTo>
                    <a:lnTo>
                      <a:pt x="15869" y="33398"/>
                    </a:lnTo>
                    <a:cubicBezTo>
                      <a:pt x="19252" y="33344"/>
                      <a:pt x="18673" y="28976"/>
                      <a:pt x="18165" y="25140"/>
                    </a:cubicBezTo>
                    <a:lnTo>
                      <a:pt x="18116" y="24931"/>
                    </a:lnTo>
                    <a:lnTo>
                      <a:pt x="16859" y="19627"/>
                    </a:lnTo>
                    <a:lnTo>
                      <a:pt x="16879" y="19540"/>
                    </a:lnTo>
                    <a:cubicBezTo>
                      <a:pt x="17777" y="23151"/>
                      <a:pt x="20835" y="25811"/>
                      <a:pt x="24529" y="26210"/>
                    </a:cubicBezTo>
                    <a:cubicBezTo>
                      <a:pt x="24558" y="26212"/>
                      <a:pt x="24585" y="26220"/>
                      <a:pt x="24614" y="26222"/>
                    </a:cubicBezTo>
                    <a:lnTo>
                      <a:pt x="28239" y="19056"/>
                    </a:lnTo>
                    <a:cubicBezTo>
                      <a:pt x="32284" y="11060"/>
                      <a:pt x="27115" y="1378"/>
                      <a:pt x="18199" y="495"/>
                    </a:cubicBezTo>
                    <a:cubicBezTo>
                      <a:pt x="18086" y="483"/>
                      <a:pt x="17974" y="472"/>
                      <a:pt x="17861" y="465"/>
                    </a:cubicBezTo>
                    <a:lnTo>
                      <a:pt x="10712" y="18"/>
                    </a:lnTo>
                    <a:cubicBezTo>
                      <a:pt x="10625" y="13"/>
                      <a:pt x="10538" y="8"/>
                      <a:pt x="10450" y="6"/>
                    </a:cubicBezTo>
                    <a:cubicBezTo>
                      <a:pt x="10348" y="2"/>
                      <a:pt x="10246" y="1"/>
                      <a:pt x="10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7" name="Google Shape;1097;p29"/>
          <p:cNvGrpSpPr/>
          <p:nvPr/>
        </p:nvGrpSpPr>
        <p:grpSpPr>
          <a:xfrm>
            <a:off x="1749417" y="4439329"/>
            <a:ext cx="1398289" cy="811651"/>
            <a:chOff x="5827521" y="3542931"/>
            <a:chExt cx="2757422" cy="1600573"/>
          </a:xfrm>
        </p:grpSpPr>
        <p:sp>
          <p:nvSpPr>
            <p:cNvPr id="1098" name="Google Shape;1098;p29"/>
            <p:cNvSpPr/>
            <p:nvPr/>
          </p:nvSpPr>
          <p:spPr>
            <a:xfrm>
              <a:off x="6114193" y="3542931"/>
              <a:ext cx="693218" cy="624957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9"/>
            <p:cNvSpPr/>
            <p:nvPr/>
          </p:nvSpPr>
          <p:spPr>
            <a:xfrm>
              <a:off x="5827521" y="4336126"/>
              <a:ext cx="1504020" cy="806249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9"/>
            <p:cNvSpPr/>
            <p:nvPr/>
          </p:nvSpPr>
          <p:spPr>
            <a:xfrm>
              <a:off x="6100923" y="3724713"/>
              <a:ext cx="634727" cy="758903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9"/>
            <p:cNvSpPr/>
            <p:nvPr/>
          </p:nvSpPr>
          <p:spPr>
            <a:xfrm>
              <a:off x="6841104" y="3975891"/>
              <a:ext cx="849280" cy="778872"/>
            </a:xfrm>
            <a:custGeom>
              <a:avLst/>
              <a:gdLst/>
              <a:ahLst/>
              <a:cxnLst/>
              <a:rect l="l" t="t" r="r" b="b"/>
              <a:pathLst>
                <a:path w="39552" h="36273" extrusionOk="0">
                  <a:moveTo>
                    <a:pt x="9177" y="0"/>
                  </a:moveTo>
                  <a:cubicBezTo>
                    <a:pt x="4099" y="0"/>
                    <a:pt x="0" y="4297"/>
                    <a:pt x="324" y="9443"/>
                  </a:cubicBezTo>
                  <a:lnTo>
                    <a:pt x="1405" y="26559"/>
                  </a:lnTo>
                  <a:lnTo>
                    <a:pt x="11547" y="27121"/>
                  </a:lnTo>
                  <a:cubicBezTo>
                    <a:pt x="11147" y="27686"/>
                    <a:pt x="10725" y="28286"/>
                    <a:pt x="10379" y="28777"/>
                  </a:cubicBezTo>
                  <a:cubicBezTo>
                    <a:pt x="9906" y="29449"/>
                    <a:pt x="9664" y="30243"/>
                    <a:pt x="9686" y="31048"/>
                  </a:cubicBezTo>
                  <a:lnTo>
                    <a:pt x="9687" y="31103"/>
                  </a:lnTo>
                  <a:cubicBezTo>
                    <a:pt x="9753" y="33592"/>
                    <a:pt x="11964" y="35875"/>
                    <a:pt x="14418" y="36235"/>
                  </a:cubicBezTo>
                  <a:cubicBezTo>
                    <a:pt x="14649" y="36268"/>
                    <a:pt x="14880" y="36272"/>
                    <a:pt x="15111" y="36272"/>
                  </a:cubicBezTo>
                  <a:cubicBezTo>
                    <a:pt x="15150" y="36272"/>
                    <a:pt x="15188" y="36272"/>
                    <a:pt x="15226" y="36272"/>
                  </a:cubicBezTo>
                  <a:cubicBezTo>
                    <a:pt x="17584" y="36267"/>
                    <a:pt x="19945" y="36258"/>
                    <a:pt x="22304" y="36251"/>
                  </a:cubicBezTo>
                  <a:cubicBezTo>
                    <a:pt x="26497" y="36240"/>
                    <a:pt x="30692" y="36227"/>
                    <a:pt x="34885" y="36215"/>
                  </a:cubicBezTo>
                  <a:cubicBezTo>
                    <a:pt x="37241" y="36017"/>
                    <a:pt x="39125" y="34243"/>
                    <a:pt x="39368" y="31999"/>
                  </a:cubicBezTo>
                  <a:cubicBezTo>
                    <a:pt x="39551" y="30292"/>
                    <a:pt x="38151" y="28853"/>
                    <a:pt x="36406" y="28853"/>
                  </a:cubicBezTo>
                  <a:cubicBezTo>
                    <a:pt x="36294" y="28853"/>
                    <a:pt x="36180" y="28859"/>
                    <a:pt x="36066" y="28871"/>
                  </a:cubicBezTo>
                  <a:cubicBezTo>
                    <a:pt x="35969" y="28879"/>
                    <a:pt x="35873" y="28883"/>
                    <a:pt x="35779" y="28883"/>
                  </a:cubicBezTo>
                  <a:cubicBezTo>
                    <a:pt x="33766" y="28883"/>
                    <a:pt x="32240" y="27093"/>
                    <a:pt x="32709" y="25174"/>
                  </a:cubicBezTo>
                  <a:lnTo>
                    <a:pt x="32898" y="23671"/>
                  </a:lnTo>
                  <a:cubicBezTo>
                    <a:pt x="33230" y="21033"/>
                    <a:pt x="31257" y="18732"/>
                    <a:pt x="28616" y="18412"/>
                  </a:cubicBezTo>
                  <a:lnTo>
                    <a:pt x="28654" y="13608"/>
                  </a:lnTo>
                  <a:cubicBezTo>
                    <a:pt x="28709" y="6711"/>
                    <a:pt x="23407" y="955"/>
                    <a:pt x="16530" y="442"/>
                  </a:cubicBezTo>
                  <a:lnTo>
                    <a:pt x="9743" y="18"/>
                  </a:lnTo>
                  <a:cubicBezTo>
                    <a:pt x="9553" y="6"/>
                    <a:pt x="9364" y="0"/>
                    <a:pt x="9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9"/>
            <p:cNvSpPr/>
            <p:nvPr/>
          </p:nvSpPr>
          <p:spPr>
            <a:xfrm>
              <a:off x="6688975" y="4711735"/>
              <a:ext cx="1055030" cy="431769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16591" y="1"/>
                  </a:moveTo>
                  <a:cubicBezTo>
                    <a:pt x="12099" y="1"/>
                    <a:pt x="7993" y="2620"/>
                    <a:pt x="6111" y="6737"/>
                  </a:cubicBezTo>
                  <a:lnTo>
                    <a:pt x="1" y="20107"/>
                  </a:lnTo>
                  <a:lnTo>
                    <a:pt x="49134" y="20107"/>
                  </a:lnTo>
                  <a:lnTo>
                    <a:pt x="42166" y="7329"/>
                  </a:lnTo>
                  <a:cubicBezTo>
                    <a:pt x="40037" y="3244"/>
                    <a:pt x="35812" y="683"/>
                    <a:pt x="31207" y="683"/>
                  </a:cubicBezTo>
                  <a:lnTo>
                    <a:pt x="17143" y="14"/>
                  </a:lnTo>
                  <a:cubicBezTo>
                    <a:pt x="16959" y="5"/>
                    <a:pt x="16775" y="1"/>
                    <a:pt x="16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9"/>
            <p:cNvSpPr/>
            <p:nvPr/>
          </p:nvSpPr>
          <p:spPr>
            <a:xfrm>
              <a:off x="6783130" y="4129437"/>
              <a:ext cx="625322" cy="692681"/>
            </a:xfrm>
            <a:custGeom>
              <a:avLst/>
              <a:gdLst/>
              <a:ahLst/>
              <a:cxnLst/>
              <a:rect l="l" t="t" r="r" b="b"/>
              <a:pathLst>
                <a:path w="29122" h="32259" extrusionOk="0">
                  <a:moveTo>
                    <a:pt x="4851" y="0"/>
                  </a:moveTo>
                  <a:cubicBezTo>
                    <a:pt x="3989" y="0"/>
                    <a:pt x="3146" y="600"/>
                    <a:pt x="3057" y="1608"/>
                  </a:cubicBezTo>
                  <a:cubicBezTo>
                    <a:pt x="3056" y="1617"/>
                    <a:pt x="3056" y="1628"/>
                    <a:pt x="3055" y="1636"/>
                  </a:cubicBezTo>
                  <a:lnTo>
                    <a:pt x="2509" y="8061"/>
                  </a:lnTo>
                  <a:lnTo>
                    <a:pt x="473" y="10789"/>
                  </a:lnTo>
                  <a:cubicBezTo>
                    <a:pt x="0" y="11420"/>
                    <a:pt x="224" y="12325"/>
                    <a:pt x="937" y="12662"/>
                  </a:cubicBezTo>
                  <a:lnTo>
                    <a:pt x="2074" y="13204"/>
                  </a:lnTo>
                  <a:lnTo>
                    <a:pt x="2133" y="13301"/>
                  </a:lnTo>
                  <a:cubicBezTo>
                    <a:pt x="2075" y="14003"/>
                    <a:pt x="2294" y="17473"/>
                    <a:pt x="2294" y="17473"/>
                  </a:cubicBezTo>
                  <a:cubicBezTo>
                    <a:pt x="2070" y="20120"/>
                    <a:pt x="3680" y="21903"/>
                    <a:pt x="6169" y="21903"/>
                  </a:cubicBezTo>
                  <a:cubicBezTo>
                    <a:pt x="6390" y="21903"/>
                    <a:pt x="6617" y="21888"/>
                    <a:pt x="6852" y="21860"/>
                  </a:cubicBezTo>
                  <a:lnTo>
                    <a:pt x="10577" y="21399"/>
                  </a:lnTo>
                  <a:cubicBezTo>
                    <a:pt x="11588" y="22200"/>
                    <a:pt x="12137" y="23483"/>
                    <a:pt x="12036" y="24801"/>
                  </a:cubicBezTo>
                  <a:lnTo>
                    <a:pt x="11773" y="29139"/>
                  </a:lnTo>
                  <a:cubicBezTo>
                    <a:pt x="11669" y="30875"/>
                    <a:pt x="13064" y="32259"/>
                    <a:pt x="14702" y="32259"/>
                  </a:cubicBezTo>
                  <a:cubicBezTo>
                    <a:pt x="14947" y="32259"/>
                    <a:pt x="15196" y="32228"/>
                    <a:pt x="15447" y="32163"/>
                  </a:cubicBezTo>
                  <a:lnTo>
                    <a:pt x="29121" y="28620"/>
                  </a:lnTo>
                  <a:cubicBezTo>
                    <a:pt x="26954" y="27418"/>
                    <a:pt x="25259" y="25513"/>
                    <a:pt x="24347" y="23219"/>
                  </a:cubicBezTo>
                  <a:cubicBezTo>
                    <a:pt x="22252" y="23226"/>
                    <a:pt x="20158" y="23234"/>
                    <a:pt x="18064" y="23238"/>
                  </a:cubicBezTo>
                  <a:cubicBezTo>
                    <a:pt x="17875" y="23238"/>
                    <a:pt x="17686" y="23235"/>
                    <a:pt x="17498" y="23209"/>
                  </a:cubicBezTo>
                  <a:cubicBezTo>
                    <a:pt x="15342" y="22911"/>
                    <a:pt x="13391" y="20910"/>
                    <a:pt x="13332" y="18726"/>
                  </a:cubicBezTo>
                  <a:lnTo>
                    <a:pt x="13331" y="18678"/>
                  </a:lnTo>
                  <a:cubicBezTo>
                    <a:pt x="13311" y="17974"/>
                    <a:pt x="13524" y="17281"/>
                    <a:pt x="13937" y="16694"/>
                  </a:cubicBezTo>
                  <a:cubicBezTo>
                    <a:pt x="14379" y="16067"/>
                    <a:pt x="14968" y="15231"/>
                    <a:pt x="15419" y="14594"/>
                  </a:cubicBezTo>
                  <a:cubicBezTo>
                    <a:pt x="15862" y="13968"/>
                    <a:pt x="16099" y="13231"/>
                    <a:pt x="16097" y="12463"/>
                  </a:cubicBezTo>
                  <a:lnTo>
                    <a:pt x="16097" y="12399"/>
                  </a:lnTo>
                  <a:cubicBezTo>
                    <a:pt x="16096" y="10497"/>
                    <a:pt x="14769" y="8837"/>
                    <a:pt x="12850" y="8337"/>
                  </a:cubicBezTo>
                  <a:cubicBezTo>
                    <a:pt x="12696" y="8350"/>
                    <a:pt x="12544" y="8357"/>
                    <a:pt x="12393" y="8357"/>
                  </a:cubicBezTo>
                  <a:cubicBezTo>
                    <a:pt x="9771" y="8357"/>
                    <a:pt x="7555" y="6443"/>
                    <a:pt x="7340" y="3904"/>
                  </a:cubicBezTo>
                  <a:cubicBezTo>
                    <a:pt x="7340" y="3904"/>
                    <a:pt x="7321" y="3679"/>
                    <a:pt x="7291" y="3319"/>
                  </a:cubicBezTo>
                  <a:cubicBezTo>
                    <a:pt x="7208" y="2343"/>
                    <a:pt x="6849" y="1455"/>
                    <a:pt x="6290" y="720"/>
                  </a:cubicBezTo>
                  <a:cubicBezTo>
                    <a:pt x="5916" y="226"/>
                    <a:pt x="5380" y="0"/>
                    <a:pt x="4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9"/>
            <p:cNvSpPr/>
            <p:nvPr/>
          </p:nvSpPr>
          <p:spPr>
            <a:xfrm>
              <a:off x="7667097" y="3975870"/>
              <a:ext cx="765709" cy="992072"/>
            </a:xfrm>
            <a:custGeom>
              <a:avLst/>
              <a:gdLst/>
              <a:ahLst/>
              <a:cxnLst/>
              <a:rect l="l" t="t" r="r" b="b"/>
              <a:pathLst>
                <a:path w="35660" h="46202" extrusionOk="0">
                  <a:moveTo>
                    <a:pt x="26483" y="0"/>
                  </a:moveTo>
                  <a:cubicBezTo>
                    <a:pt x="26296" y="0"/>
                    <a:pt x="26107" y="6"/>
                    <a:pt x="25917" y="18"/>
                  </a:cubicBezTo>
                  <a:lnTo>
                    <a:pt x="19129" y="442"/>
                  </a:lnTo>
                  <a:cubicBezTo>
                    <a:pt x="12729" y="919"/>
                    <a:pt x="7695" y="5938"/>
                    <a:pt x="7070" y="12189"/>
                  </a:cubicBezTo>
                  <a:cubicBezTo>
                    <a:pt x="7023" y="12656"/>
                    <a:pt x="1" y="45984"/>
                    <a:pt x="1" y="45984"/>
                  </a:cubicBezTo>
                  <a:lnTo>
                    <a:pt x="34254" y="46201"/>
                  </a:lnTo>
                  <a:lnTo>
                    <a:pt x="35335" y="9443"/>
                  </a:lnTo>
                  <a:cubicBezTo>
                    <a:pt x="35660" y="4297"/>
                    <a:pt x="31561" y="0"/>
                    <a:pt x="26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9"/>
            <p:cNvSpPr/>
            <p:nvPr/>
          </p:nvSpPr>
          <p:spPr>
            <a:xfrm>
              <a:off x="7529913" y="4711735"/>
              <a:ext cx="1055030" cy="431769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32541" y="1"/>
                  </a:moveTo>
                  <a:cubicBezTo>
                    <a:pt x="32358" y="1"/>
                    <a:pt x="32174" y="5"/>
                    <a:pt x="31990" y="14"/>
                  </a:cubicBezTo>
                  <a:lnTo>
                    <a:pt x="17927" y="683"/>
                  </a:lnTo>
                  <a:cubicBezTo>
                    <a:pt x="13321" y="683"/>
                    <a:pt x="9097" y="3244"/>
                    <a:pt x="6968" y="7329"/>
                  </a:cubicBezTo>
                  <a:lnTo>
                    <a:pt x="0" y="20107"/>
                  </a:lnTo>
                  <a:lnTo>
                    <a:pt x="49133" y="20107"/>
                  </a:lnTo>
                  <a:lnTo>
                    <a:pt x="43022" y="6737"/>
                  </a:lnTo>
                  <a:cubicBezTo>
                    <a:pt x="41141" y="2620"/>
                    <a:pt x="37034" y="1"/>
                    <a:pt x="3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9"/>
            <p:cNvSpPr/>
            <p:nvPr/>
          </p:nvSpPr>
          <p:spPr>
            <a:xfrm>
              <a:off x="7865455" y="4122781"/>
              <a:ext cx="625279" cy="699316"/>
            </a:xfrm>
            <a:custGeom>
              <a:avLst/>
              <a:gdLst/>
              <a:ahLst/>
              <a:cxnLst/>
              <a:rect l="l" t="t" r="r" b="b"/>
              <a:pathLst>
                <a:path w="29120" h="32568" extrusionOk="0">
                  <a:moveTo>
                    <a:pt x="18996" y="0"/>
                  </a:moveTo>
                  <a:cubicBezTo>
                    <a:pt x="18938" y="339"/>
                    <a:pt x="18904" y="687"/>
                    <a:pt x="18904" y="1041"/>
                  </a:cubicBezTo>
                  <a:lnTo>
                    <a:pt x="18904" y="1772"/>
                  </a:lnTo>
                  <a:cubicBezTo>
                    <a:pt x="18904" y="5120"/>
                    <a:pt x="16058" y="7835"/>
                    <a:pt x="12546" y="7835"/>
                  </a:cubicBezTo>
                  <a:cubicBezTo>
                    <a:pt x="12013" y="8022"/>
                    <a:pt x="11527" y="8286"/>
                    <a:pt x="11092" y="8604"/>
                  </a:cubicBezTo>
                  <a:lnTo>
                    <a:pt x="11079" y="10233"/>
                  </a:lnTo>
                  <a:cubicBezTo>
                    <a:pt x="11043" y="14945"/>
                    <a:pt x="8959" y="19396"/>
                    <a:pt x="5398" y="22482"/>
                  </a:cubicBezTo>
                  <a:cubicBezTo>
                    <a:pt x="5373" y="22505"/>
                    <a:pt x="5348" y="22525"/>
                    <a:pt x="5323" y="22547"/>
                  </a:cubicBezTo>
                  <a:cubicBezTo>
                    <a:pt x="5149" y="22700"/>
                    <a:pt x="5009" y="22895"/>
                    <a:pt x="4924" y="23139"/>
                  </a:cubicBezTo>
                  <a:cubicBezTo>
                    <a:pt x="4054" y="25608"/>
                    <a:pt x="2290" y="27659"/>
                    <a:pt x="1" y="28928"/>
                  </a:cubicBezTo>
                  <a:lnTo>
                    <a:pt x="13676" y="32472"/>
                  </a:lnTo>
                  <a:cubicBezTo>
                    <a:pt x="13926" y="32537"/>
                    <a:pt x="14176" y="32568"/>
                    <a:pt x="14420" y="32568"/>
                  </a:cubicBezTo>
                  <a:cubicBezTo>
                    <a:pt x="16058" y="32568"/>
                    <a:pt x="17453" y="31183"/>
                    <a:pt x="17349" y="29448"/>
                  </a:cubicBezTo>
                  <a:lnTo>
                    <a:pt x="17087" y="25109"/>
                  </a:lnTo>
                  <a:cubicBezTo>
                    <a:pt x="16985" y="23793"/>
                    <a:pt x="17535" y="22508"/>
                    <a:pt x="18545" y="21708"/>
                  </a:cubicBezTo>
                  <a:lnTo>
                    <a:pt x="22271" y="22168"/>
                  </a:lnTo>
                  <a:cubicBezTo>
                    <a:pt x="22542" y="22201"/>
                    <a:pt x="22806" y="22218"/>
                    <a:pt x="23062" y="22218"/>
                  </a:cubicBezTo>
                  <a:cubicBezTo>
                    <a:pt x="25517" y="22218"/>
                    <a:pt x="27219" y="20699"/>
                    <a:pt x="26998" y="18089"/>
                  </a:cubicBezTo>
                  <a:cubicBezTo>
                    <a:pt x="26998" y="18089"/>
                    <a:pt x="27072" y="14397"/>
                    <a:pt x="26989" y="13610"/>
                  </a:cubicBezTo>
                  <a:lnTo>
                    <a:pt x="27049" y="13514"/>
                  </a:lnTo>
                  <a:lnTo>
                    <a:pt x="28186" y="12972"/>
                  </a:lnTo>
                  <a:cubicBezTo>
                    <a:pt x="28895" y="12633"/>
                    <a:pt x="29120" y="11729"/>
                    <a:pt x="28649" y="11098"/>
                  </a:cubicBezTo>
                  <a:lnTo>
                    <a:pt x="26612" y="8370"/>
                  </a:lnTo>
                  <a:lnTo>
                    <a:pt x="26114" y="2487"/>
                  </a:lnTo>
                  <a:cubicBezTo>
                    <a:pt x="25448" y="2129"/>
                    <a:pt x="24696" y="1928"/>
                    <a:pt x="23907" y="1928"/>
                  </a:cubicBezTo>
                  <a:cubicBezTo>
                    <a:pt x="23794" y="1928"/>
                    <a:pt x="23680" y="1932"/>
                    <a:pt x="23566" y="1941"/>
                  </a:cubicBezTo>
                  <a:cubicBezTo>
                    <a:pt x="23230" y="1966"/>
                    <a:pt x="23019" y="1980"/>
                    <a:pt x="23019" y="1980"/>
                  </a:cubicBezTo>
                  <a:cubicBezTo>
                    <a:pt x="22912" y="1988"/>
                    <a:pt x="22806" y="1992"/>
                    <a:pt x="22700" y="1992"/>
                  </a:cubicBezTo>
                  <a:cubicBezTo>
                    <a:pt x="21194" y="1992"/>
                    <a:pt x="19836" y="1212"/>
                    <a:pt x="18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9"/>
            <p:cNvSpPr/>
            <p:nvPr/>
          </p:nvSpPr>
          <p:spPr>
            <a:xfrm>
              <a:off x="8035234" y="4013188"/>
              <a:ext cx="233191" cy="395481"/>
            </a:xfrm>
            <a:custGeom>
              <a:avLst/>
              <a:gdLst/>
              <a:ahLst/>
              <a:cxnLst/>
              <a:rect l="l" t="t" r="r" b="b"/>
              <a:pathLst>
                <a:path w="10860" h="18418" extrusionOk="0">
                  <a:moveTo>
                    <a:pt x="7894" y="0"/>
                  </a:moveTo>
                  <a:cubicBezTo>
                    <a:pt x="3329" y="0"/>
                    <a:pt x="0" y="4373"/>
                    <a:pt x="1019" y="8833"/>
                  </a:cubicBezTo>
                  <a:lnTo>
                    <a:pt x="3209" y="18417"/>
                  </a:lnTo>
                  <a:lnTo>
                    <a:pt x="3245" y="7691"/>
                  </a:lnTo>
                  <a:cubicBezTo>
                    <a:pt x="3223" y="3658"/>
                    <a:pt x="6493" y="411"/>
                    <a:pt x="10478" y="411"/>
                  </a:cubicBezTo>
                  <a:cubicBezTo>
                    <a:pt x="10605" y="411"/>
                    <a:pt x="10732" y="414"/>
                    <a:pt x="10859" y="421"/>
                  </a:cubicBezTo>
                  <a:cubicBezTo>
                    <a:pt x="10243" y="210"/>
                    <a:pt x="9588" y="78"/>
                    <a:pt x="8907" y="43"/>
                  </a:cubicBezTo>
                  <a:lnTo>
                    <a:pt x="8285" y="10"/>
                  </a:lnTo>
                  <a:cubicBezTo>
                    <a:pt x="8169" y="3"/>
                    <a:pt x="8054" y="1"/>
                    <a:pt x="7940" y="0"/>
                  </a:cubicBezTo>
                  <a:cubicBezTo>
                    <a:pt x="7924" y="0"/>
                    <a:pt x="7909" y="0"/>
                    <a:pt x="7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29"/>
          <p:cNvGrpSpPr/>
          <p:nvPr/>
        </p:nvGrpSpPr>
        <p:grpSpPr>
          <a:xfrm>
            <a:off x="-861183" y="2170742"/>
            <a:ext cx="2778167" cy="3015474"/>
            <a:chOff x="-968880" y="1554456"/>
            <a:chExt cx="3364213" cy="3651579"/>
          </a:xfrm>
        </p:grpSpPr>
        <p:sp>
          <p:nvSpPr>
            <p:cNvPr id="1109" name="Google Shape;1109;p29"/>
            <p:cNvSpPr/>
            <p:nvPr/>
          </p:nvSpPr>
          <p:spPr>
            <a:xfrm flipH="1">
              <a:off x="203497" y="1554456"/>
              <a:ext cx="1550601" cy="1397913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9"/>
            <p:cNvSpPr/>
            <p:nvPr/>
          </p:nvSpPr>
          <p:spPr>
            <a:xfrm flipH="1">
              <a:off x="-968880" y="3402604"/>
              <a:ext cx="3364213" cy="1803430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9"/>
            <p:cNvSpPr/>
            <p:nvPr/>
          </p:nvSpPr>
          <p:spPr>
            <a:xfrm flipH="1">
              <a:off x="364012" y="1961071"/>
              <a:ext cx="1419767" cy="1697524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 hasCustomPrompt="1"/>
          </p:nvPr>
        </p:nvSpPr>
        <p:spPr>
          <a:xfrm>
            <a:off x="1996150" y="985287"/>
            <a:ext cx="1550100" cy="1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 rot="251">
            <a:off x="713362" y="3462524"/>
            <a:ext cx="41157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 idx="2"/>
          </p:nvPr>
        </p:nvSpPr>
        <p:spPr>
          <a:xfrm>
            <a:off x="713150" y="2590275"/>
            <a:ext cx="4115700" cy="8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subTitle" idx="1"/>
          </p:nvPr>
        </p:nvSpPr>
        <p:spPr>
          <a:xfrm>
            <a:off x="986150" y="3480417"/>
            <a:ext cx="2999400" cy="5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ubTitle" idx="2"/>
          </p:nvPr>
        </p:nvSpPr>
        <p:spPr>
          <a:xfrm>
            <a:off x="5212100" y="2220502"/>
            <a:ext cx="2999400" cy="5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title" idx="3"/>
          </p:nvPr>
        </p:nvSpPr>
        <p:spPr>
          <a:xfrm>
            <a:off x="986150" y="3165750"/>
            <a:ext cx="2999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title" idx="4"/>
          </p:nvPr>
        </p:nvSpPr>
        <p:spPr>
          <a:xfrm>
            <a:off x="5212100" y="1904750"/>
            <a:ext cx="2999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"/>
          <p:cNvSpPr txBox="1">
            <a:spLocks noGrp="1"/>
          </p:cNvSpPr>
          <p:nvPr>
            <p:ph type="title"/>
          </p:nvPr>
        </p:nvSpPr>
        <p:spPr>
          <a:xfrm>
            <a:off x="713225" y="976050"/>
            <a:ext cx="4404600" cy="1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7"/>
          <p:cNvSpPr txBox="1">
            <a:spLocks noGrp="1"/>
          </p:cNvSpPr>
          <p:nvPr>
            <p:ph type="subTitle" idx="1"/>
          </p:nvPr>
        </p:nvSpPr>
        <p:spPr>
          <a:xfrm rot="-468">
            <a:off x="720000" y="2131941"/>
            <a:ext cx="4404600" cy="20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4" name="Google Shape;304;p7"/>
          <p:cNvSpPr>
            <a:spLocks noGrp="1"/>
          </p:cNvSpPr>
          <p:nvPr>
            <p:ph type="pic" idx="2"/>
          </p:nvPr>
        </p:nvSpPr>
        <p:spPr>
          <a:xfrm>
            <a:off x="5389500" y="1008938"/>
            <a:ext cx="2535900" cy="31584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9"/>
          <p:cNvGrpSpPr/>
          <p:nvPr/>
        </p:nvGrpSpPr>
        <p:grpSpPr>
          <a:xfrm>
            <a:off x="4" y="4524464"/>
            <a:ext cx="9507627" cy="646022"/>
            <a:chOff x="4" y="4497488"/>
            <a:chExt cx="9507627" cy="646022"/>
          </a:xfrm>
        </p:grpSpPr>
        <p:grpSp>
          <p:nvGrpSpPr>
            <p:cNvPr id="309" name="Google Shape;309;p9"/>
            <p:cNvGrpSpPr/>
            <p:nvPr/>
          </p:nvGrpSpPr>
          <p:grpSpPr>
            <a:xfrm>
              <a:off x="4" y="4497488"/>
              <a:ext cx="3794114" cy="646022"/>
              <a:chOff x="4" y="4497488"/>
              <a:chExt cx="3794114" cy="646022"/>
            </a:xfrm>
          </p:grpSpPr>
          <p:grpSp>
            <p:nvGrpSpPr>
              <p:cNvPr id="310" name="Google Shape;310;p9"/>
              <p:cNvGrpSpPr/>
              <p:nvPr/>
            </p:nvGrpSpPr>
            <p:grpSpPr>
              <a:xfrm>
                <a:off x="4" y="4497488"/>
                <a:ext cx="1369289" cy="646022"/>
                <a:chOff x="100975" y="4057600"/>
                <a:chExt cx="2485099" cy="1172453"/>
              </a:xfrm>
            </p:grpSpPr>
            <p:sp>
              <p:nvSpPr>
                <p:cNvPr id="311" name="Google Shape;311;p9"/>
                <p:cNvSpPr/>
                <p:nvPr/>
              </p:nvSpPr>
              <p:spPr>
                <a:xfrm>
                  <a:off x="1370502" y="4175598"/>
                  <a:ext cx="238807" cy="290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2" h="18440" extrusionOk="0">
                      <a:moveTo>
                        <a:pt x="3598" y="1"/>
                      </a:moveTo>
                      <a:cubicBezTo>
                        <a:pt x="2134" y="1"/>
                        <a:pt x="1013" y="1318"/>
                        <a:pt x="1260" y="2771"/>
                      </a:cubicBezTo>
                      <a:lnTo>
                        <a:pt x="1399" y="3700"/>
                      </a:lnTo>
                      <a:cubicBezTo>
                        <a:pt x="1808" y="6411"/>
                        <a:pt x="1599" y="9177"/>
                        <a:pt x="792" y="11798"/>
                      </a:cubicBezTo>
                      <a:lnTo>
                        <a:pt x="1" y="14360"/>
                      </a:lnTo>
                      <a:cubicBezTo>
                        <a:pt x="533" y="15889"/>
                        <a:pt x="1832" y="17038"/>
                        <a:pt x="3433" y="17369"/>
                      </a:cubicBezTo>
                      <a:lnTo>
                        <a:pt x="8606" y="18440"/>
                      </a:lnTo>
                      <a:lnTo>
                        <a:pt x="8772" y="17857"/>
                      </a:lnTo>
                      <a:cubicBezTo>
                        <a:pt x="9126" y="16611"/>
                        <a:pt x="10263" y="15760"/>
                        <a:pt x="11547" y="15760"/>
                      </a:cubicBezTo>
                      <a:cubicBezTo>
                        <a:pt x="11592" y="15760"/>
                        <a:pt x="11636" y="15761"/>
                        <a:pt x="11681" y="15763"/>
                      </a:cubicBezTo>
                      <a:lnTo>
                        <a:pt x="12287" y="15790"/>
                      </a:lnTo>
                      <a:cubicBezTo>
                        <a:pt x="12295" y="15660"/>
                        <a:pt x="12313" y="15562"/>
                        <a:pt x="12345" y="15509"/>
                      </a:cubicBezTo>
                      <a:lnTo>
                        <a:pt x="12407" y="15408"/>
                      </a:lnTo>
                      <a:lnTo>
                        <a:pt x="13868" y="15331"/>
                      </a:lnTo>
                      <a:cubicBezTo>
                        <a:pt x="14687" y="15289"/>
                        <a:pt x="15172" y="14402"/>
                        <a:pt x="14768" y="13691"/>
                      </a:cubicBezTo>
                      <a:lnTo>
                        <a:pt x="11825" y="8524"/>
                      </a:lnTo>
                      <a:lnTo>
                        <a:pt x="11509" y="4795"/>
                      </a:lnTo>
                      <a:lnTo>
                        <a:pt x="11280" y="2084"/>
                      </a:lnTo>
                      <a:cubicBezTo>
                        <a:pt x="11220" y="1385"/>
                        <a:pt x="11042" y="723"/>
                        <a:pt x="10774" y="110"/>
                      </a:cubicBezTo>
                      <a:cubicBezTo>
                        <a:pt x="10459" y="186"/>
                        <a:pt x="10134" y="225"/>
                        <a:pt x="9804" y="225"/>
                      </a:cubicBezTo>
                      <a:cubicBezTo>
                        <a:pt x="9751" y="225"/>
                        <a:pt x="9698" y="224"/>
                        <a:pt x="9645" y="222"/>
                      </a:cubicBezTo>
                      <a:lnTo>
                        <a:pt x="3665" y="2"/>
                      </a:lnTo>
                      <a:cubicBezTo>
                        <a:pt x="3642" y="1"/>
                        <a:pt x="3620" y="1"/>
                        <a:pt x="35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12" name="Google Shape;312;p9"/>
                <p:cNvGrpSpPr/>
                <p:nvPr/>
              </p:nvGrpSpPr>
              <p:grpSpPr>
                <a:xfrm>
                  <a:off x="100975" y="4057600"/>
                  <a:ext cx="2485099" cy="1172453"/>
                  <a:chOff x="100975" y="4057600"/>
                  <a:chExt cx="2485099" cy="1172453"/>
                </a:xfrm>
              </p:grpSpPr>
              <p:sp>
                <p:nvSpPr>
                  <p:cNvPr id="313" name="Google Shape;313;p9"/>
                  <p:cNvSpPr/>
                  <p:nvPr/>
                </p:nvSpPr>
                <p:spPr>
                  <a:xfrm>
                    <a:off x="770166" y="4643514"/>
                    <a:ext cx="1043593" cy="5810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02" h="36917" extrusionOk="0">
                        <a:moveTo>
                          <a:pt x="44210" y="0"/>
                        </a:moveTo>
                        <a:cubicBezTo>
                          <a:pt x="44093" y="0"/>
                          <a:pt x="43975" y="3"/>
                          <a:pt x="43856" y="9"/>
                        </a:cubicBezTo>
                        <a:lnTo>
                          <a:pt x="26987" y="870"/>
                        </a:lnTo>
                        <a:cubicBezTo>
                          <a:pt x="22137" y="870"/>
                          <a:pt x="17688" y="3567"/>
                          <a:pt x="15445" y="7869"/>
                        </a:cubicBezTo>
                        <a:lnTo>
                          <a:pt x="1" y="36916"/>
                        </a:lnTo>
                        <a:lnTo>
                          <a:pt x="66301" y="36916"/>
                        </a:lnTo>
                        <a:lnTo>
                          <a:pt x="50454" y="3929"/>
                        </a:lnTo>
                        <a:cubicBezTo>
                          <a:pt x="49297" y="1519"/>
                          <a:pt x="46863" y="0"/>
                          <a:pt x="4421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" name="Google Shape;314;p9"/>
                  <p:cNvSpPr/>
                  <p:nvPr/>
                </p:nvSpPr>
                <p:spPr>
                  <a:xfrm>
                    <a:off x="1117467" y="4370616"/>
                    <a:ext cx="351207" cy="361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13" h="22955" extrusionOk="0">
                        <a:moveTo>
                          <a:pt x="13752" y="0"/>
                        </a:moveTo>
                        <a:cubicBezTo>
                          <a:pt x="12853" y="3613"/>
                          <a:pt x="9795" y="6272"/>
                          <a:pt x="6101" y="6670"/>
                        </a:cubicBezTo>
                        <a:lnTo>
                          <a:pt x="6025" y="7372"/>
                        </a:lnTo>
                        <a:cubicBezTo>
                          <a:pt x="6129" y="9303"/>
                          <a:pt x="5840" y="11301"/>
                          <a:pt x="5184" y="13159"/>
                        </a:cubicBezTo>
                        <a:cubicBezTo>
                          <a:pt x="4267" y="15757"/>
                          <a:pt x="2411" y="17920"/>
                          <a:pt x="1" y="19256"/>
                        </a:cubicBezTo>
                        <a:lnTo>
                          <a:pt x="19898" y="22924"/>
                        </a:lnTo>
                        <a:cubicBezTo>
                          <a:pt x="20009" y="22944"/>
                          <a:pt x="20119" y="22954"/>
                          <a:pt x="20226" y="22954"/>
                        </a:cubicBezTo>
                        <a:cubicBezTo>
                          <a:pt x="21422" y="22954"/>
                          <a:pt x="22312" y="21732"/>
                          <a:pt x="21848" y="20556"/>
                        </a:cubicBezTo>
                        <a:lnTo>
                          <a:pt x="20511" y="17164"/>
                        </a:lnTo>
                        <a:cubicBezTo>
                          <a:pt x="20133" y="16204"/>
                          <a:pt x="20134" y="15171"/>
                          <a:pt x="20457" y="14253"/>
                        </a:cubicBezTo>
                        <a:lnTo>
                          <a:pt x="14761" y="13858"/>
                        </a:lnTo>
                        <a:cubicBezTo>
                          <a:pt x="11379" y="13805"/>
                          <a:pt x="11958" y="9436"/>
                          <a:pt x="12465" y="5600"/>
                        </a:cubicBezTo>
                        <a:lnTo>
                          <a:pt x="13771" y="87"/>
                        </a:lnTo>
                        <a:lnTo>
                          <a:pt x="13752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" name="Google Shape;315;p9"/>
                  <p:cNvSpPr/>
                  <p:nvPr/>
                </p:nvSpPr>
                <p:spPr>
                  <a:xfrm>
                    <a:off x="1091433" y="4063058"/>
                    <a:ext cx="508150" cy="537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84" h="34160" extrusionOk="0">
                        <a:moveTo>
                          <a:pt x="22135" y="1"/>
                        </a:moveTo>
                        <a:cubicBezTo>
                          <a:pt x="22036" y="1"/>
                          <a:pt x="21935" y="3"/>
                          <a:pt x="21834" y="6"/>
                        </a:cubicBezTo>
                        <a:cubicBezTo>
                          <a:pt x="21746" y="9"/>
                          <a:pt x="21660" y="14"/>
                          <a:pt x="21572" y="20"/>
                        </a:cubicBezTo>
                        <a:lnTo>
                          <a:pt x="14423" y="465"/>
                        </a:lnTo>
                        <a:cubicBezTo>
                          <a:pt x="14310" y="473"/>
                          <a:pt x="14198" y="483"/>
                          <a:pt x="14086" y="495"/>
                        </a:cubicBezTo>
                        <a:cubicBezTo>
                          <a:pt x="5169" y="1378"/>
                          <a:pt x="0" y="11062"/>
                          <a:pt x="4046" y="19057"/>
                        </a:cubicBezTo>
                        <a:lnTo>
                          <a:pt x="7671" y="26222"/>
                        </a:lnTo>
                        <a:cubicBezTo>
                          <a:pt x="7699" y="26220"/>
                          <a:pt x="7726" y="26214"/>
                          <a:pt x="7755" y="26210"/>
                        </a:cubicBezTo>
                        <a:cubicBezTo>
                          <a:pt x="11449" y="25812"/>
                          <a:pt x="14507" y="23152"/>
                          <a:pt x="15406" y="19540"/>
                        </a:cubicBezTo>
                        <a:lnTo>
                          <a:pt x="15425" y="19627"/>
                        </a:lnTo>
                        <a:lnTo>
                          <a:pt x="14168" y="24931"/>
                        </a:lnTo>
                        <a:lnTo>
                          <a:pt x="14119" y="25140"/>
                        </a:lnTo>
                        <a:cubicBezTo>
                          <a:pt x="13612" y="28976"/>
                          <a:pt x="13033" y="33345"/>
                          <a:pt x="16415" y="33398"/>
                        </a:cubicBezTo>
                        <a:lnTo>
                          <a:pt x="22110" y="33793"/>
                        </a:lnTo>
                        <a:lnTo>
                          <a:pt x="27226" y="34148"/>
                        </a:lnTo>
                        <a:cubicBezTo>
                          <a:pt x="27324" y="34156"/>
                          <a:pt x="27422" y="34160"/>
                          <a:pt x="27519" y="34160"/>
                        </a:cubicBezTo>
                        <a:cubicBezTo>
                          <a:pt x="29595" y="34160"/>
                          <a:pt x="31246" y="32336"/>
                          <a:pt x="30989" y="30232"/>
                        </a:cubicBezTo>
                        <a:lnTo>
                          <a:pt x="30101" y="22944"/>
                        </a:lnTo>
                        <a:lnTo>
                          <a:pt x="30020" y="22940"/>
                        </a:lnTo>
                        <a:lnTo>
                          <a:pt x="29413" y="22913"/>
                        </a:lnTo>
                        <a:cubicBezTo>
                          <a:pt x="29369" y="22911"/>
                          <a:pt x="29324" y="22910"/>
                          <a:pt x="29280" y="22910"/>
                        </a:cubicBezTo>
                        <a:cubicBezTo>
                          <a:pt x="27996" y="22910"/>
                          <a:pt x="26859" y="23761"/>
                          <a:pt x="26505" y="25007"/>
                        </a:cubicBezTo>
                        <a:lnTo>
                          <a:pt x="26339" y="25590"/>
                        </a:lnTo>
                        <a:lnTo>
                          <a:pt x="21166" y="24519"/>
                        </a:lnTo>
                        <a:cubicBezTo>
                          <a:pt x="19565" y="24188"/>
                          <a:pt x="18266" y="23039"/>
                          <a:pt x="17734" y="21510"/>
                        </a:cubicBezTo>
                        <a:lnTo>
                          <a:pt x="18525" y="18948"/>
                        </a:lnTo>
                        <a:cubicBezTo>
                          <a:pt x="19331" y="16327"/>
                          <a:pt x="19539" y="13561"/>
                          <a:pt x="19132" y="10850"/>
                        </a:cubicBezTo>
                        <a:lnTo>
                          <a:pt x="18992" y="9921"/>
                        </a:lnTo>
                        <a:cubicBezTo>
                          <a:pt x="18746" y="8468"/>
                          <a:pt x="19869" y="7151"/>
                          <a:pt x="21330" y="7151"/>
                        </a:cubicBezTo>
                        <a:cubicBezTo>
                          <a:pt x="21352" y="7151"/>
                          <a:pt x="21374" y="7151"/>
                          <a:pt x="21397" y="7152"/>
                        </a:cubicBezTo>
                        <a:lnTo>
                          <a:pt x="27378" y="7372"/>
                        </a:lnTo>
                        <a:cubicBezTo>
                          <a:pt x="27430" y="7374"/>
                          <a:pt x="27481" y="7375"/>
                          <a:pt x="27532" y="7375"/>
                        </a:cubicBezTo>
                        <a:cubicBezTo>
                          <a:pt x="27864" y="7375"/>
                          <a:pt x="28191" y="7334"/>
                          <a:pt x="28506" y="7260"/>
                        </a:cubicBezTo>
                        <a:cubicBezTo>
                          <a:pt x="28775" y="7873"/>
                          <a:pt x="28953" y="8535"/>
                          <a:pt x="29012" y="9234"/>
                        </a:cubicBezTo>
                        <a:lnTo>
                          <a:pt x="29241" y="11945"/>
                        </a:lnTo>
                        <a:cubicBezTo>
                          <a:pt x="30157" y="10227"/>
                          <a:pt x="30371" y="8330"/>
                          <a:pt x="30013" y="6560"/>
                        </a:cubicBezTo>
                        <a:cubicBezTo>
                          <a:pt x="30434" y="6254"/>
                          <a:pt x="30800" y="5869"/>
                          <a:pt x="31087" y="5415"/>
                        </a:cubicBezTo>
                        <a:lnTo>
                          <a:pt x="31293" y="5089"/>
                        </a:lnTo>
                        <a:cubicBezTo>
                          <a:pt x="32284" y="3886"/>
                          <a:pt x="31420" y="2079"/>
                          <a:pt x="29876" y="2079"/>
                        </a:cubicBezTo>
                        <a:cubicBezTo>
                          <a:pt x="29857" y="2079"/>
                          <a:pt x="29838" y="2079"/>
                          <a:pt x="29819" y="2080"/>
                        </a:cubicBezTo>
                        <a:lnTo>
                          <a:pt x="27575" y="2142"/>
                        </a:lnTo>
                        <a:cubicBezTo>
                          <a:pt x="26193" y="836"/>
                          <a:pt x="24330" y="1"/>
                          <a:pt x="2213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16" name="Google Shape;316;p9"/>
                  <p:cNvGrpSpPr/>
                  <p:nvPr/>
                </p:nvGrpSpPr>
                <p:grpSpPr>
                  <a:xfrm>
                    <a:off x="1599569" y="4063058"/>
                    <a:ext cx="986505" cy="1161546"/>
                    <a:chOff x="1910994" y="4063058"/>
                    <a:chExt cx="986505" cy="1161546"/>
                  </a:xfrm>
                </p:grpSpPr>
                <p:sp>
                  <p:nvSpPr>
                    <p:cNvPr id="317" name="Google Shape;317;p9"/>
                    <p:cNvSpPr/>
                    <p:nvPr/>
                  </p:nvSpPr>
                  <p:spPr>
                    <a:xfrm>
                      <a:off x="2112701" y="4063058"/>
                      <a:ext cx="516587" cy="4374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820" h="27790" extrusionOk="0">
                          <a:moveTo>
                            <a:pt x="10682" y="1"/>
                          </a:moveTo>
                          <a:cubicBezTo>
                            <a:pt x="3674" y="1"/>
                            <a:pt x="1" y="8517"/>
                            <a:pt x="4845" y="13718"/>
                          </a:cubicBezTo>
                          <a:lnTo>
                            <a:pt x="12340" y="21768"/>
                          </a:lnTo>
                          <a:lnTo>
                            <a:pt x="24358" y="27790"/>
                          </a:lnTo>
                          <a:lnTo>
                            <a:pt x="28776" y="19056"/>
                          </a:lnTo>
                          <a:cubicBezTo>
                            <a:pt x="32820" y="11061"/>
                            <a:pt x="27653" y="1378"/>
                            <a:pt x="18735" y="495"/>
                          </a:cubicBezTo>
                          <a:cubicBezTo>
                            <a:pt x="18623" y="483"/>
                            <a:pt x="18510" y="474"/>
                            <a:pt x="18397" y="465"/>
                          </a:cubicBezTo>
                          <a:lnTo>
                            <a:pt x="11249" y="19"/>
                          </a:lnTo>
                          <a:cubicBezTo>
                            <a:pt x="11162" y="13"/>
                            <a:pt x="11074" y="10"/>
                            <a:pt x="10987" y="6"/>
                          </a:cubicBezTo>
                          <a:cubicBezTo>
                            <a:pt x="10884" y="3"/>
                            <a:pt x="10783" y="1"/>
                            <a:pt x="1068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" name="Google Shape;318;p9"/>
                    <p:cNvSpPr/>
                    <p:nvPr/>
                  </p:nvSpPr>
                  <p:spPr>
                    <a:xfrm>
                      <a:off x="1910994" y="4644742"/>
                      <a:ext cx="986505" cy="57986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75" h="36840" extrusionOk="0">
                          <a:moveTo>
                            <a:pt x="25167" y="0"/>
                          </a:moveTo>
                          <a:cubicBezTo>
                            <a:pt x="22025" y="0"/>
                            <a:pt x="19112" y="1721"/>
                            <a:pt x="17592" y="4516"/>
                          </a:cubicBezTo>
                          <a:lnTo>
                            <a:pt x="1" y="36839"/>
                          </a:lnTo>
                          <a:lnTo>
                            <a:pt x="62675" y="36839"/>
                          </a:lnTo>
                          <a:lnTo>
                            <a:pt x="50600" y="7835"/>
                          </a:lnTo>
                          <a:cubicBezTo>
                            <a:pt x="48358" y="3509"/>
                            <a:pt x="43909" y="797"/>
                            <a:pt x="39058" y="797"/>
                          </a:cubicBezTo>
                          <a:lnTo>
                            <a:pt x="25669" y="15"/>
                          </a:lnTo>
                          <a:cubicBezTo>
                            <a:pt x="25501" y="5"/>
                            <a:pt x="25334" y="0"/>
                            <a:pt x="25167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" name="Google Shape;319;p9"/>
                    <p:cNvSpPr/>
                    <p:nvPr/>
                  </p:nvSpPr>
                  <p:spPr>
                    <a:xfrm>
                      <a:off x="2111348" y="4175582"/>
                      <a:ext cx="491859" cy="5563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49" h="35344" extrusionOk="0">
                          <a:moveTo>
                            <a:pt x="11609" y="1"/>
                          </a:moveTo>
                          <a:cubicBezTo>
                            <a:pt x="11586" y="1"/>
                            <a:pt x="11564" y="1"/>
                            <a:pt x="11542" y="2"/>
                          </a:cubicBezTo>
                          <a:lnTo>
                            <a:pt x="5562" y="222"/>
                          </a:lnTo>
                          <a:cubicBezTo>
                            <a:pt x="5510" y="224"/>
                            <a:pt x="5459" y="225"/>
                            <a:pt x="5407" y="225"/>
                          </a:cubicBezTo>
                          <a:cubicBezTo>
                            <a:pt x="5075" y="225"/>
                            <a:pt x="4748" y="184"/>
                            <a:pt x="4433" y="110"/>
                          </a:cubicBezTo>
                          <a:cubicBezTo>
                            <a:pt x="4165" y="723"/>
                            <a:pt x="3986" y="1385"/>
                            <a:pt x="3927" y="2084"/>
                          </a:cubicBezTo>
                          <a:lnTo>
                            <a:pt x="3696" y="4800"/>
                          </a:lnTo>
                          <a:cubicBezTo>
                            <a:pt x="3686" y="4782"/>
                            <a:pt x="3679" y="4763"/>
                            <a:pt x="3668" y="4744"/>
                          </a:cubicBezTo>
                          <a:lnTo>
                            <a:pt x="3347" y="8525"/>
                          </a:lnTo>
                          <a:lnTo>
                            <a:pt x="405" y="13692"/>
                          </a:lnTo>
                          <a:cubicBezTo>
                            <a:pt x="0" y="14403"/>
                            <a:pt x="487" y="15290"/>
                            <a:pt x="1302" y="15332"/>
                          </a:cubicBezTo>
                          <a:lnTo>
                            <a:pt x="2763" y="15409"/>
                          </a:lnTo>
                          <a:lnTo>
                            <a:pt x="2825" y="15510"/>
                          </a:lnTo>
                          <a:cubicBezTo>
                            <a:pt x="2965" y="16220"/>
                            <a:pt x="3052" y="19433"/>
                            <a:pt x="3052" y="19433"/>
                          </a:cubicBezTo>
                          <a:cubicBezTo>
                            <a:pt x="3052" y="22265"/>
                            <a:pt x="4543" y="24562"/>
                            <a:pt x="7190" y="24562"/>
                          </a:cubicBezTo>
                          <a:cubicBezTo>
                            <a:pt x="7385" y="24562"/>
                            <a:pt x="7587" y="24549"/>
                            <a:pt x="7795" y="24523"/>
                          </a:cubicBezTo>
                          <a:lnTo>
                            <a:pt x="8836" y="24394"/>
                          </a:lnTo>
                          <a:cubicBezTo>
                            <a:pt x="8888" y="24422"/>
                            <a:pt x="8940" y="24449"/>
                            <a:pt x="8991" y="24478"/>
                          </a:cubicBezTo>
                          <a:cubicBezTo>
                            <a:pt x="10761" y="25478"/>
                            <a:pt x="11484" y="27661"/>
                            <a:pt x="10739" y="29551"/>
                          </a:cubicBezTo>
                          <a:lnTo>
                            <a:pt x="9402" y="32945"/>
                          </a:lnTo>
                          <a:cubicBezTo>
                            <a:pt x="8939" y="34120"/>
                            <a:pt x="9828" y="35343"/>
                            <a:pt x="11024" y="35343"/>
                          </a:cubicBezTo>
                          <a:cubicBezTo>
                            <a:pt x="11131" y="35343"/>
                            <a:pt x="11241" y="35333"/>
                            <a:pt x="11352" y="35313"/>
                          </a:cubicBezTo>
                          <a:lnTo>
                            <a:pt x="31248" y="31644"/>
                          </a:lnTo>
                          <a:cubicBezTo>
                            <a:pt x="28841" y="30311"/>
                            <a:pt x="26984" y="28148"/>
                            <a:pt x="26067" y="25550"/>
                          </a:cubicBezTo>
                          <a:cubicBezTo>
                            <a:pt x="25413" y="23692"/>
                            <a:pt x="25123" y="21695"/>
                            <a:pt x="25226" y="19763"/>
                          </a:cubicBezTo>
                          <a:lnTo>
                            <a:pt x="25150" y="19071"/>
                          </a:lnTo>
                          <a:cubicBezTo>
                            <a:pt x="15307" y="19018"/>
                            <a:pt x="15928" y="12491"/>
                            <a:pt x="15928" y="12491"/>
                          </a:cubicBezTo>
                          <a:cubicBezTo>
                            <a:pt x="15149" y="9961"/>
                            <a:pt x="9934" y="10848"/>
                            <a:pt x="13402" y="4416"/>
                          </a:cubicBezTo>
                          <a:cubicBezTo>
                            <a:pt x="13678" y="3905"/>
                            <a:pt x="13860" y="3346"/>
                            <a:pt x="13946" y="2771"/>
                          </a:cubicBezTo>
                          <a:cubicBezTo>
                            <a:pt x="14193" y="1318"/>
                            <a:pt x="13071" y="1"/>
                            <a:pt x="11609" y="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0" name="Google Shape;320;p9"/>
                  <p:cNvGrpSpPr/>
                  <p:nvPr/>
                </p:nvGrpSpPr>
                <p:grpSpPr>
                  <a:xfrm>
                    <a:off x="100975" y="4057600"/>
                    <a:ext cx="1102493" cy="1172453"/>
                    <a:chOff x="-53850" y="4051300"/>
                    <a:chExt cx="1102493" cy="1172453"/>
                  </a:xfrm>
                </p:grpSpPr>
                <p:sp>
                  <p:nvSpPr>
                    <p:cNvPr id="321" name="Google Shape;321;p9"/>
                    <p:cNvSpPr/>
                    <p:nvPr/>
                  </p:nvSpPr>
                  <p:spPr>
                    <a:xfrm>
                      <a:off x="156294" y="4051300"/>
                      <a:ext cx="508150" cy="4581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284" h="29105" extrusionOk="0">
                          <a:moveTo>
                            <a:pt x="10530" y="1"/>
                          </a:moveTo>
                          <a:cubicBezTo>
                            <a:pt x="7576" y="1"/>
                            <a:pt x="4650" y="1158"/>
                            <a:pt x="2465" y="3393"/>
                          </a:cubicBezTo>
                          <a:cubicBezTo>
                            <a:pt x="2447" y="3393"/>
                            <a:pt x="2428" y="3393"/>
                            <a:pt x="2410" y="3393"/>
                          </a:cubicBezTo>
                          <a:cubicBezTo>
                            <a:pt x="865" y="3393"/>
                            <a:pt x="0" y="5200"/>
                            <a:pt x="994" y="6403"/>
                          </a:cubicBezTo>
                          <a:lnTo>
                            <a:pt x="1200" y="6729"/>
                          </a:lnTo>
                          <a:cubicBezTo>
                            <a:pt x="1487" y="7183"/>
                            <a:pt x="1854" y="7568"/>
                            <a:pt x="2273" y="7874"/>
                          </a:cubicBezTo>
                          <a:cubicBezTo>
                            <a:pt x="1787" y="10281"/>
                            <a:pt x="2350" y="12928"/>
                            <a:pt x="4310" y="15033"/>
                          </a:cubicBezTo>
                          <a:lnTo>
                            <a:pt x="11807" y="23082"/>
                          </a:lnTo>
                          <a:lnTo>
                            <a:pt x="23825" y="29104"/>
                          </a:lnTo>
                          <a:lnTo>
                            <a:pt x="24618" y="27536"/>
                          </a:lnTo>
                          <a:lnTo>
                            <a:pt x="28243" y="20371"/>
                          </a:lnTo>
                          <a:cubicBezTo>
                            <a:pt x="32284" y="12377"/>
                            <a:pt x="27116" y="2693"/>
                            <a:pt x="18198" y="1811"/>
                          </a:cubicBezTo>
                          <a:cubicBezTo>
                            <a:pt x="18086" y="1799"/>
                            <a:pt x="17973" y="1790"/>
                            <a:pt x="17861" y="1781"/>
                          </a:cubicBezTo>
                          <a:lnTo>
                            <a:pt x="16471" y="1693"/>
                          </a:lnTo>
                          <a:cubicBezTo>
                            <a:pt x="14636" y="556"/>
                            <a:pt x="12576" y="1"/>
                            <a:pt x="10530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" name="Google Shape;322;p9"/>
                    <p:cNvSpPr/>
                    <p:nvPr/>
                  </p:nvSpPr>
                  <p:spPr>
                    <a:xfrm>
                      <a:off x="-53850" y="4632748"/>
                      <a:ext cx="1102493" cy="5910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044" h="37548" extrusionOk="0">
                          <a:moveTo>
                            <a:pt x="40187" y="0"/>
                          </a:moveTo>
                          <a:cubicBezTo>
                            <a:pt x="39329" y="0"/>
                            <a:pt x="38467" y="56"/>
                            <a:pt x="37605" y="170"/>
                          </a:cubicBezTo>
                          <a:lnTo>
                            <a:pt x="28688" y="1344"/>
                          </a:lnTo>
                          <a:cubicBezTo>
                            <a:pt x="28499" y="1334"/>
                            <a:pt x="28311" y="1330"/>
                            <a:pt x="28124" y="1330"/>
                          </a:cubicBezTo>
                          <a:cubicBezTo>
                            <a:pt x="24613" y="1330"/>
                            <a:pt x="21359" y="3021"/>
                            <a:pt x="19659" y="5769"/>
                          </a:cubicBezTo>
                          <a:lnTo>
                            <a:pt x="1" y="37547"/>
                          </a:lnTo>
                          <a:lnTo>
                            <a:pt x="70044" y="37547"/>
                          </a:lnTo>
                          <a:lnTo>
                            <a:pt x="56551" y="9033"/>
                          </a:lnTo>
                          <a:cubicBezTo>
                            <a:pt x="56202" y="8443"/>
                            <a:pt x="55780" y="7834"/>
                            <a:pt x="55296" y="7222"/>
                          </a:cubicBezTo>
                          <a:cubicBezTo>
                            <a:pt x="51629" y="2585"/>
                            <a:pt x="46019" y="0"/>
                            <a:pt x="40187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3" name="Google Shape;323;p9"/>
                    <p:cNvSpPr/>
                    <p:nvPr/>
                  </p:nvSpPr>
                  <p:spPr>
                    <a:xfrm>
                      <a:off x="146566" y="4184554"/>
                      <a:ext cx="465274" cy="5562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560" h="35343" extrusionOk="0">
                          <a:moveTo>
                            <a:pt x="11574" y="0"/>
                          </a:moveTo>
                          <a:cubicBezTo>
                            <a:pt x="11552" y="0"/>
                            <a:pt x="11530" y="1"/>
                            <a:pt x="11508" y="1"/>
                          </a:cubicBezTo>
                          <a:lnTo>
                            <a:pt x="5526" y="221"/>
                          </a:lnTo>
                          <a:cubicBezTo>
                            <a:pt x="5475" y="223"/>
                            <a:pt x="5423" y="224"/>
                            <a:pt x="5372" y="224"/>
                          </a:cubicBezTo>
                          <a:cubicBezTo>
                            <a:pt x="5040" y="224"/>
                            <a:pt x="4714" y="184"/>
                            <a:pt x="4399" y="110"/>
                          </a:cubicBezTo>
                          <a:cubicBezTo>
                            <a:pt x="4129" y="722"/>
                            <a:pt x="3951" y="1385"/>
                            <a:pt x="3893" y="2083"/>
                          </a:cubicBezTo>
                          <a:lnTo>
                            <a:pt x="3346" y="8525"/>
                          </a:lnTo>
                          <a:lnTo>
                            <a:pt x="404" y="13692"/>
                          </a:lnTo>
                          <a:cubicBezTo>
                            <a:pt x="1" y="14402"/>
                            <a:pt x="486" y="15290"/>
                            <a:pt x="1301" y="15332"/>
                          </a:cubicBezTo>
                          <a:lnTo>
                            <a:pt x="2762" y="15408"/>
                          </a:lnTo>
                          <a:lnTo>
                            <a:pt x="2824" y="15509"/>
                          </a:lnTo>
                          <a:cubicBezTo>
                            <a:pt x="2881" y="16181"/>
                            <a:pt x="2979" y="19354"/>
                            <a:pt x="2979" y="19354"/>
                          </a:cubicBezTo>
                          <a:cubicBezTo>
                            <a:pt x="2908" y="23481"/>
                            <a:pt x="4278" y="24607"/>
                            <a:pt x="6579" y="24607"/>
                          </a:cubicBezTo>
                          <a:cubicBezTo>
                            <a:pt x="6959" y="24607"/>
                            <a:pt x="7364" y="24576"/>
                            <a:pt x="7793" y="24523"/>
                          </a:cubicBezTo>
                          <a:lnTo>
                            <a:pt x="8834" y="24395"/>
                          </a:lnTo>
                          <a:cubicBezTo>
                            <a:pt x="8853" y="24403"/>
                            <a:pt x="8870" y="24412"/>
                            <a:pt x="8888" y="24422"/>
                          </a:cubicBezTo>
                          <a:cubicBezTo>
                            <a:pt x="10649" y="25365"/>
                            <a:pt x="11460" y="27718"/>
                            <a:pt x="10726" y="29577"/>
                          </a:cubicBezTo>
                          <a:lnTo>
                            <a:pt x="9400" y="32944"/>
                          </a:lnTo>
                          <a:cubicBezTo>
                            <a:pt x="8937" y="34119"/>
                            <a:pt x="9826" y="35343"/>
                            <a:pt x="11022" y="35343"/>
                          </a:cubicBezTo>
                          <a:cubicBezTo>
                            <a:pt x="11129" y="35343"/>
                            <a:pt x="11239" y="35333"/>
                            <a:pt x="11350" y="35312"/>
                          </a:cubicBezTo>
                          <a:lnTo>
                            <a:pt x="27896" y="32264"/>
                          </a:lnTo>
                          <a:cubicBezTo>
                            <a:pt x="29078" y="32045"/>
                            <a:pt x="29560" y="30583"/>
                            <a:pt x="28709" y="29735"/>
                          </a:cubicBezTo>
                          <a:cubicBezTo>
                            <a:pt x="27535" y="28561"/>
                            <a:pt x="26623" y="27136"/>
                            <a:pt x="26064" y="25548"/>
                          </a:cubicBezTo>
                          <a:cubicBezTo>
                            <a:pt x="25409" y="23691"/>
                            <a:pt x="25051" y="21062"/>
                            <a:pt x="25155" y="19130"/>
                          </a:cubicBezTo>
                          <a:lnTo>
                            <a:pt x="25148" y="19070"/>
                          </a:lnTo>
                          <a:cubicBezTo>
                            <a:pt x="15268" y="19033"/>
                            <a:pt x="15894" y="12490"/>
                            <a:pt x="15894" y="12490"/>
                          </a:cubicBezTo>
                          <a:cubicBezTo>
                            <a:pt x="15114" y="9960"/>
                            <a:pt x="9900" y="10847"/>
                            <a:pt x="13367" y="4416"/>
                          </a:cubicBezTo>
                          <a:cubicBezTo>
                            <a:pt x="13643" y="3905"/>
                            <a:pt x="13825" y="3346"/>
                            <a:pt x="13912" y="2771"/>
                          </a:cubicBezTo>
                          <a:cubicBezTo>
                            <a:pt x="14159" y="1318"/>
                            <a:pt x="13036" y="0"/>
                            <a:pt x="1157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24" name="Google Shape;324;p9"/>
              <p:cNvGrpSpPr/>
              <p:nvPr/>
            </p:nvGrpSpPr>
            <p:grpSpPr>
              <a:xfrm>
                <a:off x="1210354" y="4497488"/>
                <a:ext cx="1369289" cy="646022"/>
                <a:chOff x="100975" y="4057600"/>
                <a:chExt cx="2485099" cy="1172453"/>
              </a:xfrm>
            </p:grpSpPr>
            <p:sp>
              <p:nvSpPr>
                <p:cNvPr id="325" name="Google Shape;325;p9"/>
                <p:cNvSpPr/>
                <p:nvPr/>
              </p:nvSpPr>
              <p:spPr>
                <a:xfrm>
                  <a:off x="1370502" y="4175598"/>
                  <a:ext cx="238807" cy="290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2" h="18440" extrusionOk="0">
                      <a:moveTo>
                        <a:pt x="3598" y="1"/>
                      </a:moveTo>
                      <a:cubicBezTo>
                        <a:pt x="2134" y="1"/>
                        <a:pt x="1013" y="1318"/>
                        <a:pt x="1260" y="2771"/>
                      </a:cubicBezTo>
                      <a:lnTo>
                        <a:pt x="1399" y="3700"/>
                      </a:lnTo>
                      <a:cubicBezTo>
                        <a:pt x="1808" y="6411"/>
                        <a:pt x="1599" y="9177"/>
                        <a:pt x="792" y="11798"/>
                      </a:cubicBezTo>
                      <a:lnTo>
                        <a:pt x="1" y="14360"/>
                      </a:lnTo>
                      <a:cubicBezTo>
                        <a:pt x="533" y="15889"/>
                        <a:pt x="1832" y="17038"/>
                        <a:pt x="3433" y="17369"/>
                      </a:cubicBezTo>
                      <a:lnTo>
                        <a:pt x="8606" y="18440"/>
                      </a:lnTo>
                      <a:lnTo>
                        <a:pt x="8772" y="17857"/>
                      </a:lnTo>
                      <a:cubicBezTo>
                        <a:pt x="9126" y="16611"/>
                        <a:pt x="10263" y="15760"/>
                        <a:pt x="11547" y="15760"/>
                      </a:cubicBezTo>
                      <a:cubicBezTo>
                        <a:pt x="11592" y="15760"/>
                        <a:pt x="11636" y="15761"/>
                        <a:pt x="11681" y="15763"/>
                      </a:cubicBezTo>
                      <a:lnTo>
                        <a:pt x="12287" y="15790"/>
                      </a:lnTo>
                      <a:cubicBezTo>
                        <a:pt x="12295" y="15660"/>
                        <a:pt x="12313" y="15562"/>
                        <a:pt x="12345" y="15509"/>
                      </a:cubicBezTo>
                      <a:lnTo>
                        <a:pt x="12407" y="15408"/>
                      </a:lnTo>
                      <a:lnTo>
                        <a:pt x="13868" y="15331"/>
                      </a:lnTo>
                      <a:cubicBezTo>
                        <a:pt x="14687" y="15289"/>
                        <a:pt x="15172" y="14402"/>
                        <a:pt x="14768" y="13691"/>
                      </a:cubicBezTo>
                      <a:lnTo>
                        <a:pt x="11825" y="8524"/>
                      </a:lnTo>
                      <a:lnTo>
                        <a:pt x="11509" y="4795"/>
                      </a:lnTo>
                      <a:lnTo>
                        <a:pt x="11280" y="2084"/>
                      </a:lnTo>
                      <a:cubicBezTo>
                        <a:pt x="11220" y="1385"/>
                        <a:pt x="11042" y="723"/>
                        <a:pt x="10774" y="110"/>
                      </a:cubicBezTo>
                      <a:cubicBezTo>
                        <a:pt x="10459" y="186"/>
                        <a:pt x="10134" y="225"/>
                        <a:pt x="9804" y="225"/>
                      </a:cubicBezTo>
                      <a:cubicBezTo>
                        <a:pt x="9751" y="225"/>
                        <a:pt x="9698" y="224"/>
                        <a:pt x="9645" y="222"/>
                      </a:cubicBezTo>
                      <a:lnTo>
                        <a:pt x="3665" y="2"/>
                      </a:lnTo>
                      <a:cubicBezTo>
                        <a:pt x="3642" y="1"/>
                        <a:pt x="3620" y="1"/>
                        <a:pt x="35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26" name="Google Shape;326;p9"/>
                <p:cNvGrpSpPr/>
                <p:nvPr/>
              </p:nvGrpSpPr>
              <p:grpSpPr>
                <a:xfrm>
                  <a:off x="100975" y="4057600"/>
                  <a:ext cx="2485099" cy="1172453"/>
                  <a:chOff x="100975" y="4057600"/>
                  <a:chExt cx="2485099" cy="1172453"/>
                </a:xfrm>
              </p:grpSpPr>
              <p:sp>
                <p:nvSpPr>
                  <p:cNvPr id="327" name="Google Shape;327;p9"/>
                  <p:cNvSpPr/>
                  <p:nvPr/>
                </p:nvSpPr>
                <p:spPr>
                  <a:xfrm>
                    <a:off x="770166" y="4643514"/>
                    <a:ext cx="1043593" cy="5810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02" h="36917" extrusionOk="0">
                        <a:moveTo>
                          <a:pt x="44210" y="0"/>
                        </a:moveTo>
                        <a:cubicBezTo>
                          <a:pt x="44093" y="0"/>
                          <a:pt x="43975" y="3"/>
                          <a:pt x="43856" y="9"/>
                        </a:cubicBezTo>
                        <a:lnTo>
                          <a:pt x="26987" y="870"/>
                        </a:lnTo>
                        <a:cubicBezTo>
                          <a:pt x="22137" y="870"/>
                          <a:pt x="17688" y="3567"/>
                          <a:pt x="15445" y="7869"/>
                        </a:cubicBezTo>
                        <a:lnTo>
                          <a:pt x="1" y="36916"/>
                        </a:lnTo>
                        <a:lnTo>
                          <a:pt x="66301" y="36916"/>
                        </a:lnTo>
                        <a:lnTo>
                          <a:pt x="50454" y="3929"/>
                        </a:lnTo>
                        <a:cubicBezTo>
                          <a:pt x="49297" y="1519"/>
                          <a:pt x="46863" y="0"/>
                          <a:pt x="4421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" name="Google Shape;328;p9"/>
                  <p:cNvSpPr/>
                  <p:nvPr/>
                </p:nvSpPr>
                <p:spPr>
                  <a:xfrm>
                    <a:off x="1117467" y="4370616"/>
                    <a:ext cx="351207" cy="361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13" h="22955" extrusionOk="0">
                        <a:moveTo>
                          <a:pt x="13752" y="0"/>
                        </a:moveTo>
                        <a:cubicBezTo>
                          <a:pt x="12853" y="3613"/>
                          <a:pt x="9795" y="6272"/>
                          <a:pt x="6101" y="6670"/>
                        </a:cubicBezTo>
                        <a:lnTo>
                          <a:pt x="6025" y="7372"/>
                        </a:lnTo>
                        <a:cubicBezTo>
                          <a:pt x="6129" y="9303"/>
                          <a:pt x="5840" y="11301"/>
                          <a:pt x="5184" y="13159"/>
                        </a:cubicBezTo>
                        <a:cubicBezTo>
                          <a:pt x="4267" y="15757"/>
                          <a:pt x="2411" y="17920"/>
                          <a:pt x="1" y="19256"/>
                        </a:cubicBezTo>
                        <a:lnTo>
                          <a:pt x="19898" y="22924"/>
                        </a:lnTo>
                        <a:cubicBezTo>
                          <a:pt x="20009" y="22944"/>
                          <a:pt x="20119" y="22954"/>
                          <a:pt x="20226" y="22954"/>
                        </a:cubicBezTo>
                        <a:cubicBezTo>
                          <a:pt x="21422" y="22954"/>
                          <a:pt x="22312" y="21732"/>
                          <a:pt x="21848" y="20556"/>
                        </a:cubicBezTo>
                        <a:lnTo>
                          <a:pt x="20511" y="17164"/>
                        </a:lnTo>
                        <a:cubicBezTo>
                          <a:pt x="20133" y="16204"/>
                          <a:pt x="20134" y="15171"/>
                          <a:pt x="20457" y="14253"/>
                        </a:cubicBezTo>
                        <a:lnTo>
                          <a:pt x="14761" y="13858"/>
                        </a:lnTo>
                        <a:cubicBezTo>
                          <a:pt x="11379" y="13805"/>
                          <a:pt x="11958" y="9436"/>
                          <a:pt x="12465" y="5600"/>
                        </a:cubicBezTo>
                        <a:lnTo>
                          <a:pt x="13771" y="87"/>
                        </a:lnTo>
                        <a:lnTo>
                          <a:pt x="13752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" name="Google Shape;329;p9"/>
                  <p:cNvSpPr/>
                  <p:nvPr/>
                </p:nvSpPr>
                <p:spPr>
                  <a:xfrm>
                    <a:off x="1091433" y="4063058"/>
                    <a:ext cx="508150" cy="537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84" h="34160" extrusionOk="0">
                        <a:moveTo>
                          <a:pt x="22135" y="1"/>
                        </a:moveTo>
                        <a:cubicBezTo>
                          <a:pt x="22036" y="1"/>
                          <a:pt x="21935" y="3"/>
                          <a:pt x="21834" y="6"/>
                        </a:cubicBezTo>
                        <a:cubicBezTo>
                          <a:pt x="21746" y="9"/>
                          <a:pt x="21660" y="14"/>
                          <a:pt x="21572" y="20"/>
                        </a:cubicBezTo>
                        <a:lnTo>
                          <a:pt x="14423" y="465"/>
                        </a:lnTo>
                        <a:cubicBezTo>
                          <a:pt x="14310" y="473"/>
                          <a:pt x="14198" y="483"/>
                          <a:pt x="14086" y="495"/>
                        </a:cubicBezTo>
                        <a:cubicBezTo>
                          <a:pt x="5169" y="1378"/>
                          <a:pt x="0" y="11062"/>
                          <a:pt x="4046" y="19057"/>
                        </a:cubicBezTo>
                        <a:lnTo>
                          <a:pt x="7671" y="26222"/>
                        </a:lnTo>
                        <a:cubicBezTo>
                          <a:pt x="7699" y="26220"/>
                          <a:pt x="7726" y="26214"/>
                          <a:pt x="7755" y="26210"/>
                        </a:cubicBezTo>
                        <a:cubicBezTo>
                          <a:pt x="11449" y="25812"/>
                          <a:pt x="14507" y="23152"/>
                          <a:pt x="15406" y="19540"/>
                        </a:cubicBezTo>
                        <a:lnTo>
                          <a:pt x="15425" y="19627"/>
                        </a:lnTo>
                        <a:lnTo>
                          <a:pt x="14168" y="24931"/>
                        </a:lnTo>
                        <a:lnTo>
                          <a:pt x="14119" y="25140"/>
                        </a:lnTo>
                        <a:cubicBezTo>
                          <a:pt x="13612" y="28976"/>
                          <a:pt x="13033" y="33345"/>
                          <a:pt x="16415" y="33398"/>
                        </a:cubicBezTo>
                        <a:lnTo>
                          <a:pt x="22110" y="33793"/>
                        </a:lnTo>
                        <a:lnTo>
                          <a:pt x="27226" y="34148"/>
                        </a:lnTo>
                        <a:cubicBezTo>
                          <a:pt x="27324" y="34156"/>
                          <a:pt x="27422" y="34160"/>
                          <a:pt x="27519" y="34160"/>
                        </a:cubicBezTo>
                        <a:cubicBezTo>
                          <a:pt x="29595" y="34160"/>
                          <a:pt x="31246" y="32336"/>
                          <a:pt x="30989" y="30232"/>
                        </a:cubicBezTo>
                        <a:lnTo>
                          <a:pt x="30101" y="22944"/>
                        </a:lnTo>
                        <a:lnTo>
                          <a:pt x="30020" y="22940"/>
                        </a:lnTo>
                        <a:lnTo>
                          <a:pt x="29413" y="22913"/>
                        </a:lnTo>
                        <a:cubicBezTo>
                          <a:pt x="29369" y="22911"/>
                          <a:pt x="29324" y="22910"/>
                          <a:pt x="29280" y="22910"/>
                        </a:cubicBezTo>
                        <a:cubicBezTo>
                          <a:pt x="27996" y="22910"/>
                          <a:pt x="26859" y="23761"/>
                          <a:pt x="26505" y="25007"/>
                        </a:cubicBezTo>
                        <a:lnTo>
                          <a:pt x="26339" y="25590"/>
                        </a:lnTo>
                        <a:lnTo>
                          <a:pt x="21166" y="24519"/>
                        </a:lnTo>
                        <a:cubicBezTo>
                          <a:pt x="19565" y="24188"/>
                          <a:pt x="18266" y="23039"/>
                          <a:pt x="17734" y="21510"/>
                        </a:cubicBezTo>
                        <a:lnTo>
                          <a:pt x="18525" y="18948"/>
                        </a:lnTo>
                        <a:cubicBezTo>
                          <a:pt x="19331" y="16327"/>
                          <a:pt x="19539" y="13561"/>
                          <a:pt x="19132" y="10850"/>
                        </a:cubicBezTo>
                        <a:lnTo>
                          <a:pt x="18992" y="9921"/>
                        </a:lnTo>
                        <a:cubicBezTo>
                          <a:pt x="18746" y="8468"/>
                          <a:pt x="19869" y="7151"/>
                          <a:pt x="21330" y="7151"/>
                        </a:cubicBezTo>
                        <a:cubicBezTo>
                          <a:pt x="21352" y="7151"/>
                          <a:pt x="21374" y="7151"/>
                          <a:pt x="21397" y="7152"/>
                        </a:cubicBezTo>
                        <a:lnTo>
                          <a:pt x="27378" y="7372"/>
                        </a:lnTo>
                        <a:cubicBezTo>
                          <a:pt x="27430" y="7374"/>
                          <a:pt x="27481" y="7375"/>
                          <a:pt x="27532" y="7375"/>
                        </a:cubicBezTo>
                        <a:cubicBezTo>
                          <a:pt x="27864" y="7375"/>
                          <a:pt x="28191" y="7334"/>
                          <a:pt x="28506" y="7260"/>
                        </a:cubicBezTo>
                        <a:cubicBezTo>
                          <a:pt x="28775" y="7873"/>
                          <a:pt x="28953" y="8535"/>
                          <a:pt x="29012" y="9234"/>
                        </a:cubicBezTo>
                        <a:lnTo>
                          <a:pt x="29241" y="11945"/>
                        </a:lnTo>
                        <a:cubicBezTo>
                          <a:pt x="30157" y="10227"/>
                          <a:pt x="30371" y="8330"/>
                          <a:pt x="30013" y="6560"/>
                        </a:cubicBezTo>
                        <a:cubicBezTo>
                          <a:pt x="30434" y="6254"/>
                          <a:pt x="30800" y="5869"/>
                          <a:pt x="31087" y="5415"/>
                        </a:cubicBezTo>
                        <a:lnTo>
                          <a:pt x="31293" y="5089"/>
                        </a:lnTo>
                        <a:cubicBezTo>
                          <a:pt x="32284" y="3886"/>
                          <a:pt x="31420" y="2079"/>
                          <a:pt x="29876" y="2079"/>
                        </a:cubicBezTo>
                        <a:cubicBezTo>
                          <a:pt x="29857" y="2079"/>
                          <a:pt x="29838" y="2079"/>
                          <a:pt x="29819" y="2080"/>
                        </a:cubicBezTo>
                        <a:lnTo>
                          <a:pt x="27575" y="2142"/>
                        </a:lnTo>
                        <a:cubicBezTo>
                          <a:pt x="26193" y="836"/>
                          <a:pt x="24330" y="1"/>
                          <a:pt x="2213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30" name="Google Shape;330;p9"/>
                  <p:cNvGrpSpPr/>
                  <p:nvPr/>
                </p:nvGrpSpPr>
                <p:grpSpPr>
                  <a:xfrm>
                    <a:off x="1599569" y="4063058"/>
                    <a:ext cx="986505" cy="1161546"/>
                    <a:chOff x="1910994" y="4063058"/>
                    <a:chExt cx="986505" cy="1161546"/>
                  </a:xfrm>
                </p:grpSpPr>
                <p:sp>
                  <p:nvSpPr>
                    <p:cNvPr id="331" name="Google Shape;331;p9"/>
                    <p:cNvSpPr/>
                    <p:nvPr/>
                  </p:nvSpPr>
                  <p:spPr>
                    <a:xfrm>
                      <a:off x="2112701" y="4063058"/>
                      <a:ext cx="516587" cy="4374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820" h="27790" extrusionOk="0">
                          <a:moveTo>
                            <a:pt x="10682" y="1"/>
                          </a:moveTo>
                          <a:cubicBezTo>
                            <a:pt x="3674" y="1"/>
                            <a:pt x="1" y="8517"/>
                            <a:pt x="4845" y="13718"/>
                          </a:cubicBezTo>
                          <a:lnTo>
                            <a:pt x="12340" y="21768"/>
                          </a:lnTo>
                          <a:lnTo>
                            <a:pt x="24358" y="27790"/>
                          </a:lnTo>
                          <a:lnTo>
                            <a:pt x="28776" y="19056"/>
                          </a:lnTo>
                          <a:cubicBezTo>
                            <a:pt x="32820" y="11061"/>
                            <a:pt x="27653" y="1378"/>
                            <a:pt x="18735" y="495"/>
                          </a:cubicBezTo>
                          <a:cubicBezTo>
                            <a:pt x="18623" y="483"/>
                            <a:pt x="18510" y="474"/>
                            <a:pt x="18397" y="465"/>
                          </a:cubicBezTo>
                          <a:lnTo>
                            <a:pt x="11249" y="19"/>
                          </a:lnTo>
                          <a:cubicBezTo>
                            <a:pt x="11162" y="13"/>
                            <a:pt x="11074" y="10"/>
                            <a:pt x="10987" y="6"/>
                          </a:cubicBezTo>
                          <a:cubicBezTo>
                            <a:pt x="10884" y="3"/>
                            <a:pt x="10783" y="1"/>
                            <a:pt x="1068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2" name="Google Shape;332;p9"/>
                    <p:cNvSpPr/>
                    <p:nvPr/>
                  </p:nvSpPr>
                  <p:spPr>
                    <a:xfrm>
                      <a:off x="1910994" y="4644742"/>
                      <a:ext cx="986505" cy="57986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75" h="36840" extrusionOk="0">
                          <a:moveTo>
                            <a:pt x="25167" y="0"/>
                          </a:moveTo>
                          <a:cubicBezTo>
                            <a:pt x="22025" y="0"/>
                            <a:pt x="19112" y="1721"/>
                            <a:pt x="17592" y="4516"/>
                          </a:cubicBezTo>
                          <a:lnTo>
                            <a:pt x="1" y="36839"/>
                          </a:lnTo>
                          <a:lnTo>
                            <a:pt x="62675" y="36839"/>
                          </a:lnTo>
                          <a:lnTo>
                            <a:pt x="50600" y="7835"/>
                          </a:lnTo>
                          <a:cubicBezTo>
                            <a:pt x="48358" y="3509"/>
                            <a:pt x="43909" y="797"/>
                            <a:pt x="39058" y="797"/>
                          </a:cubicBezTo>
                          <a:lnTo>
                            <a:pt x="25669" y="15"/>
                          </a:lnTo>
                          <a:cubicBezTo>
                            <a:pt x="25501" y="5"/>
                            <a:pt x="25334" y="0"/>
                            <a:pt x="25167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3" name="Google Shape;333;p9"/>
                    <p:cNvSpPr/>
                    <p:nvPr/>
                  </p:nvSpPr>
                  <p:spPr>
                    <a:xfrm>
                      <a:off x="2111348" y="4175582"/>
                      <a:ext cx="491859" cy="5563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49" h="35344" extrusionOk="0">
                          <a:moveTo>
                            <a:pt x="11609" y="1"/>
                          </a:moveTo>
                          <a:cubicBezTo>
                            <a:pt x="11586" y="1"/>
                            <a:pt x="11564" y="1"/>
                            <a:pt x="11542" y="2"/>
                          </a:cubicBezTo>
                          <a:lnTo>
                            <a:pt x="5562" y="222"/>
                          </a:lnTo>
                          <a:cubicBezTo>
                            <a:pt x="5510" y="224"/>
                            <a:pt x="5459" y="225"/>
                            <a:pt x="5407" y="225"/>
                          </a:cubicBezTo>
                          <a:cubicBezTo>
                            <a:pt x="5075" y="225"/>
                            <a:pt x="4748" y="184"/>
                            <a:pt x="4433" y="110"/>
                          </a:cubicBezTo>
                          <a:cubicBezTo>
                            <a:pt x="4165" y="723"/>
                            <a:pt x="3986" y="1385"/>
                            <a:pt x="3927" y="2084"/>
                          </a:cubicBezTo>
                          <a:lnTo>
                            <a:pt x="3696" y="4800"/>
                          </a:lnTo>
                          <a:cubicBezTo>
                            <a:pt x="3686" y="4782"/>
                            <a:pt x="3679" y="4763"/>
                            <a:pt x="3668" y="4744"/>
                          </a:cubicBezTo>
                          <a:lnTo>
                            <a:pt x="3347" y="8525"/>
                          </a:lnTo>
                          <a:lnTo>
                            <a:pt x="405" y="13692"/>
                          </a:lnTo>
                          <a:cubicBezTo>
                            <a:pt x="0" y="14403"/>
                            <a:pt x="487" y="15290"/>
                            <a:pt x="1302" y="15332"/>
                          </a:cubicBezTo>
                          <a:lnTo>
                            <a:pt x="2763" y="15409"/>
                          </a:lnTo>
                          <a:lnTo>
                            <a:pt x="2825" y="15510"/>
                          </a:lnTo>
                          <a:cubicBezTo>
                            <a:pt x="2965" y="16220"/>
                            <a:pt x="3052" y="19433"/>
                            <a:pt x="3052" y="19433"/>
                          </a:cubicBezTo>
                          <a:cubicBezTo>
                            <a:pt x="3052" y="22265"/>
                            <a:pt x="4543" y="24562"/>
                            <a:pt x="7190" y="24562"/>
                          </a:cubicBezTo>
                          <a:cubicBezTo>
                            <a:pt x="7385" y="24562"/>
                            <a:pt x="7587" y="24549"/>
                            <a:pt x="7795" y="24523"/>
                          </a:cubicBezTo>
                          <a:lnTo>
                            <a:pt x="8836" y="24394"/>
                          </a:lnTo>
                          <a:cubicBezTo>
                            <a:pt x="8888" y="24422"/>
                            <a:pt x="8940" y="24449"/>
                            <a:pt x="8991" y="24478"/>
                          </a:cubicBezTo>
                          <a:cubicBezTo>
                            <a:pt x="10761" y="25478"/>
                            <a:pt x="11484" y="27661"/>
                            <a:pt x="10739" y="29551"/>
                          </a:cubicBezTo>
                          <a:lnTo>
                            <a:pt x="9402" y="32945"/>
                          </a:lnTo>
                          <a:cubicBezTo>
                            <a:pt x="8939" y="34120"/>
                            <a:pt x="9828" y="35343"/>
                            <a:pt x="11024" y="35343"/>
                          </a:cubicBezTo>
                          <a:cubicBezTo>
                            <a:pt x="11131" y="35343"/>
                            <a:pt x="11241" y="35333"/>
                            <a:pt x="11352" y="35313"/>
                          </a:cubicBezTo>
                          <a:lnTo>
                            <a:pt x="31248" y="31644"/>
                          </a:lnTo>
                          <a:cubicBezTo>
                            <a:pt x="28841" y="30311"/>
                            <a:pt x="26984" y="28148"/>
                            <a:pt x="26067" y="25550"/>
                          </a:cubicBezTo>
                          <a:cubicBezTo>
                            <a:pt x="25413" y="23692"/>
                            <a:pt x="25123" y="21695"/>
                            <a:pt x="25226" y="19763"/>
                          </a:cubicBezTo>
                          <a:lnTo>
                            <a:pt x="25150" y="19071"/>
                          </a:lnTo>
                          <a:cubicBezTo>
                            <a:pt x="15307" y="19018"/>
                            <a:pt x="15928" y="12491"/>
                            <a:pt x="15928" y="12491"/>
                          </a:cubicBezTo>
                          <a:cubicBezTo>
                            <a:pt x="15149" y="9961"/>
                            <a:pt x="9934" y="10848"/>
                            <a:pt x="13402" y="4416"/>
                          </a:cubicBezTo>
                          <a:cubicBezTo>
                            <a:pt x="13678" y="3905"/>
                            <a:pt x="13860" y="3346"/>
                            <a:pt x="13946" y="2771"/>
                          </a:cubicBezTo>
                          <a:cubicBezTo>
                            <a:pt x="14193" y="1318"/>
                            <a:pt x="13071" y="1"/>
                            <a:pt x="11609" y="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34" name="Google Shape;334;p9"/>
                  <p:cNvGrpSpPr/>
                  <p:nvPr/>
                </p:nvGrpSpPr>
                <p:grpSpPr>
                  <a:xfrm>
                    <a:off x="100975" y="4057600"/>
                    <a:ext cx="1102493" cy="1172453"/>
                    <a:chOff x="-53850" y="4051300"/>
                    <a:chExt cx="1102493" cy="1172453"/>
                  </a:xfrm>
                </p:grpSpPr>
                <p:sp>
                  <p:nvSpPr>
                    <p:cNvPr id="335" name="Google Shape;335;p9"/>
                    <p:cNvSpPr/>
                    <p:nvPr/>
                  </p:nvSpPr>
                  <p:spPr>
                    <a:xfrm>
                      <a:off x="156294" y="4051300"/>
                      <a:ext cx="508150" cy="4581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284" h="29105" extrusionOk="0">
                          <a:moveTo>
                            <a:pt x="10530" y="1"/>
                          </a:moveTo>
                          <a:cubicBezTo>
                            <a:pt x="7576" y="1"/>
                            <a:pt x="4650" y="1158"/>
                            <a:pt x="2465" y="3393"/>
                          </a:cubicBezTo>
                          <a:cubicBezTo>
                            <a:pt x="2447" y="3393"/>
                            <a:pt x="2428" y="3393"/>
                            <a:pt x="2410" y="3393"/>
                          </a:cubicBezTo>
                          <a:cubicBezTo>
                            <a:pt x="865" y="3393"/>
                            <a:pt x="0" y="5200"/>
                            <a:pt x="994" y="6403"/>
                          </a:cubicBezTo>
                          <a:lnTo>
                            <a:pt x="1200" y="6729"/>
                          </a:lnTo>
                          <a:cubicBezTo>
                            <a:pt x="1487" y="7183"/>
                            <a:pt x="1854" y="7568"/>
                            <a:pt x="2273" y="7874"/>
                          </a:cubicBezTo>
                          <a:cubicBezTo>
                            <a:pt x="1787" y="10281"/>
                            <a:pt x="2350" y="12928"/>
                            <a:pt x="4310" y="15033"/>
                          </a:cubicBezTo>
                          <a:lnTo>
                            <a:pt x="11807" y="23082"/>
                          </a:lnTo>
                          <a:lnTo>
                            <a:pt x="23825" y="29104"/>
                          </a:lnTo>
                          <a:lnTo>
                            <a:pt x="24618" y="27536"/>
                          </a:lnTo>
                          <a:lnTo>
                            <a:pt x="28243" y="20371"/>
                          </a:lnTo>
                          <a:cubicBezTo>
                            <a:pt x="32284" y="12377"/>
                            <a:pt x="27116" y="2693"/>
                            <a:pt x="18198" y="1811"/>
                          </a:cubicBezTo>
                          <a:cubicBezTo>
                            <a:pt x="18086" y="1799"/>
                            <a:pt x="17973" y="1790"/>
                            <a:pt x="17861" y="1781"/>
                          </a:cubicBezTo>
                          <a:lnTo>
                            <a:pt x="16471" y="1693"/>
                          </a:lnTo>
                          <a:cubicBezTo>
                            <a:pt x="14636" y="556"/>
                            <a:pt x="12576" y="1"/>
                            <a:pt x="10530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6" name="Google Shape;336;p9"/>
                    <p:cNvSpPr/>
                    <p:nvPr/>
                  </p:nvSpPr>
                  <p:spPr>
                    <a:xfrm>
                      <a:off x="-53850" y="4632748"/>
                      <a:ext cx="1102493" cy="5910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044" h="37548" extrusionOk="0">
                          <a:moveTo>
                            <a:pt x="40187" y="0"/>
                          </a:moveTo>
                          <a:cubicBezTo>
                            <a:pt x="39329" y="0"/>
                            <a:pt x="38467" y="56"/>
                            <a:pt x="37605" y="170"/>
                          </a:cubicBezTo>
                          <a:lnTo>
                            <a:pt x="28688" y="1344"/>
                          </a:lnTo>
                          <a:cubicBezTo>
                            <a:pt x="28499" y="1334"/>
                            <a:pt x="28311" y="1330"/>
                            <a:pt x="28124" y="1330"/>
                          </a:cubicBezTo>
                          <a:cubicBezTo>
                            <a:pt x="24613" y="1330"/>
                            <a:pt x="21359" y="3021"/>
                            <a:pt x="19659" y="5769"/>
                          </a:cubicBezTo>
                          <a:lnTo>
                            <a:pt x="1" y="37547"/>
                          </a:lnTo>
                          <a:lnTo>
                            <a:pt x="70044" y="37547"/>
                          </a:lnTo>
                          <a:lnTo>
                            <a:pt x="56551" y="9033"/>
                          </a:lnTo>
                          <a:cubicBezTo>
                            <a:pt x="56202" y="8443"/>
                            <a:pt x="55780" y="7834"/>
                            <a:pt x="55296" y="7222"/>
                          </a:cubicBezTo>
                          <a:cubicBezTo>
                            <a:pt x="51629" y="2585"/>
                            <a:pt x="46019" y="0"/>
                            <a:pt x="40187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7" name="Google Shape;337;p9"/>
                    <p:cNvSpPr/>
                    <p:nvPr/>
                  </p:nvSpPr>
                  <p:spPr>
                    <a:xfrm>
                      <a:off x="146566" y="4184554"/>
                      <a:ext cx="465274" cy="5562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560" h="35343" extrusionOk="0">
                          <a:moveTo>
                            <a:pt x="11574" y="0"/>
                          </a:moveTo>
                          <a:cubicBezTo>
                            <a:pt x="11552" y="0"/>
                            <a:pt x="11530" y="1"/>
                            <a:pt x="11508" y="1"/>
                          </a:cubicBezTo>
                          <a:lnTo>
                            <a:pt x="5526" y="221"/>
                          </a:lnTo>
                          <a:cubicBezTo>
                            <a:pt x="5475" y="223"/>
                            <a:pt x="5423" y="224"/>
                            <a:pt x="5372" y="224"/>
                          </a:cubicBezTo>
                          <a:cubicBezTo>
                            <a:pt x="5040" y="224"/>
                            <a:pt x="4714" y="184"/>
                            <a:pt x="4399" y="110"/>
                          </a:cubicBezTo>
                          <a:cubicBezTo>
                            <a:pt x="4129" y="722"/>
                            <a:pt x="3951" y="1385"/>
                            <a:pt x="3893" y="2083"/>
                          </a:cubicBezTo>
                          <a:lnTo>
                            <a:pt x="3346" y="8525"/>
                          </a:lnTo>
                          <a:lnTo>
                            <a:pt x="404" y="13692"/>
                          </a:lnTo>
                          <a:cubicBezTo>
                            <a:pt x="1" y="14402"/>
                            <a:pt x="486" y="15290"/>
                            <a:pt x="1301" y="15332"/>
                          </a:cubicBezTo>
                          <a:lnTo>
                            <a:pt x="2762" y="15408"/>
                          </a:lnTo>
                          <a:lnTo>
                            <a:pt x="2824" y="15509"/>
                          </a:lnTo>
                          <a:cubicBezTo>
                            <a:pt x="2881" y="16181"/>
                            <a:pt x="2979" y="19354"/>
                            <a:pt x="2979" y="19354"/>
                          </a:cubicBezTo>
                          <a:cubicBezTo>
                            <a:pt x="2908" y="23481"/>
                            <a:pt x="4278" y="24607"/>
                            <a:pt x="6579" y="24607"/>
                          </a:cubicBezTo>
                          <a:cubicBezTo>
                            <a:pt x="6959" y="24607"/>
                            <a:pt x="7364" y="24576"/>
                            <a:pt x="7793" y="24523"/>
                          </a:cubicBezTo>
                          <a:lnTo>
                            <a:pt x="8834" y="24395"/>
                          </a:lnTo>
                          <a:cubicBezTo>
                            <a:pt x="8853" y="24403"/>
                            <a:pt x="8870" y="24412"/>
                            <a:pt x="8888" y="24422"/>
                          </a:cubicBezTo>
                          <a:cubicBezTo>
                            <a:pt x="10649" y="25365"/>
                            <a:pt x="11460" y="27718"/>
                            <a:pt x="10726" y="29577"/>
                          </a:cubicBezTo>
                          <a:lnTo>
                            <a:pt x="9400" y="32944"/>
                          </a:lnTo>
                          <a:cubicBezTo>
                            <a:pt x="8937" y="34119"/>
                            <a:pt x="9826" y="35343"/>
                            <a:pt x="11022" y="35343"/>
                          </a:cubicBezTo>
                          <a:cubicBezTo>
                            <a:pt x="11129" y="35343"/>
                            <a:pt x="11239" y="35333"/>
                            <a:pt x="11350" y="35312"/>
                          </a:cubicBezTo>
                          <a:lnTo>
                            <a:pt x="27896" y="32264"/>
                          </a:lnTo>
                          <a:cubicBezTo>
                            <a:pt x="29078" y="32045"/>
                            <a:pt x="29560" y="30583"/>
                            <a:pt x="28709" y="29735"/>
                          </a:cubicBezTo>
                          <a:cubicBezTo>
                            <a:pt x="27535" y="28561"/>
                            <a:pt x="26623" y="27136"/>
                            <a:pt x="26064" y="25548"/>
                          </a:cubicBezTo>
                          <a:cubicBezTo>
                            <a:pt x="25409" y="23691"/>
                            <a:pt x="25051" y="21062"/>
                            <a:pt x="25155" y="19130"/>
                          </a:cubicBezTo>
                          <a:lnTo>
                            <a:pt x="25148" y="19070"/>
                          </a:lnTo>
                          <a:cubicBezTo>
                            <a:pt x="15268" y="19033"/>
                            <a:pt x="15894" y="12490"/>
                            <a:pt x="15894" y="12490"/>
                          </a:cubicBezTo>
                          <a:cubicBezTo>
                            <a:pt x="15114" y="9960"/>
                            <a:pt x="9900" y="10847"/>
                            <a:pt x="13367" y="4416"/>
                          </a:cubicBezTo>
                          <a:cubicBezTo>
                            <a:pt x="13643" y="3905"/>
                            <a:pt x="13825" y="3346"/>
                            <a:pt x="13912" y="2771"/>
                          </a:cubicBezTo>
                          <a:cubicBezTo>
                            <a:pt x="14159" y="1318"/>
                            <a:pt x="13036" y="0"/>
                            <a:pt x="1157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38" name="Google Shape;338;p9"/>
              <p:cNvGrpSpPr/>
              <p:nvPr/>
            </p:nvGrpSpPr>
            <p:grpSpPr>
              <a:xfrm flipH="1">
                <a:off x="2424829" y="4497488"/>
                <a:ext cx="1369289" cy="646022"/>
                <a:chOff x="100975" y="4057600"/>
                <a:chExt cx="2485099" cy="1172453"/>
              </a:xfrm>
            </p:grpSpPr>
            <p:sp>
              <p:nvSpPr>
                <p:cNvPr id="339" name="Google Shape;339;p9"/>
                <p:cNvSpPr/>
                <p:nvPr/>
              </p:nvSpPr>
              <p:spPr>
                <a:xfrm>
                  <a:off x="1370502" y="4175598"/>
                  <a:ext cx="238807" cy="290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2" h="18440" extrusionOk="0">
                      <a:moveTo>
                        <a:pt x="3598" y="1"/>
                      </a:moveTo>
                      <a:cubicBezTo>
                        <a:pt x="2134" y="1"/>
                        <a:pt x="1013" y="1318"/>
                        <a:pt x="1260" y="2771"/>
                      </a:cubicBezTo>
                      <a:lnTo>
                        <a:pt x="1399" y="3700"/>
                      </a:lnTo>
                      <a:cubicBezTo>
                        <a:pt x="1808" y="6411"/>
                        <a:pt x="1599" y="9177"/>
                        <a:pt x="792" y="11798"/>
                      </a:cubicBezTo>
                      <a:lnTo>
                        <a:pt x="1" y="14360"/>
                      </a:lnTo>
                      <a:cubicBezTo>
                        <a:pt x="533" y="15889"/>
                        <a:pt x="1832" y="17038"/>
                        <a:pt x="3433" y="17369"/>
                      </a:cubicBezTo>
                      <a:lnTo>
                        <a:pt x="8606" y="18440"/>
                      </a:lnTo>
                      <a:lnTo>
                        <a:pt x="8772" y="17857"/>
                      </a:lnTo>
                      <a:cubicBezTo>
                        <a:pt x="9126" y="16611"/>
                        <a:pt x="10263" y="15760"/>
                        <a:pt x="11547" y="15760"/>
                      </a:cubicBezTo>
                      <a:cubicBezTo>
                        <a:pt x="11592" y="15760"/>
                        <a:pt x="11636" y="15761"/>
                        <a:pt x="11681" y="15763"/>
                      </a:cubicBezTo>
                      <a:lnTo>
                        <a:pt x="12287" y="15790"/>
                      </a:lnTo>
                      <a:cubicBezTo>
                        <a:pt x="12295" y="15660"/>
                        <a:pt x="12313" y="15562"/>
                        <a:pt x="12345" y="15509"/>
                      </a:cubicBezTo>
                      <a:lnTo>
                        <a:pt x="12407" y="15408"/>
                      </a:lnTo>
                      <a:lnTo>
                        <a:pt x="13868" y="15331"/>
                      </a:lnTo>
                      <a:cubicBezTo>
                        <a:pt x="14687" y="15289"/>
                        <a:pt x="15172" y="14402"/>
                        <a:pt x="14768" y="13691"/>
                      </a:cubicBezTo>
                      <a:lnTo>
                        <a:pt x="11825" y="8524"/>
                      </a:lnTo>
                      <a:lnTo>
                        <a:pt x="11509" y="4795"/>
                      </a:lnTo>
                      <a:lnTo>
                        <a:pt x="11280" y="2084"/>
                      </a:lnTo>
                      <a:cubicBezTo>
                        <a:pt x="11220" y="1385"/>
                        <a:pt x="11042" y="723"/>
                        <a:pt x="10774" y="110"/>
                      </a:cubicBezTo>
                      <a:cubicBezTo>
                        <a:pt x="10459" y="186"/>
                        <a:pt x="10134" y="225"/>
                        <a:pt x="9804" y="225"/>
                      </a:cubicBezTo>
                      <a:cubicBezTo>
                        <a:pt x="9751" y="225"/>
                        <a:pt x="9698" y="224"/>
                        <a:pt x="9645" y="222"/>
                      </a:cubicBezTo>
                      <a:lnTo>
                        <a:pt x="3665" y="2"/>
                      </a:lnTo>
                      <a:cubicBezTo>
                        <a:pt x="3642" y="1"/>
                        <a:pt x="3620" y="1"/>
                        <a:pt x="35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40" name="Google Shape;340;p9"/>
                <p:cNvGrpSpPr/>
                <p:nvPr/>
              </p:nvGrpSpPr>
              <p:grpSpPr>
                <a:xfrm>
                  <a:off x="100975" y="4057600"/>
                  <a:ext cx="2485099" cy="1172453"/>
                  <a:chOff x="100975" y="4057600"/>
                  <a:chExt cx="2485099" cy="1172453"/>
                </a:xfrm>
              </p:grpSpPr>
              <p:sp>
                <p:nvSpPr>
                  <p:cNvPr id="341" name="Google Shape;341;p9"/>
                  <p:cNvSpPr/>
                  <p:nvPr/>
                </p:nvSpPr>
                <p:spPr>
                  <a:xfrm>
                    <a:off x="770166" y="4643514"/>
                    <a:ext cx="1043593" cy="5810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02" h="36917" extrusionOk="0">
                        <a:moveTo>
                          <a:pt x="44210" y="0"/>
                        </a:moveTo>
                        <a:cubicBezTo>
                          <a:pt x="44093" y="0"/>
                          <a:pt x="43975" y="3"/>
                          <a:pt x="43856" y="9"/>
                        </a:cubicBezTo>
                        <a:lnTo>
                          <a:pt x="26987" y="870"/>
                        </a:lnTo>
                        <a:cubicBezTo>
                          <a:pt x="22137" y="870"/>
                          <a:pt x="17688" y="3567"/>
                          <a:pt x="15445" y="7869"/>
                        </a:cubicBezTo>
                        <a:lnTo>
                          <a:pt x="1" y="36916"/>
                        </a:lnTo>
                        <a:lnTo>
                          <a:pt x="66301" y="36916"/>
                        </a:lnTo>
                        <a:lnTo>
                          <a:pt x="50454" y="3929"/>
                        </a:lnTo>
                        <a:cubicBezTo>
                          <a:pt x="49297" y="1519"/>
                          <a:pt x="46863" y="0"/>
                          <a:pt x="4421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" name="Google Shape;342;p9"/>
                  <p:cNvSpPr/>
                  <p:nvPr/>
                </p:nvSpPr>
                <p:spPr>
                  <a:xfrm>
                    <a:off x="1117467" y="4370616"/>
                    <a:ext cx="351207" cy="361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13" h="22955" extrusionOk="0">
                        <a:moveTo>
                          <a:pt x="13752" y="0"/>
                        </a:moveTo>
                        <a:cubicBezTo>
                          <a:pt x="12853" y="3613"/>
                          <a:pt x="9795" y="6272"/>
                          <a:pt x="6101" y="6670"/>
                        </a:cubicBezTo>
                        <a:lnTo>
                          <a:pt x="6025" y="7372"/>
                        </a:lnTo>
                        <a:cubicBezTo>
                          <a:pt x="6129" y="9303"/>
                          <a:pt x="5840" y="11301"/>
                          <a:pt x="5184" y="13159"/>
                        </a:cubicBezTo>
                        <a:cubicBezTo>
                          <a:pt x="4267" y="15757"/>
                          <a:pt x="2411" y="17920"/>
                          <a:pt x="1" y="19256"/>
                        </a:cubicBezTo>
                        <a:lnTo>
                          <a:pt x="19898" y="22924"/>
                        </a:lnTo>
                        <a:cubicBezTo>
                          <a:pt x="20009" y="22944"/>
                          <a:pt x="20119" y="22954"/>
                          <a:pt x="20226" y="22954"/>
                        </a:cubicBezTo>
                        <a:cubicBezTo>
                          <a:pt x="21422" y="22954"/>
                          <a:pt x="22312" y="21732"/>
                          <a:pt x="21848" y="20556"/>
                        </a:cubicBezTo>
                        <a:lnTo>
                          <a:pt x="20511" y="17164"/>
                        </a:lnTo>
                        <a:cubicBezTo>
                          <a:pt x="20133" y="16204"/>
                          <a:pt x="20134" y="15171"/>
                          <a:pt x="20457" y="14253"/>
                        </a:cubicBezTo>
                        <a:lnTo>
                          <a:pt x="14761" y="13858"/>
                        </a:lnTo>
                        <a:cubicBezTo>
                          <a:pt x="11379" y="13805"/>
                          <a:pt x="11958" y="9436"/>
                          <a:pt x="12465" y="5600"/>
                        </a:cubicBezTo>
                        <a:lnTo>
                          <a:pt x="13771" y="87"/>
                        </a:lnTo>
                        <a:lnTo>
                          <a:pt x="13752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" name="Google Shape;343;p9"/>
                  <p:cNvSpPr/>
                  <p:nvPr/>
                </p:nvSpPr>
                <p:spPr>
                  <a:xfrm>
                    <a:off x="1091433" y="4063058"/>
                    <a:ext cx="508150" cy="537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84" h="34160" extrusionOk="0">
                        <a:moveTo>
                          <a:pt x="22135" y="1"/>
                        </a:moveTo>
                        <a:cubicBezTo>
                          <a:pt x="22036" y="1"/>
                          <a:pt x="21935" y="3"/>
                          <a:pt x="21834" y="6"/>
                        </a:cubicBezTo>
                        <a:cubicBezTo>
                          <a:pt x="21746" y="9"/>
                          <a:pt x="21660" y="14"/>
                          <a:pt x="21572" y="20"/>
                        </a:cubicBezTo>
                        <a:lnTo>
                          <a:pt x="14423" y="465"/>
                        </a:lnTo>
                        <a:cubicBezTo>
                          <a:pt x="14310" y="473"/>
                          <a:pt x="14198" y="483"/>
                          <a:pt x="14086" y="495"/>
                        </a:cubicBezTo>
                        <a:cubicBezTo>
                          <a:pt x="5169" y="1378"/>
                          <a:pt x="0" y="11062"/>
                          <a:pt x="4046" y="19057"/>
                        </a:cubicBezTo>
                        <a:lnTo>
                          <a:pt x="7671" y="26222"/>
                        </a:lnTo>
                        <a:cubicBezTo>
                          <a:pt x="7699" y="26220"/>
                          <a:pt x="7726" y="26214"/>
                          <a:pt x="7755" y="26210"/>
                        </a:cubicBezTo>
                        <a:cubicBezTo>
                          <a:pt x="11449" y="25812"/>
                          <a:pt x="14507" y="23152"/>
                          <a:pt x="15406" y="19540"/>
                        </a:cubicBezTo>
                        <a:lnTo>
                          <a:pt x="15425" y="19627"/>
                        </a:lnTo>
                        <a:lnTo>
                          <a:pt x="14168" y="24931"/>
                        </a:lnTo>
                        <a:lnTo>
                          <a:pt x="14119" y="25140"/>
                        </a:lnTo>
                        <a:cubicBezTo>
                          <a:pt x="13612" y="28976"/>
                          <a:pt x="13033" y="33345"/>
                          <a:pt x="16415" y="33398"/>
                        </a:cubicBezTo>
                        <a:lnTo>
                          <a:pt x="22110" y="33793"/>
                        </a:lnTo>
                        <a:lnTo>
                          <a:pt x="27226" y="34148"/>
                        </a:lnTo>
                        <a:cubicBezTo>
                          <a:pt x="27324" y="34156"/>
                          <a:pt x="27422" y="34160"/>
                          <a:pt x="27519" y="34160"/>
                        </a:cubicBezTo>
                        <a:cubicBezTo>
                          <a:pt x="29595" y="34160"/>
                          <a:pt x="31246" y="32336"/>
                          <a:pt x="30989" y="30232"/>
                        </a:cubicBezTo>
                        <a:lnTo>
                          <a:pt x="30101" y="22944"/>
                        </a:lnTo>
                        <a:lnTo>
                          <a:pt x="30020" y="22940"/>
                        </a:lnTo>
                        <a:lnTo>
                          <a:pt x="29413" y="22913"/>
                        </a:lnTo>
                        <a:cubicBezTo>
                          <a:pt x="29369" y="22911"/>
                          <a:pt x="29324" y="22910"/>
                          <a:pt x="29280" y="22910"/>
                        </a:cubicBezTo>
                        <a:cubicBezTo>
                          <a:pt x="27996" y="22910"/>
                          <a:pt x="26859" y="23761"/>
                          <a:pt x="26505" y="25007"/>
                        </a:cubicBezTo>
                        <a:lnTo>
                          <a:pt x="26339" y="25590"/>
                        </a:lnTo>
                        <a:lnTo>
                          <a:pt x="21166" y="24519"/>
                        </a:lnTo>
                        <a:cubicBezTo>
                          <a:pt x="19565" y="24188"/>
                          <a:pt x="18266" y="23039"/>
                          <a:pt x="17734" y="21510"/>
                        </a:cubicBezTo>
                        <a:lnTo>
                          <a:pt x="18525" y="18948"/>
                        </a:lnTo>
                        <a:cubicBezTo>
                          <a:pt x="19331" y="16327"/>
                          <a:pt x="19539" y="13561"/>
                          <a:pt x="19132" y="10850"/>
                        </a:cubicBezTo>
                        <a:lnTo>
                          <a:pt x="18992" y="9921"/>
                        </a:lnTo>
                        <a:cubicBezTo>
                          <a:pt x="18746" y="8468"/>
                          <a:pt x="19869" y="7151"/>
                          <a:pt x="21330" y="7151"/>
                        </a:cubicBezTo>
                        <a:cubicBezTo>
                          <a:pt x="21352" y="7151"/>
                          <a:pt x="21374" y="7151"/>
                          <a:pt x="21397" y="7152"/>
                        </a:cubicBezTo>
                        <a:lnTo>
                          <a:pt x="27378" y="7372"/>
                        </a:lnTo>
                        <a:cubicBezTo>
                          <a:pt x="27430" y="7374"/>
                          <a:pt x="27481" y="7375"/>
                          <a:pt x="27532" y="7375"/>
                        </a:cubicBezTo>
                        <a:cubicBezTo>
                          <a:pt x="27864" y="7375"/>
                          <a:pt x="28191" y="7334"/>
                          <a:pt x="28506" y="7260"/>
                        </a:cubicBezTo>
                        <a:cubicBezTo>
                          <a:pt x="28775" y="7873"/>
                          <a:pt x="28953" y="8535"/>
                          <a:pt x="29012" y="9234"/>
                        </a:cubicBezTo>
                        <a:lnTo>
                          <a:pt x="29241" y="11945"/>
                        </a:lnTo>
                        <a:cubicBezTo>
                          <a:pt x="30157" y="10227"/>
                          <a:pt x="30371" y="8330"/>
                          <a:pt x="30013" y="6560"/>
                        </a:cubicBezTo>
                        <a:cubicBezTo>
                          <a:pt x="30434" y="6254"/>
                          <a:pt x="30800" y="5869"/>
                          <a:pt x="31087" y="5415"/>
                        </a:cubicBezTo>
                        <a:lnTo>
                          <a:pt x="31293" y="5089"/>
                        </a:lnTo>
                        <a:cubicBezTo>
                          <a:pt x="32284" y="3886"/>
                          <a:pt x="31420" y="2079"/>
                          <a:pt x="29876" y="2079"/>
                        </a:cubicBezTo>
                        <a:cubicBezTo>
                          <a:pt x="29857" y="2079"/>
                          <a:pt x="29838" y="2079"/>
                          <a:pt x="29819" y="2080"/>
                        </a:cubicBezTo>
                        <a:lnTo>
                          <a:pt x="27575" y="2142"/>
                        </a:lnTo>
                        <a:cubicBezTo>
                          <a:pt x="26193" y="836"/>
                          <a:pt x="24330" y="1"/>
                          <a:pt x="2213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44" name="Google Shape;344;p9"/>
                  <p:cNvGrpSpPr/>
                  <p:nvPr/>
                </p:nvGrpSpPr>
                <p:grpSpPr>
                  <a:xfrm>
                    <a:off x="1599569" y="4063058"/>
                    <a:ext cx="986505" cy="1161546"/>
                    <a:chOff x="1910994" y="4063058"/>
                    <a:chExt cx="986505" cy="1161546"/>
                  </a:xfrm>
                </p:grpSpPr>
                <p:sp>
                  <p:nvSpPr>
                    <p:cNvPr id="345" name="Google Shape;345;p9"/>
                    <p:cNvSpPr/>
                    <p:nvPr/>
                  </p:nvSpPr>
                  <p:spPr>
                    <a:xfrm>
                      <a:off x="2112701" y="4063058"/>
                      <a:ext cx="516587" cy="4374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820" h="27790" extrusionOk="0">
                          <a:moveTo>
                            <a:pt x="10682" y="1"/>
                          </a:moveTo>
                          <a:cubicBezTo>
                            <a:pt x="3674" y="1"/>
                            <a:pt x="1" y="8517"/>
                            <a:pt x="4845" y="13718"/>
                          </a:cubicBezTo>
                          <a:lnTo>
                            <a:pt x="12340" y="21768"/>
                          </a:lnTo>
                          <a:lnTo>
                            <a:pt x="24358" y="27790"/>
                          </a:lnTo>
                          <a:lnTo>
                            <a:pt x="28776" y="19056"/>
                          </a:lnTo>
                          <a:cubicBezTo>
                            <a:pt x="32820" y="11061"/>
                            <a:pt x="27653" y="1378"/>
                            <a:pt x="18735" y="495"/>
                          </a:cubicBezTo>
                          <a:cubicBezTo>
                            <a:pt x="18623" y="483"/>
                            <a:pt x="18510" y="474"/>
                            <a:pt x="18397" y="465"/>
                          </a:cubicBezTo>
                          <a:lnTo>
                            <a:pt x="11249" y="19"/>
                          </a:lnTo>
                          <a:cubicBezTo>
                            <a:pt x="11162" y="13"/>
                            <a:pt x="11074" y="10"/>
                            <a:pt x="10987" y="6"/>
                          </a:cubicBezTo>
                          <a:cubicBezTo>
                            <a:pt x="10884" y="3"/>
                            <a:pt x="10783" y="1"/>
                            <a:pt x="1068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6" name="Google Shape;346;p9"/>
                    <p:cNvSpPr/>
                    <p:nvPr/>
                  </p:nvSpPr>
                  <p:spPr>
                    <a:xfrm>
                      <a:off x="1910994" y="4644742"/>
                      <a:ext cx="986505" cy="57986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75" h="36840" extrusionOk="0">
                          <a:moveTo>
                            <a:pt x="25167" y="0"/>
                          </a:moveTo>
                          <a:cubicBezTo>
                            <a:pt x="22025" y="0"/>
                            <a:pt x="19112" y="1721"/>
                            <a:pt x="17592" y="4516"/>
                          </a:cubicBezTo>
                          <a:lnTo>
                            <a:pt x="1" y="36839"/>
                          </a:lnTo>
                          <a:lnTo>
                            <a:pt x="62675" y="36839"/>
                          </a:lnTo>
                          <a:lnTo>
                            <a:pt x="50600" y="7835"/>
                          </a:lnTo>
                          <a:cubicBezTo>
                            <a:pt x="48358" y="3509"/>
                            <a:pt x="43909" y="797"/>
                            <a:pt x="39058" y="797"/>
                          </a:cubicBezTo>
                          <a:lnTo>
                            <a:pt x="25669" y="15"/>
                          </a:lnTo>
                          <a:cubicBezTo>
                            <a:pt x="25501" y="5"/>
                            <a:pt x="25334" y="0"/>
                            <a:pt x="25167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7" name="Google Shape;347;p9"/>
                    <p:cNvSpPr/>
                    <p:nvPr/>
                  </p:nvSpPr>
                  <p:spPr>
                    <a:xfrm>
                      <a:off x="2111348" y="4175582"/>
                      <a:ext cx="491859" cy="5563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49" h="35344" extrusionOk="0">
                          <a:moveTo>
                            <a:pt x="11609" y="1"/>
                          </a:moveTo>
                          <a:cubicBezTo>
                            <a:pt x="11586" y="1"/>
                            <a:pt x="11564" y="1"/>
                            <a:pt x="11542" y="2"/>
                          </a:cubicBezTo>
                          <a:lnTo>
                            <a:pt x="5562" y="222"/>
                          </a:lnTo>
                          <a:cubicBezTo>
                            <a:pt x="5510" y="224"/>
                            <a:pt x="5459" y="225"/>
                            <a:pt x="5407" y="225"/>
                          </a:cubicBezTo>
                          <a:cubicBezTo>
                            <a:pt x="5075" y="225"/>
                            <a:pt x="4748" y="184"/>
                            <a:pt x="4433" y="110"/>
                          </a:cubicBezTo>
                          <a:cubicBezTo>
                            <a:pt x="4165" y="723"/>
                            <a:pt x="3986" y="1385"/>
                            <a:pt x="3927" y="2084"/>
                          </a:cubicBezTo>
                          <a:lnTo>
                            <a:pt x="3696" y="4800"/>
                          </a:lnTo>
                          <a:cubicBezTo>
                            <a:pt x="3686" y="4782"/>
                            <a:pt x="3679" y="4763"/>
                            <a:pt x="3668" y="4744"/>
                          </a:cubicBezTo>
                          <a:lnTo>
                            <a:pt x="3347" y="8525"/>
                          </a:lnTo>
                          <a:lnTo>
                            <a:pt x="405" y="13692"/>
                          </a:lnTo>
                          <a:cubicBezTo>
                            <a:pt x="0" y="14403"/>
                            <a:pt x="487" y="15290"/>
                            <a:pt x="1302" y="15332"/>
                          </a:cubicBezTo>
                          <a:lnTo>
                            <a:pt x="2763" y="15409"/>
                          </a:lnTo>
                          <a:lnTo>
                            <a:pt x="2825" y="15510"/>
                          </a:lnTo>
                          <a:cubicBezTo>
                            <a:pt x="2965" y="16220"/>
                            <a:pt x="3052" y="19433"/>
                            <a:pt x="3052" y="19433"/>
                          </a:cubicBezTo>
                          <a:cubicBezTo>
                            <a:pt x="3052" y="22265"/>
                            <a:pt x="4543" y="24562"/>
                            <a:pt x="7190" y="24562"/>
                          </a:cubicBezTo>
                          <a:cubicBezTo>
                            <a:pt x="7385" y="24562"/>
                            <a:pt x="7587" y="24549"/>
                            <a:pt x="7795" y="24523"/>
                          </a:cubicBezTo>
                          <a:lnTo>
                            <a:pt x="8836" y="24394"/>
                          </a:lnTo>
                          <a:cubicBezTo>
                            <a:pt x="8888" y="24422"/>
                            <a:pt x="8940" y="24449"/>
                            <a:pt x="8991" y="24478"/>
                          </a:cubicBezTo>
                          <a:cubicBezTo>
                            <a:pt x="10761" y="25478"/>
                            <a:pt x="11484" y="27661"/>
                            <a:pt x="10739" y="29551"/>
                          </a:cubicBezTo>
                          <a:lnTo>
                            <a:pt x="9402" y="32945"/>
                          </a:lnTo>
                          <a:cubicBezTo>
                            <a:pt x="8939" y="34120"/>
                            <a:pt x="9828" y="35343"/>
                            <a:pt x="11024" y="35343"/>
                          </a:cubicBezTo>
                          <a:cubicBezTo>
                            <a:pt x="11131" y="35343"/>
                            <a:pt x="11241" y="35333"/>
                            <a:pt x="11352" y="35313"/>
                          </a:cubicBezTo>
                          <a:lnTo>
                            <a:pt x="31248" y="31644"/>
                          </a:lnTo>
                          <a:cubicBezTo>
                            <a:pt x="28841" y="30311"/>
                            <a:pt x="26984" y="28148"/>
                            <a:pt x="26067" y="25550"/>
                          </a:cubicBezTo>
                          <a:cubicBezTo>
                            <a:pt x="25413" y="23692"/>
                            <a:pt x="25123" y="21695"/>
                            <a:pt x="25226" y="19763"/>
                          </a:cubicBezTo>
                          <a:lnTo>
                            <a:pt x="25150" y="19071"/>
                          </a:lnTo>
                          <a:cubicBezTo>
                            <a:pt x="15307" y="19018"/>
                            <a:pt x="15928" y="12491"/>
                            <a:pt x="15928" y="12491"/>
                          </a:cubicBezTo>
                          <a:cubicBezTo>
                            <a:pt x="15149" y="9961"/>
                            <a:pt x="9934" y="10848"/>
                            <a:pt x="13402" y="4416"/>
                          </a:cubicBezTo>
                          <a:cubicBezTo>
                            <a:pt x="13678" y="3905"/>
                            <a:pt x="13860" y="3346"/>
                            <a:pt x="13946" y="2771"/>
                          </a:cubicBezTo>
                          <a:cubicBezTo>
                            <a:pt x="14193" y="1318"/>
                            <a:pt x="13071" y="1"/>
                            <a:pt x="11609" y="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48" name="Google Shape;348;p9"/>
                  <p:cNvGrpSpPr/>
                  <p:nvPr/>
                </p:nvGrpSpPr>
                <p:grpSpPr>
                  <a:xfrm>
                    <a:off x="100975" y="4057600"/>
                    <a:ext cx="1102493" cy="1172453"/>
                    <a:chOff x="-53850" y="4051300"/>
                    <a:chExt cx="1102493" cy="1172453"/>
                  </a:xfrm>
                </p:grpSpPr>
                <p:sp>
                  <p:nvSpPr>
                    <p:cNvPr id="349" name="Google Shape;349;p9"/>
                    <p:cNvSpPr/>
                    <p:nvPr/>
                  </p:nvSpPr>
                  <p:spPr>
                    <a:xfrm>
                      <a:off x="156294" y="4051300"/>
                      <a:ext cx="508150" cy="4581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284" h="29105" extrusionOk="0">
                          <a:moveTo>
                            <a:pt x="10530" y="1"/>
                          </a:moveTo>
                          <a:cubicBezTo>
                            <a:pt x="7576" y="1"/>
                            <a:pt x="4650" y="1158"/>
                            <a:pt x="2465" y="3393"/>
                          </a:cubicBezTo>
                          <a:cubicBezTo>
                            <a:pt x="2447" y="3393"/>
                            <a:pt x="2428" y="3393"/>
                            <a:pt x="2410" y="3393"/>
                          </a:cubicBezTo>
                          <a:cubicBezTo>
                            <a:pt x="865" y="3393"/>
                            <a:pt x="0" y="5200"/>
                            <a:pt x="994" y="6403"/>
                          </a:cubicBezTo>
                          <a:lnTo>
                            <a:pt x="1200" y="6729"/>
                          </a:lnTo>
                          <a:cubicBezTo>
                            <a:pt x="1487" y="7183"/>
                            <a:pt x="1854" y="7568"/>
                            <a:pt x="2273" y="7874"/>
                          </a:cubicBezTo>
                          <a:cubicBezTo>
                            <a:pt x="1787" y="10281"/>
                            <a:pt x="2350" y="12928"/>
                            <a:pt x="4310" y="15033"/>
                          </a:cubicBezTo>
                          <a:lnTo>
                            <a:pt x="11807" y="23082"/>
                          </a:lnTo>
                          <a:lnTo>
                            <a:pt x="23825" y="29104"/>
                          </a:lnTo>
                          <a:lnTo>
                            <a:pt x="24618" y="27536"/>
                          </a:lnTo>
                          <a:lnTo>
                            <a:pt x="28243" y="20371"/>
                          </a:lnTo>
                          <a:cubicBezTo>
                            <a:pt x="32284" y="12377"/>
                            <a:pt x="27116" y="2693"/>
                            <a:pt x="18198" y="1811"/>
                          </a:cubicBezTo>
                          <a:cubicBezTo>
                            <a:pt x="18086" y="1799"/>
                            <a:pt x="17973" y="1790"/>
                            <a:pt x="17861" y="1781"/>
                          </a:cubicBezTo>
                          <a:lnTo>
                            <a:pt x="16471" y="1693"/>
                          </a:lnTo>
                          <a:cubicBezTo>
                            <a:pt x="14636" y="556"/>
                            <a:pt x="12576" y="1"/>
                            <a:pt x="10530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" name="Google Shape;350;p9"/>
                    <p:cNvSpPr/>
                    <p:nvPr/>
                  </p:nvSpPr>
                  <p:spPr>
                    <a:xfrm>
                      <a:off x="-53850" y="4632748"/>
                      <a:ext cx="1102493" cy="5910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044" h="37548" extrusionOk="0">
                          <a:moveTo>
                            <a:pt x="40187" y="0"/>
                          </a:moveTo>
                          <a:cubicBezTo>
                            <a:pt x="39329" y="0"/>
                            <a:pt x="38467" y="56"/>
                            <a:pt x="37605" y="170"/>
                          </a:cubicBezTo>
                          <a:lnTo>
                            <a:pt x="28688" y="1344"/>
                          </a:lnTo>
                          <a:cubicBezTo>
                            <a:pt x="28499" y="1334"/>
                            <a:pt x="28311" y="1330"/>
                            <a:pt x="28124" y="1330"/>
                          </a:cubicBezTo>
                          <a:cubicBezTo>
                            <a:pt x="24613" y="1330"/>
                            <a:pt x="21359" y="3021"/>
                            <a:pt x="19659" y="5769"/>
                          </a:cubicBezTo>
                          <a:lnTo>
                            <a:pt x="1" y="37547"/>
                          </a:lnTo>
                          <a:lnTo>
                            <a:pt x="70044" y="37547"/>
                          </a:lnTo>
                          <a:lnTo>
                            <a:pt x="56551" y="9033"/>
                          </a:lnTo>
                          <a:cubicBezTo>
                            <a:pt x="56202" y="8443"/>
                            <a:pt x="55780" y="7834"/>
                            <a:pt x="55296" y="7222"/>
                          </a:cubicBezTo>
                          <a:cubicBezTo>
                            <a:pt x="51629" y="2585"/>
                            <a:pt x="46019" y="0"/>
                            <a:pt x="40187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" name="Google Shape;351;p9"/>
                    <p:cNvSpPr/>
                    <p:nvPr/>
                  </p:nvSpPr>
                  <p:spPr>
                    <a:xfrm>
                      <a:off x="146566" y="4184554"/>
                      <a:ext cx="465274" cy="5562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560" h="35343" extrusionOk="0">
                          <a:moveTo>
                            <a:pt x="11574" y="0"/>
                          </a:moveTo>
                          <a:cubicBezTo>
                            <a:pt x="11552" y="0"/>
                            <a:pt x="11530" y="1"/>
                            <a:pt x="11508" y="1"/>
                          </a:cubicBezTo>
                          <a:lnTo>
                            <a:pt x="5526" y="221"/>
                          </a:lnTo>
                          <a:cubicBezTo>
                            <a:pt x="5475" y="223"/>
                            <a:pt x="5423" y="224"/>
                            <a:pt x="5372" y="224"/>
                          </a:cubicBezTo>
                          <a:cubicBezTo>
                            <a:pt x="5040" y="224"/>
                            <a:pt x="4714" y="184"/>
                            <a:pt x="4399" y="110"/>
                          </a:cubicBezTo>
                          <a:cubicBezTo>
                            <a:pt x="4129" y="722"/>
                            <a:pt x="3951" y="1385"/>
                            <a:pt x="3893" y="2083"/>
                          </a:cubicBezTo>
                          <a:lnTo>
                            <a:pt x="3346" y="8525"/>
                          </a:lnTo>
                          <a:lnTo>
                            <a:pt x="404" y="13692"/>
                          </a:lnTo>
                          <a:cubicBezTo>
                            <a:pt x="1" y="14402"/>
                            <a:pt x="486" y="15290"/>
                            <a:pt x="1301" y="15332"/>
                          </a:cubicBezTo>
                          <a:lnTo>
                            <a:pt x="2762" y="15408"/>
                          </a:lnTo>
                          <a:lnTo>
                            <a:pt x="2824" y="15509"/>
                          </a:lnTo>
                          <a:cubicBezTo>
                            <a:pt x="2881" y="16181"/>
                            <a:pt x="2979" y="19354"/>
                            <a:pt x="2979" y="19354"/>
                          </a:cubicBezTo>
                          <a:cubicBezTo>
                            <a:pt x="2908" y="23481"/>
                            <a:pt x="4278" y="24607"/>
                            <a:pt x="6579" y="24607"/>
                          </a:cubicBezTo>
                          <a:cubicBezTo>
                            <a:pt x="6959" y="24607"/>
                            <a:pt x="7364" y="24576"/>
                            <a:pt x="7793" y="24523"/>
                          </a:cubicBezTo>
                          <a:lnTo>
                            <a:pt x="8834" y="24395"/>
                          </a:lnTo>
                          <a:cubicBezTo>
                            <a:pt x="8853" y="24403"/>
                            <a:pt x="8870" y="24412"/>
                            <a:pt x="8888" y="24422"/>
                          </a:cubicBezTo>
                          <a:cubicBezTo>
                            <a:pt x="10649" y="25365"/>
                            <a:pt x="11460" y="27718"/>
                            <a:pt x="10726" y="29577"/>
                          </a:cubicBezTo>
                          <a:lnTo>
                            <a:pt x="9400" y="32944"/>
                          </a:lnTo>
                          <a:cubicBezTo>
                            <a:pt x="8937" y="34119"/>
                            <a:pt x="9826" y="35343"/>
                            <a:pt x="11022" y="35343"/>
                          </a:cubicBezTo>
                          <a:cubicBezTo>
                            <a:pt x="11129" y="35343"/>
                            <a:pt x="11239" y="35333"/>
                            <a:pt x="11350" y="35312"/>
                          </a:cubicBezTo>
                          <a:lnTo>
                            <a:pt x="27896" y="32264"/>
                          </a:lnTo>
                          <a:cubicBezTo>
                            <a:pt x="29078" y="32045"/>
                            <a:pt x="29560" y="30583"/>
                            <a:pt x="28709" y="29735"/>
                          </a:cubicBezTo>
                          <a:cubicBezTo>
                            <a:pt x="27535" y="28561"/>
                            <a:pt x="26623" y="27136"/>
                            <a:pt x="26064" y="25548"/>
                          </a:cubicBezTo>
                          <a:cubicBezTo>
                            <a:pt x="25409" y="23691"/>
                            <a:pt x="25051" y="21062"/>
                            <a:pt x="25155" y="19130"/>
                          </a:cubicBezTo>
                          <a:lnTo>
                            <a:pt x="25148" y="19070"/>
                          </a:lnTo>
                          <a:cubicBezTo>
                            <a:pt x="15268" y="19033"/>
                            <a:pt x="15894" y="12490"/>
                            <a:pt x="15894" y="12490"/>
                          </a:cubicBezTo>
                          <a:cubicBezTo>
                            <a:pt x="15114" y="9960"/>
                            <a:pt x="9900" y="10847"/>
                            <a:pt x="13367" y="4416"/>
                          </a:cubicBezTo>
                          <a:cubicBezTo>
                            <a:pt x="13643" y="3905"/>
                            <a:pt x="13825" y="3346"/>
                            <a:pt x="13912" y="2771"/>
                          </a:cubicBezTo>
                          <a:cubicBezTo>
                            <a:pt x="14159" y="1318"/>
                            <a:pt x="13036" y="0"/>
                            <a:pt x="1157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352" name="Google Shape;352;p9"/>
            <p:cNvGrpSpPr/>
            <p:nvPr/>
          </p:nvGrpSpPr>
          <p:grpSpPr>
            <a:xfrm>
              <a:off x="3629604" y="4497488"/>
              <a:ext cx="1369289" cy="646022"/>
              <a:chOff x="100975" y="4057600"/>
              <a:chExt cx="2485099" cy="1172453"/>
            </a:xfrm>
          </p:grpSpPr>
          <p:sp>
            <p:nvSpPr>
              <p:cNvPr id="353" name="Google Shape;353;p9"/>
              <p:cNvSpPr/>
              <p:nvPr/>
            </p:nvSpPr>
            <p:spPr>
              <a:xfrm>
                <a:off x="1370502" y="4175598"/>
                <a:ext cx="238807" cy="290246"/>
              </a:xfrm>
              <a:custGeom>
                <a:avLst/>
                <a:gdLst/>
                <a:ahLst/>
                <a:cxnLst/>
                <a:rect l="l" t="t" r="r" b="b"/>
                <a:pathLst>
                  <a:path w="15172" h="18440" extrusionOk="0">
                    <a:moveTo>
                      <a:pt x="3598" y="1"/>
                    </a:moveTo>
                    <a:cubicBezTo>
                      <a:pt x="2134" y="1"/>
                      <a:pt x="1013" y="1318"/>
                      <a:pt x="1260" y="2771"/>
                    </a:cubicBezTo>
                    <a:lnTo>
                      <a:pt x="1399" y="3700"/>
                    </a:lnTo>
                    <a:cubicBezTo>
                      <a:pt x="1808" y="6411"/>
                      <a:pt x="1599" y="9177"/>
                      <a:pt x="792" y="11798"/>
                    </a:cubicBezTo>
                    <a:lnTo>
                      <a:pt x="1" y="14360"/>
                    </a:lnTo>
                    <a:cubicBezTo>
                      <a:pt x="533" y="15889"/>
                      <a:pt x="1832" y="17038"/>
                      <a:pt x="3433" y="17369"/>
                    </a:cubicBezTo>
                    <a:lnTo>
                      <a:pt x="8606" y="18440"/>
                    </a:lnTo>
                    <a:lnTo>
                      <a:pt x="8772" y="17857"/>
                    </a:lnTo>
                    <a:cubicBezTo>
                      <a:pt x="9126" y="16611"/>
                      <a:pt x="10263" y="15760"/>
                      <a:pt x="11547" y="15760"/>
                    </a:cubicBezTo>
                    <a:cubicBezTo>
                      <a:pt x="11592" y="15760"/>
                      <a:pt x="11636" y="15761"/>
                      <a:pt x="11681" y="15763"/>
                    </a:cubicBezTo>
                    <a:lnTo>
                      <a:pt x="12287" y="15790"/>
                    </a:lnTo>
                    <a:cubicBezTo>
                      <a:pt x="12295" y="15660"/>
                      <a:pt x="12313" y="15562"/>
                      <a:pt x="12345" y="15509"/>
                    </a:cubicBezTo>
                    <a:lnTo>
                      <a:pt x="12407" y="15408"/>
                    </a:lnTo>
                    <a:lnTo>
                      <a:pt x="13868" y="15331"/>
                    </a:lnTo>
                    <a:cubicBezTo>
                      <a:pt x="14687" y="15289"/>
                      <a:pt x="15172" y="14402"/>
                      <a:pt x="14768" y="13691"/>
                    </a:cubicBezTo>
                    <a:lnTo>
                      <a:pt x="11825" y="8524"/>
                    </a:lnTo>
                    <a:lnTo>
                      <a:pt x="11509" y="4795"/>
                    </a:lnTo>
                    <a:lnTo>
                      <a:pt x="11280" y="2084"/>
                    </a:lnTo>
                    <a:cubicBezTo>
                      <a:pt x="11220" y="1385"/>
                      <a:pt x="11042" y="723"/>
                      <a:pt x="10774" y="110"/>
                    </a:cubicBezTo>
                    <a:cubicBezTo>
                      <a:pt x="10459" y="186"/>
                      <a:pt x="10134" y="225"/>
                      <a:pt x="9804" y="225"/>
                    </a:cubicBezTo>
                    <a:cubicBezTo>
                      <a:pt x="9751" y="225"/>
                      <a:pt x="9698" y="224"/>
                      <a:pt x="9645" y="222"/>
                    </a:cubicBezTo>
                    <a:lnTo>
                      <a:pt x="3665" y="2"/>
                    </a:lnTo>
                    <a:cubicBezTo>
                      <a:pt x="3642" y="1"/>
                      <a:pt x="3620" y="1"/>
                      <a:pt x="3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4" name="Google Shape;354;p9"/>
              <p:cNvGrpSpPr/>
              <p:nvPr/>
            </p:nvGrpSpPr>
            <p:grpSpPr>
              <a:xfrm>
                <a:off x="100975" y="4057600"/>
                <a:ext cx="2485099" cy="1172453"/>
                <a:chOff x="100975" y="4057600"/>
                <a:chExt cx="2485099" cy="1172453"/>
              </a:xfrm>
            </p:grpSpPr>
            <p:sp>
              <p:nvSpPr>
                <p:cNvPr id="355" name="Google Shape;355;p9"/>
                <p:cNvSpPr/>
                <p:nvPr/>
              </p:nvSpPr>
              <p:spPr>
                <a:xfrm>
                  <a:off x="770166" y="4643514"/>
                  <a:ext cx="1043593" cy="58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02" h="36917" extrusionOk="0">
                      <a:moveTo>
                        <a:pt x="44210" y="0"/>
                      </a:moveTo>
                      <a:cubicBezTo>
                        <a:pt x="44093" y="0"/>
                        <a:pt x="43975" y="3"/>
                        <a:pt x="43856" y="9"/>
                      </a:cubicBezTo>
                      <a:lnTo>
                        <a:pt x="26987" y="870"/>
                      </a:lnTo>
                      <a:cubicBezTo>
                        <a:pt x="22137" y="870"/>
                        <a:pt x="17688" y="3567"/>
                        <a:pt x="15445" y="7869"/>
                      </a:cubicBezTo>
                      <a:lnTo>
                        <a:pt x="1" y="36916"/>
                      </a:lnTo>
                      <a:lnTo>
                        <a:pt x="66301" y="36916"/>
                      </a:lnTo>
                      <a:lnTo>
                        <a:pt x="50454" y="3929"/>
                      </a:lnTo>
                      <a:cubicBezTo>
                        <a:pt x="49297" y="1519"/>
                        <a:pt x="46863" y="0"/>
                        <a:pt x="442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9"/>
                <p:cNvSpPr/>
                <p:nvPr/>
              </p:nvSpPr>
              <p:spPr>
                <a:xfrm>
                  <a:off x="1117467" y="4370616"/>
                  <a:ext cx="351207" cy="361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3" h="22955" extrusionOk="0">
                      <a:moveTo>
                        <a:pt x="13752" y="0"/>
                      </a:moveTo>
                      <a:cubicBezTo>
                        <a:pt x="12853" y="3613"/>
                        <a:pt x="9795" y="6272"/>
                        <a:pt x="6101" y="6670"/>
                      </a:cubicBezTo>
                      <a:lnTo>
                        <a:pt x="6025" y="7372"/>
                      </a:lnTo>
                      <a:cubicBezTo>
                        <a:pt x="6129" y="9303"/>
                        <a:pt x="5840" y="11301"/>
                        <a:pt x="5184" y="13159"/>
                      </a:cubicBezTo>
                      <a:cubicBezTo>
                        <a:pt x="4267" y="15757"/>
                        <a:pt x="2411" y="17920"/>
                        <a:pt x="1" y="19256"/>
                      </a:cubicBezTo>
                      <a:lnTo>
                        <a:pt x="19898" y="22924"/>
                      </a:lnTo>
                      <a:cubicBezTo>
                        <a:pt x="20009" y="22944"/>
                        <a:pt x="20119" y="22954"/>
                        <a:pt x="20226" y="22954"/>
                      </a:cubicBezTo>
                      <a:cubicBezTo>
                        <a:pt x="21422" y="22954"/>
                        <a:pt x="22312" y="21732"/>
                        <a:pt x="21848" y="20556"/>
                      </a:cubicBezTo>
                      <a:lnTo>
                        <a:pt x="20511" y="17164"/>
                      </a:lnTo>
                      <a:cubicBezTo>
                        <a:pt x="20133" y="16204"/>
                        <a:pt x="20134" y="15171"/>
                        <a:pt x="20457" y="14253"/>
                      </a:cubicBezTo>
                      <a:lnTo>
                        <a:pt x="14761" y="13858"/>
                      </a:lnTo>
                      <a:cubicBezTo>
                        <a:pt x="11379" y="13805"/>
                        <a:pt x="11958" y="9436"/>
                        <a:pt x="12465" y="5600"/>
                      </a:cubicBezTo>
                      <a:lnTo>
                        <a:pt x="13771" y="87"/>
                      </a:lnTo>
                      <a:lnTo>
                        <a:pt x="137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9"/>
                <p:cNvSpPr/>
                <p:nvPr/>
              </p:nvSpPr>
              <p:spPr>
                <a:xfrm>
                  <a:off x="1091433" y="4063058"/>
                  <a:ext cx="508150" cy="537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4" h="34160" extrusionOk="0">
                      <a:moveTo>
                        <a:pt x="22135" y="1"/>
                      </a:moveTo>
                      <a:cubicBezTo>
                        <a:pt x="22036" y="1"/>
                        <a:pt x="21935" y="3"/>
                        <a:pt x="21834" y="6"/>
                      </a:cubicBezTo>
                      <a:cubicBezTo>
                        <a:pt x="21746" y="9"/>
                        <a:pt x="21660" y="14"/>
                        <a:pt x="21572" y="20"/>
                      </a:cubicBezTo>
                      <a:lnTo>
                        <a:pt x="14423" y="465"/>
                      </a:lnTo>
                      <a:cubicBezTo>
                        <a:pt x="14310" y="473"/>
                        <a:pt x="14198" y="483"/>
                        <a:pt x="14086" y="495"/>
                      </a:cubicBezTo>
                      <a:cubicBezTo>
                        <a:pt x="5169" y="1378"/>
                        <a:pt x="0" y="11062"/>
                        <a:pt x="4046" y="19057"/>
                      </a:cubicBezTo>
                      <a:lnTo>
                        <a:pt x="7671" y="26222"/>
                      </a:lnTo>
                      <a:cubicBezTo>
                        <a:pt x="7699" y="26220"/>
                        <a:pt x="7726" y="26214"/>
                        <a:pt x="7755" y="26210"/>
                      </a:cubicBezTo>
                      <a:cubicBezTo>
                        <a:pt x="11449" y="25812"/>
                        <a:pt x="14507" y="23152"/>
                        <a:pt x="15406" y="19540"/>
                      </a:cubicBezTo>
                      <a:lnTo>
                        <a:pt x="15425" y="19627"/>
                      </a:lnTo>
                      <a:lnTo>
                        <a:pt x="14168" y="24931"/>
                      </a:lnTo>
                      <a:lnTo>
                        <a:pt x="14119" y="25140"/>
                      </a:lnTo>
                      <a:cubicBezTo>
                        <a:pt x="13612" y="28976"/>
                        <a:pt x="13033" y="33345"/>
                        <a:pt x="16415" y="33398"/>
                      </a:cubicBezTo>
                      <a:lnTo>
                        <a:pt x="22110" y="33793"/>
                      </a:lnTo>
                      <a:lnTo>
                        <a:pt x="27226" y="34148"/>
                      </a:lnTo>
                      <a:cubicBezTo>
                        <a:pt x="27324" y="34156"/>
                        <a:pt x="27422" y="34160"/>
                        <a:pt x="27519" y="34160"/>
                      </a:cubicBezTo>
                      <a:cubicBezTo>
                        <a:pt x="29595" y="34160"/>
                        <a:pt x="31246" y="32336"/>
                        <a:pt x="30989" y="30232"/>
                      </a:cubicBezTo>
                      <a:lnTo>
                        <a:pt x="30101" y="22944"/>
                      </a:lnTo>
                      <a:lnTo>
                        <a:pt x="30020" y="22940"/>
                      </a:lnTo>
                      <a:lnTo>
                        <a:pt x="29413" y="22913"/>
                      </a:lnTo>
                      <a:cubicBezTo>
                        <a:pt x="29369" y="22911"/>
                        <a:pt x="29324" y="22910"/>
                        <a:pt x="29280" y="22910"/>
                      </a:cubicBezTo>
                      <a:cubicBezTo>
                        <a:pt x="27996" y="22910"/>
                        <a:pt x="26859" y="23761"/>
                        <a:pt x="26505" y="25007"/>
                      </a:cubicBezTo>
                      <a:lnTo>
                        <a:pt x="26339" y="25590"/>
                      </a:lnTo>
                      <a:lnTo>
                        <a:pt x="21166" y="24519"/>
                      </a:lnTo>
                      <a:cubicBezTo>
                        <a:pt x="19565" y="24188"/>
                        <a:pt x="18266" y="23039"/>
                        <a:pt x="17734" y="21510"/>
                      </a:cubicBezTo>
                      <a:lnTo>
                        <a:pt x="18525" y="18948"/>
                      </a:lnTo>
                      <a:cubicBezTo>
                        <a:pt x="19331" y="16327"/>
                        <a:pt x="19539" y="13561"/>
                        <a:pt x="19132" y="10850"/>
                      </a:cubicBezTo>
                      <a:lnTo>
                        <a:pt x="18992" y="9921"/>
                      </a:lnTo>
                      <a:cubicBezTo>
                        <a:pt x="18746" y="8468"/>
                        <a:pt x="19869" y="7151"/>
                        <a:pt x="21330" y="7151"/>
                      </a:cubicBezTo>
                      <a:cubicBezTo>
                        <a:pt x="21352" y="7151"/>
                        <a:pt x="21374" y="7151"/>
                        <a:pt x="21397" y="7152"/>
                      </a:cubicBezTo>
                      <a:lnTo>
                        <a:pt x="27378" y="7372"/>
                      </a:lnTo>
                      <a:cubicBezTo>
                        <a:pt x="27430" y="7374"/>
                        <a:pt x="27481" y="7375"/>
                        <a:pt x="27532" y="7375"/>
                      </a:cubicBezTo>
                      <a:cubicBezTo>
                        <a:pt x="27864" y="7375"/>
                        <a:pt x="28191" y="7334"/>
                        <a:pt x="28506" y="7260"/>
                      </a:cubicBezTo>
                      <a:cubicBezTo>
                        <a:pt x="28775" y="7873"/>
                        <a:pt x="28953" y="8535"/>
                        <a:pt x="29012" y="9234"/>
                      </a:cubicBezTo>
                      <a:lnTo>
                        <a:pt x="29241" y="11945"/>
                      </a:lnTo>
                      <a:cubicBezTo>
                        <a:pt x="30157" y="10227"/>
                        <a:pt x="30371" y="8330"/>
                        <a:pt x="30013" y="6560"/>
                      </a:cubicBezTo>
                      <a:cubicBezTo>
                        <a:pt x="30434" y="6254"/>
                        <a:pt x="30800" y="5869"/>
                        <a:pt x="31087" y="5415"/>
                      </a:cubicBezTo>
                      <a:lnTo>
                        <a:pt x="31293" y="5089"/>
                      </a:lnTo>
                      <a:cubicBezTo>
                        <a:pt x="32284" y="3886"/>
                        <a:pt x="31420" y="2079"/>
                        <a:pt x="29876" y="2079"/>
                      </a:cubicBezTo>
                      <a:cubicBezTo>
                        <a:pt x="29857" y="2079"/>
                        <a:pt x="29838" y="2079"/>
                        <a:pt x="29819" y="2080"/>
                      </a:cubicBezTo>
                      <a:lnTo>
                        <a:pt x="27575" y="2142"/>
                      </a:lnTo>
                      <a:cubicBezTo>
                        <a:pt x="26193" y="836"/>
                        <a:pt x="24330" y="1"/>
                        <a:pt x="221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58" name="Google Shape;358;p9"/>
                <p:cNvGrpSpPr/>
                <p:nvPr/>
              </p:nvGrpSpPr>
              <p:grpSpPr>
                <a:xfrm>
                  <a:off x="1599569" y="4063058"/>
                  <a:ext cx="986505" cy="1161546"/>
                  <a:chOff x="1910994" y="4063058"/>
                  <a:chExt cx="986505" cy="1161546"/>
                </a:xfrm>
              </p:grpSpPr>
              <p:sp>
                <p:nvSpPr>
                  <p:cNvPr id="359" name="Google Shape;359;p9"/>
                  <p:cNvSpPr/>
                  <p:nvPr/>
                </p:nvSpPr>
                <p:spPr>
                  <a:xfrm>
                    <a:off x="2112701" y="4063058"/>
                    <a:ext cx="516587" cy="4374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20" h="27790" extrusionOk="0">
                        <a:moveTo>
                          <a:pt x="10682" y="1"/>
                        </a:moveTo>
                        <a:cubicBezTo>
                          <a:pt x="3674" y="1"/>
                          <a:pt x="1" y="8517"/>
                          <a:pt x="4845" y="13718"/>
                        </a:cubicBezTo>
                        <a:lnTo>
                          <a:pt x="12340" y="21768"/>
                        </a:lnTo>
                        <a:lnTo>
                          <a:pt x="24358" y="27790"/>
                        </a:lnTo>
                        <a:lnTo>
                          <a:pt x="28776" y="19056"/>
                        </a:lnTo>
                        <a:cubicBezTo>
                          <a:pt x="32820" y="11061"/>
                          <a:pt x="27653" y="1378"/>
                          <a:pt x="18735" y="495"/>
                        </a:cubicBezTo>
                        <a:cubicBezTo>
                          <a:pt x="18623" y="483"/>
                          <a:pt x="18510" y="474"/>
                          <a:pt x="18397" y="465"/>
                        </a:cubicBezTo>
                        <a:lnTo>
                          <a:pt x="11249" y="19"/>
                        </a:lnTo>
                        <a:cubicBezTo>
                          <a:pt x="11162" y="13"/>
                          <a:pt x="11074" y="10"/>
                          <a:pt x="10987" y="6"/>
                        </a:cubicBezTo>
                        <a:cubicBezTo>
                          <a:pt x="10884" y="3"/>
                          <a:pt x="10783" y="1"/>
                          <a:pt x="1068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" name="Google Shape;360;p9"/>
                  <p:cNvSpPr/>
                  <p:nvPr/>
                </p:nvSpPr>
                <p:spPr>
                  <a:xfrm>
                    <a:off x="1910994" y="4644742"/>
                    <a:ext cx="986505" cy="5798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75" h="36840" extrusionOk="0">
                        <a:moveTo>
                          <a:pt x="25167" y="0"/>
                        </a:moveTo>
                        <a:cubicBezTo>
                          <a:pt x="22025" y="0"/>
                          <a:pt x="19112" y="1721"/>
                          <a:pt x="17592" y="4516"/>
                        </a:cubicBezTo>
                        <a:lnTo>
                          <a:pt x="1" y="36839"/>
                        </a:lnTo>
                        <a:lnTo>
                          <a:pt x="62675" y="36839"/>
                        </a:lnTo>
                        <a:lnTo>
                          <a:pt x="50600" y="7835"/>
                        </a:lnTo>
                        <a:cubicBezTo>
                          <a:pt x="48358" y="3509"/>
                          <a:pt x="43909" y="797"/>
                          <a:pt x="39058" y="797"/>
                        </a:cubicBezTo>
                        <a:lnTo>
                          <a:pt x="25669" y="15"/>
                        </a:lnTo>
                        <a:cubicBezTo>
                          <a:pt x="25501" y="5"/>
                          <a:pt x="25334" y="0"/>
                          <a:pt x="2516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" name="Google Shape;361;p9"/>
                  <p:cNvSpPr/>
                  <p:nvPr/>
                </p:nvSpPr>
                <p:spPr>
                  <a:xfrm>
                    <a:off x="2111348" y="4175582"/>
                    <a:ext cx="491859" cy="556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49" h="35344" extrusionOk="0">
                        <a:moveTo>
                          <a:pt x="11609" y="1"/>
                        </a:moveTo>
                        <a:cubicBezTo>
                          <a:pt x="11586" y="1"/>
                          <a:pt x="11564" y="1"/>
                          <a:pt x="11542" y="2"/>
                        </a:cubicBezTo>
                        <a:lnTo>
                          <a:pt x="5562" y="222"/>
                        </a:lnTo>
                        <a:cubicBezTo>
                          <a:pt x="5510" y="224"/>
                          <a:pt x="5459" y="225"/>
                          <a:pt x="5407" y="225"/>
                        </a:cubicBezTo>
                        <a:cubicBezTo>
                          <a:pt x="5075" y="225"/>
                          <a:pt x="4748" y="184"/>
                          <a:pt x="4433" y="110"/>
                        </a:cubicBezTo>
                        <a:cubicBezTo>
                          <a:pt x="4165" y="723"/>
                          <a:pt x="3986" y="1385"/>
                          <a:pt x="3927" y="2084"/>
                        </a:cubicBezTo>
                        <a:lnTo>
                          <a:pt x="3696" y="4800"/>
                        </a:lnTo>
                        <a:cubicBezTo>
                          <a:pt x="3686" y="4782"/>
                          <a:pt x="3679" y="4763"/>
                          <a:pt x="3668" y="4744"/>
                        </a:cubicBezTo>
                        <a:lnTo>
                          <a:pt x="3347" y="8525"/>
                        </a:lnTo>
                        <a:lnTo>
                          <a:pt x="405" y="13692"/>
                        </a:lnTo>
                        <a:cubicBezTo>
                          <a:pt x="0" y="14403"/>
                          <a:pt x="487" y="15290"/>
                          <a:pt x="1302" y="15332"/>
                        </a:cubicBezTo>
                        <a:lnTo>
                          <a:pt x="2763" y="15409"/>
                        </a:lnTo>
                        <a:lnTo>
                          <a:pt x="2825" y="15510"/>
                        </a:lnTo>
                        <a:cubicBezTo>
                          <a:pt x="2965" y="16220"/>
                          <a:pt x="3052" y="19433"/>
                          <a:pt x="3052" y="19433"/>
                        </a:cubicBezTo>
                        <a:cubicBezTo>
                          <a:pt x="3052" y="22265"/>
                          <a:pt x="4543" y="24562"/>
                          <a:pt x="7190" y="24562"/>
                        </a:cubicBezTo>
                        <a:cubicBezTo>
                          <a:pt x="7385" y="24562"/>
                          <a:pt x="7587" y="24549"/>
                          <a:pt x="7795" y="24523"/>
                        </a:cubicBezTo>
                        <a:lnTo>
                          <a:pt x="8836" y="24394"/>
                        </a:lnTo>
                        <a:cubicBezTo>
                          <a:pt x="8888" y="24422"/>
                          <a:pt x="8940" y="24449"/>
                          <a:pt x="8991" y="24478"/>
                        </a:cubicBezTo>
                        <a:cubicBezTo>
                          <a:pt x="10761" y="25478"/>
                          <a:pt x="11484" y="27661"/>
                          <a:pt x="10739" y="29551"/>
                        </a:cubicBezTo>
                        <a:lnTo>
                          <a:pt x="9402" y="32945"/>
                        </a:lnTo>
                        <a:cubicBezTo>
                          <a:pt x="8939" y="34120"/>
                          <a:pt x="9828" y="35343"/>
                          <a:pt x="11024" y="35343"/>
                        </a:cubicBezTo>
                        <a:cubicBezTo>
                          <a:pt x="11131" y="35343"/>
                          <a:pt x="11241" y="35333"/>
                          <a:pt x="11352" y="35313"/>
                        </a:cubicBezTo>
                        <a:lnTo>
                          <a:pt x="31248" y="31644"/>
                        </a:lnTo>
                        <a:cubicBezTo>
                          <a:pt x="28841" y="30311"/>
                          <a:pt x="26984" y="28148"/>
                          <a:pt x="26067" y="25550"/>
                        </a:cubicBezTo>
                        <a:cubicBezTo>
                          <a:pt x="25413" y="23692"/>
                          <a:pt x="25123" y="21695"/>
                          <a:pt x="25226" y="19763"/>
                        </a:cubicBezTo>
                        <a:lnTo>
                          <a:pt x="25150" y="19071"/>
                        </a:lnTo>
                        <a:cubicBezTo>
                          <a:pt x="15307" y="19018"/>
                          <a:pt x="15928" y="12491"/>
                          <a:pt x="15928" y="12491"/>
                        </a:cubicBezTo>
                        <a:cubicBezTo>
                          <a:pt x="15149" y="9961"/>
                          <a:pt x="9934" y="10848"/>
                          <a:pt x="13402" y="4416"/>
                        </a:cubicBezTo>
                        <a:cubicBezTo>
                          <a:pt x="13678" y="3905"/>
                          <a:pt x="13860" y="3346"/>
                          <a:pt x="13946" y="2771"/>
                        </a:cubicBezTo>
                        <a:cubicBezTo>
                          <a:pt x="14193" y="1318"/>
                          <a:pt x="13071" y="1"/>
                          <a:pt x="116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2" name="Google Shape;362;p9"/>
                <p:cNvGrpSpPr/>
                <p:nvPr/>
              </p:nvGrpSpPr>
              <p:grpSpPr>
                <a:xfrm>
                  <a:off x="100975" y="4057600"/>
                  <a:ext cx="1102493" cy="1172453"/>
                  <a:chOff x="-53850" y="4051300"/>
                  <a:chExt cx="1102493" cy="1172453"/>
                </a:xfrm>
              </p:grpSpPr>
              <p:sp>
                <p:nvSpPr>
                  <p:cNvPr id="363" name="Google Shape;363;p9"/>
                  <p:cNvSpPr/>
                  <p:nvPr/>
                </p:nvSpPr>
                <p:spPr>
                  <a:xfrm flipH="1">
                    <a:off x="330349" y="4051300"/>
                    <a:ext cx="508150" cy="458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84" h="29105" extrusionOk="0">
                        <a:moveTo>
                          <a:pt x="10530" y="1"/>
                        </a:moveTo>
                        <a:cubicBezTo>
                          <a:pt x="7576" y="1"/>
                          <a:pt x="4650" y="1158"/>
                          <a:pt x="2465" y="3393"/>
                        </a:cubicBezTo>
                        <a:cubicBezTo>
                          <a:pt x="2447" y="3393"/>
                          <a:pt x="2428" y="3393"/>
                          <a:pt x="2410" y="3393"/>
                        </a:cubicBezTo>
                        <a:cubicBezTo>
                          <a:pt x="865" y="3393"/>
                          <a:pt x="0" y="5200"/>
                          <a:pt x="994" y="6403"/>
                        </a:cubicBezTo>
                        <a:lnTo>
                          <a:pt x="1200" y="6729"/>
                        </a:lnTo>
                        <a:cubicBezTo>
                          <a:pt x="1487" y="7183"/>
                          <a:pt x="1854" y="7568"/>
                          <a:pt x="2273" y="7874"/>
                        </a:cubicBezTo>
                        <a:cubicBezTo>
                          <a:pt x="1787" y="10281"/>
                          <a:pt x="2350" y="12928"/>
                          <a:pt x="4310" y="15033"/>
                        </a:cubicBezTo>
                        <a:lnTo>
                          <a:pt x="11807" y="23082"/>
                        </a:lnTo>
                        <a:lnTo>
                          <a:pt x="23825" y="29104"/>
                        </a:lnTo>
                        <a:lnTo>
                          <a:pt x="24618" y="27536"/>
                        </a:lnTo>
                        <a:lnTo>
                          <a:pt x="28243" y="20371"/>
                        </a:lnTo>
                        <a:cubicBezTo>
                          <a:pt x="32284" y="12377"/>
                          <a:pt x="27116" y="2693"/>
                          <a:pt x="18198" y="1811"/>
                        </a:cubicBezTo>
                        <a:cubicBezTo>
                          <a:pt x="18086" y="1799"/>
                          <a:pt x="17973" y="1790"/>
                          <a:pt x="17861" y="1781"/>
                        </a:cubicBezTo>
                        <a:lnTo>
                          <a:pt x="16471" y="1693"/>
                        </a:lnTo>
                        <a:cubicBezTo>
                          <a:pt x="14636" y="556"/>
                          <a:pt x="12576" y="1"/>
                          <a:pt x="1053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" name="Google Shape;364;p9"/>
                  <p:cNvSpPr/>
                  <p:nvPr/>
                </p:nvSpPr>
                <p:spPr>
                  <a:xfrm flipH="1">
                    <a:off x="-53850" y="4632748"/>
                    <a:ext cx="1102493" cy="591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44" h="37548" extrusionOk="0">
                        <a:moveTo>
                          <a:pt x="40187" y="0"/>
                        </a:moveTo>
                        <a:cubicBezTo>
                          <a:pt x="39329" y="0"/>
                          <a:pt x="38467" y="56"/>
                          <a:pt x="37605" y="170"/>
                        </a:cubicBezTo>
                        <a:lnTo>
                          <a:pt x="28688" y="1344"/>
                        </a:lnTo>
                        <a:cubicBezTo>
                          <a:pt x="28499" y="1334"/>
                          <a:pt x="28311" y="1330"/>
                          <a:pt x="28124" y="1330"/>
                        </a:cubicBezTo>
                        <a:cubicBezTo>
                          <a:pt x="24613" y="1330"/>
                          <a:pt x="21359" y="3021"/>
                          <a:pt x="19659" y="5769"/>
                        </a:cubicBezTo>
                        <a:lnTo>
                          <a:pt x="1" y="37547"/>
                        </a:lnTo>
                        <a:lnTo>
                          <a:pt x="70044" y="37547"/>
                        </a:lnTo>
                        <a:lnTo>
                          <a:pt x="56551" y="9033"/>
                        </a:lnTo>
                        <a:cubicBezTo>
                          <a:pt x="56202" y="8443"/>
                          <a:pt x="55780" y="7834"/>
                          <a:pt x="55296" y="7222"/>
                        </a:cubicBezTo>
                        <a:cubicBezTo>
                          <a:pt x="51629" y="2585"/>
                          <a:pt x="46019" y="0"/>
                          <a:pt x="4018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" name="Google Shape;365;p9"/>
                  <p:cNvSpPr/>
                  <p:nvPr/>
                </p:nvSpPr>
                <p:spPr>
                  <a:xfrm flipH="1">
                    <a:off x="382952" y="4184554"/>
                    <a:ext cx="465274" cy="5562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60" h="35343" extrusionOk="0">
                        <a:moveTo>
                          <a:pt x="11574" y="0"/>
                        </a:moveTo>
                        <a:cubicBezTo>
                          <a:pt x="11552" y="0"/>
                          <a:pt x="11530" y="1"/>
                          <a:pt x="11508" y="1"/>
                        </a:cubicBezTo>
                        <a:lnTo>
                          <a:pt x="5526" y="221"/>
                        </a:lnTo>
                        <a:cubicBezTo>
                          <a:pt x="5475" y="223"/>
                          <a:pt x="5423" y="224"/>
                          <a:pt x="5372" y="224"/>
                        </a:cubicBezTo>
                        <a:cubicBezTo>
                          <a:pt x="5040" y="224"/>
                          <a:pt x="4714" y="184"/>
                          <a:pt x="4399" y="110"/>
                        </a:cubicBezTo>
                        <a:cubicBezTo>
                          <a:pt x="4129" y="722"/>
                          <a:pt x="3951" y="1385"/>
                          <a:pt x="3893" y="2083"/>
                        </a:cubicBezTo>
                        <a:lnTo>
                          <a:pt x="3346" y="8525"/>
                        </a:lnTo>
                        <a:lnTo>
                          <a:pt x="404" y="13692"/>
                        </a:lnTo>
                        <a:cubicBezTo>
                          <a:pt x="1" y="14402"/>
                          <a:pt x="486" y="15290"/>
                          <a:pt x="1301" y="15332"/>
                        </a:cubicBezTo>
                        <a:lnTo>
                          <a:pt x="2762" y="15408"/>
                        </a:lnTo>
                        <a:lnTo>
                          <a:pt x="2824" y="15509"/>
                        </a:lnTo>
                        <a:cubicBezTo>
                          <a:pt x="2881" y="16181"/>
                          <a:pt x="2979" y="19354"/>
                          <a:pt x="2979" y="19354"/>
                        </a:cubicBezTo>
                        <a:cubicBezTo>
                          <a:pt x="2908" y="23481"/>
                          <a:pt x="4278" y="24607"/>
                          <a:pt x="6579" y="24607"/>
                        </a:cubicBezTo>
                        <a:cubicBezTo>
                          <a:pt x="6959" y="24607"/>
                          <a:pt x="7364" y="24576"/>
                          <a:pt x="7793" y="24523"/>
                        </a:cubicBezTo>
                        <a:lnTo>
                          <a:pt x="8834" y="24395"/>
                        </a:lnTo>
                        <a:cubicBezTo>
                          <a:pt x="8853" y="24403"/>
                          <a:pt x="8870" y="24412"/>
                          <a:pt x="8888" y="24422"/>
                        </a:cubicBezTo>
                        <a:cubicBezTo>
                          <a:pt x="10649" y="25365"/>
                          <a:pt x="11460" y="27718"/>
                          <a:pt x="10726" y="29577"/>
                        </a:cubicBezTo>
                        <a:lnTo>
                          <a:pt x="9400" y="32944"/>
                        </a:lnTo>
                        <a:cubicBezTo>
                          <a:pt x="8937" y="34119"/>
                          <a:pt x="9826" y="35343"/>
                          <a:pt x="11022" y="35343"/>
                        </a:cubicBezTo>
                        <a:cubicBezTo>
                          <a:pt x="11129" y="35343"/>
                          <a:pt x="11239" y="35333"/>
                          <a:pt x="11350" y="35312"/>
                        </a:cubicBezTo>
                        <a:lnTo>
                          <a:pt x="27896" y="32264"/>
                        </a:lnTo>
                        <a:cubicBezTo>
                          <a:pt x="29078" y="32045"/>
                          <a:pt x="29560" y="30583"/>
                          <a:pt x="28709" y="29735"/>
                        </a:cubicBezTo>
                        <a:cubicBezTo>
                          <a:pt x="27535" y="28561"/>
                          <a:pt x="26623" y="27136"/>
                          <a:pt x="26064" y="25548"/>
                        </a:cubicBezTo>
                        <a:cubicBezTo>
                          <a:pt x="25409" y="23691"/>
                          <a:pt x="25051" y="21062"/>
                          <a:pt x="25155" y="19130"/>
                        </a:cubicBezTo>
                        <a:lnTo>
                          <a:pt x="25148" y="19070"/>
                        </a:lnTo>
                        <a:cubicBezTo>
                          <a:pt x="15268" y="19033"/>
                          <a:pt x="15894" y="12490"/>
                          <a:pt x="15894" y="12490"/>
                        </a:cubicBezTo>
                        <a:cubicBezTo>
                          <a:pt x="15114" y="9960"/>
                          <a:pt x="9900" y="10847"/>
                          <a:pt x="13367" y="4416"/>
                        </a:cubicBezTo>
                        <a:cubicBezTo>
                          <a:pt x="13643" y="3905"/>
                          <a:pt x="13825" y="3346"/>
                          <a:pt x="13912" y="2771"/>
                        </a:cubicBezTo>
                        <a:cubicBezTo>
                          <a:pt x="14159" y="1318"/>
                          <a:pt x="13036" y="0"/>
                          <a:pt x="1157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66" name="Google Shape;366;p9"/>
            <p:cNvGrpSpPr/>
            <p:nvPr/>
          </p:nvGrpSpPr>
          <p:grpSpPr>
            <a:xfrm>
              <a:off x="4839954" y="4497488"/>
              <a:ext cx="1369289" cy="646022"/>
              <a:chOff x="100975" y="4057600"/>
              <a:chExt cx="2485099" cy="1172453"/>
            </a:xfrm>
          </p:grpSpPr>
          <p:sp>
            <p:nvSpPr>
              <p:cNvPr id="367" name="Google Shape;367;p9"/>
              <p:cNvSpPr/>
              <p:nvPr/>
            </p:nvSpPr>
            <p:spPr>
              <a:xfrm>
                <a:off x="1370502" y="4175598"/>
                <a:ext cx="238807" cy="290246"/>
              </a:xfrm>
              <a:custGeom>
                <a:avLst/>
                <a:gdLst/>
                <a:ahLst/>
                <a:cxnLst/>
                <a:rect l="l" t="t" r="r" b="b"/>
                <a:pathLst>
                  <a:path w="15172" h="18440" extrusionOk="0">
                    <a:moveTo>
                      <a:pt x="3598" y="1"/>
                    </a:moveTo>
                    <a:cubicBezTo>
                      <a:pt x="2134" y="1"/>
                      <a:pt x="1013" y="1318"/>
                      <a:pt x="1260" y="2771"/>
                    </a:cubicBezTo>
                    <a:lnTo>
                      <a:pt x="1399" y="3700"/>
                    </a:lnTo>
                    <a:cubicBezTo>
                      <a:pt x="1808" y="6411"/>
                      <a:pt x="1599" y="9177"/>
                      <a:pt x="792" y="11798"/>
                    </a:cubicBezTo>
                    <a:lnTo>
                      <a:pt x="1" y="14360"/>
                    </a:lnTo>
                    <a:cubicBezTo>
                      <a:pt x="533" y="15889"/>
                      <a:pt x="1832" y="17038"/>
                      <a:pt x="3433" y="17369"/>
                    </a:cubicBezTo>
                    <a:lnTo>
                      <a:pt x="8606" y="18440"/>
                    </a:lnTo>
                    <a:lnTo>
                      <a:pt x="8772" y="17857"/>
                    </a:lnTo>
                    <a:cubicBezTo>
                      <a:pt x="9126" y="16611"/>
                      <a:pt x="10263" y="15760"/>
                      <a:pt x="11547" y="15760"/>
                    </a:cubicBezTo>
                    <a:cubicBezTo>
                      <a:pt x="11592" y="15760"/>
                      <a:pt x="11636" y="15761"/>
                      <a:pt x="11681" y="15763"/>
                    </a:cubicBezTo>
                    <a:lnTo>
                      <a:pt x="12287" y="15790"/>
                    </a:lnTo>
                    <a:cubicBezTo>
                      <a:pt x="12295" y="15660"/>
                      <a:pt x="12313" y="15562"/>
                      <a:pt x="12345" y="15509"/>
                    </a:cubicBezTo>
                    <a:lnTo>
                      <a:pt x="12407" y="15408"/>
                    </a:lnTo>
                    <a:lnTo>
                      <a:pt x="13868" y="15331"/>
                    </a:lnTo>
                    <a:cubicBezTo>
                      <a:pt x="14687" y="15289"/>
                      <a:pt x="15172" y="14402"/>
                      <a:pt x="14768" y="13691"/>
                    </a:cubicBezTo>
                    <a:lnTo>
                      <a:pt x="11825" y="8524"/>
                    </a:lnTo>
                    <a:lnTo>
                      <a:pt x="11509" y="4795"/>
                    </a:lnTo>
                    <a:lnTo>
                      <a:pt x="11280" y="2084"/>
                    </a:lnTo>
                    <a:cubicBezTo>
                      <a:pt x="11220" y="1385"/>
                      <a:pt x="11042" y="723"/>
                      <a:pt x="10774" y="110"/>
                    </a:cubicBezTo>
                    <a:cubicBezTo>
                      <a:pt x="10459" y="186"/>
                      <a:pt x="10134" y="225"/>
                      <a:pt x="9804" y="225"/>
                    </a:cubicBezTo>
                    <a:cubicBezTo>
                      <a:pt x="9751" y="225"/>
                      <a:pt x="9698" y="224"/>
                      <a:pt x="9645" y="222"/>
                    </a:cubicBezTo>
                    <a:lnTo>
                      <a:pt x="3665" y="2"/>
                    </a:lnTo>
                    <a:cubicBezTo>
                      <a:pt x="3642" y="1"/>
                      <a:pt x="3620" y="1"/>
                      <a:pt x="3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8" name="Google Shape;368;p9"/>
              <p:cNvGrpSpPr/>
              <p:nvPr/>
            </p:nvGrpSpPr>
            <p:grpSpPr>
              <a:xfrm>
                <a:off x="100975" y="4057600"/>
                <a:ext cx="2485099" cy="1172453"/>
                <a:chOff x="100975" y="4057600"/>
                <a:chExt cx="2485099" cy="1172453"/>
              </a:xfrm>
            </p:grpSpPr>
            <p:sp>
              <p:nvSpPr>
                <p:cNvPr id="369" name="Google Shape;369;p9"/>
                <p:cNvSpPr/>
                <p:nvPr/>
              </p:nvSpPr>
              <p:spPr>
                <a:xfrm>
                  <a:off x="770166" y="4643514"/>
                  <a:ext cx="1043593" cy="58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02" h="36917" extrusionOk="0">
                      <a:moveTo>
                        <a:pt x="44210" y="0"/>
                      </a:moveTo>
                      <a:cubicBezTo>
                        <a:pt x="44093" y="0"/>
                        <a:pt x="43975" y="3"/>
                        <a:pt x="43856" y="9"/>
                      </a:cubicBezTo>
                      <a:lnTo>
                        <a:pt x="26987" y="870"/>
                      </a:lnTo>
                      <a:cubicBezTo>
                        <a:pt x="22137" y="870"/>
                        <a:pt x="17688" y="3567"/>
                        <a:pt x="15445" y="7869"/>
                      </a:cubicBezTo>
                      <a:lnTo>
                        <a:pt x="1" y="36916"/>
                      </a:lnTo>
                      <a:lnTo>
                        <a:pt x="66301" y="36916"/>
                      </a:lnTo>
                      <a:lnTo>
                        <a:pt x="50454" y="3929"/>
                      </a:lnTo>
                      <a:cubicBezTo>
                        <a:pt x="49297" y="1519"/>
                        <a:pt x="46863" y="0"/>
                        <a:pt x="442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9"/>
                <p:cNvSpPr/>
                <p:nvPr/>
              </p:nvSpPr>
              <p:spPr>
                <a:xfrm>
                  <a:off x="1117467" y="4370616"/>
                  <a:ext cx="351207" cy="361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3" h="22955" extrusionOk="0">
                      <a:moveTo>
                        <a:pt x="13752" y="0"/>
                      </a:moveTo>
                      <a:cubicBezTo>
                        <a:pt x="12853" y="3613"/>
                        <a:pt x="9795" y="6272"/>
                        <a:pt x="6101" y="6670"/>
                      </a:cubicBezTo>
                      <a:lnTo>
                        <a:pt x="6025" y="7372"/>
                      </a:lnTo>
                      <a:cubicBezTo>
                        <a:pt x="6129" y="9303"/>
                        <a:pt x="5840" y="11301"/>
                        <a:pt x="5184" y="13159"/>
                      </a:cubicBezTo>
                      <a:cubicBezTo>
                        <a:pt x="4267" y="15757"/>
                        <a:pt x="2411" y="17920"/>
                        <a:pt x="1" y="19256"/>
                      </a:cubicBezTo>
                      <a:lnTo>
                        <a:pt x="19898" y="22924"/>
                      </a:lnTo>
                      <a:cubicBezTo>
                        <a:pt x="20009" y="22944"/>
                        <a:pt x="20119" y="22954"/>
                        <a:pt x="20226" y="22954"/>
                      </a:cubicBezTo>
                      <a:cubicBezTo>
                        <a:pt x="21422" y="22954"/>
                        <a:pt x="22312" y="21732"/>
                        <a:pt x="21848" y="20556"/>
                      </a:cubicBezTo>
                      <a:lnTo>
                        <a:pt x="20511" y="17164"/>
                      </a:lnTo>
                      <a:cubicBezTo>
                        <a:pt x="20133" y="16204"/>
                        <a:pt x="20134" y="15171"/>
                        <a:pt x="20457" y="14253"/>
                      </a:cubicBezTo>
                      <a:lnTo>
                        <a:pt x="14761" y="13858"/>
                      </a:lnTo>
                      <a:cubicBezTo>
                        <a:pt x="11379" y="13805"/>
                        <a:pt x="11958" y="9436"/>
                        <a:pt x="12465" y="5600"/>
                      </a:cubicBezTo>
                      <a:lnTo>
                        <a:pt x="13771" y="87"/>
                      </a:lnTo>
                      <a:lnTo>
                        <a:pt x="137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9"/>
                <p:cNvSpPr/>
                <p:nvPr/>
              </p:nvSpPr>
              <p:spPr>
                <a:xfrm>
                  <a:off x="1091433" y="4063058"/>
                  <a:ext cx="508150" cy="537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4" h="34160" extrusionOk="0">
                      <a:moveTo>
                        <a:pt x="22135" y="1"/>
                      </a:moveTo>
                      <a:cubicBezTo>
                        <a:pt x="22036" y="1"/>
                        <a:pt x="21935" y="3"/>
                        <a:pt x="21834" y="6"/>
                      </a:cubicBezTo>
                      <a:cubicBezTo>
                        <a:pt x="21746" y="9"/>
                        <a:pt x="21660" y="14"/>
                        <a:pt x="21572" y="20"/>
                      </a:cubicBezTo>
                      <a:lnTo>
                        <a:pt x="14423" y="465"/>
                      </a:lnTo>
                      <a:cubicBezTo>
                        <a:pt x="14310" y="473"/>
                        <a:pt x="14198" y="483"/>
                        <a:pt x="14086" y="495"/>
                      </a:cubicBezTo>
                      <a:cubicBezTo>
                        <a:pt x="5169" y="1378"/>
                        <a:pt x="0" y="11062"/>
                        <a:pt x="4046" y="19057"/>
                      </a:cubicBezTo>
                      <a:lnTo>
                        <a:pt x="7671" y="26222"/>
                      </a:lnTo>
                      <a:cubicBezTo>
                        <a:pt x="7699" y="26220"/>
                        <a:pt x="7726" y="26214"/>
                        <a:pt x="7755" y="26210"/>
                      </a:cubicBezTo>
                      <a:cubicBezTo>
                        <a:pt x="11449" y="25812"/>
                        <a:pt x="14507" y="23152"/>
                        <a:pt x="15406" y="19540"/>
                      </a:cubicBezTo>
                      <a:lnTo>
                        <a:pt x="15425" y="19627"/>
                      </a:lnTo>
                      <a:lnTo>
                        <a:pt x="14168" y="24931"/>
                      </a:lnTo>
                      <a:lnTo>
                        <a:pt x="14119" y="25140"/>
                      </a:lnTo>
                      <a:cubicBezTo>
                        <a:pt x="13612" y="28976"/>
                        <a:pt x="13033" y="33345"/>
                        <a:pt x="16415" y="33398"/>
                      </a:cubicBezTo>
                      <a:lnTo>
                        <a:pt x="22110" y="33793"/>
                      </a:lnTo>
                      <a:lnTo>
                        <a:pt x="27226" y="34148"/>
                      </a:lnTo>
                      <a:cubicBezTo>
                        <a:pt x="27324" y="34156"/>
                        <a:pt x="27422" y="34160"/>
                        <a:pt x="27519" y="34160"/>
                      </a:cubicBezTo>
                      <a:cubicBezTo>
                        <a:pt x="29595" y="34160"/>
                        <a:pt x="31246" y="32336"/>
                        <a:pt x="30989" y="30232"/>
                      </a:cubicBezTo>
                      <a:lnTo>
                        <a:pt x="30101" y="22944"/>
                      </a:lnTo>
                      <a:lnTo>
                        <a:pt x="30020" y="22940"/>
                      </a:lnTo>
                      <a:lnTo>
                        <a:pt x="29413" y="22913"/>
                      </a:lnTo>
                      <a:cubicBezTo>
                        <a:pt x="29369" y="22911"/>
                        <a:pt x="29324" y="22910"/>
                        <a:pt x="29280" y="22910"/>
                      </a:cubicBezTo>
                      <a:cubicBezTo>
                        <a:pt x="27996" y="22910"/>
                        <a:pt x="26859" y="23761"/>
                        <a:pt x="26505" y="25007"/>
                      </a:cubicBezTo>
                      <a:lnTo>
                        <a:pt x="26339" y="25590"/>
                      </a:lnTo>
                      <a:lnTo>
                        <a:pt x="21166" y="24519"/>
                      </a:lnTo>
                      <a:cubicBezTo>
                        <a:pt x="19565" y="24188"/>
                        <a:pt x="18266" y="23039"/>
                        <a:pt x="17734" y="21510"/>
                      </a:cubicBezTo>
                      <a:lnTo>
                        <a:pt x="18525" y="18948"/>
                      </a:lnTo>
                      <a:cubicBezTo>
                        <a:pt x="19331" y="16327"/>
                        <a:pt x="19539" y="13561"/>
                        <a:pt x="19132" y="10850"/>
                      </a:cubicBezTo>
                      <a:lnTo>
                        <a:pt x="18992" y="9921"/>
                      </a:lnTo>
                      <a:cubicBezTo>
                        <a:pt x="18746" y="8468"/>
                        <a:pt x="19869" y="7151"/>
                        <a:pt x="21330" y="7151"/>
                      </a:cubicBezTo>
                      <a:cubicBezTo>
                        <a:pt x="21352" y="7151"/>
                        <a:pt x="21374" y="7151"/>
                        <a:pt x="21397" y="7152"/>
                      </a:cubicBezTo>
                      <a:lnTo>
                        <a:pt x="27378" y="7372"/>
                      </a:lnTo>
                      <a:cubicBezTo>
                        <a:pt x="27430" y="7374"/>
                        <a:pt x="27481" y="7375"/>
                        <a:pt x="27532" y="7375"/>
                      </a:cubicBezTo>
                      <a:cubicBezTo>
                        <a:pt x="27864" y="7375"/>
                        <a:pt x="28191" y="7334"/>
                        <a:pt x="28506" y="7260"/>
                      </a:cubicBezTo>
                      <a:cubicBezTo>
                        <a:pt x="28775" y="7873"/>
                        <a:pt x="28953" y="8535"/>
                        <a:pt x="29012" y="9234"/>
                      </a:cubicBezTo>
                      <a:lnTo>
                        <a:pt x="29241" y="11945"/>
                      </a:lnTo>
                      <a:cubicBezTo>
                        <a:pt x="30157" y="10227"/>
                        <a:pt x="30371" y="8330"/>
                        <a:pt x="30013" y="6560"/>
                      </a:cubicBezTo>
                      <a:cubicBezTo>
                        <a:pt x="30434" y="6254"/>
                        <a:pt x="30800" y="5869"/>
                        <a:pt x="31087" y="5415"/>
                      </a:cubicBezTo>
                      <a:lnTo>
                        <a:pt x="31293" y="5089"/>
                      </a:lnTo>
                      <a:cubicBezTo>
                        <a:pt x="32284" y="3886"/>
                        <a:pt x="31420" y="2079"/>
                        <a:pt x="29876" y="2079"/>
                      </a:cubicBezTo>
                      <a:cubicBezTo>
                        <a:pt x="29857" y="2079"/>
                        <a:pt x="29838" y="2079"/>
                        <a:pt x="29819" y="2080"/>
                      </a:cubicBezTo>
                      <a:lnTo>
                        <a:pt x="27575" y="2142"/>
                      </a:lnTo>
                      <a:cubicBezTo>
                        <a:pt x="26193" y="836"/>
                        <a:pt x="24330" y="1"/>
                        <a:pt x="221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2" name="Google Shape;372;p9"/>
                <p:cNvGrpSpPr/>
                <p:nvPr/>
              </p:nvGrpSpPr>
              <p:grpSpPr>
                <a:xfrm>
                  <a:off x="1599569" y="4063058"/>
                  <a:ext cx="986505" cy="1161546"/>
                  <a:chOff x="1910994" y="4063058"/>
                  <a:chExt cx="986505" cy="1161546"/>
                </a:xfrm>
              </p:grpSpPr>
              <p:sp>
                <p:nvSpPr>
                  <p:cNvPr id="373" name="Google Shape;373;p9"/>
                  <p:cNvSpPr/>
                  <p:nvPr/>
                </p:nvSpPr>
                <p:spPr>
                  <a:xfrm>
                    <a:off x="2112701" y="4063058"/>
                    <a:ext cx="516587" cy="4374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20" h="27790" extrusionOk="0">
                        <a:moveTo>
                          <a:pt x="10682" y="1"/>
                        </a:moveTo>
                        <a:cubicBezTo>
                          <a:pt x="3674" y="1"/>
                          <a:pt x="1" y="8517"/>
                          <a:pt x="4845" y="13718"/>
                        </a:cubicBezTo>
                        <a:lnTo>
                          <a:pt x="12340" y="21768"/>
                        </a:lnTo>
                        <a:lnTo>
                          <a:pt x="24358" y="27790"/>
                        </a:lnTo>
                        <a:lnTo>
                          <a:pt x="28776" y="19056"/>
                        </a:lnTo>
                        <a:cubicBezTo>
                          <a:pt x="32820" y="11061"/>
                          <a:pt x="27653" y="1378"/>
                          <a:pt x="18735" y="495"/>
                        </a:cubicBezTo>
                        <a:cubicBezTo>
                          <a:pt x="18623" y="483"/>
                          <a:pt x="18510" y="474"/>
                          <a:pt x="18397" y="465"/>
                        </a:cubicBezTo>
                        <a:lnTo>
                          <a:pt x="11249" y="19"/>
                        </a:lnTo>
                        <a:cubicBezTo>
                          <a:pt x="11162" y="13"/>
                          <a:pt x="11074" y="10"/>
                          <a:pt x="10987" y="6"/>
                        </a:cubicBezTo>
                        <a:cubicBezTo>
                          <a:pt x="10884" y="3"/>
                          <a:pt x="10783" y="1"/>
                          <a:pt x="1068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" name="Google Shape;374;p9"/>
                  <p:cNvSpPr/>
                  <p:nvPr/>
                </p:nvSpPr>
                <p:spPr>
                  <a:xfrm>
                    <a:off x="1910994" y="4644742"/>
                    <a:ext cx="986505" cy="5798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75" h="36840" extrusionOk="0">
                        <a:moveTo>
                          <a:pt x="25167" y="0"/>
                        </a:moveTo>
                        <a:cubicBezTo>
                          <a:pt x="22025" y="0"/>
                          <a:pt x="19112" y="1721"/>
                          <a:pt x="17592" y="4516"/>
                        </a:cubicBezTo>
                        <a:lnTo>
                          <a:pt x="1" y="36839"/>
                        </a:lnTo>
                        <a:lnTo>
                          <a:pt x="62675" y="36839"/>
                        </a:lnTo>
                        <a:lnTo>
                          <a:pt x="50600" y="7835"/>
                        </a:lnTo>
                        <a:cubicBezTo>
                          <a:pt x="48358" y="3509"/>
                          <a:pt x="43909" y="797"/>
                          <a:pt x="39058" y="797"/>
                        </a:cubicBezTo>
                        <a:lnTo>
                          <a:pt x="25669" y="15"/>
                        </a:lnTo>
                        <a:cubicBezTo>
                          <a:pt x="25501" y="5"/>
                          <a:pt x="25334" y="0"/>
                          <a:pt x="2516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" name="Google Shape;375;p9"/>
                  <p:cNvSpPr/>
                  <p:nvPr/>
                </p:nvSpPr>
                <p:spPr>
                  <a:xfrm>
                    <a:off x="2111348" y="4175582"/>
                    <a:ext cx="491859" cy="556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49" h="35344" extrusionOk="0">
                        <a:moveTo>
                          <a:pt x="11609" y="1"/>
                        </a:moveTo>
                        <a:cubicBezTo>
                          <a:pt x="11586" y="1"/>
                          <a:pt x="11564" y="1"/>
                          <a:pt x="11542" y="2"/>
                        </a:cubicBezTo>
                        <a:lnTo>
                          <a:pt x="5562" y="222"/>
                        </a:lnTo>
                        <a:cubicBezTo>
                          <a:pt x="5510" y="224"/>
                          <a:pt x="5459" y="225"/>
                          <a:pt x="5407" y="225"/>
                        </a:cubicBezTo>
                        <a:cubicBezTo>
                          <a:pt x="5075" y="225"/>
                          <a:pt x="4748" y="184"/>
                          <a:pt x="4433" y="110"/>
                        </a:cubicBezTo>
                        <a:cubicBezTo>
                          <a:pt x="4165" y="723"/>
                          <a:pt x="3986" y="1385"/>
                          <a:pt x="3927" y="2084"/>
                        </a:cubicBezTo>
                        <a:lnTo>
                          <a:pt x="3696" y="4800"/>
                        </a:lnTo>
                        <a:cubicBezTo>
                          <a:pt x="3686" y="4782"/>
                          <a:pt x="3679" y="4763"/>
                          <a:pt x="3668" y="4744"/>
                        </a:cubicBezTo>
                        <a:lnTo>
                          <a:pt x="3347" y="8525"/>
                        </a:lnTo>
                        <a:lnTo>
                          <a:pt x="405" y="13692"/>
                        </a:lnTo>
                        <a:cubicBezTo>
                          <a:pt x="0" y="14403"/>
                          <a:pt x="487" y="15290"/>
                          <a:pt x="1302" y="15332"/>
                        </a:cubicBezTo>
                        <a:lnTo>
                          <a:pt x="2763" y="15409"/>
                        </a:lnTo>
                        <a:lnTo>
                          <a:pt x="2825" y="15510"/>
                        </a:lnTo>
                        <a:cubicBezTo>
                          <a:pt x="2965" y="16220"/>
                          <a:pt x="3052" y="19433"/>
                          <a:pt x="3052" y="19433"/>
                        </a:cubicBezTo>
                        <a:cubicBezTo>
                          <a:pt x="3052" y="22265"/>
                          <a:pt x="4543" y="24562"/>
                          <a:pt x="7190" y="24562"/>
                        </a:cubicBezTo>
                        <a:cubicBezTo>
                          <a:pt x="7385" y="24562"/>
                          <a:pt x="7587" y="24549"/>
                          <a:pt x="7795" y="24523"/>
                        </a:cubicBezTo>
                        <a:lnTo>
                          <a:pt x="8836" y="24394"/>
                        </a:lnTo>
                        <a:cubicBezTo>
                          <a:pt x="8888" y="24422"/>
                          <a:pt x="8940" y="24449"/>
                          <a:pt x="8991" y="24478"/>
                        </a:cubicBezTo>
                        <a:cubicBezTo>
                          <a:pt x="10761" y="25478"/>
                          <a:pt x="11484" y="27661"/>
                          <a:pt x="10739" y="29551"/>
                        </a:cubicBezTo>
                        <a:lnTo>
                          <a:pt x="9402" y="32945"/>
                        </a:lnTo>
                        <a:cubicBezTo>
                          <a:pt x="8939" y="34120"/>
                          <a:pt x="9828" y="35343"/>
                          <a:pt x="11024" y="35343"/>
                        </a:cubicBezTo>
                        <a:cubicBezTo>
                          <a:pt x="11131" y="35343"/>
                          <a:pt x="11241" y="35333"/>
                          <a:pt x="11352" y="35313"/>
                        </a:cubicBezTo>
                        <a:lnTo>
                          <a:pt x="31248" y="31644"/>
                        </a:lnTo>
                        <a:cubicBezTo>
                          <a:pt x="28841" y="30311"/>
                          <a:pt x="26984" y="28148"/>
                          <a:pt x="26067" y="25550"/>
                        </a:cubicBezTo>
                        <a:cubicBezTo>
                          <a:pt x="25413" y="23692"/>
                          <a:pt x="25123" y="21695"/>
                          <a:pt x="25226" y="19763"/>
                        </a:cubicBezTo>
                        <a:lnTo>
                          <a:pt x="25150" y="19071"/>
                        </a:lnTo>
                        <a:cubicBezTo>
                          <a:pt x="15307" y="19018"/>
                          <a:pt x="15928" y="12491"/>
                          <a:pt x="15928" y="12491"/>
                        </a:cubicBezTo>
                        <a:cubicBezTo>
                          <a:pt x="15149" y="9961"/>
                          <a:pt x="9934" y="10848"/>
                          <a:pt x="13402" y="4416"/>
                        </a:cubicBezTo>
                        <a:cubicBezTo>
                          <a:pt x="13678" y="3905"/>
                          <a:pt x="13860" y="3346"/>
                          <a:pt x="13946" y="2771"/>
                        </a:cubicBezTo>
                        <a:cubicBezTo>
                          <a:pt x="14193" y="1318"/>
                          <a:pt x="13071" y="1"/>
                          <a:pt x="116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6" name="Google Shape;376;p9"/>
                <p:cNvGrpSpPr/>
                <p:nvPr/>
              </p:nvGrpSpPr>
              <p:grpSpPr>
                <a:xfrm>
                  <a:off x="100975" y="4057600"/>
                  <a:ext cx="1102493" cy="1172453"/>
                  <a:chOff x="-53850" y="4051300"/>
                  <a:chExt cx="1102493" cy="1172453"/>
                </a:xfrm>
              </p:grpSpPr>
              <p:sp>
                <p:nvSpPr>
                  <p:cNvPr id="377" name="Google Shape;377;p9"/>
                  <p:cNvSpPr/>
                  <p:nvPr/>
                </p:nvSpPr>
                <p:spPr>
                  <a:xfrm>
                    <a:off x="156294" y="4051300"/>
                    <a:ext cx="508150" cy="458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84" h="29105" extrusionOk="0">
                        <a:moveTo>
                          <a:pt x="10530" y="1"/>
                        </a:moveTo>
                        <a:cubicBezTo>
                          <a:pt x="7576" y="1"/>
                          <a:pt x="4650" y="1158"/>
                          <a:pt x="2465" y="3393"/>
                        </a:cubicBezTo>
                        <a:cubicBezTo>
                          <a:pt x="2447" y="3393"/>
                          <a:pt x="2428" y="3393"/>
                          <a:pt x="2410" y="3393"/>
                        </a:cubicBezTo>
                        <a:cubicBezTo>
                          <a:pt x="865" y="3393"/>
                          <a:pt x="0" y="5200"/>
                          <a:pt x="994" y="6403"/>
                        </a:cubicBezTo>
                        <a:lnTo>
                          <a:pt x="1200" y="6729"/>
                        </a:lnTo>
                        <a:cubicBezTo>
                          <a:pt x="1487" y="7183"/>
                          <a:pt x="1854" y="7568"/>
                          <a:pt x="2273" y="7874"/>
                        </a:cubicBezTo>
                        <a:cubicBezTo>
                          <a:pt x="1787" y="10281"/>
                          <a:pt x="2350" y="12928"/>
                          <a:pt x="4310" y="15033"/>
                        </a:cubicBezTo>
                        <a:lnTo>
                          <a:pt x="11807" y="23082"/>
                        </a:lnTo>
                        <a:lnTo>
                          <a:pt x="23825" y="29104"/>
                        </a:lnTo>
                        <a:lnTo>
                          <a:pt x="24618" y="27536"/>
                        </a:lnTo>
                        <a:lnTo>
                          <a:pt x="28243" y="20371"/>
                        </a:lnTo>
                        <a:cubicBezTo>
                          <a:pt x="32284" y="12377"/>
                          <a:pt x="27116" y="2693"/>
                          <a:pt x="18198" y="1811"/>
                        </a:cubicBezTo>
                        <a:cubicBezTo>
                          <a:pt x="18086" y="1799"/>
                          <a:pt x="17973" y="1790"/>
                          <a:pt x="17861" y="1781"/>
                        </a:cubicBezTo>
                        <a:lnTo>
                          <a:pt x="16471" y="1693"/>
                        </a:lnTo>
                        <a:cubicBezTo>
                          <a:pt x="14636" y="556"/>
                          <a:pt x="12576" y="1"/>
                          <a:pt x="1053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" name="Google Shape;378;p9"/>
                  <p:cNvSpPr/>
                  <p:nvPr/>
                </p:nvSpPr>
                <p:spPr>
                  <a:xfrm>
                    <a:off x="-53850" y="4632748"/>
                    <a:ext cx="1102493" cy="591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44" h="37548" extrusionOk="0">
                        <a:moveTo>
                          <a:pt x="40187" y="0"/>
                        </a:moveTo>
                        <a:cubicBezTo>
                          <a:pt x="39329" y="0"/>
                          <a:pt x="38467" y="56"/>
                          <a:pt x="37605" y="170"/>
                        </a:cubicBezTo>
                        <a:lnTo>
                          <a:pt x="28688" y="1344"/>
                        </a:lnTo>
                        <a:cubicBezTo>
                          <a:pt x="28499" y="1334"/>
                          <a:pt x="28311" y="1330"/>
                          <a:pt x="28124" y="1330"/>
                        </a:cubicBezTo>
                        <a:cubicBezTo>
                          <a:pt x="24613" y="1330"/>
                          <a:pt x="21359" y="3021"/>
                          <a:pt x="19659" y="5769"/>
                        </a:cubicBezTo>
                        <a:lnTo>
                          <a:pt x="1" y="37547"/>
                        </a:lnTo>
                        <a:lnTo>
                          <a:pt x="70044" y="37547"/>
                        </a:lnTo>
                        <a:lnTo>
                          <a:pt x="56551" y="9033"/>
                        </a:lnTo>
                        <a:cubicBezTo>
                          <a:pt x="56202" y="8443"/>
                          <a:pt x="55780" y="7834"/>
                          <a:pt x="55296" y="7222"/>
                        </a:cubicBezTo>
                        <a:cubicBezTo>
                          <a:pt x="51629" y="2585"/>
                          <a:pt x="46019" y="0"/>
                          <a:pt x="4018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" name="Google Shape;379;p9"/>
                  <p:cNvSpPr/>
                  <p:nvPr/>
                </p:nvSpPr>
                <p:spPr>
                  <a:xfrm>
                    <a:off x="146566" y="4184554"/>
                    <a:ext cx="465274" cy="5562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60" h="35343" extrusionOk="0">
                        <a:moveTo>
                          <a:pt x="11574" y="0"/>
                        </a:moveTo>
                        <a:cubicBezTo>
                          <a:pt x="11552" y="0"/>
                          <a:pt x="11530" y="1"/>
                          <a:pt x="11508" y="1"/>
                        </a:cubicBezTo>
                        <a:lnTo>
                          <a:pt x="5526" y="221"/>
                        </a:lnTo>
                        <a:cubicBezTo>
                          <a:pt x="5475" y="223"/>
                          <a:pt x="5423" y="224"/>
                          <a:pt x="5372" y="224"/>
                        </a:cubicBezTo>
                        <a:cubicBezTo>
                          <a:pt x="5040" y="224"/>
                          <a:pt x="4714" y="184"/>
                          <a:pt x="4399" y="110"/>
                        </a:cubicBezTo>
                        <a:cubicBezTo>
                          <a:pt x="4129" y="722"/>
                          <a:pt x="3951" y="1385"/>
                          <a:pt x="3893" y="2083"/>
                        </a:cubicBezTo>
                        <a:lnTo>
                          <a:pt x="3346" y="8525"/>
                        </a:lnTo>
                        <a:lnTo>
                          <a:pt x="404" y="13692"/>
                        </a:lnTo>
                        <a:cubicBezTo>
                          <a:pt x="1" y="14402"/>
                          <a:pt x="486" y="15290"/>
                          <a:pt x="1301" y="15332"/>
                        </a:cubicBezTo>
                        <a:lnTo>
                          <a:pt x="2762" y="15408"/>
                        </a:lnTo>
                        <a:lnTo>
                          <a:pt x="2824" y="15509"/>
                        </a:lnTo>
                        <a:cubicBezTo>
                          <a:pt x="2881" y="16181"/>
                          <a:pt x="2979" y="19354"/>
                          <a:pt x="2979" y="19354"/>
                        </a:cubicBezTo>
                        <a:cubicBezTo>
                          <a:pt x="2908" y="23481"/>
                          <a:pt x="4278" y="24607"/>
                          <a:pt x="6579" y="24607"/>
                        </a:cubicBezTo>
                        <a:cubicBezTo>
                          <a:pt x="6959" y="24607"/>
                          <a:pt x="7364" y="24576"/>
                          <a:pt x="7793" y="24523"/>
                        </a:cubicBezTo>
                        <a:lnTo>
                          <a:pt x="8834" y="24395"/>
                        </a:lnTo>
                        <a:cubicBezTo>
                          <a:pt x="8853" y="24403"/>
                          <a:pt x="8870" y="24412"/>
                          <a:pt x="8888" y="24422"/>
                        </a:cubicBezTo>
                        <a:cubicBezTo>
                          <a:pt x="10649" y="25365"/>
                          <a:pt x="11460" y="27718"/>
                          <a:pt x="10726" y="29577"/>
                        </a:cubicBezTo>
                        <a:lnTo>
                          <a:pt x="9400" y="32944"/>
                        </a:lnTo>
                        <a:cubicBezTo>
                          <a:pt x="8937" y="34119"/>
                          <a:pt x="9826" y="35343"/>
                          <a:pt x="11022" y="35343"/>
                        </a:cubicBezTo>
                        <a:cubicBezTo>
                          <a:pt x="11129" y="35343"/>
                          <a:pt x="11239" y="35333"/>
                          <a:pt x="11350" y="35312"/>
                        </a:cubicBezTo>
                        <a:lnTo>
                          <a:pt x="27896" y="32264"/>
                        </a:lnTo>
                        <a:cubicBezTo>
                          <a:pt x="29078" y="32045"/>
                          <a:pt x="29560" y="30583"/>
                          <a:pt x="28709" y="29735"/>
                        </a:cubicBezTo>
                        <a:cubicBezTo>
                          <a:pt x="27535" y="28561"/>
                          <a:pt x="26623" y="27136"/>
                          <a:pt x="26064" y="25548"/>
                        </a:cubicBezTo>
                        <a:cubicBezTo>
                          <a:pt x="25409" y="23691"/>
                          <a:pt x="25051" y="21062"/>
                          <a:pt x="25155" y="19130"/>
                        </a:cubicBezTo>
                        <a:lnTo>
                          <a:pt x="25148" y="19070"/>
                        </a:lnTo>
                        <a:cubicBezTo>
                          <a:pt x="15268" y="19033"/>
                          <a:pt x="15894" y="12490"/>
                          <a:pt x="15894" y="12490"/>
                        </a:cubicBezTo>
                        <a:cubicBezTo>
                          <a:pt x="15114" y="9960"/>
                          <a:pt x="9900" y="10847"/>
                          <a:pt x="13367" y="4416"/>
                        </a:cubicBezTo>
                        <a:cubicBezTo>
                          <a:pt x="13643" y="3905"/>
                          <a:pt x="13825" y="3346"/>
                          <a:pt x="13912" y="2771"/>
                        </a:cubicBezTo>
                        <a:cubicBezTo>
                          <a:pt x="14159" y="1318"/>
                          <a:pt x="13036" y="0"/>
                          <a:pt x="1157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80" name="Google Shape;380;p9"/>
            <p:cNvGrpSpPr/>
            <p:nvPr/>
          </p:nvGrpSpPr>
          <p:grpSpPr>
            <a:xfrm flipH="1">
              <a:off x="6054429" y="4497488"/>
              <a:ext cx="1369289" cy="646022"/>
              <a:chOff x="100975" y="4057600"/>
              <a:chExt cx="2485099" cy="1172453"/>
            </a:xfrm>
          </p:grpSpPr>
          <p:sp>
            <p:nvSpPr>
              <p:cNvPr id="381" name="Google Shape;381;p9"/>
              <p:cNvSpPr/>
              <p:nvPr/>
            </p:nvSpPr>
            <p:spPr>
              <a:xfrm>
                <a:off x="1370502" y="4175598"/>
                <a:ext cx="238807" cy="290246"/>
              </a:xfrm>
              <a:custGeom>
                <a:avLst/>
                <a:gdLst/>
                <a:ahLst/>
                <a:cxnLst/>
                <a:rect l="l" t="t" r="r" b="b"/>
                <a:pathLst>
                  <a:path w="15172" h="18440" extrusionOk="0">
                    <a:moveTo>
                      <a:pt x="3598" y="1"/>
                    </a:moveTo>
                    <a:cubicBezTo>
                      <a:pt x="2134" y="1"/>
                      <a:pt x="1013" y="1318"/>
                      <a:pt x="1260" y="2771"/>
                    </a:cubicBezTo>
                    <a:lnTo>
                      <a:pt x="1399" y="3700"/>
                    </a:lnTo>
                    <a:cubicBezTo>
                      <a:pt x="1808" y="6411"/>
                      <a:pt x="1599" y="9177"/>
                      <a:pt x="792" y="11798"/>
                    </a:cubicBezTo>
                    <a:lnTo>
                      <a:pt x="1" y="14360"/>
                    </a:lnTo>
                    <a:cubicBezTo>
                      <a:pt x="533" y="15889"/>
                      <a:pt x="1832" y="17038"/>
                      <a:pt x="3433" y="17369"/>
                    </a:cubicBezTo>
                    <a:lnTo>
                      <a:pt x="8606" y="18440"/>
                    </a:lnTo>
                    <a:lnTo>
                      <a:pt x="8772" y="17857"/>
                    </a:lnTo>
                    <a:cubicBezTo>
                      <a:pt x="9126" y="16611"/>
                      <a:pt x="10263" y="15760"/>
                      <a:pt x="11547" y="15760"/>
                    </a:cubicBezTo>
                    <a:cubicBezTo>
                      <a:pt x="11592" y="15760"/>
                      <a:pt x="11636" y="15761"/>
                      <a:pt x="11681" y="15763"/>
                    </a:cubicBezTo>
                    <a:lnTo>
                      <a:pt x="12287" y="15790"/>
                    </a:lnTo>
                    <a:cubicBezTo>
                      <a:pt x="12295" y="15660"/>
                      <a:pt x="12313" y="15562"/>
                      <a:pt x="12345" y="15509"/>
                    </a:cubicBezTo>
                    <a:lnTo>
                      <a:pt x="12407" y="15408"/>
                    </a:lnTo>
                    <a:lnTo>
                      <a:pt x="13868" y="15331"/>
                    </a:lnTo>
                    <a:cubicBezTo>
                      <a:pt x="14687" y="15289"/>
                      <a:pt x="15172" y="14402"/>
                      <a:pt x="14768" y="13691"/>
                    </a:cubicBezTo>
                    <a:lnTo>
                      <a:pt x="11825" y="8524"/>
                    </a:lnTo>
                    <a:lnTo>
                      <a:pt x="11509" y="4795"/>
                    </a:lnTo>
                    <a:lnTo>
                      <a:pt x="11280" y="2084"/>
                    </a:lnTo>
                    <a:cubicBezTo>
                      <a:pt x="11220" y="1385"/>
                      <a:pt x="11042" y="723"/>
                      <a:pt x="10774" y="110"/>
                    </a:cubicBezTo>
                    <a:cubicBezTo>
                      <a:pt x="10459" y="186"/>
                      <a:pt x="10134" y="225"/>
                      <a:pt x="9804" y="225"/>
                    </a:cubicBezTo>
                    <a:cubicBezTo>
                      <a:pt x="9751" y="225"/>
                      <a:pt x="9698" y="224"/>
                      <a:pt x="9645" y="222"/>
                    </a:cubicBezTo>
                    <a:lnTo>
                      <a:pt x="3665" y="2"/>
                    </a:lnTo>
                    <a:cubicBezTo>
                      <a:pt x="3642" y="1"/>
                      <a:pt x="3620" y="1"/>
                      <a:pt x="3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2" name="Google Shape;382;p9"/>
              <p:cNvGrpSpPr/>
              <p:nvPr/>
            </p:nvGrpSpPr>
            <p:grpSpPr>
              <a:xfrm>
                <a:off x="100975" y="4057600"/>
                <a:ext cx="2485099" cy="1172453"/>
                <a:chOff x="100975" y="4057600"/>
                <a:chExt cx="2485099" cy="1172453"/>
              </a:xfrm>
            </p:grpSpPr>
            <p:sp>
              <p:nvSpPr>
                <p:cNvPr id="383" name="Google Shape;383;p9"/>
                <p:cNvSpPr/>
                <p:nvPr/>
              </p:nvSpPr>
              <p:spPr>
                <a:xfrm>
                  <a:off x="770166" y="4643514"/>
                  <a:ext cx="1043593" cy="58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02" h="36917" extrusionOk="0">
                      <a:moveTo>
                        <a:pt x="44210" y="0"/>
                      </a:moveTo>
                      <a:cubicBezTo>
                        <a:pt x="44093" y="0"/>
                        <a:pt x="43975" y="3"/>
                        <a:pt x="43856" y="9"/>
                      </a:cubicBezTo>
                      <a:lnTo>
                        <a:pt x="26987" y="870"/>
                      </a:lnTo>
                      <a:cubicBezTo>
                        <a:pt x="22137" y="870"/>
                        <a:pt x="17688" y="3567"/>
                        <a:pt x="15445" y="7869"/>
                      </a:cubicBezTo>
                      <a:lnTo>
                        <a:pt x="1" y="36916"/>
                      </a:lnTo>
                      <a:lnTo>
                        <a:pt x="66301" y="36916"/>
                      </a:lnTo>
                      <a:lnTo>
                        <a:pt x="50454" y="3929"/>
                      </a:lnTo>
                      <a:cubicBezTo>
                        <a:pt x="49297" y="1519"/>
                        <a:pt x="46863" y="0"/>
                        <a:pt x="442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9"/>
                <p:cNvSpPr/>
                <p:nvPr/>
              </p:nvSpPr>
              <p:spPr>
                <a:xfrm>
                  <a:off x="1117467" y="4370616"/>
                  <a:ext cx="351207" cy="361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3" h="22955" extrusionOk="0">
                      <a:moveTo>
                        <a:pt x="13752" y="0"/>
                      </a:moveTo>
                      <a:cubicBezTo>
                        <a:pt x="12853" y="3613"/>
                        <a:pt x="9795" y="6272"/>
                        <a:pt x="6101" y="6670"/>
                      </a:cubicBezTo>
                      <a:lnTo>
                        <a:pt x="6025" y="7372"/>
                      </a:lnTo>
                      <a:cubicBezTo>
                        <a:pt x="6129" y="9303"/>
                        <a:pt x="5840" y="11301"/>
                        <a:pt x="5184" y="13159"/>
                      </a:cubicBezTo>
                      <a:cubicBezTo>
                        <a:pt x="4267" y="15757"/>
                        <a:pt x="2411" y="17920"/>
                        <a:pt x="1" y="19256"/>
                      </a:cubicBezTo>
                      <a:lnTo>
                        <a:pt x="19898" y="22924"/>
                      </a:lnTo>
                      <a:cubicBezTo>
                        <a:pt x="20009" y="22944"/>
                        <a:pt x="20119" y="22954"/>
                        <a:pt x="20226" y="22954"/>
                      </a:cubicBezTo>
                      <a:cubicBezTo>
                        <a:pt x="21422" y="22954"/>
                        <a:pt x="22312" y="21732"/>
                        <a:pt x="21848" y="20556"/>
                      </a:cubicBezTo>
                      <a:lnTo>
                        <a:pt x="20511" y="17164"/>
                      </a:lnTo>
                      <a:cubicBezTo>
                        <a:pt x="20133" y="16204"/>
                        <a:pt x="20134" y="15171"/>
                        <a:pt x="20457" y="14253"/>
                      </a:cubicBezTo>
                      <a:lnTo>
                        <a:pt x="14761" y="13858"/>
                      </a:lnTo>
                      <a:cubicBezTo>
                        <a:pt x="11379" y="13805"/>
                        <a:pt x="11958" y="9436"/>
                        <a:pt x="12465" y="5600"/>
                      </a:cubicBezTo>
                      <a:lnTo>
                        <a:pt x="13771" y="87"/>
                      </a:lnTo>
                      <a:lnTo>
                        <a:pt x="137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9"/>
                <p:cNvSpPr/>
                <p:nvPr/>
              </p:nvSpPr>
              <p:spPr>
                <a:xfrm>
                  <a:off x="1091433" y="4063058"/>
                  <a:ext cx="508150" cy="537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4" h="34160" extrusionOk="0">
                      <a:moveTo>
                        <a:pt x="22135" y="1"/>
                      </a:moveTo>
                      <a:cubicBezTo>
                        <a:pt x="22036" y="1"/>
                        <a:pt x="21935" y="3"/>
                        <a:pt x="21834" y="6"/>
                      </a:cubicBezTo>
                      <a:cubicBezTo>
                        <a:pt x="21746" y="9"/>
                        <a:pt x="21660" y="14"/>
                        <a:pt x="21572" y="20"/>
                      </a:cubicBezTo>
                      <a:lnTo>
                        <a:pt x="14423" y="465"/>
                      </a:lnTo>
                      <a:cubicBezTo>
                        <a:pt x="14310" y="473"/>
                        <a:pt x="14198" y="483"/>
                        <a:pt x="14086" y="495"/>
                      </a:cubicBezTo>
                      <a:cubicBezTo>
                        <a:pt x="5169" y="1378"/>
                        <a:pt x="0" y="11062"/>
                        <a:pt x="4046" y="19057"/>
                      </a:cubicBezTo>
                      <a:lnTo>
                        <a:pt x="7671" y="26222"/>
                      </a:lnTo>
                      <a:cubicBezTo>
                        <a:pt x="7699" y="26220"/>
                        <a:pt x="7726" y="26214"/>
                        <a:pt x="7755" y="26210"/>
                      </a:cubicBezTo>
                      <a:cubicBezTo>
                        <a:pt x="11449" y="25812"/>
                        <a:pt x="14507" y="23152"/>
                        <a:pt x="15406" y="19540"/>
                      </a:cubicBezTo>
                      <a:lnTo>
                        <a:pt x="15425" y="19627"/>
                      </a:lnTo>
                      <a:lnTo>
                        <a:pt x="14168" y="24931"/>
                      </a:lnTo>
                      <a:lnTo>
                        <a:pt x="14119" y="25140"/>
                      </a:lnTo>
                      <a:cubicBezTo>
                        <a:pt x="13612" y="28976"/>
                        <a:pt x="13033" y="33345"/>
                        <a:pt x="16415" y="33398"/>
                      </a:cubicBezTo>
                      <a:lnTo>
                        <a:pt x="22110" y="33793"/>
                      </a:lnTo>
                      <a:lnTo>
                        <a:pt x="27226" y="34148"/>
                      </a:lnTo>
                      <a:cubicBezTo>
                        <a:pt x="27324" y="34156"/>
                        <a:pt x="27422" y="34160"/>
                        <a:pt x="27519" y="34160"/>
                      </a:cubicBezTo>
                      <a:cubicBezTo>
                        <a:pt x="29595" y="34160"/>
                        <a:pt x="31246" y="32336"/>
                        <a:pt x="30989" y="30232"/>
                      </a:cubicBezTo>
                      <a:lnTo>
                        <a:pt x="30101" y="22944"/>
                      </a:lnTo>
                      <a:lnTo>
                        <a:pt x="30020" y="22940"/>
                      </a:lnTo>
                      <a:lnTo>
                        <a:pt x="29413" y="22913"/>
                      </a:lnTo>
                      <a:cubicBezTo>
                        <a:pt x="29369" y="22911"/>
                        <a:pt x="29324" y="22910"/>
                        <a:pt x="29280" y="22910"/>
                      </a:cubicBezTo>
                      <a:cubicBezTo>
                        <a:pt x="27996" y="22910"/>
                        <a:pt x="26859" y="23761"/>
                        <a:pt x="26505" y="25007"/>
                      </a:cubicBezTo>
                      <a:lnTo>
                        <a:pt x="26339" y="25590"/>
                      </a:lnTo>
                      <a:lnTo>
                        <a:pt x="21166" y="24519"/>
                      </a:lnTo>
                      <a:cubicBezTo>
                        <a:pt x="19565" y="24188"/>
                        <a:pt x="18266" y="23039"/>
                        <a:pt x="17734" y="21510"/>
                      </a:cubicBezTo>
                      <a:lnTo>
                        <a:pt x="18525" y="18948"/>
                      </a:lnTo>
                      <a:cubicBezTo>
                        <a:pt x="19331" y="16327"/>
                        <a:pt x="19539" y="13561"/>
                        <a:pt x="19132" y="10850"/>
                      </a:cubicBezTo>
                      <a:lnTo>
                        <a:pt x="18992" y="9921"/>
                      </a:lnTo>
                      <a:cubicBezTo>
                        <a:pt x="18746" y="8468"/>
                        <a:pt x="19869" y="7151"/>
                        <a:pt x="21330" y="7151"/>
                      </a:cubicBezTo>
                      <a:cubicBezTo>
                        <a:pt x="21352" y="7151"/>
                        <a:pt x="21374" y="7151"/>
                        <a:pt x="21397" y="7152"/>
                      </a:cubicBezTo>
                      <a:lnTo>
                        <a:pt x="27378" y="7372"/>
                      </a:lnTo>
                      <a:cubicBezTo>
                        <a:pt x="27430" y="7374"/>
                        <a:pt x="27481" y="7375"/>
                        <a:pt x="27532" y="7375"/>
                      </a:cubicBezTo>
                      <a:cubicBezTo>
                        <a:pt x="27864" y="7375"/>
                        <a:pt x="28191" y="7334"/>
                        <a:pt x="28506" y="7260"/>
                      </a:cubicBezTo>
                      <a:cubicBezTo>
                        <a:pt x="28775" y="7873"/>
                        <a:pt x="28953" y="8535"/>
                        <a:pt x="29012" y="9234"/>
                      </a:cubicBezTo>
                      <a:lnTo>
                        <a:pt x="29241" y="11945"/>
                      </a:lnTo>
                      <a:cubicBezTo>
                        <a:pt x="30157" y="10227"/>
                        <a:pt x="30371" y="8330"/>
                        <a:pt x="30013" y="6560"/>
                      </a:cubicBezTo>
                      <a:cubicBezTo>
                        <a:pt x="30434" y="6254"/>
                        <a:pt x="30800" y="5869"/>
                        <a:pt x="31087" y="5415"/>
                      </a:cubicBezTo>
                      <a:lnTo>
                        <a:pt x="31293" y="5089"/>
                      </a:lnTo>
                      <a:cubicBezTo>
                        <a:pt x="32284" y="3886"/>
                        <a:pt x="31420" y="2079"/>
                        <a:pt x="29876" y="2079"/>
                      </a:cubicBezTo>
                      <a:cubicBezTo>
                        <a:pt x="29857" y="2079"/>
                        <a:pt x="29838" y="2079"/>
                        <a:pt x="29819" y="2080"/>
                      </a:cubicBezTo>
                      <a:lnTo>
                        <a:pt x="27575" y="2142"/>
                      </a:lnTo>
                      <a:cubicBezTo>
                        <a:pt x="26193" y="836"/>
                        <a:pt x="24330" y="1"/>
                        <a:pt x="221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86" name="Google Shape;386;p9"/>
                <p:cNvGrpSpPr/>
                <p:nvPr/>
              </p:nvGrpSpPr>
              <p:grpSpPr>
                <a:xfrm>
                  <a:off x="1599569" y="4063058"/>
                  <a:ext cx="986505" cy="1161546"/>
                  <a:chOff x="1910994" y="4063058"/>
                  <a:chExt cx="986505" cy="1161546"/>
                </a:xfrm>
              </p:grpSpPr>
              <p:sp>
                <p:nvSpPr>
                  <p:cNvPr id="387" name="Google Shape;387;p9"/>
                  <p:cNvSpPr/>
                  <p:nvPr/>
                </p:nvSpPr>
                <p:spPr>
                  <a:xfrm>
                    <a:off x="2112701" y="4063058"/>
                    <a:ext cx="516587" cy="4374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20" h="27790" extrusionOk="0">
                        <a:moveTo>
                          <a:pt x="10682" y="1"/>
                        </a:moveTo>
                        <a:cubicBezTo>
                          <a:pt x="3674" y="1"/>
                          <a:pt x="1" y="8517"/>
                          <a:pt x="4845" y="13718"/>
                        </a:cubicBezTo>
                        <a:lnTo>
                          <a:pt x="12340" y="21768"/>
                        </a:lnTo>
                        <a:lnTo>
                          <a:pt x="24358" y="27790"/>
                        </a:lnTo>
                        <a:lnTo>
                          <a:pt x="28776" y="19056"/>
                        </a:lnTo>
                        <a:cubicBezTo>
                          <a:pt x="32820" y="11061"/>
                          <a:pt x="27653" y="1378"/>
                          <a:pt x="18735" y="495"/>
                        </a:cubicBezTo>
                        <a:cubicBezTo>
                          <a:pt x="18623" y="483"/>
                          <a:pt x="18510" y="474"/>
                          <a:pt x="18397" y="465"/>
                        </a:cubicBezTo>
                        <a:lnTo>
                          <a:pt x="11249" y="19"/>
                        </a:lnTo>
                        <a:cubicBezTo>
                          <a:pt x="11162" y="13"/>
                          <a:pt x="11074" y="10"/>
                          <a:pt x="10987" y="6"/>
                        </a:cubicBezTo>
                        <a:cubicBezTo>
                          <a:pt x="10884" y="3"/>
                          <a:pt x="10783" y="1"/>
                          <a:pt x="1068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" name="Google Shape;388;p9"/>
                  <p:cNvSpPr/>
                  <p:nvPr/>
                </p:nvSpPr>
                <p:spPr>
                  <a:xfrm>
                    <a:off x="1910994" y="4644742"/>
                    <a:ext cx="986505" cy="5798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75" h="36840" extrusionOk="0">
                        <a:moveTo>
                          <a:pt x="25167" y="0"/>
                        </a:moveTo>
                        <a:cubicBezTo>
                          <a:pt x="22025" y="0"/>
                          <a:pt x="19112" y="1721"/>
                          <a:pt x="17592" y="4516"/>
                        </a:cubicBezTo>
                        <a:lnTo>
                          <a:pt x="1" y="36839"/>
                        </a:lnTo>
                        <a:lnTo>
                          <a:pt x="62675" y="36839"/>
                        </a:lnTo>
                        <a:lnTo>
                          <a:pt x="50600" y="7835"/>
                        </a:lnTo>
                        <a:cubicBezTo>
                          <a:pt x="48358" y="3509"/>
                          <a:pt x="43909" y="797"/>
                          <a:pt x="39058" y="797"/>
                        </a:cubicBezTo>
                        <a:lnTo>
                          <a:pt x="25669" y="15"/>
                        </a:lnTo>
                        <a:cubicBezTo>
                          <a:pt x="25501" y="5"/>
                          <a:pt x="25334" y="0"/>
                          <a:pt x="2516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" name="Google Shape;389;p9"/>
                  <p:cNvSpPr/>
                  <p:nvPr/>
                </p:nvSpPr>
                <p:spPr>
                  <a:xfrm>
                    <a:off x="2111348" y="4175582"/>
                    <a:ext cx="491859" cy="556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49" h="35344" extrusionOk="0">
                        <a:moveTo>
                          <a:pt x="11609" y="1"/>
                        </a:moveTo>
                        <a:cubicBezTo>
                          <a:pt x="11586" y="1"/>
                          <a:pt x="11564" y="1"/>
                          <a:pt x="11542" y="2"/>
                        </a:cubicBezTo>
                        <a:lnTo>
                          <a:pt x="5562" y="222"/>
                        </a:lnTo>
                        <a:cubicBezTo>
                          <a:pt x="5510" y="224"/>
                          <a:pt x="5459" y="225"/>
                          <a:pt x="5407" y="225"/>
                        </a:cubicBezTo>
                        <a:cubicBezTo>
                          <a:pt x="5075" y="225"/>
                          <a:pt x="4748" y="184"/>
                          <a:pt x="4433" y="110"/>
                        </a:cubicBezTo>
                        <a:cubicBezTo>
                          <a:pt x="4165" y="723"/>
                          <a:pt x="3986" y="1385"/>
                          <a:pt x="3927" y="2084"/>
                        </a:cubicBezTo>
                        <a:lnTo>
                          <a:pt x="3696" y="4800"/>
                        </a:lnTo>
                        <a:cubicBezTo>
                          <a:pt x="3686" y="4782"/>
                          <a:pt x="3679" y="4763"/>
                          <a:pt x="3668" y="4744"/>
                        </a:cubicBezTo>
                        <a:lnTo>
                          <a:pt x="3347" y="8525"/>
                        </a:lnTo>
                        <a:lnTo>
                          <a:pt x="405" y="13692"/>
                        </a:lnTo>
                        <a:cubicBezTo>
                          <a:pt x="0" y="14403"/>
                          <a:pt x="487" y="15290"/>
                          <a:pt x="1302" y="15332"/>
                        </a:cubicBezTo>
                        <a:lnTo>
                          <a:pt x="2763" y="15409"/>
                        </a:lnTo>
                        <a:lnTo>
                          <a:pt x="2825" y="15510"/>
                        </a:lnTo>
                        <a:cubicBezTo>
                          <a:pt x="2965" y="16220"/>
                          <a:pt x="3052" y="19433"/>
                          <a:pt x="3052" y="19433"/>
                        </a:cubicBezTo>
                        <a:cubicBezTo>
                          <a:pt x="3052" y="22265"/>
                          <a:pt x="4543" y="24562"/>
                          <a:pt x="7190" y="24562"/>
                        </a:cubicBezTo>
                        <a:cubicBezTo>
                          <a:pt x="7385" y="24562"/>
                          <a:pt x="7587" y="24549"/>
                          <a:pt x="7795" y="24523"/>
                        </a:cubicBezTo>
                        <a:lnTo>
                          <a:pt x="8836" y="24394"/>
                        </a:lnTo>
                        <a:cubicBezTo>
                          <a:pt x="8888" y="24422"/>
                          <a:pt x="8940" y="24449"/>
                          <a:pt x="8991" y="24478"/>
                        </a:cubicBezTo>
                        <a:cubicBezTo>
                          <a:pt x="10761" y="25478"/>
                          <a:pt x="11484" y="27661"/>
                          <a:pt x="10739" y="29551"/>
                        </a:cubicBezTo>
                        <a:lnTo>
                          <a:pt x="9402" y="32945"/>
                        </a:lnTo>
                        <a:cubicBezTo>
                          <a:pt x="8939" y="34120"/>
                          <a:pt x="9828" y="35343"/>
                          <a:pt x="11024" y="35343"/>
                        </a:cubicBezTo>
                        <a:cubicBezTo>
                          <a:pt x="11131" y="35343"/>
                          <a:pt x="11241" y="35333"/>
                          <a:pt x="11352" y="35313"/>
                        </a:cubicBezTo>
                        <a:lnTo>
                          <a:pt x="31248" y="31644"/>
                        </a:lnTo>
                        <a:cubicBezTo>
                          <a:pt x="28841" y="30311"/>
                          <a:pt x="26984" y="28148"/>
                          <a:pt x="26067" y="25550"/>
                        </a:cubicBezTo>
                        <a:cubicBezTo>
                          <a:pt x="25413" y="23692"/>
                          <a:pt x="25123" y="21695"/>
                          <a:pt x="25226" y="19763"/>
                        </a:cubicBezTo>
                        <a:lnTo>
                          <a:pt x="25150" y="19071"/>
                        </a:lnTo>
                        <a:cubicBezTo>
                          <a:pt x="15307" y="19018"/>
                          <a:pt x="15928" y="12491"/>
                          <a:pt x="15928" y="12491"/>
                        </a:cubicBezTo>
                        <a:cubicBezTo>
                          <a:pt x="15149" y="9961"/>
                          <a:pt x="9934" y="10848"/>
                          <a:pt x="13402" y="4416"/>
                        </a:cubicBezTo>
                        <a:cubicBezTo>
                          <a:pt x="13678" y="3905"/>
                          <a:pt x="13860" y="3346"/>
                          <a:pt x="13946" y="2771"/>
                        </a:cubicBezTo>
                        <a:cubicBezTo>
                          <a:pt x="14193" y="1318"/>
                          <a:pt x="13071" y="1"/>
                          <a:pt x="116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0" name="Google Shape;390;p9"/>
                <p:cNvGrpSpPr/>
                <p:nvPr/>
              </p:nvGrpSpPr>
              <p:grpSpPr>
                <a:xfrm>
                  <a:off x="100975" y="4057600"/>
                  <a:ext cx="1102493" cy="1172453"/>
                  <a:chOff x="-53850" y="4051300"/>
                  <a:chExt cx="1102493" cy="1172453"/>
                </a:xfrm>
              </p:grpSpPr>
              <p:sp>
                <p:nvSpPr>
                  <p:cNvPr id="391" name="Google Shape;391;p9"/>
                  <p:cNvSpPr/>
                  <p:nvPr/>
                </p:nvSpPr>
                <p:spPr>
                  <a:xfrm>
                    <a:off x="156294" y="4051300"/>
                    <a:ext cx="508150" cy="458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84" h="29105" extrusionOk="0">
                        <a:moveTo>
                          <a:pt x="10530" y="1"/>
                        </a:moveTo>
                        <a:cubicBezTo>
                          <a:pt x="7576" y="1"/>
                          <a:pt x="4650" y="1158"/>
                          <a:pt x="2465" y="3393"/>
                        </a:cubicBezTo>
                        <a:cubicBezTo>
                          <a:pt x="2447" y="3393"/>
                          <a:pt x="2428" y="3393"/>
                          <a:pt x="2410" y="3393"/>
                        </a:cubicBezTo>
                        <a:cubicBezTo>
                          <a:pt x="865" y="3393"/>
                          <a:pt x="0" y="5200"/>
                          <a:pt x="994" y="6403"/>
                        </a:cubicBezTo>
                        <a:lnTo>
                          <a:pt x="1200" y="6729"/>
                        </a:lnTo>
                        <a:cubicBezTo>
                          <a:pt x="1487" y="7183"/>
                          <a:pt x="1854" y="7568"/>
                          <a:pt x="2273" y="7874"/>
                        </a:cubicBezTo>
                        <a:cubicBezTo>
                          <a:pt x="1787" y="10281"/>
                          <a:pt x="2350" y="12928"/>
                          <a:pt x="4310" y="15033"/>
                        </a:cubicBezTo>
                        <a:lnTo>
                          <a:pt x="11807" y="23082"/>
                        </a:lnTo>
                        <a:lnTo>
                          <a:pt x="23825" y="29104"/>
                        </a:lnTo>
                        <a:lnTo>
                          <a:pt x="24618" y="27536"/>
                        </a:lnTo>
                        <a:lnTo>
                          <a:pt x="28243" y="20371"/>
                        </a:lnTo>
                        <a:cubicBezTo>
                          <a:pt x="32284" y="12377"/>
                          <a:pt x="27116" y="2693"/>
                          <a:pt x="18198" y="1811"/>
                        </a:cubicBezTo>
                        <a:cubicBezTo>
                          <a:pt x="18086" y="1799"/>
                          <a:pt x="17973" y="1790"/>
                          <a:pt x="17861" y="1781"/>
                        </a:cubicBezTo>
                        <a:lnTo>
                          <a:pt x="16471" y="1693"/>
                        </a:lnTo>
                        <a:cubicBezTo>
                          <a:pt x="14636" y="556"/>
                          <a:pt x="12576" y="1"/>
                          <a:pt x="1053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" name="Google Shape;392;p9"/>
                  <p:cNvSpPr/>
                  <p:nvPr/>
                </p:nvSpPr>
                <p:spPr>
                  <a:xfrm>
                    <a:off x="-53850" y="4632748"/>
                    <a:ext cx="1102493" cy="591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44" h="37548" extrusionOk="0">
                        <a:moveTo>
                          <a:pt x="40187" y="0"/>
                        </a:moveTo>
                        <a:cubicBezTo>
                          <a:pt x="39329" y="0"/>
                          <a:pt x="38467" y="56"/>
                          <a:pt x="37605" y="170"/>
                        </a:cubicBezTo>
                        <a:lnTo>
                          <a:pt x="28688" y="1344"/>
                        </a:lnTo>
                        <a:cubicBezTo>
                          <a:pt x="28499" y="1334"/>
                          <a:pt x="28311" y="1330"/>
                          <a:pt x="28124" y="1330"/>
                        </a:cubicBezTo>
                        <a:cubicBezTo>
                          <a:pt x="24613" y="1330"/>
                          <a:pt x="21359" y="3021"/>
                          <a:pt x="19659" y="5769"/>
                        </a:cubicBezTo>
                        <a:lnTo>
                          <a:pt x="1" y="37547"/>
                        </a:lnTo>
                        <a:lnTo>
                          <a:pt x="70044" y="37547"/>
                        </a:lnTo>
                        <a:lnTo>
                          <a:pt x="56551" y="9033"/>
                        </a:lnTo>
                        <a:cubicBezTo>
                          <a:pt x="56202" y="8443"/>
                          <a:pt x="55780" y="7834"/>
                          <a:pt x="55296" y="7222"/>
                        </a:cubicBezTo>
                        <a:cubicBezTo>
                          <a:pt x="51629" y="2585"/>
                          <a:pt x="46019" y="0"/>
                          <a:pt x="4018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" name="Google Shape;393;p9"/>
                  <p:cNvSpPr/>
                  <p:nvPr/>
                </p:nvSpPr>
                <p:spPr>
                  <a:xfrm>
                    <a:off x="146566" y="4184554"/>
                    <a:ext cx="465274" cy="5562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60" h="35343" extrusionOk="0">
                        <a:moveTo>
                          <a:pt x="11574" y="0"/>
                        </a:moveTo>
                        <a:cubicBezTo>
                          <a:pt x="11552" y="0"/>
                          <a:pt x="11530" y="1"/>
                          <a:pt x="11508" y="1"/>
                        </a:cubicBezTo>
                        <a:lnTo>
                          <a:pt x="5526" y="221"/>
                        </a:lnTo>
                        <a:cubicBezTo>
                          <a:pt x="5475" y="223"/>
                          <a:pt x="5423" y="224"/>
                          <a:pt x="5372" y="224"/>
                        </a:cubicBezTo>
                        <a:cubicBezTo>
                          <a:pt x="5040" y="224"/>
                          <a:pt x="4714" y="184"/>
                          <a:pt x="4399" y="110"/>
                        </a:cubicBezTo>
                        <a:cubicBezTo>
                          <a:pt x="4129" y="722"/>
                          <a:pt x="3951" y="1385"/>
                          <a:pt x="3893" y="2083"/>
                        </a:cubicBezTo>
                        <a:lnTo>
                          <a:pt x="3346" y="8525"/>
                        </a:lnTo>
                        <a:lnTo>
                          <a:pt x="404" y="13692"/>
                        </a:lnTo>
                        <a:cubicBezTo>
                          <a:pt x="1" y="14402"/>
                          <a:pt x="486" y="15290"/>
                          <a:pt x="1301" y="15332"/>
                        </a:cubicBezTo>
                        <a:lnTo>
                          <a:pt x="2762" y="15408"/>
                        </a:lnTo>
                        <a:lnTo>
                          <a:pt x="2824" y="15509"/>
                        </a:lnTo>
                        <a:cubicBezTo>
                          <a:pt x="2881" y="16181"/>
                          <a:pt x="2979" y="19354"/>
                          <a:pt x="2979" y="19354"/>
                        </a:cubicBezTo>
                        <a:cubicBezTo>
                          <a:pt x="2908" y="23481"/>
                          <a:pt x="4278" y="24607"/>
                          <a:pt x="6579" y="24607"/>
                        </a:cubicBezTo>
                        <a:cubicBezTo>
                          <a:pt x="6959" y="24607"/>
                          <a:pt x="7364" y="24576"/>
                          <a:pt x="7793" y="24523"/>
                        </a:cubicBezTo>
                        <a:lnTo>
                          <a:pt x="8834" y="24395"/>
                        </a:lnTo>
                        <a:cubicBezTo>
                          <a:pt x="8853" y="24403"/>
                          <a:pt x="8870" y="24412"/>
                          <a:pt x="8888" y="24422"/>
                        </a:cubicBezTo>
                        <a:cubicBezTo>
                          <a:pt x="10649" y="25365"/>
                          <a:pt x="11460" y="27718"/>
                          <a:pt x="10726" y="29577"/>
                        </a:cubicBezTo>
                        <a:lnTo>
                          <a:pt x="9400" y="32944"/>
                        </a:lnTo>
                        <a:cubicBezTo>
                          <a:pt x="8937" y="34119"/>
                          <a:pt x="9826" y="35343"/>
                          <a:pt x="11022" y="35343"/>
                        </a:cubicBezTo>
                        <a:cubicBezTo>
                          <a:pt x="11129" y="35343"/>
                          <a:pt x="11239" y="35333"/>
                          <a:pt x="11350" y="35312"/>
                        </a:cubicBezTo>
                        <a:lnTo>
                          <a:pt x="27896" y="32264"/>
                        </a:lnTo>
                        <a:cubicBezTo>
                          <a:pt x="29078" y="32045"/>
                          <a:pt x="29560" y="30583"/>
                          <a:pt x="28709" y="29735"/>
                        </a:cubicBezTo>
                        <a:cubicBezTo>
                          <a:pt x="27535" y="28561"/>
                          <a:pt x="26623" y="27136"/>
                          <a:pt x="26064" y="25548"/>
                        </a:cubicBezTo>
                        <a:cubicBezTo>
                          <a:pt x="25409" y="23691"/>
                          <a:pt x="25051" y="21062"/>
                          <a:pt x="25155" y="19130"/>
                        </a:cubicBezTo>
                        <a:lnTo>
                          <a:pt x="25148" y="19070"/>
                        </a:lnTo>
                        <a:cubicBezTo>
                          <a:pt x="15268" y="19033"/>
                          <a:pt x="15894" y="12490"/>
                          <a:pt x="15894" y="12490"/>
                        </a:cubicBezTo>
                        <a:cubicBezTo>
                          <a:pt x="15114" y="9960"/>
                          <a:pt x="9900" y="10847"/>
                          <a:pt x="13367" y="4416"/>
                        </a:cubicBezTo>
                        <a:cubicBezTo>
                          <a:pt x="13643" y="3905"/>
                          <a:pt x="13825" y="3346"/>
                          <a:pt x="13912" y="2771"/>
                        </a:cubicBezTo>
                        <a:cubicBezTo>
                          <a:pt x="14159" y="1318"/>
                          <a:pt x="13036" y="0"/>
                          <a:pt x="1157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94" name="Google Shape;394;p9"/>
            <p:cNvGrpSpPr/>
            <p:nvPr/>
          </p:nvGrpSpPr>
          <p:grpSpPr>
            <a:xfrm>
              <a:off x="7292591" y="4500495"/>
              <a:ext cx="1000565" cy="640012"/>
              <a:chOff x="770166" y="4063058"/>
              <a:chExt cx="1815908" cy="1161546"/>
            </a:xfrm>
          </p:grpSpPr>
          <p:sp>
            <p:nvSpPr>
              <p:cNvPr id="395" name="Google Shape;395;p9"/>
              <p:cNvSpPr/>
              <p:nvPr/>
            </p:nvSpPr>
            <p:spPr>
              <a:xfrm>
                <a:off x="1370502" y="4175598"/>
                <a:ext cx="238807" cy="290246"/>
              </a:xfrm>
              <a:custGeom>
                <a:avLst/>
                <a:gdLst/>
                <a:ahLst/>
                <a:cxnLst/>
                <a:rect l="l" t="t" r="r" b="b"/>
                <a:pathLst>
                  <a:path w="15172" h="18440" extrusionOk="0">
                    <a:moveTo>
                      <a:pt x="3598" y="1"/>
                    </a:moveTo>
                    <a:cubicBezTo>
                      <a:pt x="2134" y="1"/>
                      <a:pt x="1013" y="1318"/>
                      <a:pt x="1260" y="2771"/>
                    </a:cubicBezTo>
                    <a:lnTo>
                      <a:pt x="1399" y="3700"/>
                    </a:lnTo>
                    <a:cubicBezTo>
                      <a:pt x="1808" y="6411"/>
                      <a:pt x="1599" y="9177"/>
                      <a:pt x="792" y="11798"/>
                    </a:cubicBezTo>
                    <a:lnTo>
                      <a:pt x="1" y="14360"/>
                    </a:lnTo>
                    <a:cubicBezTo>
                      <a:pt x="533" y="15889"/>
                      <a:pt x="1832" y="17038"/>
                      <a:pt x="3433" y="17369"/>
                    </a:cubicBezTo>
                    <a:lnTo>
                      <a:pt x="8606" y="18440"/>
                    </a:lnTo>
                    <a:lnTo>
                      <a:pt x="8772" y="17857"/>
                    </a:lnTo>
                    <a:cubicBezTo>
                      <a:pt x="9126" y="16611"/>
                      <a:pt x="10263" y="15760"/>
                      <a:pt x="11547" y="15760"/>
                    </a:cubicBezTo>
                    <a:cubicBezTo>
                      <a:pt x="11592" y="15760"/>
                      <a:pt x="11636" y="15761"/>
                      <a:pt x="11681" y="15763"/>
                    </a:cubicBezTo>
                    <a:lnTo>
                      <a:pt x="12287" y="15790"/>
                    </a:lnTo>
                    <a:cubicBezTo>
                      <a:pt x="12295" y="15660"/>
                      <a:pt x="12313" y="15562"/>
                      <a:pt x="12345" y="15509"/>
                    </a:cubicBezTo>
                    <a:lnTo>
                      <a:pt x="12407" y="15408"/>
                    </a:lnTo>
                    <a:lnTo>
                      <a:pt x="13868" y="15331"/>
                    </a:lnTo>
                    <a:cubicBezTo>
                      <a:pt x="14687" y="15289"/>
                      <a:pt x="15172" y="14402"/>
                      <a:pt x="14768" y="13691"/>
                    </a:cubicBezTo>
                    <a:lnTo>
                      <a:pt x="11825" y="8524"/>
                    </a:lnTo>
                    <a:lnTo>
                      <a:pt x="11509" y="4795"/>
                    </a:lnTo>
                    <a:lnTo>
                      <a:pt x="11280" y="2084"/>
                    </a:lnTo>
                    <a:cubicBezTo>
                      <a:pt x="11220" y="1385"/>
                      <a:pt x="11042" y="723"/>
                      <a:pt x="10774" y="110"/>
                    </a:cubicBezTo>
                    <a:cubicBezTo>
                      <a:pt x="10459" y="186"/>
                      <a:pt x="10134" y="225"/>
                      <a:pt x="9804" y="225"/>
                    </a:cubicBezTo>
                    <a:cubicBezTo>
                      <a:pt x="9751" y="225"/>
                      <a:pt x="9698" y="224"/>
                      <a:pt x="9645" y="222"/>
                    </a:cubicBezTo>
                    <a:lnTo>
                      <a:pt x="3665" y="2"/>
                    </a:lnTo>
                    <a:cubicBezTo>
                      <a:pt x="3642" y="1"/>
                      <a:pt x="3620" y="1"/>
                      <a:pt x="3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6" name="Google Shape;396;p9"/>
              <p:cNvGrpSpPr/>
              <p:nvPr/>
            </p:nvGrpSpPr>
            <p:grpSpPr>
              <a:xfrm>
                <a:off x="770166" y="4063058"/>
                <a:ext cx="1815908" cy="1161546"/>
                <a:chOff x="770166" y="4063058"/>
                <a:chExt cx="1815908" cy="1161546"/>
              </a:xfrm>
            </p:grpSpPr>
            <p:sp>
              <p:nvSpPr>
                <p:cNvPr id="397" name="Google Shape;397;p9"/>
                <p:cNvSpPr/>
                <p:nvPr/>
              </p:nvSpPr>
              <p:spPr>
                <a:xfrm>
                  <a:off x="770166" y="4643514"/>
                  <a:ext cx="1043593" cy="58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02" h="36917" extrusionOk="0">
                      <a:moveTo>
                        <a:pt x="44210" y="0"/>
                      </a:moveTo>
                      <a:cubicBezTo>
                        <a:pt x="44093" y="0"/>
                        <a:pt x="43975" y="3"/>
                        <a:pt x="43856" y="9"/>
                      </a:cubicBezTo>
                      <a:lnTo>
                        <a:pt x="26987" y="870"/>
                      </a:lnTo>
                      <a:cubicBezTo>
                        <a:pt x="22137" y="870"/>
                        <a:pt x="17688" y="3567"/>
                        <a:pt x="15445" y="7869"/>
                      </a:cubicBezTo>
                      <a:lnTo>
                        <a:pt x="1" y="36916"/>
                      </a:lnTo>
                      <a:lnTo>
                        <a:pt x="66301" y="36916"/>
                      </a:lnTo>
                      <a:lnTo>
                        <a:pt x="50454" y="3929"/>
                      </a:lnTo>
                      <a:cubicBezTo>
                        <a:pt x="49297" y="1519"/>
                        <a:pt x="46863" y="0"/>
                        <a:pt x="442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9"/>
                <p:cNvSpPr/>
                <p:nvPr/>
              </p:nvSpPr>
              <p:spPr>
                <a:xfrm>
                  <a:off x="1117467" y="4370616"/>
                  <a:ext cx="351207" cy="361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3" h="22955" extrusionOk="0">
                      <a:moveTo>
                        <a:pt x="13752" y="0"/>
                      </a:moveTo>
                      <a:cubicBezTo>
                        <a:pt x="12853" y="3613"/>
                        <a:pt x="9795" y="6272"/>
                        <a:pt x="6101" y="6670"/>
                      </a:cubicBezTo>
                      <a:lnTo>
                        <a:pt x="6025" y="7372"/>
                      </a:lnTo>
                      <a:cubicBezTo>
                        <a:pt x="6129" y="9303"/>
                        <a:pt x="5840" y="11301"/>
                        <a:pt x="5184" y="13159"/>
                      </a:cubicBezTo>
                      <a:cubicBezTo>
                        <a:pt x="4267" y="15757"/>
                        <a:pt x="2411" y="17920"/>
                        <a:pt x="1" y="19256"/>
                      </a:cubicBezTo>
                      <a:lnTo>
                        <a:pt x="19898" y="22924"/>
                      </a:lnTo>
                      <a:cubicBezTo>
                        <a:pt x="20009" y="22944"/>
                        <a:pt x="20119" y="22954"/>
                        <a:pt x="20226" y="22954"/>
                      </a:cubicBezTo>
                      <a:cubicBezTo>
                        <a:pt x="21422" y="22954"/>
                        <a:pt x="22312" y="21732"/>
                        <a:pt x="21848" y="20556"/>
                      </a:cubicBezTo>
                      <a:lnTo>
                        <a:pt x="20511" y="17164"/>
                      </a:lnTo>
                      <a:cubicBezTo>
                        <a:pt x="20133" y="16204"/>
                        <a:pt x="20134" y="15171"/>
                        <a:pt x="20457" y="14253"/>
                      </a:cubicBezTo>
                      <a:lnTo>
                        <a:pt x="14761" y="13858"/>
                      </a:lnTo>
                      <a:cubicBezTo>
                        <a:pt x="11379" y="13805"/>
                        <a:pt x="11958" y="9436"/>
                        <a:pt x="12465" y="5600"/>
                      </a:cubicBezTo>
                      <a:lnTo>
                        <a:pt x="13771" y="87"/>
                      </a:lnTo>
                      <a:lnTo>
                        <a:pt x="137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9"/>
                <p:cNvSpPr/>
                <p:nvPr/>
              </p:nvSpPr>
              <p:spPr>
                <a:xfrm>
                  <a:off x="1091433" y="4063058"/>
                  <a:ext cx="508150" cy="537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4" h="34160" extrusionOk="0">
                      <a:moveTo>
                        <a:pt x="22135" y="1"/>
                      </a:moveTo>
                      <a:cubicBezTo>
                        <a:pt x="22036" y="1"/>
                        <a:pt x="21935" y="3"/>
                        <a:pt x="21834" y="6"/>
                      </a:cubicBezTo>
                      <a:cubicBezTo>
                        <a:pt x="21746" y="9"/>
                        <a:pt x="21660" y="14"/>
                        <a:pt x="21572" y="20"/>
                      </a:cubicBezTo>
                      <a:lnTo>
                        <a:pt x="14423" y="465"/>
                      </a:lnTo>
                      <a:cubicBezTo>
                        <a:pt x="14310" y="473"/>
                        <a:pt x="14198" y="483"/>
                        <a:pt x="14086" y="495"/>
                      </a:cubicBezTo>
                      <a:cubicBezTo>
                        <a:pt x="5169" y="1378"/>
                        <a:pt x="0" y="11062"/>
                        <a:pt x="4046" y="19057"/>
                      </a:cubicBezTo>
                      <a:lnTo>
                        <a:pt x="7671" y="26222"/>
                      </a:lnTo>
                      <a:cubicBezTo>
                        <a:pt x="7699" y="26220"/>
                        <a:pt x="7726" y="26214"/>
                        <a:pt x="7755" y="26210"/>
                      </a:cubicBezTo>
                      <a:cubicBezTo>
                        <a:pt x="11449" y="25812"/>
                        <a:pt x="14507" y="23152"/>
                        <a:pt x="15406" y="19540"/>
                      </a:cubicBezTo>
                      <a:lnTo>
                        <a:pt x="15425" y="19627"/>
                      </a:lnTo>
                      <a:lnTo>
                        <a:pt x="14168" y="24931"/>
                      </a:lnTo>
                      <a:lnTo>
                        <a:pt x="14119" y="25140"/>
                      </a:lnTo>
                      <a:cubicBezTo>
                        <a:pt x="13612" y="28976"/>
                        <a:pt x="13033" y="33345"/>
                        <a:pt x="16415" y="33398"/>
                      </a:cubicBezTo>
                      <a:lnTo>
                        <a:pt x="22110" y="33793"/>
                      </a:lnTo>
                      <a:lnTo>
                        <a:pt x="27226" y="34148"/>
                      </a:lnTo>
                      <a:cubicBezTo>
                        <a:pt x="27324" y="34156"/>
                        <a:pt x="27422" y="34160"/>
                        <a:pt x="27519" y="34160"/>
                      </a:cubicBezTo>
                      <a:cubicBezTo>
                        <a:pt x="29595" y="34160"/>
                        <a:pt x="31246" y="32336"/>
                        <a:pt x="30989" y="30232"/>
                      </a:cubicBezTo>
                      <a:lnTo>
                        <a:pt x="30101" y="22944"/>
                      </a:lnTo>
                      <a:lnTo>
                        <a:pt x="30020" y="22940"/>
                      </a:lnTo>
                      <a:lnTo>
                        <a:pt x="29413" y="22913"/>
                      </a:lnTo>
                      <a:cubicBezTo>
                        <a:pt x="29369" y="22911"/>
                        <a:pt x="29324" y="22910"/>
                        <a:pt x="29280" y="22910"/>
                      </a:cubicBezTo>
                      <a:cubicBezTo>
                        <a:pt x="27996" y="22910"/>
                        <a:pt x="26859" y="23761"/>
                        <a:pt x="26505" y="25007"/>
                      </a:cubicBezTo>
                      <a:lnTo>
                        <a:pt x="26339" y="25590"/>
                      </a:lnTo>
                      <a:lnTo>
                        <a:pt x="21166" y="24519"/>
                      </a:lnTo>
                      <a:cubicBezTo>
                        <a:pt x="19565" y="24188"/>
                        <a:pt x="18266" y="23039"/>
                        <a:pt x="17734" y="21510"/>
                      </a:cubicBezTo>
                      <a:lnTo>
                        <a:pt x="18525" y="18948"/>
                      </a:lnTo>
                      <a:cubicBezTo>
                        <a:pt x="19331" y="16327"/>
                        <a:pt x="19539" y="13561"/>
                        <a:pt x="19132" y="10850"/>
                      </a:cubicBezTo>
                      <a:lnTo>
                        <a:pt x="18992" y="9921"/>
                      </a:lnTo>
                      <a:cubicBezTo>
                        <a:pt x="18746" y="8468"/>
                        <a:pt x="19869" y="7151"/>
                        <a:pt x="21330" y="7151"/>
                      </a:cubicBezTo>
                      <a:cubicBezTo>
                        <a:pt x="21352" y="7151"/>
                        <a:pt x="21374" y="7151"/>
                        <a:pt x="21397" y="7152"/>
                      </a:cubicBezTo>
                      <a:lnTo>
                        <a:pt x="27378" y="7372"/>
                      </a:lnTo>
                      <a:cubicBezTo>
                        <a:pt x="27430" y="7374"/>
                        <a:pt x="27481" y="7375"/>
                        <a:pt x="27532" y="7375"/>
                      </a:cubicBezTo>
                      <a:cubicBezTo>
                        <a:pt x="27864" y="7375"/>
                        <a:pt x="28191" y="7334"/>
                        <a:pt x="28506" y="7260"/>
                      </a:cubicBezTo>
                      <a:cubicBezTo>
                        <a:pt x="28775" y="7873"/>
                        <a:pt x="28953" y="8535"/>
                        <a:pt x="29012" y="9234"/>
                      </a:cubicBezTo>
                      <a:lnTo>
                        <a:pt x="29241" y="11945"/>
                      </a:lnTo>
                      <a:cubicBezTo>
                        <a:pt x="30157" y="10227"/>
                        <a:pt x="30371" y="8330"/>
                        <a:pt x="30013" y="6560"/>
                      </a:cubicBezTo>
                      <a:cubicBezTo>
                        <a:pt x="30434" y="6254"/>
                        <a:pt x="30800" y="5869"/>
                        <a:pt x="31087" y="5415"/>
                      </a:cubicBezTo>
                      <a:lnTo>
                        <a:pt x="31293" y="5089"/>
                      </a:lnTo>
                      <a:cubicBezTo>
                        <a:pt x="32284" y="3886"/>
                        <a:pt x="31420" y="2079"/>
                        <a:pt x="29876" y="2079"/>
                      </a:cubicBezTo>
                      <a:cubicBezTo>
                        <a:pt x="29857" y="2079"/>
                        <a:pt x="29838" y="2079"/>
                        <a:pt x="29819" y="2080"/>
                      </a:cubicBezTo>
                      <a:lnTo>
                        <a:pt x="27575" y="2142"/>
                      </a:lnTo>
                      <a:cubicBezTo>
                        <a:pt x="26193" y="836"/>
                        <a:pt x="24330" y="1"/>
                        <a:pt x="221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00" name="Google Shape;400;p9"/>
                <p:cNvGrpSpPr/>
                <p:nvPr/>
              </p:nvGrpSpPr>
              <p:grpSpPr>
                <a:xfrm>
                  <a:off x="1599569" y="4063058"/>
                  <a:ext cx="986505" cy="1161546"/>
                  <a:chOff x="1910994" y="4063058"/>
                  <a:chExt cx="986505" cy="1161546"/>
                </a:xfrm>
              </p:grpSpPr>
              <p:sp>
                <p:nvSpPr>
                  <p:cNvPr id="401" name="Google Shape;401;p9"/>
                  <p:cNvSpPr/>
                  <p:nvPr/>
                </p:nvSpPr>
                <p:spPr>
                  <a:xfrm>
                    <a:off x="2112701" y="4063058"/>
                    <a:ext cx="516587" cy="4374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20" h="27790" extrusionOk="0">
                        <a:moveTo>
                          <a:pt x="10682" y="1"/>
                        </a:moveTo>
                        <a:cubicBezTo>
                          <a:pt x="3674" y="1"/>
                          <a:pt x="1" y="8517"/>
                          <a:pt x="4845" y="13718"/>
                        </a:cubicBezTo>
                        <a:lnTo>
                          <a:pt x="12340" y="21768"/>
                        </a:lnTo>
                        <a:lnTo>
                          <a:pt x="24358" y="27790"/>
                        </a:lnTo>
                        <a:lnTo>
                          <a:pt x="28776" y="19056"/>
                        </a:lnTo>
                        <a:cubicBezTo>
                          <a:pt x="32820" y="11061"/>
                          <a:pt x="27653" y="1378"/>
                          <a:pt x="18735" y="495"/>
                        </a:cubicBezTo>
                        <a:cubicBezTo>
                          <a:pt x="18623" y="483"/>
                          <a:pt x="18510" y="474"/>
                          <a:pt x="18397" y="465"/>
                        </a:cubicBezTo>
                        <a:lnTo>
                          <a:pt x="11249" y="19"/>
                        </a:lnTo>
                        <a:cubicBezTo>
                          <a:pt x="11162" y="13"/>
                          <a:pt x="11074" y="10"/>
                          <a:pt x="10987" y="6"/>
                        </a:cubicBezTo>
                        <a:cubicBezTo>
                          <a:pt x="10884" y="3"/>
                          <a:pt x="10783" y="1"/>
                          <a:pt x="1068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" name="Google Shape;402;p9"/>
                  <p:cNvSpPr/>
                  <p:nvPr/>
                </p:nvSpPr>
                <p:spPr>
                  <a:xfrm>
                    <a:off x="1910994" y="4644742"/>
                    <a:ext cx="986505" cy="5798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75" h="36840" extrusionOk="0">
                        <a:moveTo>
                          <a:pt x="25167" y="0"/>
                        </a:moveTo>
                        <a:cubicBezTo>
                          <a:pt x="22025" y="0"/>
                          <a:pt x="19112" y="1721"/>
                          <a:pt x="17592" y="4516"/>
                        </a:cubicBezTo>
                        <a:lnTo>
                          <a:pt x="1" y="36839"/>
                        </a:lnTo>
                        <a:lnTo>
                          <a:pt x="62675" y="36839"/>
                        </a:lnTo>
                        <a:lnTo>
                          <a:pt x="50600" y="7835"/>
                        </a:lnTo>
                        <a:cubicBezTo>
                          <a:pt x="48358" y="3509"/>
                          <a:pt x="43909" y="797"/>
                          <a:pt x="39058" y="797"/>
                        </a:cubicBezTo>
                        <a:lnTo>
                          <a:pt x="25669" y="15"/>
                        </a:lnTo>
                        <a:cubicBezTo>
                          <a:pt x="25501" y="5"/>
                          <a:pt x="25334" y="0"/>
                          <a:pt x="2516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" name="Google Shape;403;p9"/>
                  <p:cNvSpPr/>
                  <p:nvPr/>
                </p:nvSpPr>
                <p:spPr>
                  <a:xfrm>
                    <a:off x="2111348" y="4175582"/>
                    <a:ext cx="491859" cy="556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49" h="35344" extrusionOk="0">
                        <a:moveTo>
                          <a:pt x="11609" y="1"/>
                        </a:moveTo>
                        <a:cubicBezTo>
                          <a:pt x="11586" y="1"/>
                          <a:pt x="11564" y="1"/>
                          <a:pt x="11542" y="2"/>
                        </a:cubicBezTo>
                        <a:lnTo>
                          <a:pt x="5562" y="222"/>
                        </a:lnTo>
                        <a:cubicBezTo>
                          <a:pt x="5510" y="224"/>
                          <a:pt x="5459" y="225"/>
                          <a:pt x="5407" y="225"/>
                        </a:cubicBezTo>
                        <a:cubicBezTo>
                          <a:pt x="5075" y="225"/>
                          <a:pt x="4748" y="184"/>
                          <a:pt x="4433" y="110"/>
                        </a:cubicBezTo>
                        <a:cubicBezTo>
                          <a:pt x="4165" y="723"/>
                          <a:pt x="3986" y="1385"/>
                          <a:pt x="3927" y="2084"/>
                        </a:cubicBezTo>
                        <a:lnTo>
                          <a:pt x="3696" y="4800"/>
                        </a:lnTo>
                        <a:cubicBezTo>
                          <a:pt x="3686" y="4782"/>
                          <a:pt x="3679" y="4763"/>
                          <a:pt x="3668" y="4744"/>
                        </a:cubicBezTo>
                        <a:lnTo>
                          <a:pt x="3347" y="8525"/>
                        </a:lnTo>
                        <a:lnTo>
                          <a:pt x="405" y="13692"/>
                        </a:lnTo>
                        <a:cubicBezTo>
                          <a:pt x="0" y="14403"/>
                          <a:pt x="487" y="15290"/>
                          <a:pt x="1302" y="15332"/>
                        </a:cubicBezTo>
                        <a:lnTo>
                          <a:pt x="2763" y="15409"/>
                        </a:lnTo>
                        <a:lnTo>
                          <a:pt x="2825" y="15510"/>
                        </a:lnTo>
                        <a:cubicBezTo>
                          <a:pt x="2965" y="16220"/>
                          <a:pt x="3052" y="19433"/>
                          <a:pt x="3052" y="19433"/>
                        </a:cubicBezTo>
                        <a:cubicBezTo>
                          <a:pt x="3052" y="22265"/>
                          <a:pt x="4543" y="24562"/>
                          <a:pt x="7190" y="24562"/>
                        </a:cubicBezTo>
                        <a:cubicBezTo>
                          <a:pt x="7385" y="24562"/>
                          <a:pt x="7587" y="24549"/>
                          <a:pt x="7795" y="24523"/>
                        </a:cubicBezTo>
                        <a:lnTo>
                          <a:pt x="8836" y="24394"/>
                        </a:lnTo>
                        <a:cubicBezTo>
                          <a:pt x="8888" y="24422"/>
                          <a:pt x="8940" y="24449"/>
                          <a:pt x="8991" y="24478"/>
                        </a:cubicBezTo>
                        <a:cubicBezTo>
                          <a:pt x="10761" y="25478"/>
                          <a:pt x="11484" y="27661"/>
                          <a:pt x="10739" y="29551"/>
                        </a:cubicBezTo>
                        <a:lnTo>
                          <a:pt x="9402" y="32945"/>
                        </a:lnTo>
                        <a:cubicBezTo>
                          <a:pt x="8939" y="34120"/>
                          <a:pt x="9828" y="35343"/>
                          <a:pt x="11024" y="35343"/>
                        </a:cubicBezTo>
                        <a:cubicBezTo>
                          <a:pt x="11131" y="35343"/>
                          <a:pt x="11241" y="35333"/>
                          <a:pt x="11352" y="35313"/>
                        </a:cubicBezTo>
                        <a:lnTo>
                          <a:pt x="31248" y="31644"/>
                        </a:lnTo>
                        <a:cubicBezTo>
                          <a:pt x="28841" y="30311"/>
                          <a:pt x="26984" y="28148"/>
                          <a:pt x="26067" y="25550"/>
                        </a:cubicBezTo>
                        <a:cubicBezTo>
                          <a:pt x="25413" y="23692"/>
                          <a:pt x="25123" y="21695"/>
                          <a:pt x="25226" y="19763"/>
                        </a:cubicBezTo>
                        <a:lnTo>
                          <a:pt x="25150" y="19071"/>
                        </a:lnTo>
                        <a:cubicBezTo>
                          <a:pt x="15307" y="19018"/>
                          <a:pt x="15928" y="12491"/>
                          <a:pt x="15928" y="12491"/>
                        </a:cubicBezTo>
                        <a:cubicBezTo>
                          <a:pt x="15149" y="9961"/>
                          <a:pt x="9934" y="10848"/>
                          <a:pt x="13402" y="4416"/>
                        </a:cubicBezTo>
                        <a:cubicBezTo>
                          <a:pt x="13678" y="3905"/>
                          <a:pt x="13860" y="3346"/>
                          <a:pt x="13946" y="2771"/>
                        </a:cubicBezTo>
                        <a:cubicBezTo>
                          <a:pt x="14193" y="1318"/>
                          <a:pt x="13071" y="1"/>
                          <a:pt x="116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404" name="Google Shape;404;p9"/>
            <p:cNvGrpSpPr/>
            <p:nvPr/>
          </p:nvGrpSpPr>
          <p:grpSpPr>
            <a:xfrm flipH="1">
              <a:off x="8138342" y="4497488"/>
              <a:ext cx="1369289" cy="646022"/>
              <a:chOff x="100975" y="4057600"/>
              <a:chExt cx="2485099" cy="1172453"/>
            </a:xfrm>
          </p:grpSpPr>
          <p:sp>
            <p:nvSpPr>
              <p:cNvPr id="405" name="Google Shape;405;p9"/>
              <p:cNvSpPr/>
              <p:nvPr/>
            </p:nvSpPr>
            <p:spPr>
              <a:xfrm>
                <a:off x="1370502" y="4175598"/>
                <a:ext cx="238807" cy="290246"/>
              </a:xfrm>
              <a:custGeom>
                <a:avLst/>
                <a:gdLst/>
                <a:ahLst/>
                <a:cxnLst/>
                <a:rect l="l" t="t" r="r" b="b"/>
                <a:pathLst>
                  <a:path w="15172" h="18440" extrusionOk="0">
                    <a:moveTo>
                      <a:pt x="3598" y="1"/>
                    </a:moveTo>
                    <a:cubicBezTo>
                      <a:pt x="2134" y="1"/>
                      <a:pt x="1013" y="1318"/>
                      <a:pt x="1260" y="2771"/>
                    </a:cubicBezTo>
                    <a:lnTo>
                      <a:pt x="1399" y="3700"/>
                    </a:lnTo>
                    <a:cubicBezTo>
                      <a:pt x="1808" y="6411"/>
                      <a:pt x="1599" y="9177"/>
                      <a:pt x="792" y="11798"/>
                    </a:cubicBezTo>
                    <a:lnTo>
                      <a:pt x="1" y="14360"/>
                    </a:lnTo>
                    <a:cubicBezTo>
                      <a:pt x="533" y="15889"/>
                      <a:pt x="1832" y="17038"/>
                      <a:pt x="3433" y="17369"/>
                    </a:cubicBezTo>
                    <a:lnTo>
                      <a:pt x="8606" y="18440"/>
                    </a:lnTo>
                    <a:lnTo>
                      <a:pt x="8772" y="17857"/>
                    </a:lnTo>
                    <a:cubicBezTo>
                      <a:pt x="9126" y="16611"/>
                      <a:pt x="10263" y="15760"/>
                      <a:pt x="11547" y="15760"/>
                    </a:cubicBezTo>
                    <a:cubicBezTo>
                      <a:pt x="11592" y="15760"/>
                      <a:pt x="11636" y="15761"/>
                      <a:pt x="11681" y="15763"/>
                    </a:cubicBezTo>
                    <a:lnTo>
                      <a:pt x="12287" y="15790"/>
                    </a:lnTo>
                    <a:cubicBezTo>
                      <a:pt x="12295" y="15660"/>
                      <a:pt x="12313" y="15562"/>
                      <a:pt x="12345" y="15509"/>
                    </a:cubicBezTo>
                    <a:lnTo>
                      <a:pt x="12407" y="15408"/>
                    </a:lnTo>
                    <a:lnTo>
                      <a:pt x="13868" y="15331"/>
                    </a:lnTo>
                    <a:cubicBezTo>
                      <a:pt x="14687" y="15289"/>
                      <a:pt x="15172" y="14402"/>
                      <a:pt x="14768" y="13691"/>
                    </a:cubicBezTo>
                    <a:lnTo>
                      <a:pt x="11825" y="8524"/>
                    </a:lnTo>
                    <a:lnTo>
                      <a:pt x="11509" y="4795"/>
                    </a:lnTo>
                    <a:lnTo>
                      <a:pt x="11280" y="2084"/>
                    </a:lnTo>
                    <a:cubicBezTo>
                      <a:pt x="11220" y="1385"/>
                      <a:pt x="11042" y="723"/>
                      <a:pt x="10774" y="110"/>
                    </a:cubicBezTo>
                    <a:cubicBezTo>
                      <a:pt x="10459" y="186"/>
                      <a:pt x="10134" y="225"/>
                      <a:pt x="9804" y="225"/>
                    </a:cubicBezTo>
                    <a:cubicBezTo>
                      <a:pt x="9751" y="225"/>
                      <a:pt x="9698" y="224"/>
                      <a:pt x="9645" y="222"/>
                    </a:cubicBezTo>
                    <a:lnTo>
                      <a:pt x="3665" y="2"/>
                    </a:lnTo>
                    <a:cubicBezTo>
                      <a:pt x="3642" y="1"/>
                      <a:pt x="3620" y="1"/>
                      <a:pt x="3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6" name="Google Shape;406;p9"/>
              <p:cNvGrpSpPr/>
              <p:nvPr/>
            </p:nvGrpSpPr>
            <p:grpSpPr>
              <a:xfrm>
                <a:off x="100975" y="4057600"/>
                <a:ext cx="2485099" cy="1172453"/>
                <a:chOff x="100975" y="4057600"/>
                <a:chExt cx="2485099" cy="1172453"/>
              </a:xfrm>
            </p:grpSpPr>
            <p:sp>
              <p:nvSpPr>
                <p:cNvPr id="407" name="Google Shape;407;p9"/>
                <p:cNvSpPr/>
                <p:nvPr/>
              </p:nvSpPr>
              <p:spPr>
                <a:xfrm>
                  <a:off x="770166" y="4643514"/>
                  <a:ext cx="1043593" cy="58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02" h="36917" extrusionOk="0">
                      <a:moveTo>
                        <a:pt x="44210" y="0"/>
                      </a:moveTo>
                      <a:cubicBezTo>
                        <a:pt x="44093" y="0"/>
                        <a:pt x="43975" y="3"/>
                        <a:pt x="43856" y="9"/>
                      </a:cubicBezTo>
                      <a:lnTo>
                        <a:pt x="26987" y="870"/>
                      </a:lnTo>
                      <a:cubicBezTo>
                        <a:pt x="22137" y="870"/>
                        <a:pt x="17688" y="3567"/>
                        <a:pt x="15445" y="7869"/>
                      </a:cubicBezTo>
                      <a:lnTo>
                        <a:pt x="1" y="36916"/>
                      </a:lnTo>
                      <a:lnTo>
                        <a:pt x="66301" y="36916"/>
                      </a:lnTo>
                      <a:lnTo>
                        <a:pt x="50454" y="3929"/>
                      </a:lnTo>
                      <a:cubicBezTo>
                        <a:pt x="49297" y="1519"/>
                        <a:pt x="46863" y="0"/>
                        <a:pt x="442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9"/>
                <p:cNvSpPr/>
                <p:nvPr/>
              </p:nvSpPr>
              <p:spPr>
                <a:xfrm>
                  <a:off x="1117467" y="4370616"/>
                  <a:ext cx="351207" cy="361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3" h="22955" extrusionOk="0">
                      <a:moveTo>
                        <a:pt x="13752" y="0"/>
                      </a:moveTo>
                      <a:cubicBezTo>
                        <a:pt x="12853" y="3613"/>
                        <a:pt x="9795" y="6272"/>
                        <a:pt x="6101" y="6670"/>
                      </a:cubicBezTo>
                      <a:lnTo>
                        <a:pt x="6025" y="7372"/>
                      </a:lnTo>
                      <a:cubicBezTo>
                        <a:pt x="6129" y="9303"/>
                        <a:pt x="5840" y="11301"/>
                        <a:pt x="5184" y="13159"/>
                      </a:cubicBezTo>
                      <a:cubicBezTo>
                        <a:pt x="4267" y="15757"/>
                        <a:pt x="2411" y="17920"/>
                        <a:pt x="1" y="19256"/>
                      </a:cubicBezTo>
                      <a:lnTo>
                        <a:pt x="19898" y="22924"/>
                      </a:lnTo>
                      <a:cubicBezTo>
                        <a:pt x="20009" y="22944"/>
                        <a:pt x="20119" y="22954"/>
                        <a:pt x="20226" y="22954"/>
                      </a:cubicBezTo>
                      <a:cubicBezTo>
                        <a:pt x="21422" y="22954"/>
                        <a:pt x="22312" y="21732"/>
                        <a:pt x="21848" y="20556"/>
                      </a:cubicBezTo>
                      <a:lnTo>
                        <a:pt x="20511" y="17164"/>
                      </a:lnTo>
                      <a:cubicBezTo>
                        <a:pt x="20133" y="16204"/>
                        <a:pt x="20134" y="15171"/>
                        <a:pt x="20457" y="14253"/>
                      </a:cubicBezTo>
                      <a:lnTo>
                        <a:pt x="14761" y="13858"/>
                      </a:lnTo>
                      <a:cubicBezTo>
                        <a:pt x="11379" y="13805"/>
                        <a:pt x="11958" y="9436"/>
                        <a:pt x="12465" y="5600"/>
                      </a:cubicBezTo>
                      <a:lnTo>
                        <a:pt x="13771" y="87"/>
                      </a:lnTo>
                      <a:lnTo>
                        <a:pt x="137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9"/>
                <p:cNvSpPr/>
                <p:nvPr/>
              </p:nvSpPr>
              <p:spPr>
                <a:xfrm>
                  <a:off x="1091433" y="4063058"/>
                  <a:ext cx="508150" cy="537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4" h="34160" extrusionOk="0">
                      <a:moveTo>
                        <a:pt x="22135" y="1"/>
                      </a:moveTo>
                      <a:cubicBezTo>
                        <a:pt x="22036" y="1"/>
                        <a:pt x="21935" y="3"/>
                        <a:pt x="21834" y="6"/>
                      </a:cubicBezTo>
                      <a:cubicBezTo>
                        <a:pt x="21746" y="9"/>
                        <a:pt x="21660" y="14"/>
                        <a:pt x="21572" y="20"/>
                      </a:cubicBezTo>
                      <a:lnTo>
                        <a:pt x="14423" y="465"/>
                      </a:lnTo>
                      <a:cubicBezTo>
                        <a:pt x="14310" y="473"/>
                        <a:pt x="14198" y="483"/>
                        <a:pt x="14086" y="495"/>
                      </a:cubicBezTo>
                      <a:cubicBezTo>
                        <a:pt x="5169" y="1378"/>
                        <a:pt x="0" y="11062"/>
                        <a:pt x="4046" y="19057"/>
                      </a:cubicBezTo>
                      <a:lnTo>
                        <a:pt x="7671" y="26222"/>
                      </a:lnTo>
                      <a:cubicBezTo>
                        <a:pt x="7699" y="26220"/>
                        <a:pt x="7726" y="26214"/>
                        <a:pt x="7755" y="26210"/>
                      </a:cubicBezTo>
                      <a:cubicBezTo>
                        <a:pt x="11449" y="25812"/>
                        <a:pt x="14507" y="23152"/>
                        <a:pt x="15406" y="19540"/>
                      </a:cubicBezTo>
                      <a:lnTo>
                        <a:pt x="15425" y="19627"/>
                      </a:lnTo>
                      <a:lnTo>
                        <a:pt x="14168" y="24931"/>
                      </a:lnTo>
                      <a:lnTo>
                        <a:pt x="14119" y="25140"/>
                      </a:lnTo>
                      <a:cubicBezTo>
                        <a:pt x="13612" y="28976"/>
                        <a:pt x="13033" y="33345"/>
                        <a:pt x="16415" y="33398"/>
                      </a:cubicBezTo>
                      <a:lnTo>
                        <a:pt x="22110" y="33793"/>
                      </a:lnTo>
                      <a:lnTo>
                        <a:pt x="27226" y="34148"/>
                      </a:lnTo>
                      <a:cubicBezTo>
                        <a:pt x="27324" y="34156"/>
                        <a:pt x="27422" y="34160"/>
                        <a:pt x="27519" y="34160"/>
                      </a:cubicBezTo>
                      <a:cubicBezTo>
                        <a:pt x="29595" y="34160"/>
                        <a:pt x="31246" y="32336"/>
                        <a:pt x="30989" y="30232"/>
                      </a:cubicBezTo>
                      <a:lnTo>
                        <a:pt x="30101" y="22944"/>
                      </a:lnTo>
                      <a:lnTo>
                        <a:pt x="30020" y="22940"/>
                      </a:lnTo>
                      <a:lnTo>
                        <a:pt x="29413" y="22913"/>
                      </a:lnTo>
                      <a:cubicBezTo>
                        <a:pt x="29369" y="22911"/>
                        <a:pt x="29324" y="22910"/>
                        <a:pt x="29280" y="22910"/>
                      </a:cubicBezTo>
                      <a:cubicBezTo>
                        <a:pt x="27996" y="22910"/>
                        <a:pt x="26859" y="23761"/>
                        <a:pt x="26505" y="25007"/>
                      </a:cubicBezTo>
                      <a:lnTo>
                        <a:pt x="26339" y="25590"/>
                      </a:lnTo>
                      <a:lnTo>
                        <a:pt x="21166" y="24519"/>
                      </a:lnTo>
                      <a:cubicBezTo>
                        <a:pt x="19565" y="24188"/>
                        <a:pt x="18266" y="23039"/>
                        <a:pt x="17734" y="21510"/>
                      </a:cubicBezTo>
                      <a:lnTo>
                        <a:pt x="18525" y="18948"/>
                      </a:lnTo>
                      <a:cubicBezTo>
                        <a:pt x="19331" y="16327"/>
                        <a:pt x="19539" y="13561"/>
                        <a:pt x="19132" y="10850"/>
                      </a:cubicBezTo>
                      <a:lnTo>
                        <a:pt x="18992" y="9921"/>
                      </a:lnTo>
                      <a:cubicBezTo>
                        <a:pt x="18746" y="8468"/>
                        <a:pt x="19869" y="7151"/>
                        <a:pt x="21330" y="7151"/>
                      </a:cubicBezTo>
                      <a:cubicBezTo>
                        <a:pt x="21352" y="7151"/>
                        <a:pt x="21374" y="7151"/>
                        <a:pt x="21397" y="7152"/>
                      </a:cubicBezTo>
                      <a:lnTo>
                        <a:pt x="27378" y="7372"/>
                      </a:lnTo>
                      <a:cubicBezTo>
                        <a:pt x="27430" y="7374"/>
                        <a:pt x="27481" y="7375"/>
                        <a:pt x="27532" y="7375"/>
                      </a:cubicBezTo>
                      <a:cubicBezTo>
                        <a:pt x="27864" y="7375"/>
                        <a:pt x="28191" y="7334"/>
                        <a:pt x="28506" y="7260"/>
                      </a:cubicBezTo>
                      <a:cubicBezTo>
                        <a:pt x="28775" y="7873"/>
                        <a:pt x="28953" y="8535"/>
                        <a:pt x="29012" y="9234"/>
                      </a:cubicBezTo>
                      <a:lnTo>
                        <a:pt x="29241" y="11945"/>
                      </a:lnTo>
                      <a:cubicBezTo>
                        <a:pt x="30157" y="10227"/>
                        <a:pt x="30371" y="8330"/>
                        <a:pt x="30013" y="6560"/>
                      </a:cubicBezTo>
                      <a:cubicBezTo>
                        <a:pt x="30434" y="6254"/>
                        <a:pt x="30800" y="5869"/>
                        <a:pt x="31087" y="5415"/>
                      </a:cubicBezTo>
                      <a:lnTo>
                        <a:pt x="31293" y="5089"/>
                      </a:lnTo>
                      <a:cubicBezTo>
                        <a:pt x="32284" y="3886"/>
                        <a:pt x="31420" y="2079"/>
                        <a:pt x="29876" y="2079"/>
                      </a:cubicBezTo>
                      <a:cubicBezTo>
                        <a:pt x="29857" y="2079"/>
                        <a:pt x="29838" y="2079"/>
                        <a:pt x="29819" y="2080"/>
                      </a:cubicBezTo>
                      <a:lnTo>
                        <a:pt x="27575" y="2142"/>
                      </a:lnTo>
                      <a:cubicBezTo>
                        <a:pt x="26193" y="836"/>
                        <a:pt x="24330" y="1"/>
                        <a:pt x="221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10" name="Google Shape;410;p9"/>
                <p:cNvGrpSpPr/>
                <p:nvPr/>
              </p:nvGrpSpPr>
              <p:grpSpPr>
                <a:xfrm>
                  <a:off x="1599569" y="4063058"/>
                  <a:ext cx="986505" cy="1161546"/>
                  <a:chOff x="1910994" y="4063058"/>
                  <a:chExt cx="986505" cy="1161546"/>
                </a:xfrm>
              </p:grpSpPr>
              <p:sp>
                <p:nvSpPr>
                  <p:cNvPr id="411" name="Google Shape;411;p9"/>
                  <p:cNvSpPr/>
                  <p:nvPr/>
                </p:nvSpPr>
                <p:spPr>
                  <a:xfrm>
                    <a:off x="2112701" y="4063058"/>
                    <a:ext cx="516587" cy="4374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20" h="27790" extrusionOk="0">
                        <a:moveTo>
                          <a:pt x="10682" y="1"/>
                        </a:moveTo>
                        <a:cubicBezTo>
                          <a:pt x="3674" y="1"/>
                          <a:pt x="1" y="8517"/>
                          <a:pt x="4845" y="13718"/>
                        </a:cubicBezTo>
                        <a:lnTo>
                          <a:pt x="12340" y="21768"/>
                        </a:lnTo>
                        <a:lnTo>
                          <a:pt x="24358" y="27790"/>
                        </a:lnTo>
                        <a:lnTo>
                          <a:pt x="28776" y="19056"/>
                        </a:lnTo>
                        <a:cubicBezTo>
                          <a:pt x="32820" y="11061"/>
                          <a:pt x="27653" y="1378"/>
                          <a:pt x="18735" y="495"/>
                        </a:cubicBezTo>
                        <a:cubicBezTo>
                          <a:pt x="18623" y="483"/>
                          <a:pt x="18510" y="474"/>
                          <a:pt x="18397" y="465"/>
                        </a:cubicBezTo>
                        <a:lnTo>
                          <a:pt x="11249" y="19"/>
                        </a:lnTo>
                        <a:cubicBezTo>
                          <a:pt x="11162" y="13"/>
                          <a:pt x="11074" y="10"/>
                          <a:pt x="10987" y="6"/>
                        </a:cubicBezTo>
                        <a:cubicBezTo>
                          <a:pt x="10884" y="3"/>
                          <a:pt x="10783" y="1"/>
                          <a:pt x="1068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" name="Google Shape;412;p9"/>
                  <p:cNvSpPr/>
                  <p:nvPr/>
                </p:nvSpPr>
                <p:spPr>
                  <a:xfrm>
                    <a:off x="1910994" y="4644742"/>
                    <a:ext cx="986505" cy="5798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75" h="36840" extrusionOk="0">
                        <a:moveTo>
                          <a:pt x="25167" y="0"/>
                        </a:moveTo>
                        <a:cubicBezTo>
                          <a:pt x="22025" y="0"/>
                          <a:pt x="19112" y="1721"/>
                          <a:pt x="17592" y="4516"/>
                        </a:cubicBezTo>
                        <a:lnTo>
                          <a:pt x="1" y="36839"/>
                        </a:lnTo>
                        <a:lnTo>
                          <a:pt x="62675" y="36839"/>
                        </a:lnTo>
                        <a:lnTo>
                          <a:pt x="50600" y="7835"/>
                        </a:lnTo>
                        <a:cubicBezTo>
                          <a:pt x="48358" y="3509"/>
                          <a:pt x="43909" y="797"/>
                          <a:pt x="39058" y="797"/>
                        </a:cubicBezTo>
                        <a:lnTo>
                          <a:pt x="25669" y="15"/>
                        </a:lnTo>
                        <a:cubicBezTo>
                          <a:pt x="25501" y="5"/>
                          <a:pt x="25334" y="0"/>
                          <a:pt x="2516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" name="Google Shape;413;p9"/>
                  <p:cNvSpPr/>
                  <p:nvPr/>
                </p:nvSpPr>
                <p:spPr>
                  <a:xfrm>
                    <a:off x="2111348" y="4175582"/>
                    <a:ext cx="491859" cy="556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49" h="35344" extrusionOk="0">
                        <a:moveTo>
                          <a:pt x="11609" y="1"/>
                        </a:moveTo>
                        <a:cubicBezTo>
                          <a:pt x="11586" y="1"/>
                          <a:pt x="11564" y="1"/>
                          <a:pt x="11542" y="2"/>
                        </a:cubicBezTo>
                        <a:lnTo>
                          <a:pt x="5562" y="222"/>
                        </a:lnTo>
                        <a:cubicBezTo>
                          <a:pt x="5510" y="224"/>
                          <a:pt x="5459" y="225"/>
                          <a:pt x="5407" y="225"/>
                        </a:cubicBezTo>
                        <a:cubicBezTo>
                          <a:pt x="5075" y="225"/>
                          <a:pt x="4748" y="184"/>
                          <a:pt x="4433" y="110"/>
                        </a:cubicBezTo>
                        <a:cubicBezTo>
                          <a:pt x="4165" y="723"/>
                          <a:pt x="3986" y="1385"/>
                          <a:pt x="3927" y="2084"/>
                        </a:cubicBezTo>
                        <a:lnTo>
                          <a:pt x="3696" y="4800"/>
                        </a:lnTo>
                        <a:cubicBezTo>
                          <a:pt x="3686" y="4782"/>
                          <a:pt x="3679" y="4763"/>
                          <a:pt x="3668" y="4744"/>
                        </a:cubicBezTo>
                        <a:lnTo>
                          <a:pt x="3347" y="8525"/>
                        </a:lnTo>
                        <a:lnTo>
                          <a:pt x="405" y="13692"/>
                        </a:lnTo>
                        <a:cubicBezTo>
                          <a:pt x="0" y="14403"/>
                          <a:pt x="487" y="15290"/>
                          <a:pt x="1302" y="15332"/>
                        </a:cubicBezTo>
                        <a:lnTo>
                          <a:pt x="2763" y="15409"/>
                        </a:lnTo>
                        <a:lnTo>
                          <a:pt x="2825" y="15510"/>
                        </a:lnTo>
                        <a:cubicBezTo>
                          <a:pt x="2965" y="16220"/>
                          <a:pt x="3052" y="19433"/>
                          <a:pt x="3052" y="19433"/>
                        </a:cubicBezTo>
                        <a:cubicBezTo>
                          <a:pt x="3052" y="22265"/>
                          <a:pt x="4543" y="24562"/>
                          <a:pt x="7190" y="24562"/>
                        </a:cubicBezTo>
                        <a:cubicBezTo>
                          <a:pt x="7385" y="24562"/>
                          <a:pt x="7587" y="24549"/>
                          <a:pt x="7795" y="24523"/>
                        </a:cubicBezTo>
                        <a:lnTo>
                          <a:pt x="8836" y="24394"/>
                        </a:lnTo>
                        <a:cubicBezTo>
                          <a:pt x="8888" y="24422"/>
                          <a:pt x="8940" y="24449"/>
                          <a:pt x="8991" y="24478"/>
                        </a:cubicBezTo>
                        <a:cubicBezTo>
                          <a:pt x="10761" y="25478"/>
                          <a:pt x="11484" y="27661"/>
                          <a:pt x="10739" y="29551"/>
                        </a:cubicBezTo>
                        <a:lnTo>
                          <a:pt x="9402" y="32945"/>
                        </a:lnTo>
                        <a:cubicBezTo>
                          <a:pt x="8939" y="34120"/>
                          <a:pt x="9828" y="35343"/>
                          <a:pt x="11024" y="35343"/>
                        </a:cubicBezTo>
                        <a:cubicBezTo>
                          <a:pt x="11131" y="35343"/>
                          <a:pt x="11241" y="35333"/>
                          <a:pt x="11352" y="35313"/>
                        </a:cubicBezTo>
                        <a:lnTo>
                          <a:pt x="31248" y="31644"/>
                        </a:lnTo>
                        <a:cubicBezTo>
                          <a:pt x="28841" y="30311"/>
                          <a:pt x="26984" y="28148"/>
                          <a:pt x="26067" y="25550"/>
                        </a:cubicBezTo>
                        <a:cubicBezTo>
                          <a:pt x="25413" y="23692"/>
                          <a:pt x="25123" y="21695"/>
                          <a:pt x="25226" y="19763"/>
                        </a:cubicBezTo>
                        <a:lnTo>
                          <a:pt x="25150" y="19071"/>
                        </a:lnTo>
                        <a:cubicBezTo>
                          <a:pt x="15307" y="19018"/>
                          <a:pt x="15928" y="12491"/>
                          <a:pt x="15928" y="12491"/>
                        </a:cubicBezTo>
                        <a:cubicBezTo>
                          <a:pt x="15149" y="9961"/>
                          <a:pt x="9934" y="10848"/>
                          <a:pt x="13402" y="4416"/>
                        </a:cubicBezTo>
                        <a:cubicBezTo>
                          <a:pt x="13678" y="3905"/>
                          <a:pt x="13860" y="3346"/>
                          <a:pt x="13946" y="2771"/>
                        </a:cubicBezTo>
                        <a:cubicBezTo>
                          <a:pt x="14193" y="1318"/>
                          <a:pt x="13071" y="1"/>
                          <a:pt x="116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14" name="Google Shape;414;p9"/>
                <p:cNvGrpSpPr/>
                <p:nvPr/>
              </p:nvGrpSpPr>
              <p:grpSpPr>
                <a:xfrm>
                  <a:off x="100975" y="4057600"/>
                  <a:ext cx="1102493" cy="1172453"/>
                  <a:chOff x="-53850" y="4051300"/>
                  <a:chExt cx="1102493" cy="1172453"/>
                </a:xfrm>
              </p:grpSpPr>
              <p:sp>
                <p:nvSpPr>
                  <p:cNvPr id="415" name="Google Shape;415;p9"/>
                  <p:cNvSpPr/>
                  <p:nvPr/>
                </p:nvSpPr>
                <p:spPr>
                  <a:xfrm>
                    <a:off x="156294" y="4051300"/>
                    <a:ext cx="508150" cy="458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84" h="29105" extrusionOk="0">
                        <a:moveTo>
                          <a:pt x="10530" y="1"/>
                        </a:moveTo>
                        <a:cubicBezTo>
                          <a:pt x="7576" y="1"/>
                          <a:pt x="4650" y="1158"/>
                          <a:pt x="2465" y="3393"/>
                        </a:cubicBezTo>
                        <a:cubicBezTo>
                          <a:pt x="2447" y="3393"/>
                          <a:pt x="2428" y="3393"/>
                          <a:pt x="2410" y="3393"/>
                        </a:cubicBezTo>
                        <a:cubicBezTo>
                          <a:pt x="865" y="3393"/>
                          <a:pt x="0" y="5200"/>
                          <a:pt x="994" y="6403"/>
                        </a:cubicBezTo>
                        <a:lnTo>
                          <a:pt x="1200" y="6729"/>
                        </a:lnTo>
                        <a:cubicBezTo>
                          <a:pt x="1487" y="7183"/>
                          <a:pt x="1854" y="7568"/>
                          <a:pt x="2273" y="7874"/>
                        </a:cubicBezTo>
                        <a:cubicBezTo>
                          <a:pt x="1787" y="10281"/>
                          <a:pt x="2350" y="12928"/>
                          <a:pt x="4310" y="15033"/>
                        </a:cubicBezTo>
                        <a:lnTo>
                          <a:pt x="11807" y="23082"/>
                        </a:lnTo>
                        <a:lnTo>
                          <a:pt x="23825" y="29104"/>
                        </a:lnTo>
                        <a:lnTo>
                          <a:pt x="24618" y="27536"/>
                        </a:lnTo>
                        <a:lnTo>
                          <a:pt x="28243" y="20371"/>
                        </a:lnTo>
                        <a:cubicBezTo>
                          <a:pt x="32284" y="12377"/>
                          <a:pt x="27116" y="2693"/>
                          <a:pt x="18198" y="1811"/>
                        </a:cubicBezTo>
                        <a:cubicBezTo>
                          <a:pt x="18086" y="1799"/>
                          <a:pt x="17973" y="1790"/>
                          <a:pt x="17861" y="1781"/>
                        </a:cubicBezTo>
                        <a:lnTo>
                          <a:pt x="16471" y="1693"/>
                        </a:lnTo>
                        <a:cubicBezTo>
                          <a:pt x="14636" y="556"/>
                          <a:pt x="12576" y="1"/>
                          <a:pt x="1053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" name="Google Shape;416;p9"/>
                  <p:cNvSpPr/>
                  <p:nvPr/>
                </p:nvSpPr>
                <p:spPr>
                  <a:xfrm>
                    <a:off x="-53850" y="4632748"/>
                    <a:ext cx="1102493" cy="591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44" h="37548" extrusionOk="0">
                        <a:moveTo>
                          <a:pt x="40187" y="0"/>
                        </a:moveTo>
                        <a:cubicBezTo>
                          <a:pt x="39329" y="0"/>
                          <a:pt x="38467" y="56"/>
                          <a:pt x="37605" y="170"/>
                        </a:cubicBezTo>
                        <a:lnTo>
                          <a:pt x="28688" y="1344"/>
                        </a:lnTo>
                        <a:cubicBezTo>
                          <a:pt x="28499" y="1334"/>
                          <a:pt x="28311" y="1330"/>
                          <a:pt x="28124" y="1330"/>
                        </a:cubicBezTo>
                        <a:cubicBezTo>
                          <a:pt x="24613" y="1330"/>
                          <a:pt x="21359" y="3021"/>
                          <a:pt x="19659" y="5769"/>
                        </a:cubicBezTo>
                        <a:lnTo>
                          <a:pt x="1" y="37547"/>
                        </a:lnTo>
                        <a:lnTo>
                          <a:pt x="70044" y="37547"/>
                        </a:lnTo>
                        <a:lnTo>
                          <a:pt x="56551" y="9033"/>
                        </a:lnTo>
                        <a:cubicBezTo>
                          <a:pt x="56202" y="8443"/>
                          <a:pt x="55780" y="7834"/>
                          <a:pt x="55296" y="7222"/>
                        </a:cubicBezTo>
                        <a:cubicBezTo>
                          <a:pt x="51629" y="2585"/>
                          <a:pt x="46019" y="0"/>
                          <a:pt x="4018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" name="Google Shape;417;p9"/>
                  <p:cNvSpPr/>
                  <p:nvPr/>
                </p:nvSpPr>
                <p:spPr>
                  <a:xfrm>
                    <a:off x="146566" y="4184554"/>
                    <a:ext cx="465274" cy="5562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60" h="35343" extrusionOk="0">
                        <a:moveTo>
                          <a:pt x="11574" y="0"/>
                        </a:moveTo>
                        <a:cubicBezTo>
                          <a:pt x="11552" y="0"/>
                          <a:pt x="11530" y="1"/>
                          <a:pt x="11508" y="1"/>
                        </a:cubicBezTo>
                        <a:lnTo>
                          <a:pt x="5526" y="221"/>
                        </a:lnTo>
                        <a:cubicBezTo>
                          <a:pt x="5475" y="223"/>
                          <a:pt x="5423" y="224"/>
                          <a:pt x="5372" y="224"/>
                        </a:cubicBezTo>
                        <a:cubicBezTo>
                          <a:pt x="5040" y="224"/>
                          <a:pt x="4714" y="184"/>
                          <a:pt x="4399" y="110"/>
                        </a:cubicBezTo>
                        <a:cubicBezTo>
                          <a:pt x="4129" y="722"/>
                          <a:pt x="3951" y="1385"/>
                          <a:pt x="3893" y="2083"/>
                        </a:cubicBezTo>
                        <a:lnTo>
                          <a:pt x="3346" y="8525"/>
                        </a:lnTo>
                        <a:lnTo>
                          <a:pt x="404" y="13692"/>
                        </a:lnTo>
                        <a:cubicBezTo>
                          <a:pt x="1" y="14402"/>
                          <a:pt x="486" y="15290"/>
                          <a:pt x="1301" y="15332"/>
                        </a:cubicBezTo>
                        <a:lnTo>
                          <a:pt x="2762" y="15408"/>
                        </a:lnTo>
                        <a:lnTo>
                          <a:pt x="2824" y="15509"/>
                        </a:lnTo>
                        <a:cubicBezTo>
                          <a:pt x="2881" y="16181"/>
                          <a:pt x="2979" y="19354"/>
                          <a:pt x="2979" y="19354"/>
                        </a:cubicBezTo>
                        <a:cubicBezTo>
                          <a:pt x="2908" y="23481"/>
                          <a:pt x="4278" y="24607"/>
                          <a:pt x="6579" y="24607"/>
                        </a:cubicBezTo>
                        <a:cubicBezTo>
                          <a:pt x="6959" y="24607"/>
                          <a:pt x="7364" y="24576"/>
                          <a:pt x="7793" y="24523"/>
                        </a:cubicBezTo>
                        <a:lnTo>
                          <a:pt x="8834" y="24395"/>
                        </a:lnTo>
                        <a:cubicBezTo>
                          <a:pt x="8853" y="24403"/>
                          <a:pt x="8870" y="24412"/>
                          <a:pt x="8888" y="24422"/>
                        </a:cubicBezTo>
                        <a:cubicBezTo>
                          <a:pt x="10649" y="25365"/>
                          <a:pt x="11460" y="27718"/>
                          <a:pt x="10726" y="29577"/>
                        </a:cubicBezTo>
                        <a:lnTo>
                          <a:pt x="9400" y="32944"/>
                        </a:lnTo>
                        <a:cubicBezTo>
                          <a:pt x="8937" y="34119"/>
                          <a:pt x="9826" y="35343"/>
                          <a:pt x="11022" y="35343"/>
                        </a:cubicBezTo>
                        <a:cubicBezTo>
                          <a:pt x="11129" y="35343"/>
                          <a:pt x="11239" y="35333"/>
                          <a:pt x="11350" y="35312"/>
                        </a:cubicBezTo>
                        <a:lnTo>
                          <a:pt x="27896" y="32264"/>
                        </a:lnTo>
                        <a:cubicBezTo>
                          <a:pt x="29078" y="32045"/>
                          <a:pt x="29560" y="30583"/>
                          <a:pt x="28709" y="29735"/>
                        </a:cubicBezTo>
                        <a:cubicBezTo>
                          <a:pt x="27535" y="28561"/>
                          <a:pt x="26623" y="27136"/>
                          <a:pt x="26064" y="25548"/>
                        </a:cubicBezTo>
                        <a:cubicBezTo>
                          <a:pt x="25409" y="23691"/>
                          <a:pt x="25051" y="21062"/>
                          <a:pt x="25155" y="19130"/>
                        </a:cubicBezTo>
                        <a:lnTo>
                          <a:pt x="25148" y="19070"/>
                        </a:lnTo>
                        <a:cubicBezTo>
                          <a:pt x="15268" y="19033"/>
                          <a:pt x="15894" y="12490"/>
                          <a:pt x="15894" y="12490"/>
                        </a:cubicBezTo>
                        <a:cubicBezTo>
                          <a:pt x="15114" y="9960"/>
                          <a:pt x="9900" y="10847"/>
                          <a:pt x="13367" y="4416"/>
                        </a:cubicBezTo>
                        <a:cubicBezTo>
                          <a:pt x="13643" y="3905"/>
                          <a:pt x="13825" y="3346"/>
                          <a:pt x="13912" y="2771"/>
                        </a:cubicBezTo>
                        <a:cubicBezTo>
                          <a:pt x="14159" y="1318"/>
                          <a:pt x="13036" y="0"/>
                          <a:pt x="1157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418" name="Google Shape;418;p9"/>
          <p:cNvSpPr txBox="1">
            <a:spLocks noGrp="1"/>
          </p:cNvSpPr>
          <p:nvPr>
            <p:ph type="title"/>
          </p:nvPr>
        </p:nvSpPr>
        <p:spPr>
          <a:xfrm>
            <a:off x="3905279" y="1441675"/>
            <a:ext cx="4525500" cy="11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9" name="Google Shape;419;p9"/>
          <p:cNvSpPr txBox="1">
            <a:spLocks noGrp="1"/>
          </p:cNvSpPr>
          <p:nvPr>
            <p:ph type="subTitle" idx="1"/>
          </p:nvPr>
        </p:nvSpPr>
        <p:spPr>
          <a:xfrm>
            <a:off x="3905200" y="2528525"/>
            <a:ext cx="4525500" cy="11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9"/>
          <p:cNvSpPr>
            <a:spLocks noGrp="1"/>
          </p:cNvSpPr>
          <p:nvPr>
            <p:ph type="pic" idx="2"/>
          </p:nvPr>
        </p:nvSpPr>
        <p:spPr>
          <a:xfrm>
            <a:off x="713225" y="974250"/>
            <a:ext cx="2863800" cy="31950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3"/>
          <p:cNvSpPr txBox="1">
            <a:spLocks noGrp="1"/>
          </p:cNvSpPr>
          <p:nvPr>
            <p:ph type="title" hasCustomPrompt="1"/>
          </p:nvPr>
        </p:nvSpPr>
        <p:spPr>
          <a:xfrm rot="2457">
            <a:off x="2189112" y="1255240"/>
            <a:ext cx="839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9" name="Google Shape;429;p13"/>
          <p:cNvSpPr txBox="1">
            <a:spLocks noGrp="1"/>
          </p:cNvSpPr>
          <p:nvPr>
            <p:ph type="title" idx="2"/>
          </p:nvPr>
        </p:nvSpPr>
        <p:spPr>
          <a:xfrm>
            <a:off x="1544126" y="1770957"/>
            <a:ext cx="21294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0" name="Google Shape;430;p13"/>
          <p:cNvSpPr txBox="1">
            <a:spLocks noGrp="1"/>
          </p:cNvSpPr>
          <p:nvPr>
            <p:ph type="subTitle" idx="1"/>
          </p:nvPr>
        </p:nvSpPr>
        <p:spPr>
          <a:xfrm>
            <a:off x="1544126" y="2305305"/>
            <a:ext cx="2129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3"/>
          <p:cNvSpPr txBox="1">
            <a:spLocks noGrp="1"/>
          </p:cNvSpPr>
          <p:nvPr>
            <p:ph type="title" idx="3" hasCustomPrompt="1"/>
          </p:nvPr>
        </p:nvSpPr>
        <p:spPr>
          <a:xfrm rot="2457">
            <a:off x="2189112" y="2988910"/>
            <a:ext cx="839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2" name="Google Shape;432;p13"/>
          <p:cNvSpPr txBox="1">
            <a:spLocks noGrp="1"/>
          </p:cNvSpPr>
          <p:nvPr>
            <p:ph type="title" idx="4"/>
          </p:nvPr>
        </p:nvSpPr>
        <p:spPr>
          <a:xfrm>
            <a:off x="1544126" y="3513288"/>
            <a:ext cx="21294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subTitle" idx="5"/>
          </p:nvPr>
        </p:nvSpPr>
        <p:spPr>
          <a:xfrm>
            <a:off x="1544126" y="4047636"/>
            <a:ext cx="2129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3"/>
          <p:cNvSpPr txBox="1">
            <a:spLocks noGrp="1"/>
          </p:cNvSpPr>
          <p:nvPr>
            <p:ph type="title" idx="6"/>
          </p:nvPr>
        </p:nvSpPr>
        <p:spPr>
          <a:xfrm>
            <a:off x="713225" y="539900"/>
            <a:ext cx="77106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13"/>
          <p:cNvGrpSpPr/>
          <p:nvPr/>
        </p:nvGrpSpPr>
        <p:grpSpPr>
          <a:xfrm flipH="1">
            <a:off x="-417413" y="-114364"/>
            <a:ext cx="987237" cy="1090221"/>
            <a:chOff x="-233376" y="139586"/>
            <a:chExt cx="987237" cy="1090221"/>
          </a:xfrm>
        </p:grpSpPr>
        <p:sp>
          <p:nvSpPr>
            <p:cNvPr id="436" name="Google Shape;436;p13"/>
            <p:cNvSpPr/>
            <p:nvPr/>
          </p:nvSpPr>
          <p:spPr>
            <a:xfrm>
              <a:off x="-39970" y="246065"/>
              <a:ext cx="225896" cy="274572"/>
            </a:xfrm>
            <a:custGeom>
              <a:avLst/>
              <a:gdLst/>
              <a:ahLst/>
              <a:cxnLst/>
              <a:rect l="l" t="t" r="r" b="b"/>
              <a:pathLst>
                <a:path w="15171" h="18440" extrusionOk="0">
                  <a:moveTo>
                    <a:pt x="11574" y="1"/>
                  </a:moveTo>
                  <a:cubicBezTo>
                    <a:pt x="11552" y="1"/>
                    <a:pt x="11530" y="1"/>
                    <a:pt x="11507" y="2"/>
                  </a:cubicBezTo>
                  <a:lnTo>
                    <a:pt x="5527" y="222"/>
                  </a:lnTo>
                  <a:cubicBezTo>
                    <a:pt x="5474" y="224"/>
                    <a:pt x="5421" y="225"/>
                    <a:pt x="5368" y="225"/>
                  </a:cubicBezTo>
                  <a:cubicBezTo>
                    <a:pt x="5038" y="225"/>
                    <a:pt x="4713" y="186"/>
                    <a:pt x="4398" y="110"/>
                  </a:cubicBezTo>
                  <a:cubicBezTo>
                    <a:pt x="4130" y="722"/>
                    <a:pt x="3952" y="1385"/>
                    <a:pt x="3892" y="2084"/>
                  </a:cubicBezTo>
                  <a:lnTo>
                    <a:pt x="3663" y="4795"/>
                  </a:lnTo>
                  <a:lnTo>
                    <a:pt x="3347" y="8524"/>
                  </a:lnTo>
                  <a:lnTo>
                    <a:pt x="405" y="13691"/>
                  </a:lnTo>
                  <a:cubicBezTo>
                    <a:pt x="0" y="14402"/>
                    <a:pt x="485" y="15288"/>
                    <a:pt x="1304" y="15332"/>
                  </a:cubicBezTo>
                  <a:lnTo>
                    <a:pt x="2765" y="15408"/>
                  </a:lnTo>
                  <a:lnTo>
                    <a:pt x="2827" y="15509"/>
                  </a:lnTo>
                  <a:cubicBezTo>
                    <a:pt x="2858" y="15562"/>
                    <a:pt x="2877" y="15660"/>
                    <a:pt x="2885" y="15790"/>
                  </a:cubicBezTo>
                  <a:lnTo>
                    <a:pt x="3491" y="15763"/>
                  </a:lnTo>
                  <a:cubicBezTo>
                    <a:pt x="3535" y="15761"/>
                    <a:pt x="3580" y="15760"/>
                    <a:pt x="3624" y="15760"/>
                  </a:cubicBezTo>
                  <a:cubicBezTo>
                    <a:pt x="4909" y="15760"/>
                    <a:pt x="6046" y="16611"/>
                    <a:pt x="6400" y="17856"/>
                  </a:cubicBezTo>
                  <a:lnTo>
                    <a:pt x="6566" y="18440"/>
                  </a:lnTo>
                  <a:lnTo>
                    <a:pt x="11739" y="17369"/>
                  </a:lnTo>
                  <a:cubicBezTo>
                    <a:pt x="13340" y="17038"/>
                    <a:pt x="14639" y="15889"/>
                    <a:pt x="15171" y="14360"/>
                  </a:cubicBezTo>
                  <a:lnTo>
                    <a:pt x="14380" y="11798"/>
                  </a:lnTo>
                  <a:cubicBezTo>
                    <a:pt x="13573" y="9177"/>
                    <a:pt x="13364" y="6411"/>
                    <a:pt x="13773" y="3700"/>
                  </a:cubicBezTo>
                  <a:lnTo>
                    <a:pt x="13912" y="2771"/>
                  </a:lnTo>
                  <a:cubicBezTo>
                    <a:pt x="14158" y="1318"/>
                    <a:pt x="13037" y="1"/>
                    <a:pt x="11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7" name="Google Shape;437;p13"/>
            <p:cNvGrpSpPr/>
            <p:nvPr/>
          </p:nvGrpSpPr>
          <p:grpSpPr>
            <a:xfrm>
              <a:off x="-233376" y="139586"/>
              <a:ext cx="987237" cy="1090221"/>
              <a:chOff x="-233376" y="139586"/>
              <a:chExt cx="987237" cy="1090221"/>
            </a:xfrm>
          </p:grpSpPr>
          <p:sp>
            <p:nvSpPr>
              <p:cNvPr id="438" name="Google Shape;438;p13"/>
              <p:cNvSpPr/>
              <p:nvPr/>
            </p:nvSpPr>
            <p:spPr>
              <a:xfrm>
                <a:off x="-233376" y="680099"/>
                <a:ext cx="987237" cy="549709"/>
              </a:xfrm>
              <a:custGeom>
                <a:avLst/>
                <a:gdLst/>
                <a:ahLst/>
                <a:cxnLst/>
                <a:rect l="l" t="t" r="r" b="b"/>
                <a:pathLst>
                  <a:path w="66302" h="36918" extrusionOk="0">
                    <a:moveTo>
                      <a:pt x="22092" y="0"/>
                    </a:moveTo>
                    <a:cubicBezTo>
                      <a:pt x="19439" y="0"/>
                      <a:pt x="17005" y="1519"/>
                      <a:pt x="15847" y="3928"/>
                    </a:cubicBezTo>
                    <a:lnTo>
                      <a:pt x="1" y="36917"/>
                    </a:lnTo>
                    <a:lnTo>
                      <a:pt x="66301" y="36917"/>
                    </a:lnTo>
                    <a:lnTo>
                      <a:pt x="50857" y="7869"/>
                    </a:lnTo>
                    <a:cubicBezTo>
                      <a:pt x="48614" y="3567"/>
                      <a:pt x="44165" y="870"/>
                      <a:pt x="39314" y="870"/>
                    </a:cubicBezTo>
                    <a:lnTo>
                      <a:pt x="22445" y="9"/>
                    </a:lnTo>
                    <a:cubicBezTo>
                      <a:pt x="22327" y="3"/>
                      <a:pt x="22209" y="0"/>
                      <a:pt x="220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3"/>
              <p:cNvSpPr/>
              <p:nvPr/>
            </p:nvSpPr>
            <p:spPr>
              <a:xfrm>
                <a:off x="93073" y="430537"/>
                <a:ext cx="332241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22313" h="22955" extrusionOk="0">
                    <a:moveTo>
                      <a:pt x="8562" y="0"/>
                    </a:moveTo>
                    <a:lnTo>
                      <a:pt x="8542" y="87"/>
                    </a:lnTo>
                    <a:lnTo>
                      <a:pt x="9848" y="5600"/>
                    </a:lnTo>
                    <a:cubicBezTo>
                      <a:pt x="10356" y="9436"/>
                      <a:pt x="10935" y="13804"/>
                      <a:pt x="7551" y="13858"/>
                    </a:cubicBezTo>
                    <a:lnTo>
                      <a:pt x="1856" y="14253"/>
                    </a:lnTo>
                    <a:cubicBezTo>
                      <a:pt x="2179" y="15171"/>
                      <a:pt x="2180" y="16204"/>
                      <a:pt x="1801" y="17163"/>
                    </a:cubicBezTo>
                    <a:lnTo>
                      <a:pt x="465" y="20556"/>
                    </a:lnTo>
                    <a:cubicBezTo>
                      <a:pt x="1" y="21732"/>
                      <a:pt x="890" y="22954"/>
                      <a:pt x="2087" y="22954"/>
                    </a:cubicBezTo>
                    <a:cubicBezTo>
                      <a:pt x="2194" y="22954"/>
                      <a:pt x="2304" y="22944"/>
                      <a:pt x="2415" y="22924"/>
                    </a:cubicBezTo>
                    <a:lnTo>
                      <a:pt x="22312" y="19256"/>
                    </a:lnTo>
                    <a:cubicBezTo>
                      <a:pt x="19902" y="17920"/>
                      <a:pt x="18046" y="15757"/>
                      <a:pt x="17129" y="13159"/>
                    </a:cubicBezTo>
                    <a:cubicBezTo>
                      <a:pt x="16472" y="11301"/>
                      <a:pt x="16183" y="9303"/>
                      <a:pt x="16288" y="7371"/>
                    </a:cubicBezTo>
                    <a:lnTo>
                      <a:pt x="16212" y="6670"/>
                    </a:lnTo>
                    <a:cubicBezTo>
                      <a:pt x="12518" y="6271"/>
                      <a:pt x="9460" y="3613"/>
                      <a:pt x="8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3"/>
              <p:cNvSpPr/>
              <p:nvPr/>
            </p:nvSpPr>
            <p:spPr>
              <a:xfrm>
                <a:off x="-30768" y="139586"/>
                <a:ext cx="480709" cy="508642"/>
              </a:xfrm>
              <a:custGeom>
                <a:avLst/>
                <a:gdLst/>
                <a:ahLst/>
                <a:cxnLst/>
                <a:rect l="l" t="t" r="r" b="b"/>
                <a:pathLst>
                  <a:path w="32284" h="34160" extrusionOk="0">
                    <a:moveTo>
                      <a:pt x="10145" y="1"/>
                    </a:moveTo>
                    <a:cubicBezTo>
                      <a:pt x="7952" y="1"/>
                      <a:pt x="6090" y="837"/>
                      <a:pt x="4709" y="2141"/>
                    </a:cubicBezTo>
                    <a:lnTo>
                      <a:pt x="2465" y="2079"/>
                    </a:lnTo>
                    <a:cubicBezTo>
                      <a:pt x="2446" y="2078"/>
                      <a:pt x="2428" y="2078"/>
                      <a:pt x="2409" y="2078"/>
                    </a:cubicBezTo>
                    <a:cubicBezTo>
                      <a:pt x="865" y="2078"/>
                      <a:pt x="0" y="3885"/>
                      <a:pt x="993" y="5088"/>
                    </a:cubicBezTo>
                    <a:lnTo>
                      <a:pt x="1198" y="5415"/>
                    </a:lnTo>
                    <a:cubicBezTo>
                      <a:pt x="1485" y="5869"/>
                      <a:pt x="1851" y="6253"/>
                      <a:pt x="2272" y="6559"/>
                    </a:cubicBezTo>
                    <a:cubicBezTo>
                      <a:pt x="1914" y="8328"/>
                      <a:pt x="2128" y="10226"/>
                      <a:pt x="3044" y="11945"/>
                    </a:cubicBezTo>
                    <a:lnTo>
                      <a:pt x="3273" y="9234"/>
                    </a:lnTo>
                    <a:cubicBezTo>
                      <a:pt x="3332" y="8535"/>
                      <a:pt x="3510" y="7872"/>
                      <a:pt x="3779" y="7259"/>
                    </a:cubicBezTo>
                    <a:cubicBezTo>
                      <a:pt x="4095" y="7334"/>
                      <a:pt x="4422" y="7375"/>
                      <a:pt x="4753" y="7375"/>
                    </a:cubicBezTo>
                    <a:cubicBezTo>
                      <a:pt x="4804" y="7375"/>
                      <a:pt x="4855" y="7374"/>
                      <a:pt x="4907" y="7372"/>
                    </a:cubicBezTo>
                    <a:lnTo>
                      <a:pt x="10888" y="7152"/>
                    </a:lnTo>
                    <a:cubicBezTo>
                      <a:pt x="10911" y="7151"/>
                      <a:pt x="10933" y="7151"/>
                      <a:pt x="10955" y="7151"/>
                    </a:cubicBezTo>
                    <a:cubicBezTo>
                      <a:pt x="12416" y="7151"/>
                      <a:pt x="13539" y="8468"/>
                      <a:pt x="13293" y="9921"/>
                    </a:cubicBezTo>
                    <a:lnTo>
                      <a:pt x="13153" y="10850"/>
                    </a:lnTo>
                    <a:cubicBezTo>
                      <a:pt x="12746" y="13560"/>
                      <a:pt x="12954" y="16327"/>
                      <a:pt x="13761" y="18947"/>
                    </a:cubicBezTo>
                    <a:lnTo>
                      <a:pt x="14551" y="21509"/>
                    </a:lnTo>
                    <a:cubicBezTo>
                      <a:pt x="14019" y="23039"/>
                      <a:pt x="12720" y="24188"/>
                      <a:pt x="11119" y="24518"/>
                    </a:cubicBezTo>
                    <a:lnTo>
                      <a:pt x="5947" y="25590"/>
                    </a:lnTo>
                    <a:lnTo>
                      <a:pt x="5781" y="25006"/>
                    </a:lnTo>
                    <a:cubicBezTo>
                      <a:pt x="5427" y="23761"/>
                      <a:pt x="4290" y="22910"/>
                      <a:pt x="3005" y="22910"/>
                    </a:cubicBezTo>
                    <a:cubicBezTo>
                      <a:pt x="2961" y="22910"/>
                      <a:pt x="2916" y="22911"/>
                      <a:pt x="2872" y="22913"/>
                    </a:cubicBezTo>
                    <a:lnTo>
                      <a:pt x="2265" y="22940"/>
                    </a:lnTo>
                    <a:lnTo>
                      <a:pt x="2184" y="22944"/>
                    </a:lnTo>
                    <a:lnTo>
                      <a:pt x="1295" y="30232"/>
                    </a:lnTo>
                    <a:cubicBezTo>
                      <a:pt x="1038" y="32336"/>
                      <a:pt x="2689" y="34160"/>
                      <a:pt x="4766" y="34160"/>
                    </a:cubicBezTo>
                    <a:cubicBezTo>
                      <a:pt x="4863" y="34160"/>
                      <a:pt x="4960" y="34156"/>
                      <a:pt x="5058" y="34148"/>
                    </a:cubicBezTo>
                    <a:lnTo>
                      <a:pt x="10174" y="33793"/>
                    </a:lnTo>
                    <a:lnTo>
                      <a:pt x="15869" y="33398"/>
                    </a:lnTo>
                    <a:cubicBezTo>
                      <a:pt x="19252" y="33344"/>
                      <a:pt x="18673" y="28976"/>
                      <a:pt x="18165" y="25140"/>
                    </a:cubicBezTo>
                    <a:lnTo>
                      <a:pt x="18116" y="24931"/>
                    </a:lnTo>
                    <a:lnTo>
                      <a:pt x="16859" y="19627"/>
                    </a:lnTo>
                    <a:lnTo>
                      <a:pt x="16879" y="19540"/>
                    </a:lnTo>
                    <a:cubicBezTo>
                      <a:pt x="17777" y="23151"/>
                      <a:pt x="20835" y="25811"/>
                      <a:pt x="24529" y="26210"/>
                    </a:cubicBezTo>
                    <a:cubicBezTo>
                      <a:pt x="24558" y="26212"/>
                      <a:pt x="24585" y="26220"/>
                      <a:pt x="24614" y="26222"/>
                    </a:cubicBezTo>
                    <a:lnTo>
                      <a:pt x="28239" y="19056"/>
                    </a:lnTo>
                    <a:cubicBezTo>
                      <a:pt x="32284" y="11060"/>
                      <a:pt x="27115" y="1378"/>
                      <a:pt x="18199" y="495"/>
                    </a:cubicBezTo>
                    <a:cubicBezTo>
                      <a:pt x="18086" y="483"/>
                      <a:pt x="17974" y="472"/>
                      <a:pt x="17861" y="465"/>
                    </a:cubicBezTo>
                    <a:lnTo>
                      <a:pt x="10712" y="18"/>
                    </a:lnTo>
                    <a:cubicBezTo>
                      <a:pt x="10625" y="13"/>
                      <a:pt x="10538" y="8"/>
                      <a:pt x="10450" y="6"/>
                    </a:cubicBezTo>
                    <a:cubicBezTo>
                      <a:pt x="10348" y="2"/>
                      <a:pt x="10246" y="1"/>
                      <a:pt x="10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1" name="Google Shape;441;p13"/>
          <p:cNvGrpSpPr/>
          <p:nvPr/>
        </p:nvGrpSpPr>
        <p:grpSpPr>
          <a:xfrm>
            <a:off x="-61562" y="383750"/>
            <a:ext cx="535006" cy="592107"/>
            <a:chOff x="7529913" y="3975870"/>
            <a:chExt cx="1055030" cy="1167634"/>
          </a:xfrm>
        </p:grpSpPr>
        <p:sp>
          <p:nvSpPr>
            <p:cNvPr id="442" name="Google Shape;442;p13"/>
            <p:cNvSpPr/>
            <p:nvPr/>
          </p:nvSpPr>
          <p:spPr>
            <a:xfrm>
              <a:off x="7667097" y="3975870"/>
              <a:ext cx="765709" cy="992072"/>
            </a:xfrm>
            <a:custGeom>
              <a:avLst/>
              <a:gdLst/>
              <a:ahLst/>
              <a:cxnLst/>
              <a:rect l="l" t="t" r="r" b="b"/>
              <a:pathLst>
                <a:path w="35660" h="46202" extrusionOk="0">
                  <a:moveTo>
                    <a:pt x="26483" y="0"/>
                  </a:moveTo>
                  <a:cubicBezTo>
                    <a:pt x="26296" y="0"/>
                    <a:pt x="26107" y="6"/>
                    <a:pt x="25917" y="18"/>
                  </a:cubicBezTo>
                  <a:lnTo>
                    <a:pt x="19129" y="442"/>
                  </a:lnTo>
                  <a:cubicBezTo>
                    <a:pt x="12729" y="919"/>
                    <a:pt x="7695" y="5938"/>
                    <a:pt x="7070" y="12189"/>
                  </a:cubicBezTo>
                  <a:cubicBezTo>
                    <a:pt x="7023" y="12656"/>
                    <a:pt x="1" y="45984"/>
                    <a:pt x="1" y="45984"/>
                  </a:cubicBezTo>
                  <a:lnTo>
                    <a:pt x="34254" y="46201"/>
                  </a:lnTo>
                  <a:lnTo>
                    <a:pt x="35335" y="9443"/>
                  </a:lnTo>
                  <a:cubicBezTo>
                    <a:pt x="35660" y="4297"/>
                    <a:pt x="31561" y="0"/>
                    <a:pt x="26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7529913" y="4711735"/>
              <a:ext cx="1055030" cy="431769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32541" y="1"/>
                  </a:moveTo>
                  <a:cubicBezTo>
                    <a:pt x="32358" y="1"/>
                    <a:pt x="32174" y="5"/>
                    <a:pt x="31990" y="14"/>
                  </a:cubicBezTo>
                  <a:lnTo>
                    <a:pt x="17927" y="683"/>
                  </a:lnTo>
                  <a:cubicBezTo>
                    <a:pt x="13321" y="683"/>
                    <a:pt x="9097" y="3244"/>
                    <a:pt x="6968" y="7329"/>
                  </a:cubicBezTo>
                  <a:lnTo>
                    <a:pt x="0" y="20107"/>
                  </a:lnTo>
                  <a:lnTo>
                    <a:pt x="49133" y="20107"/>
                  </a:lnTo>
                  <a:lnTo>
                    <a:pt x="43022" y="6737"/>
                  </a:lnTo>
                  <a:cubicBezTo>
                    <a:pt x="41141" y="2620"/>
                    <a:pt x="37034" y="1"/>
                    <a:pt x="3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7865455" y="4122781"/>
              <a:ext cx="625279" cy="699316"/>
            </a:xfrm>
            <a:custGeom>
              <a:avLst/>
              <a:gdLst/>
              <a:ahLst/>
              <a:cxnLst/>
              <a:rect l="l" t="t" r="r" b="b"/>
              <a:pathLst>
                <a:path w="29120" h="32568" extrusionOk="0">
                  <a:moveTo>
                    <a:pt x="18996" y="0"/>
                  </a:moveTo>
                  <a:cubicBezTo>
                    <a:pt x="18938" y="339"/>
                    <a:pt x="18904" y="687"/>
                    <a:pt x="18904" y="1041"/>
                  </a:cubicBezTo>
                  <a:lnTo>
                    <a:pt x="18904" y="1772"/>
                  </a:lnTo>
                  <a:cubicBezTo>
                    <a:pt x="18904" y="5120"/>
                    <a:pt x="16058" y="7835"/>
                    <a:pt x="12546" y="7835"/>
                  </a:cubicBezTo>
                  <a:cubicBezTo>
                    <a:pt x="12013" y="8022"/>
                    <a:pt x="11527" y="8286"/>
                    <a:pt x="11092" y="8604"/>
                  </a:cubicBezTo>
                  <a:lnTo>
                    <a:pt x="11079" y="10233"/>
                  </a:lnTo>
                  <a:cubicBezTo>
                    <a:pt x="11043" y="14945"/>
                    <a:pt x="8959" y="19396"/>
                    <a:pt x="5398" y="22482"/>
                  </a:cubicBezTo>
                  <a:cubicBezTo>
                    <a:pt x="5373" y="22505"/>
                    <a:pt x="5348" y="22525"/>
                    <a:pt x="5323" y="22547"/>
                  </a:cubicBezTo>
                  <a:cubicBezTo>
                    <a:pt x="5149" y="22700"/>
                    <a:pt x="5009" y="22895"/>
                    <a:pt x="4924" y="23139"/>
                  </a:cubicBezTo>
                  <a:cubicBezTo>
                    <a:pt x="4054" y="25608"/>
                    <a:pt x="2290" y="27659"/>
                    <a:pt x="1" y="28928"/>
                  </a:cubicBezTo>
                  <a:lnTo>
                    <a:pt x="13676" y="32472"/>
                  </a:lnTo>
                  <a:cubicBezTo>
                    <a:pt x="13926" y="32537"/>
                    <a:pt x="14176" y="32568"/>
                    <a:pt x="14420" y="32568"/>
                  </a:cubicBezTo>
                  <a:cubicBezTo>
                    <a:pt x="16058" y="32568"/>
                    <a:pt x="17453" y="31183"/>
                    <a:pt x="17349" y="29448"/>
                  </a:cubicBezTo>
                  <a:lnTo>
                    <a:pt x="17087" y="25109"/>
                  </a:lnTo>
                  <a:cubicBezTo>
                    <a:pt x="16985" y="23793"/>
                    <a:pt x="17535" y="22508"/>
                    <a:pt x="18545" y="21708"/>
                  </a:cubicBezTo>
                  <a:lnTo>
                    <a:pt x="22271" y="22168"/>
                  </a:lnTo>
                  <a:cubicBezTo>
                    <a:pt x="22542" y="22201"/>
                    <a:pt x="22806" y="22218"/>
                    <a:pt x="23062" y="22218"/>
                  </a:cubicBezTo>
                  <a:cubicBezTo>
                    <a:pt x="25517" y="22218"/>
                    <a:pt x="27219" y="20699"/>
                    <a:pt x="26998" y="18089"/>
                  </a:cubicBezTo>
                  <a:cubicBezTo>
                    <a:pt x="26998" y="18089"/>
                    <a:pt x="27072" y="14397"/>
                    <a:pt x="26989" y="13610"/>
                  </a:cubicBezTo>
                  <a:lnTo>
                    <a:pt x="27049" y="13514"/>
                  </a:lnTo>
                  <a:lnTo>
                    <a:pt x="28186" y="12972"/>
                  </a:lnTo>
                  <a:cubicBezTo>
                    <a:pt x="28895" y="12633"/>
                    <a:pt x="29120" y="11729"/>
                    <a:pt x="28649" y="11098"/>
                  </a:cubicBezTo>
                  <a:lnTo>
                    <a:pt x="26612" y="8370"/>
                  </a:lnTo>
                  <a:lnTo>
                    <a:pt x="26114" y="2487"/>
                  </a:lnTo>
                  <a:cubicBezTo>
                    <a:pt x="25448" y="2129"/>
                    <a:pt x="24696" y="1928"/>
                    <a:pt x="23907" y="1928"/>
                  </a:cubicBezTo>
                  <a:cubicBezTo>
                    <a:pt x="23794" y="1928"/>
                    <a:pt x="23680" y="1932"/>
                    <a:pt x="23566" y="1941"/>
                  </a:cubicBezTo>
                  <a:cubicBezTo>
                    <a:pt x="23230" y="1966"/>
                    <a:pt x="23019" y="1980"/>
                    <a:pt x="23019" y="1980"/>
                  </a:cubicBezTo>
                  <a:cubicBezTo>
                    <a:pt x="22912" y="1988"/>
                    <a:pt x="22806" y="1992"/>
                    <a:pt x="22700" y="1992"/>
                  </a:cubicBezTo>
                  <a:cubicBezTo>
                    <a:pt x="21194" y="1992"/>
                    <a:pt x="19836" y="1212"/>
                    <a:pt x="18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8035234" y="4013188"/>
              <a:ext cx="233191" cy="395481"/>
            </a:xfrm>
            <a:custGeom>
              <a:avLst/>
              <a:gdLst/>
              <a:ahLst/>
              <a:cxnLst/>
              <a:rect l="l" t="t" r="r" b="b"/>
              <a:pathLst>
                <a:path w="10860" h="18418" extrusionOk="0">
                  <a:moveTo>
                    <a:pt x="7894" y="0"/>
                  </a:moveTo>
                  <a:cubicBezTo>
                    <a:pt x="3329" y="0"/>
                    <a:pt x="0" y="4373"/>
                    <a:pt x="1019" y="8833"/>
                  </a:cubicBezTo>
                  <a:lnTo>
                    <a:pt x="3209" y="18417"/>
                  </a:lnTo>
                  <a:lnTo>
                    <a:pt x="3245" y="7691"/>
                  </a:lnTo>
                  <a:cubicBezTo>
                    <a:pt x="3223" y="3658"/>
                    <a:pt x="6493" y="411"/>
                    <a:pt x="10478" y="411"/>
                  </a:cubicBezTo>
                  <a:cubicBezTo>
                    <a:pt x="10605" y="411"/>
                    <a:pt x="10732" y="414"/>
                    <a:pt x="10859" y="421"/>
                  </a:cubicBezTo>
                  <a:cubicBezTo>
                    <a:pt x="10243" y="210"/>
                    <a:pt x="9588" y="78"/>
                    <a:pt x="8907" y="43"/>
                  </a:cubicBezTo>
                  <a:lnTo>
                    <a:pt x="8285" y="10"/>
                  </a:lnTo>
                  <a:cubicBezTo>
                    <a:pt x="8169" y="3"/>
                    <a:pt x="8054" y="1"/>
                    <a:pt x="7940" y="0"/>
                  </a:cubicBezTo>
                  <a:cubicBezTo>
                    <a:pt x="7924" y="0"/>
                    <a:pt x="7909" y="0"/>
                    <a:pt x="7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13"/>
          <p:cNvGrpSpPr/>
          <p:nvPr/>
        </p:nvGrpSpPr>
        <p:grpSpPr>
          <a:xfrm flipH="1">
            <a:off x="122923" y="712161"/>
            <a:ext cx="535006" cy="592096"/>
            <a:chOff x="6688975" y="3975891"/>
            <a:chExt cx="1055030" cy="1167613"/>
          </a:xfrm>
        </p:grpSpPr>
        <p:sp>
          <p:nvSpPr>
            <p:cNvPr id="447" name="Google Shape;447;p13"/>
            <p:cNvSpPr/>
            <p:nvPr/>
          </p:nvSpPr>
          <p:spPr>
            <a:xfrm>
              <a:off x="6841104" y="3975891"/>
              <a:ext cx="849280" cy="778872"/>
            </a:xfrm>
            <a:custGeom>
              <a:avLst/>
              <a:gdLst/>
              <a:ahLst/>
              <a:cxnLst/>
              <a:rect l="l" t="t" r="r" b="b"/>
              <a:pathLst>
                <a:path w="39552" h="36273" extrusionOk="0">
                  <a:moveTo>
                    <a:pt x="9177" y="0"/>
                  </a:moveTo>
                  <a:cubicBezTo>
                    <a:pt x="4099" y="0"/>
                    <a:pt x="0" y="4297"/>
                    <a:pt x="324" y="9443"/>
                  </a:cubicBezTo>
                  <a:lnTo>
                    <a:pt x="1405" y="26559"/>
                  </a:lnTo>
                  <a:lnTo>
                    <a:pt x="11547" y="27121"/>
                  </a:lnTo>
                  <a:cubicBezTo>
                    <a:pt x="11147" y="27686"/>
                    <a:pt x="10725" y="28286"/>
                    <a:pt x="10379" y="28777"/>
                  </a:cubicBezTo>
                  <a:cubicBezTo>
                    <a:pt x="9906" y="29449"/>
                    <a:pt x="9664" y="30243"/>
                    <a:pt x="9686" y="31048"/>
                  </a:cubicBezTo>
                  <a:lnTo>
                    <a:pt x="9687" y="31103"/>
                  </a:lnTo>
                  <a:cubicBezTo>
                    <a:pt x="9753" y="33592"/>
                    <a:pt x="11964" y="35875"/>
                    <a:pt x="14418" y="36235"/>
                  </a:cubicBezTo>
                  <a:cubicBezTo>
                    <a:pt x="14649" y="36268"/>
                    <a:pt x="14880" y="36272"/>
                    <a:pt x="15111" y="36272"/>
                  </a:cubicBezTo>
                  <a:cubicBezTo>
                    <a:pt x="15150" y="36272"/>
                    <a:pt x="15188" y="36272"/>
                    <a:pt x="15226" y="36272"/>
                  </a:cubicBezTo>
                  <a:cubicBezTo>
                    <a:pt x="17584" y="36267"/>
                    <a:pt x="19945" y="36258"/>
                    <a:pt x="22304" y="36251"/>
                  </a:cubicBezTo>
                  <a:cubicBezTo>
                    <a:pt x="26497" y="36240"/>
                    <a:pt x="30692" y="36227"/>
                    <a:pt x="34885" y="36215"/>
                  </a:cubicBezTo>
                  <a:cubicBezTo>
                    <a:pt x="37241" y="36017"/>
                    <a:pt x="39125" y="34243"/>
                    <a:pt x="39368" y="31999"/>
                  </a:cubicBezTo>
                  <a:cubicBezTo>
                    <a:pt x="39551" y="30292"/>
                    <a:pt x="38151" y="28853"/>
                    <a:pt x="36406" y="28853"/>
                  </a:cubicBezTo>
                  <a:cubicBezTo>
                    <a:pt x="36294" y="28853"/>
                    <a:pt x="36180" y="28859"/>
                    <a:pt x="36066" y="28871"/>
                  </a:cubicBezTo>
                  <a:cubicBezTo>
                    <a:pt x="35969" y="28879"/>
                    <a:pt x="35873" y="28883"/>
                    <a:pt x="35779" y="28883"/>
                  </a:cubicBezTo>
                  <a:cubicBezTo>
                    <a:pt x="33766" y="28883"/>
                    <a:pt x="32240" y="27093"/>
                    <a:pt x="32709" y="25174"/>
                  </a:cubicBezTo>
                  <a:lnTo>
                    <a:pt x="32898" y="23671"/>
                  </a:lnTo>
                  <a:cubicBezTo>
                    <a:pt x="33230" y="21033"/>
                    <a:pt x="31257" y="18732"/>
                    <a:pt x="28616" y="18412"/>
                  </a:cubicBezTo>
                  <a:lnTo>
                    <a:pt x="28654" y="13608"/>
                  </a:lnTo>
                  <a:cubicBezTo>
                    <a:pt x="28709" y="6711"/>
                    <a:pt x="23407" y="955"/>
                    <a:pt x="16530" y="442"/>
                  </a:cubicBezTo>
                  <a:lnTo>
                    <a:pt x="9743" y="18"/>
                  </a:lnTo>
                  <a:cubicBezTo>
                    <a:pt x="9553" y="6"/>
                    <a:pt x="9364" y="0"/>
                    <a:pt x="9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6688975" y="4711735"/>
              <a:ext cx="1055030" cy="431769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16591" y="1"/>
                  </a:moveTo>
                  <a:cubicBezTo>
                    <a:pt x="12099" y="1"/>
                    <a:pt x="7993" y="2620"/>
                    <a:pt x="6111" y="6737"/>
                  </a:cubicBezTo>
                  <a:lnTo>
                    <a:pt x="1" y="20107"/>
                  </a:lnTo>
                  <a:lnTo>
                    <a:pt x="49134" y="20107"/>
                  </a:lnTo>
                  <a:lnTo>
                    <a:pt x="42166" y="7329"/>
                  </a:lnTo>
                  <a:cubicBezTo>
                    <a:pt x="40037" y="3244"/>
                    <a:pt x="35812" y="683"/>
                    <a:pt x="31207" y="683"/>
                  </a:cubicBezTo>
                  <a:lnTo>
                    <a:pt x="17143" y="14"/>
                  </a:lnTo>
                  <a:cubicBezTo>
                    <a:pt x="16959" y="5"/>
                    <a:pt x="16775" y="1"/>
                    <a:pt x="16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6783130" y="4129437"/>
              <a:ext cx="625322" cy="692681"/>
            </a:xfrm>
            <a:custGeom>
              <a:avLst/>
              <a:gdLst/>
              <a:ahLst/>
              <a:cxnLst/>
              <a:rect l="l" t="t" r="r" b="b"/>
              <a:pathLst>
                <a:path w="29122" h="32259" extrusionOk="0">
                  <a:moveTo>
                    <a:pt x="4851" y="0"/>
                  </a:moveTo>
                  <a:cubicBezTo>
                    <a:pt x="3989" y="0"/>
                    <a:pt x="3146" y="600"/>
                    <a:pt x="3057" y="1608"/>
                  </a:cubicBezTo>
                  <a:cubicBezTo>
                    <a:pt x="3056" y="1617"/>
                    <a:pt x="3056" y="1628"/>
                    <a:pt x="3055" y="1636"/>
                  </a:cubicBezTo>
                  <a:lnTo>
                    <a:pt x="2509" y="8061"/>
                  </a:lnTo>
                  <a:lnTo>
                    <a:pt x="473" y="10789"/>
                  </a:lnTo>
                  <a:cubicBezTo>
                    <a:pt x="0" y="11420"/>
                    <a:pt x="224" y="12325"/>
                    <a:pt x="937" y="12662"/>
                  </a:cubicBezTo>
                  <a:lnTo>
                    <a:pt x="2074" y="13204"/>
                  </a:lnTo>
                  <a:lnTo>
                    <a:pt x="2133" y="13301"/>
                  </a:lnTo>
                  <a:cubicBezTo>
                    <a:pt x="2075" y="14003"/>
                    <a:pt x="2294" y="17473"/>
                    <a:pt x="2294" y="17473"/>
                  </a:cubicBezTo>
                  <a:cubicBezTo>
                    <a:pt x="2070" y="20120"/>
                    <a:pt x="3680" y="21903"/>
                    <a:pt x="6169" y="21903"/>
                  </a:cubicBezTo>
                  <a:cubicBezTo>
                    <a:pt x="6390" y="21903"/>
                    <a:pt x="6617" y="21888"/>
                    <a:pt x="6852" y="21860"/>
                  </a:cubicBezTo>
                  <a:lnTo>
                    <a:pt x="10577" y="21399"/>
                  </a:lnTo>
                  <a:cubicBezTo>
                    <a:pt x="11588" y="22200"/>
                    <a:pt x="12137" y="23483"/>
                    <a:pt x="12036" y="24801"/>
                  </a:cubicBezTo>
                  <a:lnTo>
                    <a:pt x="11773" y="29139"/>
                  </a:lnTo>
                  <a:cubicBezTo>
                    <a:pt x="11669" y="30875"/>
                    <a:pt x="13064" y="32259"/>
                    <a:pt x="14702" y="32259"/>
                  </a:cubicBezTo>
                  <a:cubicBezTo>
                    <a:pt x="14947" y="32259"/>
                    <a:pt x="15196" y="32228"/>
                    <a:pt x="15447" y="32163"/>
                  </a:cubicBezTo>
                  <a:lnTo>
                    <a:pt x="29121" y="28620"/>
                  </a:lnTo>
                  <a:cubicBezTo>
                    <a:pt x="26954" y="27418"/>
                    <a:pt x="25259" y="25513"/>
                    <a:pt x="24347" y="23219"/>
                  </a:cubicBezTo>
                  <a:cubicBezTo>
                    <a:pt x="22252" y="23226"/>
                    <a:pt x="20158" y="23234"/>
                    <a:pt x="18064" y="23238"/>
                  </a:cubicBezTo>
                  <a:cubicBezTo>
                    <a:pt x="17875" y="23238"/>
                    <a:pt x="17686" y="23235"/>
                    <a:pt x="17498" y="23209"/>
                  </a:cubicBezTo>
                  <a:cubicBezTo>
                    <a:pt x="15342" y="22911"/>
                    <a:pt x="13391" y="20910"/>
                    <a:pt x="13332" y="18726"/>
                  </a:cubicBezTo>
                  <a:lnTo>
                    <a:pt x="13331" y="18678"/>
                  </a:lnTo>
                  <a:cubicBezTo>
                    <a:pt x="13311" y="17974"/>
                    <a:pt x="13524" y="17281"/>
                    <a:pt x="13937" y="16694"/>
                  </a:cubicBezTo>
                  <a:cubicBezTo>
                    <a:pt x="14379" y="16067"/>
                    <a:pt x="14968" y="15231"/>
                    <a:pt x="15419" y="14594"/>
                  </a:cubicBezTo>
                  <a:cubicBezTo>
                    <a:pt x="15862" y="13968"/>
                    <a:pt x="16099" y="13231"/>
                    <a:pt x="16097" y="12463"/>
                  </a:cubicBezTo>
                  <a:lnTo>
                    <a:pt x="16097" y="12399"/>
                  </a:lnTo>
                  <a:cubicBezTo>
                    <a:pt x="16096" y="10497"/>
                    <a:pt x="14769" y="8837"/>
                    <a:pt x="12850" y="8337"/>
                  </a:cubicBezTo>
                  <a:cubicBezTo>
                    <a:pt x="12696" y="8350"/>
                    <a:pt x="12544" y="8357"/>
                    <a:pt x="12393" y="8357"/>
                  </a:cubicBezTo>
                  <a:cubicBezTo>
                    <a:pt x="9771" y="8357"/>
                    <a:pt x="7555" y="6443"/>
                    <a:pt x="7340" y="3904"/>
                  </a:cubicBezTo>
                  <a:cubicBezTo>
                    <a:pt x="7340" y="3904"/>
                    <a:pt x="7321" y="3679"/>
                    <a:pt x="7291" y="3319"/>
                  </a:cubicBezTo>
                  <a:cubicBezTo>
                    <a:pt x="7208" y="2343"/>
                    <a:pt x="6849" y="1455"/>
                    <a:pt x="6290" y="720"/>
                  </a:cubicBezTo>
                  <a:cubicBezTo>
                    <a:pt x="5916" y="226"/>
                    <a:pt x="5380" y="0"/>
                    <a:pt x="4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13"/>
          <p:cNvGrpSpPr/>
          <p:nvPr/>
        </p:nvGrpSpPr>
        <p:grpSpPr>
          <a:xfrm flipH="1">
            <a:off x="-364989" y="813469"/>
            <a:ext cx="882389" cy="887909"/>
            <a:chOff x="5591557" y="3542931"/>
            <a:chExt cx="1740068" cy="1750955"/>
          </a:xfrm>
        </p:grpSpPr>
        <p:sp>
          <p:nvSpPr>
            <p:cNvPr id="451" name="Google Shape;451;p13"/>
            <p:cNvSpPr/>
            <p:nvPr/>
          </p:nvSpPr>
          <p:spPr>
            <a:xfrm>
              <a:off x="6114193" y="3542931"/>
              <a:ext cx="693218" cy="624957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5591557" y="4336130"/>
              <a:ext cx="1740068" cy="957756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6100923" y="3724713"/>
              <a:ext cx="634727" cy="758903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-287675" y="1165291"/>
            <a:ext cx="1186547" cy="1217030"/>
            <a:chOff x="3110691" y="1734175"/>
            <a:chExt cx="2508025" cy="2572458"/>
          </a:xfrm>
        </p:grpSpPr>
        <p:sp>
          <p:nvSpPr>
            <p:cNvPr id="455" name="Google Shape;455;p13"/>
            <p:cNvSpPr/>
            <p:nvPr/>
          </p:nvSpPr>
          <p:spPr>
            <a:xfrm>
              <a:off x="3927675" y="1734175"/>
              <a:ext cx="1011600" cy="1058275"/>
            </a:xfrm>
            <a:custGeom>
              <a:avLst/>
              <a:gdLst/>
              <a:ahLst/>
              <a:cxnLst/>
              <a:rect l="l" t="t" r="r" b="b"/>
              <a:pathLst>
                <a:path w="40464" h="42331" extrusionOk="0">
                  <a:moveTo>
                    <a:pt x="9178" y="0"/>
                  </a:moveTo>
                  <a:cubicBezTo>
                    <a:pt x="4099" y="0"/>
                    <a:pt x="0" y="4297"/>
                    <a:pt x="325" y="9443"/>
                  </a:cubicBezTo>
                  <a:lnTo>
                    <a:pt x="1406" y="26558"/>
                  </a:lnTo>
                  <a:lnTo>
                    <a:pt x="16098" y="27372"/>
                  </a:lnTo>
                  <a:cubicBezTo>
                    <a:pt x="16883" y="28015"/>
                    <a:pt x="17826" y="28405"/>
                    <a:pt x="18732" y="28405"/>
                  </a:cubicBezTo>
                  <a:cubicBezTo>
                    <a:pt x="18749" y="28405"/>
                    <a:pt x="18767" y="28405"/>
                    <a:pt x="18785" y="28405"/>
                  </a:cubicBezTo>
                  <a:cubicBezTo>
                    <a:pt x="18972" y="28402"/>
                    <a:pt x="19154" y="28368"/>
                    <a:pt x="19336" y="28335"/>
                  </a:cubicBezTo>
                  <a:cubicBezTo>
                    <a:pt x="20032" y="29113"/>
                    <a:pt x="20459" y="30174"/>
                    <a:pt x="20474" y="31319"/>
                  </a:cubicBezTo>
                  <a:lnTo>
                    <a:pt x="20475" y="31383"/>
                  </a:lnTo>
                  <a:cubicBezTo>
                    <a:pt x="20485" y="32151"/>
                    <a:pt x="20292" y="32884"/>
                    <a:pt x="19921" y="33504"/>
                  </a:cubicBezTo>
                  <a:cubicBezTo>
                    <a:pt x="19542" y="34136"/>
                    <a:pt x="19050" y="34962"/>
                    <a:pt x="18680" y="35585"/>
                  </a:cubicBezTo>
                  <a:cubicBezTo>
                    <a:pt x="18334" y="36165"/>
                    <a:pt x="18160" y="36854"/>
                    <a:pt x="18185" y="37557"/>
                  </a:cubicBezTo>
                  <a:lnTo>
                    <a:pt x="18186" y="37605"/>
                  </a:lnTo>
                  <a:cubicBezTo>
                    <a:pt x="18262" y="39776"/>
                    <a:pt x="19937" y="41789"/>
                    <a:pt x="21773" y="42131"/>
                  </a:cubicBezTo>
                  <a:cubicBezTo>
                    <a:pt x="21972" y="42167"/>
                    <a:pt x="22174" y="42169"/>
                    <a:pt x="22375" y="42172"/>
                  </a:cubicBezTo>
                  <a:cubicBezTo>
                    <a:pt x="27265" y="42231"/>
                    <a:pt x="32154" y="42279"/>
                    <a:pt x="37045" y="42331"/>
                  </a:cubicBezTo>
                  <a:cubicBezTo>
                    <a:pt x="38799" y="42184"/>
                    <a:pt x="40187" y="40658"/>
                    <a:pt x="40343" y="38702"/>
                  </a:cubicBezTo>
                  <a:cubicBezTo>
                    <a:pt x="40464" y="37209"/>
                    <a:pt x="39385" y="35930"/>
                    <a:pt x="38069" y="35930"/>
                  </a:cubicBezTo>
                  <a:cubicBezTo>
                    <a:pt x="37996" y="35930"/>
                    <a:pt x="37922" y="35934"/>
                    <a:pt x="37847" y="35942"/>
                  </a:cubicBezTo>
                  <a:cubicBezTo>
                    <a:pt x="37785" y="35948"/>
                    <a:pt x="37723" y="35950"/>
                    <a:pt x="37662" y="35950"/>
                  </a:cubicBezTo>
                  <a:cubicBezTo>
                    <a:pt x="36145" y="35950"/>
                    <a:pt x="34971" y="34362"/>
                    <a:pt x="35302" y="32683"/>
                  </a:cubicBezTo>
                  <a:lnTo>
                    <a:pt x="35428" y="31373"/>
                  </a:lnTo>
                  <a:cubicBezTo>
                    <a:pt x="35481" y="30809"/>
                    <a:pt x="35427" y="30261"/>
                    <a:pt x="35291" y="29750"/>
                  </a:cubicBezTo>
                  <a:cubicBezTo>
                    <a:pt x="35962" y="29155"/>
                    <a:pt x="36506" y="28259"/>
                    <a:pt x="36760" y="26851"/>
                  </a:cubicBezTo>
                  <a:cubicBezTo>
                    <a:pt x="37506" y="22707"/>
                    <a:pt x="34725" y="19255"/>
                    <a:pt x="33306" y="19142"/>
                  </a:cubicBezTo>
                  <a:cubicBezTo>
                    <a:pt x="31761" y="19021"/>
                    <a:pt x="30174" y="18235"/>
                    <a:pt x="30165" y="16454"/>
                  </a:cubicBezTo>
                  <a:lnTo>
                    <a:pt x="30026" y="15146"/>
                  </a:lnTo>
                  <a:cubicBezTo>
                    <a:pt x="29904" y="13983"/>
                    <a:pt x="29361" y="12979"/>
                    <a:pt x="28597" y="12280"/>
                  </a:cubicBezTo>
                  <a:cubicBezTo>
                    <a:pt x="28013" y="5986"/>
                    <a:pt x="22962" y="921"/>
                    <a:pt x="16531" y="441"/>
                  </a:cubicBezTo>
                  <a:lnTo>
                    <a:pt x="9744" y="18"/>
                  </a:lnTo>
                  <a:cubicBezTo>
                    <a:pt x="9554" y="6"/>
                    <a:pt x="9365" y="0"/>
                    <a:pt x="9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3110691" y="2590993"/>
              <a:ext cx="2508025" cy="1715640"/>
            </a:xfrm>
            <a:custGeom>
              <a:avLst/>
              <a:gdLst/>
              <a:ahLst/>
              <a:cxnLst/>
              <a:rect l="l" t="t" r="r" b="b"/>
              <a:pathLst>
                <a:path w="100321" h="57907" extrusionOk="0">
                  <a:moveTo>
                    <a:pt x="33879" y="0"/>
                  </a:moveTo>
                  <a:cubicBezTo>
                    <a:pt x="24704" y="0"/>
                    <a:pt x="16319" y="7543"/>
                    <a:pt x="12477" y="19399"/>
                  </a:cubicBezTo>
                  <a:lnTo>
                    <a:pt x="1" y="57906"/>
                  </a:lnTo>
                  <a:lnTo>
                    <a:pt x="100320" y="57906"/>
                  </a:lnTo>
                  <a:lnTo>
                    <a:pt x="86096" y="21105"/>
                  </a:lnTo>
                  <a:cubicBezTo>
                    <a:pt x="81747" y="9342"/>
                    <a:pt x="73122" y="1966"/>
                    <a:pt x="63717" y="1966"/>
                  </a:cubicBezTo>
                  <a:lnTo>
                    <a:pt x="35003" y="38"/>
                  </a:lnTo>
                  <a:cubicBezTo>
                    <a:pt x="34627" y="13"/>
                    <a:pt x="34252" y="0"/>
                    <a:pt x="33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3860200" y="1902450"/>
              <a:ext cx="728025" cy="817025"/>
            </a:xfrm>
            <a:custGeom>
              <a:avLst/>
              <a:gdLst/>
              <a:ahLst/>
              <a:cxnLst/>
              <a:rect l="l" t="t" r="r" b="b"/>
              <a:pathLst>
                <a:path w="29121" h="32681" extrusionOk="0">
                  <a:moveTo>
                    <a:pt x="3669" y="0"/>
                  </a:moveTo>
                  <a:cubicBezTo>
                    <a:pt x="3630" y="0"/>
                    <a:pt x="3132" y="1149"/>
                    <a:pt x="3053" y="2059"/>
                  </a:cubicBezTo>
                  <a:lnTo>
                    <a:pt x="2509" y="8484"/>
                  </a:lnTo>
                  <a:lnTo>
                    <a:pt x="472" y="11212"/>
                  </a:lnTo>
                  <a:cubicBezTo>
                    <a:pt x="0" y="11843"/>
                    <a:pt x="224" y="12748"/>
                    <a:pt x="937" y="13085"/>
                  </a:cubicBezTo>
                  <a:lnTo>
                    <a:pt x="2074" y="13627"/>
                  </a:lnTo>
                  <a:lnTo>
                    <a:pt x="2133" y="13724"/>
                  </a:lnTo>
                  <a:cubicBezTo>
                    <a:pt x="2264" y="14499"/>
                    <a:pt x="2294" y="17601"/>
                    <a:pt x="2294" y="17601"/>
                  </a:cubicBezTo>
                  <a:cubicBezTo>
                    <a:pt x="2248" y="20244"/>
                    <a:pt x="3741" y="22318"/>
                    <a:pt x="6252" y="22318"/>
                  </a:cubicBezTo>
                  <a:cubicBezTo>
                    <a:pt x="6446" y="22318"/>
                    <a:pt x="6646" y="22306"/>
                    <a:pt x="6852" y="22281"/>
                  </a:cubicBezTo>
                  <a:lnTo>
                    <a:pt x="10577" y="21821"/>
                  </a:lnTo>
                  <a:cubicBezTo>
                    <a:pt x="11588" y="22622"/>
                    <a:pt x="12137" y="23905"/>
                    <a:pt x="12036" y="25222"/>
                  </a:cubicBezTo>
                  <a:lnTo>
                    <a:pt x="11773" y="29561"/>
                  </a:lnTo>
                  <a:cubicBezTo>
                    <a:pt x="11669" y="31296"/>
                    <a:pt x="13064" y="32681"/>
                    <a:pt x="14703" y="32681"/>
                  </a:cubicBezTo>
                  <a:cubicBezTo>
                    <a:pt x="14947" y="32681"/>
                    <a:pt x="15196" y="32650"/>
                    <a:pt x="15447" y="32585"/>
                  </a:cubicBezTo>
                  <a:lnTo>
                    <a:pt x="29121" y="29042"/>
                  </a:lnTo>
                  <a:cubicBezTo>
                    <a:pt x="26833" y="27773"/>
                    <a:pt x="25068" y="25721"/>
                    <a:pt x="24199" y="23253"/>
                  </a:cubicBezTo>
                  <a:cubicBezTo>
                    <a:pt x="23997" y="22677"/>
                    <a:pt x="23835" y="22088"/>
                    <a:pt x="23706" y="21492"/>
                  </a:cubicBezTo>
                  <a:cubicBezTo>
                    <a:pt x="23573" y="21484"/>
                    <a:pt x="23438" y="21479"/>
                    <a:pt x="23302" y="21479"/>
                  </a:cubicBezTo>
                  <a:cubicBezTo>
                    <a:pt x="22911" y="21479"/>
                    <a:pt x="22505" y="21515"/>
                    <a:pt x="22082" y="21596"/>
                  </a:cubicBezTo>
                  <a:cubicBezTo>
                    <a:pt x="21883" y="21635"/>
                    <a:pt x="21685" y="21673"/>
                    <a:pt x="21483" y="21675"/>
                  </a:cubicBezTo>
                  <a:cubicBezTo>
                    <a:pt x="21465" y="21675"/>
                    <a:pt x="21448" y="21675"/>
                    <a:pt x="21430" y="21675"/>
                  </a:cubicBezTo>
                  <a:cubicBezTo>
                    <a:pt x="19577" y="21675"/>
                    <a:pt x="17571" y="20047"/>
                    <a:pt x="17069" y="17955"/>
                  </a:cubicBezTo>
                  <a:lnTo>
                    <a:pt x="17057" y="17908"/>
                  </a:lnTo>
                  <a:cubicBezTo>
                    <a:pt x="16893" y="17223"/>
                    <a:pt x="16925" y="16514"/>
                    <a:pt x="17149" y="15876"/>
                  </a:cubicBezTo>
                  <a:cubicBezTo>
                    <a:pt x="17388" y="15193"/>
                    <a:pt x="17707" y="14284"/>
                    <a:pt x="17952" y="13590"/>
                  </a:cubicBezTo>
                  <a:cubicBezTo>
                    <a:pt x="18192" y="12910"/>
                    <a:pt x="18235" y="12154"/>
                    <a:pt x="18073" y="11403"/>
                  </a:cubicBezTo>
                  <a:lnTo>
                    <a:pt x="18060" y="11340"/>
                  </a:lnTo>
                  <a:cubicBezTo>
                    <a:pt x="17657" y="9481"/>
                    <a:pt x="16193" y="8071"/>
                    <a:pt x="14475" y="7887"/>
                  </a:cubicBezTo>
                  <a:cubicBezTo>
                    <a:pt x="14108" y="7994"/>
                    <a:pt x="13736" y="8046"/>
                    <a:pt x="13368" y="8046"/>
                  </a:cubicBezTo>
                  <a:cubicBezTo>
                    <a:pt x="11413" y="8046"/>
                    <a:pt x="9549" y="6604"/>
                    <a:pt x="8913" y="4427"/>
                  </a:cubicBezTo>
                  <a:cubicBezTo>
                    <a:pt x="8913" y="4427"/>
                    <a:pt x="8850" y="4211"/>
                    <a:pt x="8748" y="3864"/>
                  </a:cubicBezTo>
                  <a:cubicBezTo>
                    <a:pt x="8073" y="1551"/>
                    <a:pt x="6094" y="18"/>
                    <a:pt x="4007" y="18"/>
                  </a:cubicBezTo>
                  <a:cubicBezTo>
                    <a:pt x="3894" y="18"/>
                    <a:pt x="3780" y="23"/>
                    <a:pt x="3667" y="32"/>
                  </a:cubicBezTo>
                  <a:cubicBezTo>
                    <a:pt x="3672" y="10"/>
                    <a:pt x="3672" y="0"/>
                    <a:pt x="3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13"/>
          <p:cNvGrpSpPr/>
          <p:nvPr/>
        </p:nvGrpSpPr>
        <p:grpSpPr>
          <a:xfrm flipH="1">
            <a:off x="268386" y="1486476"/>
            <a:ext cx="788429" cy="903033"/>
            <a:chOff x="-878154" y="313670"/>
            <a:chExt cx="1035227" cy="1185706"/>
          </a:xfrm>
        </p:grpSpPr>
        <p:sp>
          <p:nvSpPr>
            <p:cNvPr id="459" name="Google Shape;459;p13"/>
            <p:cNvSpPr/>
            <p:nvPr/>
          </p:nvSpPr>
          <p:spPr>
            <a:xfrm>
              <a:off x="-660626" y="313670"/>
              <a:ext cx="604862" cy="568039"/>
            </a:xfrm>
            <a:custGeom>
              <a:avLst/>
              <a:gdLst/>
              <a:ahLst/>
              <a:cxnLst/>
              <a:rect l="l" t="t" r="r" b="b"/>
              <a:pathLst>
                <a:path w="40622" h="38149" extrusionOk="0">
                  <a:moveTo>
                    <a:pt x="26056" y="9328"/>
                  </a:moveTo>
                  <a:cubicBezTo>
                    <a:pt x="26632" y="9328"/>
                    <a:pt x="27193" y="9453"/>
                    <a:pt x="27710" y="9685"/>
                  </a:cubicBezTo>
                  <a:cubicBezTo>
                    <a:pt x="27383" y="9719"/>
                    <a:pt x="27063" y="9775"/>
                    <a:pt x="26747" y="9846"/>
                  </a:cubicBezTo>
                  <a:cubicBezTo>
                    <a:pt x="26337" y="9667"/>
                    <a:pt x="25917" y="9509"/>
                    <a:pt x="25488" y="9368"/>
                  </a:cubicBezTo>
                  <a:cubicBezTo>
                    <a:pt x="25678" y="9341"/>
                    <a:pt x="25868" y="9328"/>
                    <a:pt x="26056" y="9328"/>
                  </a:cubicBezTo>
                  <a:close/>
                  <a:moveTo>
                    <a:pt x="8634" y="1"/>
                  </a:moveTo>
                  <a:cubicBezTo>
                    <a:pt x="3866" y="1"/>
                    <a:pt x="1" y="3867"/>
                    <a:pt x="1" y="8634"/>
                  </a:cubicBezTo>
                  <a:cubicBezTo>
                    <a:pt x="1" y="13034"/>
                    <a:pt x="3292" y="16661"/>
                    <a:pt x="7546" y="17197"/>
                  </a:cubicBezTo>
                  <a:cubicBezTo>
                    <a:pt x="6686" y="19066"/>
                    <a:pt x="6202" y="21144"/>
                    <a:pt x="6202" y="23334"/>
                  </a:cubicBezTo>
                  <a:cubicBezTo>
                    <a:pt x="6202" y="31182"/>
                    <a:pt x="12355" y="37594"/>
                    <a:pt x="20099" y="38012"/>
                  </a:cubicBezTo>
                  <a:lnTo>
                    <a:pt x="20100" y="38148"/>
                  </a:lnTo>
                  <a:cubicBezTo>
                    <a:pt x="20168" y="38109"/>
                    <a:pt x="20245" y="38066"/>
                    <a:pt x="20327" y="38019"/>
                  </a:cubicBezTo>
                  <a:cubicBezTo>
                    <a:pt x="20519" y="38026"/>
                    <a:pt x="20708" y="38034"/>
                    <a:pt x="20903" y="38034"/>
                  </a:cubicBezTo>
                  <a:cubicBezTo>
                    <a:pt x="29020" y="38034"/>
                    <a:pt x="35602" y="31452"/>
                    <a:pt x="35602" y="23333"/>
                  </a:cubicBezTo>
                  <a:cubicBezTo>
                    <a:pt x="35602" y="20892"/>
                    <a:pt x="35003" y="18594"/>
                    <a:pt x="33950" y="16567"/>
                  </a:cubicBezTo>
                  <a:lnTo>
                    <a:pt x="33950" y="16567"/>
                  </a:lnTo>
                  <a:cubicBezTo>
                    <a:pt x="34225" y="16617"/>
                    <a:pt x="34505" y="16644"/>
                    <a:pt x="34790" y="16644"/>
                  </a:cubicBezTo>
                  <a:cubicBezTo>
                    <a:pt x="34892" y="16644"/>
                    <a:pt x="34995" y="16640"/>
                    <a:pt x="35098" y="16633"/>
                  </a:cubicBezTo>
                  <a:cubicBezTo>
                    <a:pt x="35098" y="16633"/>
                    <a:pt x="35321" y="16617"/>
                    <a:pt x="35679" y="16591"/>
                  </a:cubicBezTo>
                  <a:cubicBezTo>
                    <a:pt x="35800" y="16582"/>
                    <a:pt x="35921" y="16578"/>
                    <a:pt x="36040" y="16578"/>
                  </a:cubicBezTo>
                  <a:cubicBezTo>
                    <a:pt x="36877" y="16578"/>
                    <a:pt x="37674" y="16792"/>
                    <a:pt x="38382" y="17170"/>
                  </a:cubicBezTo>
                  <a:cubicBezTo>
                    <a:pt x="39178" y="17598"/>
                    <a:pt x="39861" y="18236"/>
                    <a:pt x="40356" y="19023"/>
                  </a:cubicBezTo>
                  <a:cubicBezTo>
                    <a:pt x="40534" y="18352"/>
                    <a:pt x="40621" y="17648"/>
                    <a:pt x="40609" y="16926"/>
                  </a:cubicBezTo>
                  <a:lnTo>
                    <a:pt x="40595" y="16265"/>
                  </a:lnTo>
                  <a:cubicBezTo>
                    <a:pt x="40512" y="12052"/>
                    <a:pt x="37066" y="8734"/>
                    <a:pt x="32927" y="8734"/>
                  </a:cubicBezTo>
                  <a:cubicBezTo>
                    <a:pt x="32723" y="8734"/>
                    <a:pt x="32518" y="8742"/>
                    <a:pt x="32312" y="8758"/>
                  </a:cubicBezTo>
                  <a:lnTo>
                    <a:pt x="25316" y="9310"/>
                  </a:lnTo>
                  <a:cubicBezTo>
                    <a:pt x="23922" y="8872"/>
                    <a:pt x="22439" y="8634"/>
                    <a:pt x="20903" y="8634"/>
                  </a:cubicBezTo>
                  <a:cubicBezTo>
                    <a:pt x="19643" y="8634"/>
                    <a:pt x="18422" y="8794"/>
                    <a:pt x="17257" y="9091"/>
                  </a:cubicBezTo>
                  <a:cubicBezTo>
                    <a:pt x="17264" y="8940"/>
                    <a:pt x="17268" y="8787"/>
                    <a:pt x="17268" y="8634"/>
                  </a:cubicBezTo>
                  <a:cubicBezTo>
                    <a:pt x="17268" y="3866"/>
                    <a:pt x="13401" y="1"/>
                    <a:pt x="86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-878154" y="963589"/>
              <a:ext cx="1035227" cy="535787"/>
            </a:xfrm>
            <a:custGeom>
              <a:avLst/>
              <a:gdLst/>
              <a:ahLst/>
              <a:cxnLst/>
              <a:rect l="l" t="t" r="r" b="b"/>
              <a:pathLst>
                <a:path w="69525" h="35983" extrusionOk="0">
                  <a:moveTo>
                    <a:pt x="46046" y="0"/>
                  </a:moveTo>
                  <a:cubicBezTo>
                    <a:pt x="45788" y="0"/>
                    <a:pt x="45528" y="8"/>
                    <a:pt x="45267" y="24"/>
                  </a:cubicBezTo>
                  <a:lnTo>
                    <a:pt x="25368" y="1220"/>
                  </a:lnTo>
                  <a:cubicBezTo>
                    <a:pt x="18849" y="1220"/>
                    <a:pt x="12872" y="5804"/>
                    <a:pt x="9858" y="13115"/>
                  </a:cubicBezTo>
                  <a:lnTo>
                    <a:pt x="0" y="35983"/>
                  </a:lnTo>
                  <a:lnTo>
                    <a:pt x="69525" y="35983"/>
                  </a:lnTo>
                  <a:lnTo>
                    <a:pt x="60878" y="12056"/>
                  </a:lnTo>
                  <a:cubicBezTo>
                    <a:pt x="58216" y="4686"/>
                    <a:pt x="52405" y="0"/>
                    <a:pt x="46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-501884" y="495566"/>
              <a:ext cx="456498" cy="549307"/>
            </a:xfrm>
            <a:custGeom>
              <a:avLst/>
              <a:gdLst/>
              <a:ahLst/>
              <a:cxnLst/>
              <a:rect l="l" t="t" r="r" b="b"/>
              <a:pathLst>
                <a:path w="30658" h="36891" extrusionOk="0">
                  <a:moveTo>
                    <a:pt x="19282" y="0"/>
                  </a:moveTo>
                  <a:cubicBezTo>
                    <a:pt x="18729" y="873"/>
                    <a:pt x="18411" y="1898"/>
                    <a:pt x="18411" y="2991"/>
                  </a:cubicBezTo>
                  <a:lnTo>
                    <a:pt x="18411" y="3648"/>
                  </a:lnTo>
                  <a:cubicBezTo>
                    <a:pt x="18411" y="6663"/>
                    <a:pt x="15849" y="9107"/>
                    <a:pt x="12688" y="9107"/>
                  </a:cubicBezTo>
                  <a:cubicBezTo>
                    <a:pt x="10701" y="9807"/>
                    <a:pt x="9410" y="11622"/>
                    <a:pt x="9436" y="13620"/>
                  </a:cubicBezTo>
                  <a:lnTo>
                    <a:pt x="9846" y="15443"/>
                  </a:lnTo>
                  <a:cubicBezTo>
                    <a:pt x="9996" y="15756"/>
                    <a:pt x="10184" y="16050"/>
                    <a:pt x="10411" y="16321"/>
                  </a:cubicBezTo>
                  <a:cubicBezTo>
                    <a:pt x="10974" y="16989"/>
                    <a:pt x="11708" y="17865"/>
                    <a:pt x="12260" y="18523"/>
                  </a:cubicBezTo>
                  <a:cubicBezTo>
                    <a:pt x="12774" y="19137"/>
                    <a:pt x="13076" y="19889"/>
                    <a:pt x="13121" y="20676"/>
                  </a:cubicBezTo>
                  <a:lnTo>
                    <a:pt x="13123" y="20729"/>
                  </a:lnTo>
                  <a:cubicBezTo>
                    <a:pt x="13228" y="22586"/>
                    <a:pt x="12246" y="24343"/>
                    <a:pt x="10575" y="25289"/>
                  </a:cubicBezTo>
                  <a:cubicBezTo>
                    <a:pt x="10124" y="25544"/>
                    <a:pt x="9715" y="25777"/>
                    <a:pt x="9438" y="25934"/>
                  </a:cubicBezTo>
                  <a:lnTo>
                    <a:pt x="6074" y="21050"/>
                  </a:lnTo>
                  <a:lnTo>
                    <a:pt x="6074" y="21050"/>
                  </a:lnTo>
                  <a:cubicBezTo>
                    <a:pt x="6178" y="22997"/>
                    <a:pt x="5886" y="25010"/>
                    <a:pt x="5226" y="26883"/>
                  </a:cubicBezTo>
                  <a:cubicBezTo>
                    <a:pt x="4303" y="29502"/>
                    <a:pt x="2430" y="31681"/>
                    <a:pt x="1" y="33028"/>
                  </a:cubicBezTo>
                  <a:lnTo>
                    <a:pt x="14518" y="36789"/>
                  </a:lnTo>
                  <a:cubicBezTo>
                    <a:pt x="14785" y="36858"/>
                    <a:pt x="15050" y="36890"/>
                    <a:pt x="15309" y="36890"/>
                  </a:cubicBezTo>
                  <a:cubicBezTo>
                    <a:pt x="17048" y="36890"/>
                    <a:pt x="18528" y="35421"/>
                    <a:pt x="18417" y="33579"/>
                  </a:cubicBezTo>
                  <a:lnTo>
                    <a:pt x="18139" y="28973"/>
                  </a:lnTo>
                  <a:cubicBezTo>
                    <a:pt x="18031" y="27574"/>
                    <a:pt x="18615" y="26213"/>
                    <a:pt x="19688" y="25363"/>
                  </a:cubicBezTo>
                  <a:lnTo>
                    <a:pt x="23643" y="25851"/>
                  </a:lnTo>
                  <a:cubicBezTo>
                    <a:pt x="23911" y="25884"/>
                    <a:pt x="24171" y="25900"/>
                    <a:pt x="24424" y="25900"/>
                  </a:cubicBezTo>
                  <a:cubicBezTo>
                    <a:pt x="27039" y="25900"/>
                    <a:pt x="28801" y="24162"/>
                    <a:pt x="28580" y="21390"/>
                  </a:cubicBezTo>
                  <a:cubicBezTo>
                    <a:pt x="28578" y="21370"/>
                    <a:pt x="28577" y="21348"/>
                    <a:pt x="28578" y="21327"/>
                  </a:cubicBezTo>
                  <a:lnTo>
                    <a:pt x="28702" y="17109"/>
                  </a:lnTo>
                  <a:cubicBezTo>
                    <a:pt x="28711" y="16836"/>
                    <a:pt x="28870" y="16590"/>
                    <a:pt x="29119" y="16472"/>
                  </a:cubicBezTo>
                  <a:cubicBezTo>
                    <a:pt x="30289" y="15910"/>
                    <a:pt x="30657" y="14421"/>
                    <a:pt x="29881" y="13381"/>
                  </a:cubicBezTo>
                  <a:lnTo>
                    <a:pt x="28377" y="11367"/>
                  </a:lnTo>
                  <a:cubicBezTo>
                    <a:pt x="28294" y="11257"/>
                    <a:pt x="28246" y="11127"/>
                    <a:pt x="28234" y="10991"/>
                  </a:cubicBezTo>
                  <a:lnTo>
                    <a:pt x="27727" y="5014"/>
                  </a:lnTo>
                  <a:cubicBezTo>
                    <a:pt x="27726" y="4994"/>
                    <a:pt x="27722" y="4975"/>
                    <a:pt x="27721" y="4955"/>
                  </a:cubicBezTo>
                  <a:cubicBezTo>
                    <a:pt x="27014" y="4576"/>
                    <a:pt x="26217" y="4363"/>
                    <a:pt x="25380" y="4363"/>
                  </a:cubicBezTo>
                  <a:cubicBezTo>
                    <a:pt x="25260" y="4363"/>
                    <a:pt x="25139" y="4367"/>
                    <a:pt x="25018" y="4376"/>
                  </a:cubicBezTo>
                  <a:cubicBezTo>
                    <a:pt x="24660" y="4402"/>
                    <a:pt x="24437" y="4418"/>
                    <a:pt x="24437" y="4418"/>
                  </a:cubicBezTo>
                  <a:cubicBezTo>
                    <a:pt x="24323" y="4426"/>
                    <a:pt x="24210" y="4430"/>
                    <a:pt x="24098" y="4430"/>
                  </a:cubicBezTo>
                  <a:cubicBezTo>
                    <a:pt x="21672" y="4430"/>
                    <a:pt x="19603" y="2530"/>
                    <a:pt x="19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13"/>
          <p:cNvGrpSpPr/>
          <p:nvPr/>
        </p:nvGrpSpPr>
        <p:grpSpPr>
          <a:xfrm>
            <a:off x="-160736" y="2025725"/>
            <a:ext cx="733325" cy="811592"/>
            <a:chOff x="2247925" y="2919000"/>
            <a:chExt cx="1228350" cy="1359450"/>
          </a:xfrm>
        </p:grpSpPr>
        <p:sp>
          <p:nvSpPr>
            <p:cNvPr id="463" name="Google Shape;463;p13"/>
            <p:cNvSpPr/>
            <p:nvPr/>
          </p:nvSpPr>
          <p:spPr>
            <a:xfrm>
              <a:off x="2425050" y="2919000"/>
              <a:ext cx="988800" cy="906825"/>
            </a:xfrm>
            <a:custGeom>
              <a:avLst/>
              <a:gdLst/>
              <a:ahLst/>
              <a:cxnLst/>
              <a:rect l="l" t="t" r="r" b="b"/>
              <a:pathLst>
                <a:path w="39552" h="36273" extrusionOk="0">
                  <a:moveTo>
                    <a:pt x="9177" y="0"/>
                  </a:moveTo>
                  <a:cubicBezTo>
                    <a:pt x="4099" y="0"/>
                    <a:pt x="0" y="4297"/>
                    <a:pt x="324" y="9443"/>
                  </a:cubicBezTo>
                  <a:lnTo>
                    <a:pt x="1405" y="26559"/>
                  </a:lnTo>
                  <a:lnTo>
                    <a:pt x="11547" y="27121"/>
                  </a:lnTo>
                  <a:cubicBezTo>
                    <a:pt x="11147" y="27686"/>
                    <a:pt x="10725" y="28286"/>
                    <a:pt x="10379" y="28777"/>
                  </a:cubicBezTo>
                  <a:cubicBezTo>
                    <a:pt x="9906" y="29449"/>
                    <a:pt x="9664" y="30243"/>
                    <a:pt x="9686" y="31048"/>
                  </a:cubicBezTo>
                  <a:lnTo>
                    <a:pt x="9687" y="31103"/>
                  </a:lnTo>
                  <a:cubicBezTo>
                    <a:pt x="9753" y="33592"/>
                    <a:pt x="11964" y="35875"/>
                    <a:pt x="14418" y="36235"/>
                  </a:cubicBezTo>
                  <a:cubicBezTo>
                    <a:pt x="14649" y="36268"/>
                    <a:pt x="14880" y="36272"/>
                    <a:pt x="15111" y="36272"/>
                  </a:cubicBezTo>
                  <a:cubicBezTo>
                    <a:pt x="15150" y="36272"/>
                    <a:pt x="15188" y="36272"/>
                    <a:pt x="15226" y="36272"/>
                  </a:cubicBezTo>
                  <a:cubicBezTo>
                    <a:pt x="17584" y="36267"/>
                    <a:pt x="19945" y="36258"/>
                    <a:pt x="22304" y="36251"/>
                  </a:cubicBezTo>
                  <a:cubicBezTo>
                    <a:pt x="26497" y="36240"/>
                    <a:pt x="30692" y="36227"/>
                    <a:pt x="34885" y="36215"/>
                  </a:cubicBezTo>
                  <a:cubicBezTo>
                    <a:pt x="37241" y="36017"/>
                    <a:pt x="39125" y="34243"/>
                    <a:pt x="39368" y="31999"/>
                  </a:cubicBezTo>
                  <a:cubicBezTo>
                    <a:pt x="39551" y="30292"/>
                    <a:pt x="38151" y="28853"/>
                    <a:pt x="36406" y="28853"/>
                  </a:cubicBezTo>
                  <a:cubicBezTo>
                    <a:pt x="36294" y="28853"/>
                    <a:pt x="36180" y="28859"/>
                    <a:pt x="36066" y="28871"/>
                  </a:cubicBezTo>
                  <a:cubicBezTo>
                    <a:pt x="35969" y="28879"/>
                    <a:pt x="35873" y="28883"/>
                    <a:pt x="35779" y="28883"/>
                  </a:cubicBezTo>
                  <a:cubicBezTo>
                    <a:pt x="33766" y="28883"/>
                    <a:pt x="32240" y="27093"/>
                    <a:pt x="32709" y="25174"/>
                  </a:cubicBezTo>
                  <a:lnTo>
                    <a:pt x="32898" y="23671"/>
                  </a:lnTo>
                  <a:cubicBezTo>
                    <a:pt x="33230" y="21033"/>
                    <a:pt x="31257" y="18732"/>
                    <a:pt x="28616" y="18412"/>
                  </a:cubicBezTo>
                  <a:lnTo>
                    <a:pt x="28654" y="13608"/>
                  </a:lnTo>
                  <a:cubicBezTo>
                    <a:pt x="28709" y="6711"/>
                    <a:pt x="23407" y="955"/>
                    <a:pt x="16530" y="442"/>
                  </a:cubicBezTo>
                  <a:lnTo>
                    <a:pt x="9743" y="18"/>
                  </a:lnTo>
                  <a:cubicBezTo>
                    <a:pt x="9553" y="6"/>
                    <a:pt x="9364" y="0"/>
                    <a:pt x="9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2247925" y="3775750"/>
              <a:ext cx="1228350" cy="502700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16591" y="1"/>
                  </a:moveTo>
                  <a:cubicBezTo>
                    <a:pt x="12099" y="1"/>
                    <a:pt x="7993" y="2620"/>
                    <a:pt x="6111" y="6737"/>
                  </a:cubicBezTo>
                  <a:lnTo>
                    <a:pt x="1" y="20107"/>
                  </a:lnTo>
                  <a:lnTo>
                    <a:pt x="49134" y="20107"/>
                  </a:lnTo>
                  <a:lnTo>
                    <a:pt x="42166" y="7329"/>
                  </a:lnTo>
                  <a:cubicBezTo>
                    <a:pt x="40037" y="3244"/>
                    <a:pt x="35812" y="683"/>
                    <a:pt x="31207" y="683"/>
                  </a:cubicBezTo>
                  <a:lnTo>
                    <a:pt x="17143" y="14"/>
                  </a:lnTo>
                  <a:cubicBezTo>
                    <a:pt x="16959" y="5"/>
                    <a:pt x="16775" y="1"/>
                    <a:pt x="16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2357550" y="3097775"/>
              <a:ext cx="728050" cy="806475"/>
            </a:xfrm>
            <a:custGeom>
              <a:avLst/>
              <a:gdLst/>
              <a:ahLst/>
              <a:cxnLst/>
              <a:rect l="l" t="t" r="r" b="b"/>
              <a:pathLst>
                <a:path w="29122" h="32259" extrusionOk="0">
                  <a:moveTo>
                    <a:pt x="4851" y="0"/>
                  </a:moveTo>
                  <a:cubicBezTo>
                    <a:pt x="3989" y="0"/>
                    <a:pt x="3146" y="600"/>
                    <a:pt x="3057" y="1608"/>
                  </a:cubicBezTo>
                  <a:cubicBezTo>
                    <a:pt x="3056" y="1617"/>
                    <a:pt x="3056" y="1628"/>
                    <a:pt x="3055" y="1636"/>
                  </a:cubicBezTo>
                  <a:lnTo>
                    <a:pt x="2509" y="8061"/>
                  </a:lnTo>
                  <a:lnTo>
                    <a:pt x="473" y="10789"/>
                  </a:lnTo>
                  <a:cubicBezTo>
                    <a:pt x="0" y="11420"/>
                    <a:pt x="224" y="12325"/>
                    <a:pt x="937" y="12662"/>
                  </a:cubicBezTo>
                  <a:lnTo>
                    <a:pt x="2074" y="13204"/>
                  </a:lnTo>
                  <a:lnTo>
                    <a:pt x="2133" y="13301"/>
                  </a:lnTo>
                  <a:cubicBezTo>
                    <a:pt x="2075" y="14003"/>
                    <a:pt x="2294" y="17473"/>
                    <a:pt x="2294" y="17473"/>
                  </a:cubicBezTo>
                  <a:cubicBezTo>
                    <a:pt x="2070" y="20120"/>
                    <a:pt x="3680" y="21903"/>
                    <a:pt x="6169" y="21903"/>
                  </a:cubicBezTo>
                  <a:cubicBezTo>
                    <a:pt x="6390" y="21903"/>
                    <a:pt x="6617" y="21888"/>
                    <a:pt x="6852" y="21860"/>
                  </a:cubicBezTo>
                  <a:lnTo>
                    <a:pt x="10577" y="21399"/>
                  </a:lnTo>
                  <a:cubicBezTo>
                    <a:pt x="11588" y="22200"/>
                    <a:pt x="12137" y="23483"/>
                    <a:pt x="12036" y="24801"/>
                  </a:cubicBezTo>
                  <a:lnTo>
                    <a:pt x="11773" y="29139"/>
                  </a:lnTo>
                  <a:cubicBezTo>
                    <a:pt x="11669" y="30875"/>
                    <a:pt x="13064" y="32259"/>
                    <a:pt x="14702" y="32259"/>
                  </a:cubicBezTo>
                  <a:cubicBezTo>
                    <a:pt x="14947" y="32259"/>
                    <a:pt x="15196" y="32228"/>
                    <a:pt x="15447" y="32163"/>
                  </a:cubicBezTo>
                  <a:lnTo>
                    <a:pt x="29121" y="28620"/>
                  </a:lnTo>
                  <a:cubicBezTo>
                    <a:pt x="26954" y="27418"/>
                    <a:pt x="25259" y="25513"/>
                    <a:pt x="24347" y="23219"/>
                  </a:cubicBezTo>
                  <a:cubicBezTo>
                    <a:pt x="22252" y="23226"/>
                    <a:pt x="20158" y="23234"/>
                    <a:pt x="18064" y="23238"/>
                  </a:cubicBezTo>
                  <a:cubicBezTo>
                    <a:pt x="17875" y="23238"/>
                    <a:pt x="17686" y="23235"/>
                    <a:pt x="17498" y="23209"/>
                  </a:cubicBezTo>
                  <a:cubicBezTo>
                    <a:pt x="15342" y="22911"/>
                    <a:pt x="13391" y="20910"/>
                    <a:pt x="13332" y="18726"/>
                  </a:cubicBezTo>
                  <a:lnTo>
                    <a:pt x="13331" y="18678"/>
                  </a:lnTo>
                  <a:cubicBezTo>
                    <a:pt x="13311" y="17974"/>
                    <a:pt x="13524" y="17281"/>
                    <a:pt x="13937" y="16694"/>
                  </a:cubicBezTo>
                  <a:cubicBezTo>
                    <a:pt x="14379" y="16067"/>
                    <a:pt x="14968" y="15231"/>
                    <a:pt x="15419" y="14594"/>
                  </a:cubicBezTo>
                  <a:cubicBezTo>
                    <a:pt x="15862" y="13968"/>
                    <a:pt x="16099" y="13231"/>
                    <a:pt x="16097" y="12463"/>
                  </a:cubicBezTo>
                  <a:lnTo>
                    <a:pt x="16097" y="12399"/>
                  </a:lnTo>
                  <a:cubicBezTo>
                    <a:pt x="16096" y="10497"/>
                    <a:pt x="14769" y="8837"/>
                    <a:pt x="12850" y="8337"/>
                  </a:cubicBezTo>
                  <a:cubicBezTo>
                    <a:pt x="12696" y="8350"/>
                    <a:pt x="12544" y="8357"/>
                    <a:pt x="12393" y="8357"/>
                  </a:cubicBezTo>
                  <a:cubicBezTo>
                    <a:pt x="9771" y="8357"/>
                    <a:pt x="7555" y="6443"/>
                    <a:pt x="7340" y="3904"/>
                  </a:cubicBezTo>
                  <a:cubicBezTo>
                    <a:pt x="7340" y="3904"/>
                    <a:pt x="7321" y="3679"/>
                    <a:pt x="7291" y="3319"/>
                  </a:cubicBezTo>
                  <a:cubicBezTo>
                    <a:pt x="7208" y="2343"/>
                    <a:pt x="6849" y="1455"/>
                    <a:pt x="6290" y="720"/>
                  </a:cubicBezTo>
                  <a:cubicBezTo>
                    <a:pt x="5916" y="226"/>
                    <a:pt x="5380" y="0"/>
                    <a:pt x="4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13"/>
          <p:cNvGrpSpPr/>
          <p:nvPr/>
        </p:nvGrpSpPr>
        <p:grpSpPr>
          <a:xfrm>
            <a:off x="-287675" y="2571761"/>
            <a:ext cx="987237" cy="1352156"/>
            <a:chOff x="-233375" y="139586"/>
            <a:chExt cx="987237" cy="1352156"/>
          </a:xfrm>
        </p:grpSpPr>
        <p:sp>
          <p:nvSpPr>
            <p:cNvPr id="467" name="Google Shape;467;p13"/>
            <p:cNvSpPr/>
            <p:nvPr/>
          </p:nvSpPr>
          <p:spPr>
            <a:xfrm>
              <a:off x="-39970" y="246065"/>
              <a:ext cx="225896" cy="274572"/>
            </a:xfrm>
            <a:custGeom>
              <a:avLst/>
              <a:gdLst/>
              <a:ahLst/>
              <a:cxnLst/>
              <a:rect l="l" t="t" r="r" b="b"/>
              <a:pathLst>
                <a:path w="15171" h="18440" extrusionOk="0">
                  <a:moveTo>
                    <a:pt x="11574" y="1"/>
                  </a:moveTo>
                  <a:cubicBezTo>
                    <a:pt x="11552" y="1"/>
                    <a:pt x="11530" y="1"/>
                    <a:pt x="11507" y="2"/>
                  </a:cubicBezTo>
                  <a:lnTo>
                    <a:pt x="5527" y="222"/>
                  </a:lnTo>
                  <a:cubicBezTo>
                    <a:pt x="5474" y="224"/>
                    <a:pt x="5421" y="225"/>
                    <a:pt x="5368" y="225"/>
                  </a:cubicBezTo>
                  <a:cubicBezTo>
                    <a:pt x="5038" y="225"/>
                    <a:pt x="4713" y="186"/>
                    <a:pt x="4398" y="110"/>
                  </a:cubicBezTo>
                  <a:cubicBezTo>
                    <a:pt x="4130" y="722"/>
                    <a:pt x="3952" y="1385"/>
                    <a:pt x="3892" y="2084"/>
                  </a:cubicBezTo>
                  <a:lnTo>
                    <a:pt x="3663" y="4795"/>
                  </a:lnTo>
                  <a:lnTo>
                    <a:pt x="3347" y="8524"/>
                  </a:lnTo>
                  <a:lnTo>
                    <a:pt x="405" y="13691"/>
                  </a:lnTo>
                  <a:cubicBezTo>
                    <a:pt x="0" y="14402"/>
                    <a:pt x="485" y="15288"/>
                    <a:pt x="1304" y="15332"/>
                  </a:cubicBezTo>
                  <a:lnTo>
                    <a:pt x="2765" y="15408"/>
                  </a:lnTo>
                  <a:lnTo>
                    <a:pt x="2827" y="15509"/>
                  </a:lnTo>
                  <a:cubicBezTo>
                    <a:pt x="2858" y="15562"/>
                    <a:pt x="2877" y="15660"/>
                    <a:pt x="2885" y="15790"/>
                  </a:cubicBezTo>
                  <a:lnTo>
                    <a:pt x="3491" y="15763"/>
                  </a:lnTo>
                  <a:cubicBezTo>
                    <a:pt x="3535" y="15761"/>
                    <a:pt x="3580" y="15760"/>
                    <a:pt x="3624" y="15760"/>
                  </a:cubicBezTo>
                  <a:cubicBezTo>
                    <a:pt x="4909" y="15760"/>
                    <a:pt x="6046" y="16611"/>
                    <a:pt x="6400" y="17856"/>
                  </a:cubicBezTo>
                  <a:lnTo>
                    <a:pt x="6566" y="18440"/>
                  </a:lnTo>
                  <a:lnTo>
                    <a:pt x="11739" y="17369"/>
                  </a:lnTo>
                  <a:cubicBezTo>
                    <a:pt x="13340" y="17038"/>
                    <a:pt x="14639" y="15889"/>
                    <a:pt x="15171" y="14360"/>
                  </a:cubicBezTo>
                  <a:lnTo>
                    <a:pt x="14380" y="11798"/>
                  </a:lnTo>
                  <a:cubicBezTo>
                    <a:pt x="13573" y="9177"/>
                    <a:pt x="13364" y="6411"/>
                    <a:pt x="13773" y="3700"/>
                  </a:cubicBezTo>
                  <a:lnTo>
                    <a:pt x="13912" y="2771"/>
                  </a:lnTo>
                  <a:cubicBezTo>
                    <a:pt x="14158" y="1318"/>
                    <a:pt x="13037" y="1"/>
                    <a:pt x="11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8" name="Google Shape;468;p13"/>
            <p:cNvGrpSpPr/>
            <p:nvPr/>
          </p:nvGrpSpPr>
          <p:grpSpPr>
            <a:xfrm>
              <a:off x="-233375" y="139586"/>
              <a:ext cx="987237" cy="1352156"/>
              <a:chOff x="-233375" y="139586"/>
              <a:chExt cx="987237" cy="1352156"/>
            </a:xfrm>
          </p:grpSpPr>
          <p:sp>
            <p:nvSpPr>
              <p:cNvPr id="469" name="Google Shape;469;p13"/>
              <p:cNvSpPr/>
              <p:nvPr/>
            </p:nvSpPr>
            <p:spPr>
              <a:xfrm>
                <a:off x="-233375" y="680101"/>
                <a:ext cx="987237" cy="811642"/>
              </a:xfrm>
              <a:custGeom>
                <a:avLst/>
                <a:gdLst/>
                <a:ahLst/>
                <a:cxnLst/>
                <a:rect l="l" t="t" r="r" b="b"/>
                <a:pathLst>
                  <a:path w="66302" h="36918" extrusionOk="0">
                    <a:moveTo>
                      <a:pt x="22092" y="0"/>
                    </a:moveTo>
                    <a:cubicBezTo>
                      <a:pt x="19439" y="0"/>
                      <a:pt x="17005" y="1519"/>
                      <a:pt x="15847" y="3928"/>
                    </a:cubicBezTo>
                    <a:lnTo>
                      <a:pt x="1" y="36917"/>
                    </a:lnTo>
                    <a:lnTo>
                      <a:pt x="66301" y="36917"/>
                    </a:lnTo>
                    <a:lnTo>
                      <a:pt x="50857" y="7869"/>
                    </a:lnTo>
                    <a:cubicBezTo>
                      <a:pt x="48614" y="3567"/>
                      <a:pt x="44165" y="870"/>
                      <a:pt x="39314" y="870"/>
                    </a:cubicBezTo>
                    <a:lnTo>
                      <a:pt x="22445" y="9"/>
                    </a:lnTo>
                    <a:cubicBezTo>
                      <a:pt x="22327" y="3"/>
                      <a:pt x="22209" y="0"/>
                      <a:pt x="22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3"/>
              <p:cNvSpPr/>
              <p:nvPr/>
            </p:nvSpPr>
            <p:spPr>
              <a:xfrm>
                <a:off x="93073" y="430537"/>
                <a:ext cx="332241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22313" h="22955" extrusionOk="0">
                    <a:moveTo>
                      <a:pt x="8562" y="0"/>
                    </a:moveTo>
                    <a:lnTo>
                      <a:pt x="8542" y="87"/>
                    </a:lnTo>
                    <a:lnTo>
                      <a:pt x="9848" y="5600"/>
                    </a:lnTo>
                    <a:cubicBezTo>
                      <a:pt x="10356" y="9436"/>
                      <a:pt x="10935" y="13804"/>
                      <a:pt x="7551" y="13858"/>
                    </a:cubicBezTo>
                    <a:lnTo>
                      <a:pt x="1856" y="14253"/>
                    </a:lnTo>
                    <a:cubicBezTo>
                      <a:pt x="2179" y="15171"/>
                      <a:pt x="2180" y="16204"/>
                      <a:pt x="1801" y="17163"/>
                    </a:cubicBezTo>
                    <a:lnTo>
                      <a:pt x="465" y="20556"/>
                    </a:lnTo>
                    <a:cubicBezTo>
                      <a:pt x="1" y="21732"/>
                      <a:pt x="890" y="22954"/>
                      <a:pt x="2087" y="22954"/>
                    </a:cubicBezTo>
                    <a:cubicBezTo>
                      <a:pt x="2194" y="22954"/>
                      <a:pt x="2304" y="22944"/>
                      <a:pt x="2415" y="22924"/>
                    </a:cubicBezTo>
                    <a:lnTo>
                      <a:pt x="22312" y="19256"/>
                    </a:lnTo>
                    <a:cubicBezTo>
                      <a:pt x="19902" y="17920"/>
                      <a:pt x="18046" y="15757"/>
                      <a:pt x="17129" y="13159"/>
                    </a:cubicBezTo>
                    <a:cubicBezTo>
                      <a:pt x="16472" y="11301"/>
                      <a:pt x="16183" y="9303"/>
                      <a:pt x="16288" y="7371"/>
                    </a:cubicBezTo>
                    <a:lnTo>
                      <a:pt x="16212" y="6670"/>
                    </a:lnTo>
                    <a:cubicBezTo>
                      <a:pt x="12518" y="6271"/>
                      <a:pt x="9460" y="3613"/>
                      <a:pt x="8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-30768" y="139586"/>
                <a:ext cx="480709" cy="508642"/>
              </a:xfrm>
              <a:custGeom>
                <a:avLst/>
                <a:gdLst/>
                <a:ahLst/>
                <a:cxnLst/>
                <a:rect l="l" t="t" r="r" b="b"/>
                <a:pathLst>
                  <a:path w="32284" h="34160" extrusionOk="0">
                    <a:moveTo>
                      <a:pt x="10145" y="1"/>
                    </a:moveTo>
                    <a:cubicBezTo>
                      <a:pt x="7952" y="1"/>
                      <a:pt x="6090" y="837"/>
                      <a:pt x="4709" y="2141"/>
                    </a:cubicBezTo>
                    <a:lnTo>
                      <a:pt x="2465" y="2079"/>
                    </a:lnTo>
                    <a:cubicBezTo>
                      <a:pt x="2446" y="2078"/>
                      <a:pt x="2428" y="2078"/>
                      <a:pt x="2409" y="2078"/>
                    </a:cubicBezTo>
                    <a:cubicBezTo>
                      <a:pt x="865" y="2078"/>
                      <a:pt x="0" y="3885"/>
                      <a:pt x="993" y="5088"/>
                    </a:cubicBezTo>
                    <a:lnTo>
                      <a:pt x="1198" y="5415"/>
                    </a:lnTo>
                    <a:cubicBezTo>
                      <a:pt x="1485" y="5869"/>
                      <a:pt x="1851" y="6253"/>
                      <a:pt x="2272" y="6559"/>
                    </a:cubicBezTo>
                    <a:cubicBezTo>
                      <a:pt x="1914" y="8328"/>
                      <a:pt x="2128" y="10226"/>
                      <a:pt x="3044" y="11945"/>
                    </a:cubicBezTo>
                    <a:lnTo>
                      <a:pt x="3273" y="9234"/>
                    </a:lnTo>
                    <a:cubicBezTo>
                      <a:pt x="3332" y="8535"/>
                      <a:pt x="3510" y="7872"/>
                      <a:pt x="3779" y="7259"/>
                    </a:cubicBezTo>
                    <a:cubicBezTo>
                      <a:pt x="4095" y="7334"/>
                      <a:pt x="4422" y="7375"/>
                      <a:pt x="4753" y="7375"/>
                    </a:cubicBezTo>
                    <a:cubicBezTo>
                      <a:pt x="4804" y="7375"/>
                      <a:pt x="4855" y="7374"/>
                      <a:pt x="4907" y="7372"/>
                    </a:cubicBezTo>
                    <a:lnTo>
                      <a:pt x="10888" y="7152"/>
                    </a:lnTo>
                    <a:cubicBezTo>
                      <a:pt x="10911" y="7151"/>
                      <a:pt x="10933" y="7151"/>
                      <a:pt x="10955" y="7151"/>
                    </a:cubicBezTo>
                    <a:cubicBezTo>
                      <a:pt x="12416" y="7151"/>
                      <a:pt x="13539" y="8468"/>
                      <a:pt x="13293" y="9921"/>
                    </a:cubicBezTo>
                    <a:lnTo>
                      <a:pt x="13153" y="10850"/>
                    </a:lnTo>
                    <a:cubicBezTo>
                      <a:pt x="12746" y="13560"/>
                      <a:pt x="12954" y="16327"/>
                      <a:pt x="13761" y="18947"/>
                    </a:cubicBezTo>
                    <a:lnTo>
                      <a:pt x="14551" y="21509"/>
                    </a:lnTo>
                    <a:cubicBezTo>
                      <a:pt x="14019" y="23039"/>
                      <a:pt x="12720" y="24188"/>
                      <a:pt x="11119" y="24518"/>
                    </a:cubicBezTo>
                    <a:lnTo>
                      <a:pt x="5947" y="25590"/>
                    </a:lnTo>
                    <a:lnTo>
                      <a:pt x="5781" y="25006"/>
                    </a:lnTo>
                    <a:cubicBezTo>
                      <a:pt x="5427" y="23761"/>
                      <a:pt x="4290" y="22910"/>
                      <a:pt x="3005" y="22910"/>
                    </a:cubicBezTo>
                    <a:cubicBezTo>
                      <a:pt x="2961" y="22910"/>
                      <a:pt x="2916" y="22911"/>
                      <a:pt x="2872" y="22913"/>
                    </a:cubicBezTo>
                    <a:lnTo>
                      <a:pt x="2265" y="22940"/>
                    </a:lnTo>
                    <a:lnTo>
                      <a:pt x="2184" y="22944"/>
                    </a:lnTo>
                    <a:lnTo>
                      <a:pt x="1295" y="30232"/>
                    </a:lnTo>
                    <a:cubicBezTo>
                      <a:pt x="1038" y="32336"/>
                      <a:pt x="2689" y="34160"/>
                      <a:pt x="4766" y="34160"/>
                    </a:cubicBezTo>
                    <a:cubicBezTo>
                      <a:pt x="4863" y="34160"/>
                      <a:pt x="4960" y="34156"/>
                      <a:pt x="5058" y="34148"/>
                    </a:cubicBezTo>
                    <a:lnTo>
                      <a:pt x="10174" y="33793"/>
                    </a:lnTo>
                    <a:lnTo>
                      <a:pt x="15869" y="33398"/>
                    </a:lnTo>
                    <a:cubicBezTo>
                      <a:pt x="19252" y="33344"/>
                      <a:pt x="18673" y="28976"/>
                      <a:pt x="18165" y="25140"/>
                    </a:cubicBezTo>
                    <a:lnTo>
                      <a:pt x="18116" y="24931"/>
                    </a:lnTo>
                    <a:lnTo>
                      <a:pt x="16859" y="19627"/>
                    </a:lnTo>
                    <a:lnTo>
                      <a:pt x="16879" y="19540"/>
                    </a:lnTo>
                    <a:cubicBezTo>
                      <a:pt x="17777" y="23151"/>
                      <a:pt x="20835" y="25811"/>
                      <a:pt x="24529" y="26210"/>
                    </a:cubicBezTo>
                    <a:cubicBezTo>
                      <a:pt x="24558" y="26212"/>
                      <a:pt x="24585" y="26220"/>
                      <a:pt x="24614" y="26222"/>
                    </a:cubicBezTo>
                    <a:lnTo>
                      <a:pt x="28239" y="19056"/>
                    </a:lnTo>
                    <a:cubicBezTo>
                      <a:pt x="32284" y="11060"/>
                      <a:pt x="27115" y="1378"/>
                      <a:pt x="18199" y="495"/>
                    </a:cubicBezTo>
                    <a:cubicBezTo>
                      <a:pt x="18086" y="483"/>
                      <a:pt x="17974" y="472"/>
                      <a:pt x="17861" y="465"/>
                    </a:cubicBezTo>
                    <a:lnTo>
                      <a:pt x="10712" y="18"/>
                    </a:lnTo>
                    <a:cubicBezTo>
                      <a:pt x="10625" y="13"/>
                      <a:pt x="10538" y="8"/>
                      <a:pt x="10450" y="6"/>
                    </a:cubicBezTo>
                    <a:cubicBezTo>
                      <a:pt x="10348" y="2"/>
                      <a:pt x="10246" y="1"/>
                      <a:pt x="10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2" name="Google Shape;472;p13"/>
          <p:cNvGrpSpPr/>
          <p:nvPr/>
        </p:nvGrpSpPr>
        <p:grpSpPr>
          <a:xfrm>
            <a:off x="1749393" y="4613718"/>
            <a:ext cx="1112620" cy="592052"/>
            <a:chOff x="5827521" y="3542931"/>
            <a:chExt cx="2757422" cy="1600573"/>
          </a:xfrm>
        </p:grpSpPr>
        <p:sp>
          <p:nvSpPr>
            <p:cNvPr id="473" name="Google Shape;473;p13"/>
            <p:cNvSpPr/>
            <p:nvPr/>
          </p:nvSpPr>
          <p:spPr>
            <a:xfrm>
              <a:off x="6114193" y="3542931"/>
              <a:ext cx="693218" cy="624957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5827521" y="4336126"/>
              <a:ext cx="1504020" cy="806249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6100923" y="3724713"/>
              <a:ext cx="634727" cy="758903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6841104" y="3975891"/>
              <a:ext cx="849280" cy="778872"/>
            </a:xfrm>
            <a:custGeom>
              <a:avLst/>
              <a:gdLst/>
              <a:ahLst/>
              <a:cxnLst/>
              <a:rect l="l" t="t" r="r" b="b"/>
              <a:pathLst>
                <a:path w="39552" h="36273" extrusionOk="0">
                  <a:moveTo>
                    <a:pt x="9177" y="0"/>
                  </a:moveTo>
                  <a:cubicBezTo>
                    <a:pt x="4099" y="0"/>
                    <a:pt x="0" y="4297"/>
                    <a:pt x="324" y="9443"/>
                  </a:cubicBezTo>
                  <a:lnTo>
                    <a:pt x="1405" y="26559"/>
                  </a:lnTo>
                  <a:lnTo>
                    <a:pt x="11547" y="27121"/>
                  </a:lnTo>
                  <a:cubicBezTo>
                    <a:pt x="11147" y="27686"/>
                    <a:pt x="10725" y="28286"/>
                    <a:pt x="10379" y="28777"/>
                  </a:cubicBezTo>
                  <a:cubicBezTo>
                    <a:pt x="9906" y="29449"/>
                    <a:pt x="9664" y="30243"/>
                    <a:pt x="9686" y="31048"/>
                  </a:cubicBezTo>
                  <a:lnTo>
                    <a:pt x="9687" y="31103"/>
                  </a:lnTo>
                  <a:cubicBezTo>
                    <a:pt x="9753" y="33592"/>
                    <a:pt x="11964" y="35875"/>
                    <a:pt x="14418" y="36235"/>
                  </a:cubicBezTo>
                  <a:cubicBezTo>
                    <a:pt x="14649" y="36268"/>
                    <a:pt x="14880" y="36272"/>
                    <a:pt x="15111" y="36272"/>
                  </a:cubicBezTo>
                  <a:cubicBezTo>
                    <a:pt x="15150" y="36272"/>
                    <a:pt x="15188" y="36272"/>
                    <a:pt x="15226" y="36272"/>
                  </a:cubicBezTo>
                  <a:cubicBezTo>
                    <a:pt x="17584" y="36267"/>
                    <a:pt x="19945" y="36258"/>
                    <a:pt x="22304" y="36251"/>
                  </a:cubicBezTo>
                  <a:cubicBezTo>
                    <a:pt x="26497" y="36240"/>
                    <a:pt x="30692" y="36227"/>
                    <a:pt x="34885" y="36215"/>
                  </a:cubicBezTo>
                  <a:cubicBezTo>
                    <a:pt x="37241" y="36017"/>
                    <a:pt x="39125" y="34243"/>
                    <a:pt x="39368" y="31999"/>
                  </a:cubicBezTo>
                  <a:cubicBezTo>
                    <a:pt x="39551" y="30292"/>
                    <a:pt x="38151" y="28853"/>
                    <a:pt x="36406" y="28853"/>
                  </a:cubicBezTo>
                  <a:cubicBezTo>
                    <a:pt x="36294" y="28853"/>
                    <a:pt x="36180" y="28859"/>
                    <a:pt x="36066" y="28871"/>
                  </a:cubicBezTo>
                  <a:cubicBezTo>
                    <a:pt x="35969" y="28879"/>
                    <a:pt x="35873" y="28883"/>
                    <a:pt x="35779" y="28883"/>
                  </a:cubicBezTo>
                  <a:cubicBezTo>
                    <a:pt x="33766" y="28883"/>
                    <a:pt x="32240" y="27093"/>
                    <a:pt x="32709" y="25174"/>
                  </a:cubicBezTo>
                  <a:lnTo>
                    <a:pt x="32898" y="23671"/>
                  </a:lnTo>
                  <a:cubicBezTo>
                    <a:pt x="33230" y="21033"/>
                    <a:pt x="31257" y="18732"/>
                    <a:pt x="28616" y="18412"/>
                  </a:cubicBezTo>
                  <a:lnTo>
                    <a:pt x="28654" y="13608"/>
                  </a:lnTo>
                  <a:cubicBezTo>
                    <a:pt x="28709" y="6711"/>
                    <a:pt x="23407" y="955"/>
                    <a:pt x="16530" y="442"/>
                  </a:cubicBezTo>
                  <a:lnTo>
                    <a:pt x="9743" y="18"/>
                  </a:lnTo>
                  <a:cubicBezTo>
                    <a:pt x="9553" y="6"/>
                    <a:pt x="9364" y="0"/>
                    <a:pt x="9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6688975" y="4711735"/>
              <a:ext cx="1055030" cy="431769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16591" y="1"/>
                  </a:moveTo>
                  <a:cubicBezTo>
                    <a:pt x="12099" y="1"/>
                    <a:pt x="7993" y="2620"/>
                    <a:pt x="6111" y="6737"/>
                  </a:cubicBezTo>
                  <a:lnTo>
                    <a:pt x="1" y="20107"/>
                  </a:lnTo>
                  <a:lnTo>
                    <a:pt x="49134" y="20107"/>
                  </a:lnTo>
                  <a:lnTo>
                    <a:pt x="42166" y="7329"/>
                  </a:lnTo>
                  <a:cubicBezTo>
                    <a:pt x="40037" y="3244"/>
                    <a:pt x="35812" y="683"/>
                    <a:pt x="31207" y="683"/>
                  </a:cubicBezTo>
                  <a:lnTo>
                    <a:pt x="17143" y="14"/>
                  </a:lnTo>
                  <a:cubicBezTo>
                    <a:pt x="16959" y="5"/>
                    <a:pt x="16775" y="1"/>
                    <a:pt x="16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6783130" y="4129437"/>
              <a:ext cx="625322" cy="692681"/>
            </a:xfrm>
            <a:custGeom>
              <a:avLst/>
              <a:gdLst/>
              <a:ahLst/>
              <a:cxnLst/>
              <a:rect l="l" t="t" r="r" b="b"/>
              <a:pathLst>
                <a:path w="29122" h="32259" extrusionOk="0">
                  <a:moveTo>
                    <a:pt x="4851" y="0"/>
                  </a:moveTo>
                  <a:cubicBezTo>
                    <a:pt x="3989" y="0"/>
                    <a:pt x="3146" y="600"/>
                    <a:pt x="3057" y="1608"/>
                  </a:cubicBezTo>
                  <a:cubicBezTo>
                    <a:pt x="3056" y="1617"/>
                    <a:pt x="3056" y="1628"/>
                    <a:pt x="3055" y="1636"/>
                  </a:cubicBezTo>
                  <a:lnTo>
                    <a:pt x="2509" y="8061"/>
                  </a:lnTo>
                  <a:lnTo>
                    <a:pt x="473" y="10789"/>
                  </a:lnTo>
                  <a:cubicBezTo>
                    <a:pt x="0" y="11420"/>
                    <a:pt x="224" y="12325"/>
                    <a:pt x="937" y="12662"/>
                  </a:cubicBezTo>
                  <a:lnTo>
                    <a:pt x="2074" y="13204"/>
                  </a:lnTo>
                  <a:lnTo>
                    <a:pt x="2133" y="13301"/>
                  </a:lnTo>
                  <a:cubicBezTo>
                    <a:pt x="2075" y="14003"/>
                    <a:pt x="2294" y="17473"/>
                    <a:pt x="2294" y="17473"/>
                  </a:cubicBezTo>
                  <a:cubicBezTo>
                    <a:pt x="2070" y="20120"/>
                    <a:pt x="3680" y="21903"/>
                    <a:pt x="6169" y="21903"/>
                  </a:cubicBezTo>
                  <a:cubicBezTo>
                    <a:pt x="6390" y="21903"/>
                    <a:pt x="6617" y="21888"/>
                    <a:pt x="6852" y="21860"/>
                  </a:cubicBezTo>
                  <a:lnTo>
                    <a:pt x="10577" y="21399"/>
                  </a:lnTo>
                  <a:cubicBezTo>
                    <a:pt x="11588" y="22200"/>
                    <a:pt x="12137" y="23483"/>
                    <a:pt x="12036" y="24801"/>
                  </a:cubicBezTo>
                  <a:lnTo>
                    <a:pt x="11773" y="29139"/>
                  </a:lnTo>
                  <a:cubicBezTo>
                    <a:pt x="11669" y="30875"/>
                    <a:pt x="13064" y="32259"/>
                    <a:pt x="14702" y="32259"/>
                  </a:cubicBezTo>
                  <a:cubicBezTo>
                    <a:pt x="14947" y="32259"/>
                    <a:pt x="15196" y="32228"/>
                    <a:pt x="15447" y="32163"/>
                  </a:cubicBezTo>
                  <a:lnTo>
                    <a:pt x="29121" y="28620"/>
                  </a:lnTo>
                  <a:cubicBezTo>
                    <a:pt x="26954" y="27418"/>
                    <a:pt x="25259" y="25513"/>
                    <a:pt x="24347" y="23219"/>
                  </a:cubicBezTo>
                  <a:cubicBezTo>
                    <a:pt x="22252" y="23226"/>
                    <a:pt x="20158" y="23234"/>
                    <a:pt x="18064" y="23238"/>
                  </a:cubicBezTo>
                  <a:cubicBezTo>
                    <a:pt x="17875" y="23238"/>
                    <a:pt x="17686" y="23235"/>
                    <a:pt x="17498" y="23209"/>
                  </a:cubicBezTo>
                  <a:cubicBezTo>
                    <a:pt x="15342" y="22911"/>
                    <a:pt x="13391" y="20910"/>
                    <a:pt x="13332" y="18726"/>
                  </a:cubicBezTo>
                  <a:lnTo>
                    <a:pt x="13331" y="18678"/>
                  </a:lnTo>
                  <a:cubicBezTo>
                    <a:pt x="13311" y="17974"/>
                    <a:pt x="13524" y="17281"/>
                    <a:pt x="13937" y="16694"/>
                  </a:cubicBezTo>
                  <a:cubicBezTo>
                    <a:pt x="14379" y="16067"/>
                    <a:pt x="14968" y="15231"/>
                    <a:pt x="15419" y="14594"/>
                  </a:cubicBezTo>
                  <a:cubicBezTo>
                    <a:pt x="15862" y="13968"/>
                    <a:pt x="16099" y="13231"/>
                    <a:pt x="16097" y="12463"/>
                  </a:cubicBezTo>
                  <a:lnTo>
                    <a:pt x="16097" y="12399"/>
                  </a:lnTo>
                  <a:cubicBezTo>
                    <a:pt x="16096" y="10497"/>
                    <a:pt x="14769" y="8837"/>
                    <a:pt x="12850" y="8337"/>
                  </a:cubicBezTo>
                  <a:cubicBezTo>
                    <a:pt x="12696" y="8350"/>
                    <a:pt x="12544" y="8357"/>
                    <a:pt x="12393" y="8357"/>
                  </a:cubicBezTo>
                  <a:cubicBezTo>
                    <a:pt x="9771" y="8357"/>
                    <a:pt x="7555" y="6443"/>
                    <a:pt x="7340" y="3904"/>
                  </a:cubicBezTo>
                  <a:cubicBezTo>
                    <a:pt x="7340" y="3904"/>
                    <a:pt x="7321" y="3679"/>
                    <a:pt x="7291" y="3319"/>
                  </a:cubicBezTo>
                  <a:cubicBezTo>
                    <a:pt x="7208" y="2343"/>
                    <a:pt x="6849" y="1455"/>
                    <a:pt x="6290" y="720"/>
                  </a:cubicBezTo>
                  <a:cubicBezTo>
                    <a:pt x="5916" y="226"/>
                    <a:pt x="5380" y="0"/>
                    <a:pt x="4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7667097" y="3975870"/>
              <a:ext cx="765709" cy="992072"/>
            </a:xfrm>
            <a:custGeom>
              <a:avLst/>
              <a:gdLst/>
              <a:ahLst/>
              <a:cxnLst/>
              <a:rect l="l" t="t" r="r" b="b"/>
              <a:pathLst>
                <a:path w="35660" h="46202" extrusionOk="0">
                  <a:moveTo>
                    <a:pt x="26483" y="0"/>
                  </a:moveTo>
                  <a:cubicBezTo>
                    <a:pt x="26296" y="0"/>
                    <a:pt x="26107" y="6"/>
                    <a:pt x="25917" y="18"/>
                  </a:cubicBezTo>
                  <a:lnTo>
                    <a:pt x="19129" y="442"/>
                  </a:lnTo>
                  <a:cubicBezTo>
                    <a:pt x="12729" y="919"/>
                    <a:pt x="7695" y="5938"/>
                    <a:pt x="7070" y="12189"/>
                  </a:cubicBezTo>
                  <a:cubicBezTo>
                    <a:pt x="7023" y="12656"/>
                    <a:pt x="1" y="45984"/>
                    <a:pt x="1" y="45984"/>
                  </a:cubicBezTo>
                  <a:lnTo>
                    <a:pt x="34254" y="46201"/>
                  </a:lnTo>
                  <a:lnTo>
                    <a:pt x="35335" y="9443"/>
                  </a:lnTo>
                  <a:cubicBezTo>
                    <a:pt x="35660" y="4297"/>
                    <a:pt x="31561" y="0"/>
                    <a:pt x="26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7529913" y="4711735"/>
              <a:ext cx="1055030" cy="431769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32541" y="1"/>
                  </a:moveTo>
                  <a:cubicBezTo>
                    <a:pt x="32358" y="1"/>
                    <a:pt x="32174" y="5"/>
                    <a:pt x="31990" y="14"/>
                  </a:cubicBezTo>
                  <a:lnTo>
                    <a:pt x="17927" y="683"/>
                  </a:lnTo>
                  <a:cubicBezTo>
                    <a:pt x="13321" y="683"/>
                    <a:pt x="9097" y="3244"/>
                    <a:pt x="6968" y="7329"/>
                  </a:cubicBezTo>
                  <a:lnTo>
                    <a:pt x="0" y="20107"/>
                  </a:lnTo>
                  <a:lnTo>
                    <a:pt x="49133" y="20107"/>
                  </a:lnTo>
                  <a:lnTo>
                    <a:pt x="43022" y="6737"/>
                  </a:lnTo>
                  <a:cubicBezTo>
                    <a:pt x="41141" y="2620"/>
                    <a:pt x="37034" y="1"/>
                    <a:pt x="3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7865455" y="4122781"/>
              <a:ext cx="625279" cy="699316"/>
            </a:xfrm>
            <a:custGeom>
              <a:avLst/>
              <a:gdLst/>
              <a:ahLst/>
              <a:cxnLst/>
              <a:rect l="l" t="t" r="r" b="b"/>
              <a:pathLst>
                <a:path w="29120" h="32568" extrusionOk="0">
                  <a:moveTo>
                    <a:pt x="18996" y="0"/>
                  </a:moveTo>
                  <a:cubicBezTo>
                    <a:pt x="18938" y="339"/>
                    <a:pt x="18904" y="687"/>
                    <a:pt x="18904" y="1041"/>
                  </a:cubicBezTo>
                  <a:lnTo>
                    <a:pt x="18904" y="1772"/>
                  </a:lnTo>
                  <a:cubicBezTo>
                    <a:pt x="18904" y="5120"/>
                    <a:pt x="16058" y="7835"/>
                    <a:pt x="12546" y="7835"/>
                  </a:cubicBezTo>
                  <a:cubicBezTo>
                    <a:pt x="12013" y="8022"/>
                    <a:pt x="11527" y="8286"/>
                    <a:pt x="11092" y="8604"/>
                  </a:cubicBezTo>
                  <a:lnTo>
                    <a:pt x="11079" y="10233"/>
                  </a:lnTo>
                  <a:cubicBezTo>
                    <a:pt x="11043" y="14945"/>
                    <a:pt x="8959" y="19396"/>
                    <a:pt x="5398" y="22482"/>
                  </a:cubicBezTo>
                  <a:cubicBezTo>
                    <a:pt x="5373" y="22505"/>
                    <a:pt x="5348" y="22525"/>
                    <a:pt x="5323" y="22547"/>
                  </a:cubicBezTo>
                  <a:cubicBezTo>
                    <a:pt x="5149" y="22700"/>
                    <a:pt x="5009" y="22895"/>
                    <a:pt x="4924" y="23139"/>
                  </a:cubicBezTo>
                  <a:cubicBezTo>
                    <a:pt x="4054" y="25608"/>
                    <a:pt x="2290" y="27659"/>
                    <a:pt x="1" y="28928"/>
                  </a:cubicBezTo>
                  <a:lnTo>
                    <a:pt x="13676" y="32472"/>
                  </a:lnTo>
                  <a:cubicBezTo>
                    <a:pt x="13926" y="32537"/>
                    <a:pt x="14176" y="32568"/>
                    <a:pt x="14420" y="32568"/>
                  </a:cubicBezTo>
                  <a:cubicBezTo>
                    <a:pt x="16058" y="32568"/>
                    <a:pt x="17453" y="31183"/>
                    <a:pt x="17349" y="29448"/>
                  </a:cubicBezTo>
                  <a:lnTo>
                    <a:pt x="17087" y="25109"/>
                  </a:lnTo>
                  <a:cubicBezTo>
                    <a:pt x="16985" y="23793"/>
                    <a:pt x="17535" y="22508"/>
                    <a:pt x="18545" y="21708"/>
                  </a:cubicBezTo>
                  <a:lnTo>
                    <a:pt x="22271" y="22168"/>
                  </a:lnTo>
                  <a:cubicBezTo>
                    <a:pt x="22542" y="22201"/>
                    <a:pt x="22806" y="22218"/>
                    <a:pt x="23062" y="22218"/>
                  </a:cubicBezTo>
                  <a:cubicBezTo>
                    <a:pt x="25517" y="22218"/>
                    <a:pt x="27219" y="20699"/>
                    <a:pt x="26998" y="18089"/>
                  </a:cubicBezTo>
                  <a:cubicBezTo>
                    <a:pt x="26998" y="18089"/>
                    <a:pt x="27072" y="14397"/>
                    <a:pt x="26989" y="13610"/>
                  </a:cubicBezTo>
                  <a:lnTo>
                    <a:pt x="27049" y="13514"/>
                  </a:lnTo>
                  <a:lnTo>
                    <a:pt x="28186" y="12972"/>
                  </a:lnTo>
                  <a:cubicBezTo>
                    <a:pt x="28895" y="12633"/>
                    <a:pt x="29120" y="11729"/>
                    <a:pt x="28649" y="11098"/>
                  </a:cubicBezTo>
                  <a:lnTo>
                    <a:pt x="26612" y="8370"/>
                  </a:lnTo>
                  <a:lnTo>
                    <a:pt x="26114" y="2487"/>
                  </a:lnTo>
                  <a:cubicBezTo>
                    <a:pt x="25448" y="2129"/>
                    <a:pt x="24696" y="1928"/>
                    <a:pt x="23907" y="1928"/>
                  </a:cubicBezTo>
                  <a:cubicBezTo>
                    <a:pt x="23794" y="1928"/>
                    <a:pt x="23680" y="1932"/>
                    <a:pt x="23566" y="1941"/>
                  </a:cubicBezTo>
                  <a:cubicBezTo>
                    <a:pt x="23230" y="1966"/>
                    <a:pt x="23019" y="1980"/>
                    <a:pt x="23019" y="1980"/>
                  </a:cubicBezTo>
                  <a:cubicBezTo>
                    <a:pt x="22912" y="1988"/>
                    <a:pt x="22806" y="1992"/>
                    <a:pt x="22700" y="1992"/>
                  </a:cubicBezTo>
                  <a:cubicBezTo>
                    <a:pt x="21194" y="1992"/>
                    <a:pt x="19836" y="1212"/>
                    <a:pt x="18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8035234" y="4013188"/>
              <a:ext cx="233191" cy="395481"/>
            </a:xfrm>
            <a:custGeom>
              <a:avLst/>
              <a:gdLst/>
              <a:ahLst/>
              <a:cxnLst/>
              <a:rect l="l" t="t" r="r" b="b"/>
              <a:pathLst>
                <a:path w="10860" h="18418" extrusionOk="0">
                  <a:moveTo>
                    <a:pt x="7894" y="0"/>
                  </a:moveTo>
                  <a:cubicBezTo>
                    <a:pt x="3329" y="0"/>
                    <a:pt x="0" y="4373"/>
                    <a:pt x="1019" y="8833"/>
                  </a:cubicBezTo>
                  <a:lnTo>
                    <a:pt x="3209" y="18417"/>
                  </a:lnTo>
                  <a:lnTo>
                    <a:pt x="3245" y="7691"/>
                  </a:lnTo>
                  <a:cubicBezTo>
                    <a:pt x="3223" y="3658"/>
                    <a:pt x="6493" y="411"/>
                    <a:pt x="10478" y="411"/>
                  </a:cubicBezTo>
                  <a:cubicBezTo>
                    <a:pt x="10605" y="411"/>
                    <a:pt x="10732" y="414"/>
                    <a:pt x="10859" y="421"/>
                  </a:cubicBezTo>
                  <a:cubicBezTo>
                    <a:pt x="10243" y="210"/>
                    <a:pt x="9588" y="78"/>
                    <a:pt x="8907" y="43"/>
                  </a:cubicBezTo>
                  <a:lnTo>
                    <a:pt x="8285" y="10"/>
                  </a:lnTo>
                  <a:cubicBezTo>
                    <a:pt x="8169" y="3"/>
                    <a:pt x="8054" y="1"/>
                    <a:pt x="7940" y="0"/>
                  </a:cubicBezTo>
                  <a:cubicBezTo>
                    <a:pt x="7924" y="0"/>
                    <a:pt x="7909" y="0"/>
                    <a:pt x="7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13"/>
          <p:cNvSpPr txBox="1">
            <a:spLocks noGrp="1"/>
          </p:cNvSpPr>
          <p:nvPr>
            <p:ph type="title" idx="7" hasCustomPrompt="1"/>
          </p:nvPr>
        </p:nvSpPr>
        <p:spPr>
          <a:xfrm rot="2457">
            <a:off x="4564337" y="1255240"/>
            <a:ext cx="839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8"/>
          </p:nvPr>
        </p:nvSpPr>
        <p:spPr>
          <a:xfrm>
            <a:off x="3919351" y="1770944"/>
            <a:ext cx="21294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subTitle" idx="9"/>
          </p:nvPr>
        </p:nvSpPr>
        <p:spPr>
          <a:xfrm>
            <a:off x="3919351" y="2305288"/>
            <a:ext cx="2129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title" idx="13" hasCustomPrompt="1"/>
          </p:nvPr>
        </p:nvSpPr>
        <p:spPr>
          <a:xfrm rot="2457">
            <a:off x="4564337" y="2988910"/>
            <a:ext cx="839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14"/>
          </p:nvPr>
        </p:nvSpPr>
        <p:spPr>
          <a:xfrm>
            <a:off x="3919351" y="3513308"/>
            <a:ext cx="21294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15"/>
          </p:nvPr>
        </p:nvSpPr>
        <p:spPr>
          <a:xfrm>
            <a:off x="3919351" y="4047652"/>
            <a:ext cx="2129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16" hasCustomPrompt="1"/>
          </p:nvPr>
        </p:nvSpPr>
        <p:spPr>
          <a:xfrm rot="2457">
            <a:off x="6939587" y="1255240"/>
            <a:ext cx="839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17"/>
          </p:nvPr>
        </p:nvSpPr>
        <p:spPr>
          <a:xfrm>
            <a:off x="6294600" y="1759769"/>
            <a:ext cx="21294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8"/>
          </p:nvPr>
        </p:nvSpPr>
        <p:spPr>
          <a:xfrm>
            <a:off x="6294600" y="2294117"/>
            <a:ext cx="2129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19" hasCustomPrompt="1"/>
          </p:nvPr>
        </p:nvSpPr>
        <p:spPr>
          <a:xfrm rot="2457">
            <a:off x="6939587" y="2988910"/>
            <a:ext cx="839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20"/>
          </p:nvPr>
        </p:nvSpPr>
        <p:spPr>
          <a:xfrm>
            <a:off x="6294601" y="3502116"/>
            <a:ext cx="21294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21"/>
          </p:nvPr>
        </p:nvSpPr>
        <p:spPr>
          <a:xfrm>
            <a:off x="6294601" y="4058825"/>
            <a:ext cx="2129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1_1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9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37533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8" name="Google Shape;608;p19"/>
          <p:cNvSpPr txBox="1">
            <a:spLocks noGrp="1"/>
          </p:cNvSpPr>
          <p:nvPr>
            <p:ph type="body" idx="2"/>
          </p:nvPr>
        </p:nvSpPr>
        <p:spPr>
          <a:xfrm>
            <a:off x="4670700" y="1174500"/>
            <a:ext cx="37533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9" name="Google Shape;609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610" name="Google Shape;610;p19"/>
          <p:cNvGrpSpPr/>
          <p:nvPr/>
        </p:nvGrpSpPr>
        <p:grpSpPr>
          <a:xfrm>
            <a:off x="-159773" y="4675622"/>
            <a:ext cx="9746476" cy="634495"/>
            <a:chOff x="-159773" y="4599422"/>
            <a:chExt cx="9746476" cy="634495"/>
          </a:xfrm>
        </p:grpSpPr>
        <p:grpSp>
          <p:nvGrpSpPr>
            <p:cNvPr id="611" name="Google Shape;611;p19"/>
            <p:cNvGrpSpPr/>
            <p:nvPr/>
          </p:nvGrpSpPr>
          <p:grpSpPr>
            <a:xfrm>
              <a:off x="-159773" y="4599422"/>
              <a:ext cx="4280976" cy="634495"/>
              <a:chOff x="-159773" y="4599422"/>
              <a:chExt cx="4280976" cy="634495"/>
            </a:xfrm>
          </p:grpSpPr>
          <p:grpSp>
            <p:nvGrpSpPr>
              <p:cNvPr id="612" name="Google Shape;612;p19"/>
              <p:cNvGrpSpPr/>
              <p:nvPr/>
            </p:nvGrpSpPr>
            <p:grpSpPr>
              <a:xfrm>
                <a:off x="-159773" y="4599422"/>
                <a:ext cx="1522401" cy="634495"/>
                <a:chOff x="75884" y="4277103"/>
                <a:chExt cx="2078931" cy="866441"/>
              </a:xfrm>
            </p:grpSpPr>
            <p:grpSp>
              <p:nvGrpSpPr>
                <p:cNvPr id="613" name="Google Shape;613;p19"/>
                <p:cNvGrpSpPr/>
                <p:nvPr/>
              </p:nvGrpSpPr>
              <p:grpSpPr>
                <a:xfrm>
                  <a:off x="75884" y="4277103"/>
                  <a:ext cx="893074" cy="857903"/>
                  <a:chOff x="560650" y="2791450"/>
                  <a:chExt cx="1532649" cy="1472290"/>
                </a:xfrm>
              </p:grpSpPr>
              <p:sp>
                <p:nvSpPr>
                  <p:cNvPr id="614" name="Google Shape;614;p19"/>
                  <p:cNvSpPr/>
                  <p:nvPr/>
                </p:nvSpPr>
                <p:spPr>
                  <a:xfrm>
                    <a:off x="1042237" y="2791450"/>
                    <a:ext cx="654661" cy="784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01" h="38684" extrusionOk="0">
                        <a:moveTo>
                          <a:pt x="21975" y="0"/>
                        </a:moveTo>
                        <a:cubicBezTo>
                          <a:pt x="21764" y="0"/>
                          <a:pt x="21552" y="7"/>
                          <a:pt x="21338" y="20"/>
                        </a:cubicBezTo>
                        <a:lnTo>
                          <a:pt x="13702" y="497"/>
                        </a:lnTo>
                        <a:cubicBezTo>
                          <a:pt x="5965" y="1074"/>
                          <a:pt x="0" y="7552"/>
                          <a:pt x="62" y="15310"/>
                        </a:cubicBezTo>
                        <a:lnTo>
                          <a:pt x="192" y="31571"/>
                        </a:lnTo>
                        <a:lnTo>
                          <a:pt x="31801" y="38683"/>
                        </a:lnTo>
                        <a:lnTo>
                          <a:pt x="31935" y="10624"/>
                        </a:lnTo>
                        <a:cubicBezTo>
                          <a:pt x="32301" y="4834"/>
                          <a:pt x="27689" y="0"/>
                          <a:pt x="2197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" name="Google Shape;615;p19"/>
                  <p:cNvSpPr/>
                  <p:nvPr/>
                </p:nvSpPr>
                <p:spPr>
                  <a:xfrm>
                    <a:off x="560650" y="3484657"/>
                    <a:ext cx="1532649" cy="7790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621" h="38440" extrusionOk="0">
                        <a:moveTo>
                          <a:pt x="50083" y="1"/>
                        </a:moveTo>
                        <a:cubicBezTo>
                          <a:pt x="49802" y="1"/>
                          <a:pt x="49519" y="9"/>
                          <a:pt x="49236" y="26"/>
                        </a:cubicBezTo>
                        <a:lnTo>
                          <a:pt x="27593" y="1305"/>
                        </a:lnTo>
                        <a:cubicBezTo>
                          <a:pt x="20503" y="1305"/>
                          <a:pt x="14001" y="6201"/>
                          <a:pt x="10724" y="14009"/>
                        </a:cubicBezTo>
                        <a:lnTo>
                          <a:pt x="0" y="38439"/>
                        </a:lnTo>
                        <a:lnTo>
                          <a:pt x="75621" y="38439"/>
                        </a:lnTo>
                        <a:lnTo>
                          <a:pt x="66217" y="12877"/>
                        </a:lnTo>
                        <a:cubicBezTo>
                          <a:pt x="63321" y="5008"/>
                          <a:pt x="56999" y="1"/>
                          <a:pt x="5008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" name="Google Shape;616;p19"/>
                  <p:cNvSpPr/>
                  <p:nvPr/>
                </p:nvSpPr>
                <p:spPr>
                  <a:xfrm>
                    <a:off x="1145786" y="2870779"/>
                    <a:ext cx="591811" cy="719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00" h="35503" extrusionOk="0">
                        <a:moveTo>
                          <a:pt x="17609" y="0"/>
                        </a:moveTo>
                        <a:cubicBezTo>
                          <a:pt x="17056" y="875"/>
                          <a:pt x="16738" y="1898"/>
                          <a:pt x="16738" y="2992"/>
                        </a:cubicBezTo>
                        <a:lnTo>
                          <a:pt x="16738" y="3649"/>
                        </a:lnTo>
                        <a:cubicBezTo>
                          <a:pt x="16738" y="6643"/>
                          <a:pt x="14210" y="9073"/>
                          <a:pt x="11078" y="9105"/>
                        </a:cubicBezTo>
                        <a:lnTo>
                          <a:pt x="11109" y="14205"/>
                        </a:lnTo>
                        <a:cubicBezTo>
                          <a:pt x="10818" y="17489"/>
                          <a:pt x="9592" y="20617"/>
                          <a:pt x="7573" y="23193"/>
                        </a:cubicBezTo>
                        <a:lnTo>
                          <a:pt x="5721" y="20504"/>
                        </a:lnTo>
                        <a:lnTo>
                          <a:pt x="5721" y="20504"/>
                        </a:lnTo>
                        <a:cubicBezTo>
                          <a:pt x="5820" y="22339"/>
                          <a:pt x="5545" y="24235"/>
                          <a:pt x="4923" y="25999"/>
                        </a:cubicBezTo>
                        <a:cubicBezTo>
                          <a:pt x="4053" y="28467"/>
                          <a:pt x="2289" y="30518"/>
                          <a:pt x="1" y="31789"/>
                        </a:cubicBezTo>
                        <a:lnTo>
                          <a:pt x="144" y="31826"/>
                        </a:lnTo>
                        <a:cubicBezTo>
                          <a:pt x="123" y="31838"/>
                          <a:pt x="102" y="31851"/>
                          <a:pt x="80" y="31864"/>
                        </a:cubicBezTo>
                        <a:lnTo>
                          <a:pt x="13755" y="35406"/>
                        </a:lnTo>
                        <a:cubicBezTo>
                          <a:pt x="14006" y="35471"/>
                          <a:pt x="14255" y="35502"/>
                          <a:pt x="14500" y="35502"/>
                        </a:cubicBezTo>
                        <a:cubicBezTo>
                          <a:pt x="16138" y="35502"/>
                          <a:pt x="17532" y="34118"/>
                          <a:pt x="17428" y="32383"/>
                        </a:cubicBezTo>
                        <a:lnTo>
                          <a:pt x="17166" y="28045"/>
                        </a:lnTo>
                        <a:cubicBezTo>
                          <a:pt x="17064" y="26728"/>
                          <a:pt x="17614" y="25443"/>
                          <a:pt x="18625" y="24643"/>
                        </a:cubicBezTo>
                        <a:lnTo>
                          <a:pt x="22350" y="25103"/>
                        </a:lnTo>
                        <a:cubicBezTo>
                          <a:pt x="22621" y="25137"/>
                          <a:pt x="22885" y="25153"/>
                          <a:pt x="23141" y="25153"/>
                        </a:cubicBezTo>
                        <a:cubicBezTo>
                          <a:pt x="25596" y="25153"/>
                          <a:pt x="27298" y="23635"/>
                          <a:pt x="27077" y="21024"/>
                        </a:cubicBezTo>
                        <a:cubicBezTo>
                          <a:pt x="27077" y="21024"/>
                          <a:pt x="27151" y="17333"/>
                          <a:pt x="27068" y="16545"/>
                        </a:cubicBezTo>
                        <a:lnTo>
                          <a:pt x="27128" y="16449"/>
                        </a:lnTo>
                        <a:lnTo>
                          <a:pt x="28265" y="15908"/>
                        </a:lnTo>
                        <a:cubicBezTo>
                          <a:pt x="28977" y="15566"/>
                          <a:pt x="29200" y="14661"/>
                          <a:pt x="28729" y="14030"/>
                        </a:cubicBezTo>
                        <a:lnTo>
                          <a:pt x="26692" y="11302"/>
                        </a:lnTo>
                        <a:lnTo>
                          <a:pt x="26315" y="6851"/>
                        </a:lnTo>
                        <a:cubicBezTo>
                          <a:pt x="26290" y="6851"/>
                          <a:pt x="26267" y="6849"/>
                          <a:pt x="26242" y="6849"/>
                        </a:cubicBezTo>
                        <a:lnTo>
                          <a:pt x="26612" y="11197"/>
                        </a:lnTo>
                        <a:cubicBezTo>
                          <a:pt x="26586" y="11131"/>
                          <a:pt x="26569" y="11062"/>
                          <a:pt x="26562" y="10992"/>
                        </a:cubicBezTo>
                        <a:lnTo>
                          <a:pt x="26055" y="5015"/>
                        </a:lnTo>
                        <a:cubicBezTo>
                          <a:pt x="26054" y="4995"/>
                          <a:pt x="26049" y="4975"/>
                          <a:pt x="26048" y="4955"/>
                        </a:cubicBezTo>
                        <a:cubicBezTo>
                          <a:pt x="25341" y="4575"/>
                          <a:pt x="24542" y="4363"/>
                          <a:pt x="23705" y="4363"/>
                        </a:cubicBezTo>
                        <a:cubicBezTo>
                          <a:pt x="23586" y="4363"/>
                          <a:pt x="23466" y="4368"/>
                          <a:pt x="23346" y="4376"/>
                        </a:cubicBezTo>
                        <a:cubicBezTo>
                          <a:pt x="22988" y="4403"/>
                          <a:pt x="22764" y="4418"/>
                          <a:pt x="22764" y="4418"/>
                        </a:cubicBezTo>
                        <a:cubicBezTo>
                          <a:pt x="22651" y="4426"/>
                          <a:pt x="22538" y="4430"/>
                          <a:pt x="22426" y="4430"/>
                        </a:cubicBezTo>
                        <a:cubicBezTo>
                          <a:pt x="20000" y="4430"/>
                          <a:pt x="17930" y="2531"/>
                          <a:pt x="1760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17" name="Google Shape;617;p19"/>
                <p:cNvGrpSpPr/>
                <p:nvPr/>
              </p:nvGrpSpPr>
              <p:grpSpPr>
                <a:xfrm>
                  <a:off x="719999" y="4311610"/>
                  <a:ext cx="893006" cy="823294"/>
                  <a:chOff x="1505339" y="2791458"/>
                  <a:chExt cx="2033256" cy="1874531"/>
                </a:xfrm>
              </p:grpSpPr>
              <p:sp>
                <p:nvSpPr>
                  <p:cNvPr id="618" name="Google Shape;618;p19"/>
                  <p:cNvSpPr/>
                  <p:nvPr/>
                </p:nvSpPr>
                <p:spPr>
                  <a:xfrm>
                    <a:off x="2167696" y="2791458"/>
                    <a:ext cx="820104" cy="857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64" h="42331" extrusionOk="0">
                        <a:moveTo>
                          <a:pt x="9178" y="0"/>
                        </a:moveTo>
                        <a:cubicBezTo>
                          <a:pt x="4099" y="0"/>
                          <a:pt x="0" y="4297"/>
                          <a:pt x="325" y="9443"/>
                        </a:cubicBezTo>
                        <a:lnTo>
                          <a:pt x="1406" y="26558"/>
                        </a:lnTo>
                        <a:lnTo>
                          <a:pt x="16098" y="27372"/>
                        </a:lnTo>
                        <a:cubicBezTo>
                          <a:pt x="16883" y="28015"/>
                          <a:pt x="17826" y="28405"/>
                          <a:pt x="18732" y="28405"/>
                        </a:cubicBezTo>
                        <a:cubicBezTo>
                          <a:pt x="18749" y="28405"/>
                          <a:pt x="18767" y="28405"/>
                          <a:pt x="18785" y="28405"/>
                        </a:cubicBezTo>
                        <a:cubicBezTo>
                          <a:pt x="18972" y="28402"/>
                          <a:pt x="19154" y="28368"/>
                          <a:pt x="19336" y="28335"/>
                        </a:cubicBezTo>
                        <a:cubicBezTo>
                          <a:pt x="20032" y="29113"/>
                          <a:pt x="20459" y="30174"/>
                          <a:pt x="20474" y="31319"/>
                        </a:cubicBezTo>
                        <a:lnTo>
                          <a:pt x="20475" y="31383"/>
                        </a:lnTo>
                        <a:cubicBezTo>
                          <a:pt x="20485" y="32151"/>
                          <a:pt x="20292" y="32884"/>
                          <a:pt x="19921" y="33504"/>
                        </a:cubicBezTo>
                        <a:cubicBezTo>
                          <a:pt x="19542" y="34136"/>
                          <a:pt x="19050" y="34962"/>
                          <a:pt x="18680" y="35585"/>
                        </a:cubicBezTo>
                        <a:cubicBezTo>
                          <a:pt x="18334" y="36165"/>
                          <a:pt x="18160" y="36854"/>
                          <a:pt x="18185" y="37557"/>
                        </a:cubicBezTo>
                        <a:lnTo>
                          <a:pt x="18186" y="37605"/>
                        </a:lnTo>
                        <a:cubicBezTo>
                          <a:pt x="18262" y="39776"/>
                          <a:pt x="19937" y="41789"/>
                          <a:pt x="21773" y="42131"/>
                        </a:cubicBezTo>
                        <a:cubicBezTo>
                          <a:pt x="21972" y="42167"/>
                          <a:pt x="22174" y="42169"/>
                          <a:pt x="22375" y="42172"/>
                        </a:cubicBezTo>
                        <a:cubicBezTo>
                          <a:pt x="27265" y="42231"/>
                          <a:pt x="32154" y="42279"/>
                          <a:pt x="37045" y="42331"/>
                        </a:cubicBezTo>
                        <a:cubicBezTo>
                          <a:pt x="38799" y="42184"/>
                          <a:pt x="40187" y="40658"/>
                          <a:pt x="40343" y="38702"/>
                        </a:cubicBezTo>
                        <a:cubicBezTo>
                          <a:pt x="40464" y="37209"/>
                          <a:pt x="39385" y="35930"/>
                          <a:pt x="38069" y="35930"/>
                        </a:cubicBezTo>
                        <a:cubicBezTo>
                          <a:pt x="37996" y="35930"/>
                          <a:pt x="37922" y="35934"/>
                          <a:pt x="37847" y="35942"/>
                        </a:cubicBezTo>
                        <a:cubicBezTo>
                          <a:pt x="37785" y="35948"/>
                          <a:pt x="37723" y="35950"/>
                          <a:pt x="37662" y="35950"/>
                        </a:cubicBezTo>
                        <a:cubicBezTo>
                          <a:pt x="36145" y="35950"/>
                          <a:pt x="34971" y="34362"/>
                          <a:pt x="35302" y="32683"/>
                        </a:cubicBezTo>
                        <a:lnTo>
                          <a:pt x="35428" y="31373"/>
                        </a:lnTo>
                        <a:cubicBezTo>
                          <a:pt x="35481" y="30809"/>
                          <a:pt x="35427" y="30261"/>
                          <a:pt x="35291" y="29750"/>
                        </a:cubicBezTo>
                        <a:cubicBezTo>
                          <a:pt x="35962" y="29155"/>
                          <a:pt x="36506" y="28259"/>
                          <a:pt x="36760" y="26851"/>
                        </a:cubicBezTo>
                        <a:cubicBezTo>
                          <a:pt x="37506" y="22707"/>
                          <a:pt x="34725" y="19255"/>
                          <a:pt x="33306" y="19142"/>
                        </a:cubicBezTo>
                        <a:cubicBezTo>
                          <a:pt x="31761" y="19021"/>
                          <a:pt x="30174" y="18235"/>
                          <a:pt x="30165" y="16454"/>
                        </a:cubicBezTo>
                        <a:lnTo>
                          <a:pt x="30026" y="15146"/>
                        </a:lnTo>
                        <a:cubicBezTo>
                          <a:pt x="29904" y="13983"/>
                          <a:pt x="29361" y="12979"/>
                          <a:pt x="28597" y="12280"/>
                        </a:cubicBezTo>
                        <a:cubicBezTo>
                          <a:pt x="28013" y="5986"/>
                          <a:pt x="22962" y="921"/>
                          <a:pt x="16531" y="441"/>
                        </a:cubicBezTo>
                        <a:lnTo>
                          <a:pt x="9744" y="18"/>
                        </a:lnTo>
                        <a:cubicBezTo>
                          <a:pt x="9554" y="6"/>
                          <a:pt x="9365" y="0"/>
                          <a:pt x="91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9" name="Google Shape;619;p19"/>
                  <p:cNvSpPr/>
                  <p:nvPr/>
                </p:nvSpPr>
                <p:spPr>
                  <a:xfrm>
                    <a:off x="1505339" y="3492359"/>
                    <a:ext cx="2033256" cy="1173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321" h="57907" extrusionOk="0">
                        <a:moveTo>
                          <a:pt x="33879" y="0"/>
                        </a:moveTo>
                        <a:cubicBezTo>
                          <a:pt x="24704" y="0"/>
                          <a:pt x="16319" y="7543"/>
                          <a:pt x="12477" y="19399"/>
                        </a:cubicBezTo>
                        <a:lnTo>
                          <a:pt x="1" y="57906"/>
                        </a:lnTo>
                        <a:lnTo>
                          <a:pt x="100320" y="57906"/>
                        </a:lnTo>
                        <a:lnTo>
                          <a:pt x="86096" y="21105"/>
                        </a:lnTo>
                        <a:cubicBezTo>
                          <a:pt x="81747" y="9342"/>
                          <a:pt x="73122" y="1966"/>
                          <a:pt x="63717" y="1966"/>
                        </a:cubicBezTo>
                        <a:lnTo>
                          <a:pt x="35003" y="38"/>
                        </a:lnTo>
                        <a:cubicBezTo>
                          <a:pt x="34627" y="13"/>
                          <a:pt x="34252" y="0"/>
                          <a:pt x="3387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0" name="Google Shape;620;p19"/>
                  <p:cNvSpPr/>
                  <p:nvPr/>
                </p:nvSpPr>
                <p:spPr>
                  <a:xfrm>
                    <a:off x="2112993" y="2927882"/>
                    <a:ext cx="590210" cy="662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21" h="32681" extrusionOk="0">
                        <a:moveTo>
                          <a:pt x="3669" y="0"/>
                        </a:moveTo>
                        <a:cubicBezTo>
                          <a:pt x="3630" y="0"/>
                          <a:pt x="3132" y="1149"/>
                          <a:pt x="3053" y="2059"/>
                        </a:cubicBezTo>
                        <a:lnTo>
                          <a:pt x="2509" y="8484"/>
                        </a:lnTo>
                        <a:lnTo>
                          <a:pt x="472" y="11212"/>
                        </a:lnTo>
                        <a:cubicBezTo>
                          <a:pt x="0" y="11843"/>
                          <a:pt x="224" y="12748"/>
                          <a:pt x="937" y="13085"/>
                        </a:cubicBezTo>
                        <a:lnTo>
                          <a:pt x="2074" y="13627"/>
                        </a:lnTo>
                        <a:lnTo>
                          <a:pt x="2133" y="13724"/>
                        </a:lnTo>
                        <a:cubicBezTo>
                          <a:pt x="2264" y="14499"/>
                          <a:pt x="2294" y="17601"/>
                          <a:pt x="2294" y="17601"/>
                        </a:cubicBezTo>
                        <a:cubicBezTo>
                          <a:pt x="2248" y="20244"/>
                          <a:pt x="3741" y="22318"/>
                          <a:pt x="6252" y="22318"/>
                        </a:cubicBezTo>
                        <a:cubicBezTo>
                          <a:pt x="6446" y="22318"/>
                          <a:pt x="6646" y="22306"/>
                          <a:pt x="6852" y="22281"/>
                        </a:cubicBezTo>
                        <a:lnTo>
                          <a:pt x="10577" y="21821"/>
                        </a:lnTo>
                        <a:cubicBezTo>
                          <a:pt x="11588" y="22622"/>
                          <a:pt x="12137" y="23905"/>
                          <a:pt x="12036" y="25222"/>
                        </a:cubicBezTo>
                        <a:lnTo>
                          <a:pt x="11773" y="29561"/>
                        </a:lnTo>
                        <a:cubicBezTo>
                          <a:pt x="11669" y="31296"/>
                          <a:pt x="13064" y="32681"/>
                          <a:pt x="14703" y="32681"/>
                        </a:cubicBezTo>
                        <a:cubicBezTo>
                          <a:pt x="14947" y="32681"/>
                          <a:pt x="15196" y="32650"/>
                          <a:pt x="15447" y="32585"/>
                        </a:cubicBezTo>
                        <a:lnTo>
                          <a:pt x="29121" y="29042"/>
                        </a:lnTo>
                        <a:cubicBezTo>
                          <a:pt x="26833" y="27773"/>
                          <a:pt x="25068" y="25721"/>
                          <a:pt x="24199" y="23253"/>
                        </a:cubicBezTo>
                        <a:cubicBezTo>
                          <a:pt x="23997" y="22677"/>
                          <a:pt x="23835" y="22088"/>
                          <a:pt x="23706" y="21492"/>
                        </a:cubicBezTo>
                        <a:cubicBezTo>
                          <a:pt x="23573" y="21484"/>
                          <a:pt x="23438" y="21479"/>
                          <a:pt x="23302" y="21479"/>
                        </a:cubicBezTo>
                        <a:cubicBezTo>
                          <a:pt x="22911" y="21479"/>
                          <a:pt x="22505" y="21515"/>
                          <a:pt x="22082" y="21596"/>
                        </a:cubicBezTo>
                        <a:cubicBezTo>
                          <a:pt x="21883" y="21635"/>
                          <a:pt x="21685" y="21673"/>
                          <a:pt x="21483" y="21675"/>
                        </a:cubicBezTo>
                        <a:cubicBezTo>
                          <a:pt x="21465" y="21675"/>
                          <a:pt x="21448" y="21675"/>
                          <a:pt x="21430" y="21675"/>
                        </a:cubicBezTo>
                        <a:cubicBezTo>
                          <a:pt x="19577" y="21675"/>
                          <a:pt x="17571" y="20047"/>
                          <a:pt x="17069" y="17955"/>
                        </a:cubicBezTo>
                        <a:lnTo>
                          <a:pt x="17057" y="17908"/>
                        </a:lnTo>
                        <a:cubicBezTo>
                          <a:pt x="16893" y="17223"/>
                          <a:pt x="16925" y="16514"/>
                          <a:pt x="17149" y="15876"/>
                        </a:cubicBezTo>
                        <a:cubicBezTo>
                          <a:pt x="17388" y="15193"/>
                          <a:pt x="17707" y="14284"/>
                          <a:pt x="17952" y="13590"/>
                        </a:cubicBezTo>
                        <a:cubicBezTo>
                          <a:pt x="18192" y="12910"/>
                          <a:pt x="18235" y="12154"/>
                          <a:pt x="18073" y="11403"/>
                        </a:cubicBezTo>
                        <a:lnTo>
                          <a:pt x="18060" y="11340"/>
                        </a:lnTo>
                        <a:cubicBezTo>
                          <a:pt x="17657" y="9481"/>
                          <a:pt x="16193" y="8071"/>
                          <a:pt x="14475" y="7887"/>
                        </a:cubicBezTo>
                        <a:cubicBezTo>
                          <a:pt x="14108" y="7994"/>
                          <a:pt x="13736" y="8046"/>
                          <a:pt x="13368" y="8046"/>
                        </a:cubicBezTo>
                        <a:cubicBezTo>
                          <a:pt x="11413" y="8046"/>
                          <a:pt x="9549" y="6604"/>
                          <a:pt x="8913" y="4427"/>
                        </a:cubicBezTo>
                        <a:cubicBezTo>
                          <a:pt x="8913" y="4427"/>
                          <a:pt x="8850" y="4211"/>
                          <a:pt x="8748" y="3864"/>
                        </a:cubicBezTo>
                        <a:cubicBezTo>
                          <a:pt x="8073" y="1551"/>
                          <a:pt x="6094" y="18"/>
                          <a:pt x="4007" y="18"/>
                        </a:cubicBezTo>
                        <a:cubicBezTo>
                          <a:pt x="3894" y="18"/>
                          <a:pt x="3780" y="23"/>
                          <a:pt x="3667" y="32"/>
                        </a:cubicBezTo>
                        <a:cubicBezTo>
                          <a:pt x="3672" y="10"/>
                          <a:pt x="3672" y="0"/>
                          <a:pt x="366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21" name="Google Shape;621;p19"/>
                <p:cNvGrpSpPr/>
                <p:nvPr/>
              </p:nvGrpSpPr>
              <p:grpSpPr>
                <a:xfrm>
                  <a:off x="1455534" y="4320172"/>
                  <a:ext cx="699281" cy="823372"/>
                  <a:chOff x="2522831" y="3364751"/>
                  <a:chExt cx="1270266" cy="1495680"/>
                </a:xfrm>
              </p:grpSpPr>
              <p:sp>
                <p:nvSpPr>
                  <p:cNvPr id="622" name="Google Shape;622;p19"/>
                  <p:cNvSpPr/>
                  <p:nvPr/>
                </p:nvSpPr>
                <p:spPr>
                  <a:xfrm>
                    <a:off x="2782565" y="3364751"/>
                    <a:ext cx="665179" cy="563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20" h="27790" extrusionOk="0">
                        <a:moveTo>
                          <a:pt x="10682" y="1"/>
                        </a:moveTo>
                        <a:cubicBezTo>
                          <a:pt x="3674" y="1"/>
                          <a:pt x="1" y="8517"/>
                          <a:pt x="4845" y="13718"/>
                        </a:cubicBezTo>
                        <a:lnTo>
                          <a:pt x="12340" y="21768"/>
                        </a:lnTo>
                        <a:lnTo>
                          <a:pt x="24358" y="27790"/>
                        </a:lnTo>
                        <a:lnTo>
                          <a:pt x="28776" y="19056"/>
                        </a:lnTo>
                        <a:cubicBezTo>
                          <a:pt x="32820" y="11061"/>
                          <a:pt x="27653" y="1378"/>
                          <a:pt x="18735" y="495"/>
                        </a:cubicBezTo>
                        <a:cubicBezTo>
                          <a:pt x="18623" y="483"/>
                          <a:pt x="18510" y="474"/>
                          <a:pt x="18397" y="465"/>
                        </a:cubicBezTo>
                        <a:lnTo>
                          <a:pt x="11249" y="19"/>
                        </a:lnTo>
                        <a:cubicBezTo>
                          <a:pt x="11162" y="13"/>
                          <a:pt x="11074" y="10"/>
                          <a:pt x="10987" y="6"/>
                        </a:cubicBezTo>
                        <a:cubicBezTo>
                          <a:pt x="10884" y="3"/>
                          <a:pt x="10783" y="1"/>
                          <a:pt x="1068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3" name="Google Shape;623;p19"/>
                  <p:cNvSpPr/>
                  <p:nvPr/>
                </p:nvSpPr>
                <p:spPr>
                  <a:xfrm>
                    <a:off x="2522831" y="4113776"/>
                    <a:ext cx="1270266" cy="746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75" h="36840" extrusionOk="0">
                        <a:moveTo>
                          <a:pt x="25167" y="0"/>
                        </a:moveTo>
                        <a:cubicBezTo>
                          <a:pt x="22025" y="0"/>
                          <a:pt x="19112" y="1721"/>
                          <a:pt x="17592" y="4516"/>
                        </a:cubicBezTo>
                        <a:lnTo>
                          <a:pt x="1" y="36839"/>
                        </a:lnTo>
                        <a:lnTo>
                          <a:pt x="62675" y="36839"/>
                        </a:lnTo>
                        <a:lnTo>
                          <a:pt x="50600" y="7835"/>
                        </a:lnTo>
                        <a:cubicBezTo>
                          <a:pt x="48358" y="3509"/>
                          <a:pt x="43909" y="797"/>
                          <a:pt x="39058" y="797"/>
                        </a:cubicBezTo>
                        <a:lnTo>
                          <a:pt x="25669" y="15"/>
                        </a:lnTo>
                        <a:cubicBezTo>
                          <a:pt x="25501" y="5"/>
                          <a:pt x="25334" y="0"/>
                          <a:pt x="2516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4" name="Google Shape;624;p19"/>
                  <p:cNvSpPr/>
                  <p:nvPr/>
                </p:nvSpPr>
                <p:spPr>
                  <a:xfrm>
                    <a:off x="2780822" y="3509647"/>
                    <a:ext cx="633339" cy="7163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49" h="35344" extrusionOk="0">
                        <a:moveTo>
                          <a:pt x="11609" y="1"/>
                        </a:moveTo>
                        <a:cubicBezTo>
                          <a:pt x="11586" y="1"/>
                          <a:pt x="11564" y="1"/>
                          <a:pt x="11542" y="2"/>
                        </a:cubicBezTo>
                        <a:lnTo>
                          <a:pt x="5562" y="222"/>
                        </a:lnTo>
                        <a:cubicBezTo>
                          <a:pt x="5510" y="224"/>
                          <a:pt x="5459" y="225"/>
                          <a:pt x="5407" y="225"/>
                        </a:cubicBezTo>
                        <a:cubicBezTo>
                          <a:pt x="5075" y="225"/>
                          <a:pt x="4748" y="184"/>
                          <a:pt x="4433" y="110"/>
                        </a:cubicBezTo>
                        <a:cubicBezTo>
                          <a:pt x="4165" y="723"/>
                          <a:pt x="3986" y="1385"/>
                          <a:pt x="3927" y="2084"/>
                        </a:cubicBezTo>
                        <a:lnTo>
                          <a:pt x="3696" y="4800"/>
                        </a:lnTo>
                        <a:cubicBezTo>
                          <a:pt x="3686" y="4782"/>
                          <a:pt x="3679" y="4763"/>
                          <a:pt x="3668" y="4744"/>
                        </a:cubicBezTo>
                        <a:lnTo>
                          <a:pt x="3347" y="8525"/>
                        </a:lnTo>
                        <a:lnTo>
                          <a:pt x="405" y="13692"/>
                        </a:lnTo>
                        <a:cubicBezTo>
                          <a:pt x="0" y="14403"/>
                          <a:pt x="487" y="15290"/>
                          <a:pt x="1302" y="15332"/>
                        </a:cubicBezTo>
                        <a:lnTo>
                          <a:pt x="2763" y="15409"/>
                        </a:lnTo>
                        <a:lnTo>
                          <a:pt x="2825" y="15510"/>
                        </a:lnTo>
                        <a:cubicBezTo>
                          <a:pt x="2965" y="16220"/>
                          <a:pt x="3052" y="19433"/>
                          <a:pt x="3052" y="19433"/>
                        </a:cubicBezTo>
                        <a:cubicBezTo>
                          <a:pt x="3052" y="22265"/>
                          <a:pt x="4543" y="24562"/>
                          <a:pt x="7190" y="24562"/>
                        </a:cubicBezTo>
                        <a:cubicBezTo>
                          <a:pt x="7385" y="24562"/>
                          <a:pt x="7587" y="24549"/>
                          <a:pt x="7795" y="24523"/>
                        </a:cubicBezTo>
                        <a:lnTo>
                          <a:pt x="8836" y="24394"/>
                        </a:lnTo>
                        <a:cubicBezTo>
                          <a:pt x="8888" y="24422"/>
                          <a:pt x="8940" y="24449"/>
                          <a:pt x="8991" y="24478"/>
                        </a:cubicBezTo>
                        <a:cubicBezTo>
                          <a:pt x="10761" y="25478"/>
                          <a:pt x="11484" y="27661"/>
                          <a:pt x="10739" y="29551"/>
                        </a:cubicBezTo>
                        <a:lnTo>
                          <a:pt x="9402" y="32945"/>
                        </a:lnTo>
                        <a:cubicBezTo>
                          <a:pt x="8939" y="34120"/>
                          <a:pt x="9828" y="35343"/>
                          <a:pt x="11024" y="35343"/>
                        </a:cubicBezTo>
                        <a:cubicBezTo>
                          <a:pt x="11131" y="35343"/>
                          <a:pt x="11241" y="35333"/>
                          <a:pt x="11352" y="35313"/>
                        </a:cubicBezTo>
                        <a:lnTo>
                          <a:pt x="31248" y="31644"/>
                        </a:lnTo>
                        <a:cubicBezTo>
                          <a:pt x="28841" y="30311"/>
                          <a:pt x="26984" y="28148"/>
                          <a:pt x="26067" y="25550"/>
                        </a:cubicBezTo>
                        <a:cubicBezTo>
                          <a:pt x="25413" y="23692"/>
                          <a:pt x="25123" y="21695"/>
                          <a:pt x="25226" y="19763"/>
                        </a:cubicBezTo>
                        <a:lnTo>
                          <a:pt x="25150" y="19071"/>
                        </a:lnTo>
                        <a:cubicBezTo>
                          <a:pt x="15307" y="19018"/>
                          <a:pt x="15928" y="12491"/>
                          <a:pt x="15928" y="12491"/>
                        </a:cubicBezTo>
                        <a:cubicBezTo>
                          <a:pt x="15149" y="9961"/>
                          <a:pt x="9934" y="10848"/>
                          <a:pt x="13402" y="4416"/>
                        </a:cubicBezTo>
                        <a:cubicBezTo>
                          <a:pt x="13678" y="3905"/>
                          <a:pt x="13860" y="3346"/>
                          <a:pt x="13946" y="2771"/>
                        </a:cubicBezTo>
                        <a:cubicBezTo>
                          <a:pt x="14193" y="1318"/>
                          <a:pt x="13071" y="1"/>
                          <a:pt x="116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25" name="Google Shape;625;p19"/>
              <p:cNvGrpSpPr/>
              <p:nvPr/>
            </p:nvGrpSpPr>
            <p:grpSpPr>
              <a:xfrm>
                <a:off x="1214027" y="4599422"/>
                <a:ext cx="1522401" cy="634495"/>
                <a:chOff x="75884" y="4277103"/>
                <a:chExt cx="2078931" cy="866441"/>
              </a:xfrm>
            </p:grpSpPr>
            <p:grpSp>
              <p:nvGrpSpPr>
                <p:cNvPr id="626" name="Google Shape;626;p19"/>
                <p:cNvGrpSpPr/>
                <p:nvPr/>
              </p:nvGrpSpPr>
              <p:grpSpPr>
                <a:xfrm>
                  <a:off x="75884" y="4277103"/>
                  <a:ext cx="893074" cy="857903"/>
                  <a:chOff x="560650" y="2791450"/>
                  <a:chExt cx="1532649" cy="1472290"/>
                </a:xfrm>
              </p:grpSpPr>
              <p:sp>
                <p:nvSpPr>
                  <p:cNvPr id="627" name="Google Shape;627;p19"/>
                  <p:cNvSpPr/>
                  <p:nvPr/>
                </p:nvSpPr>
                <p:spPr>
                  <a:xfrm>
                    <a:off x="1042237" y="2791450"/>
                    <a:ext cx="654661" cy="784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01" h="38684" extrusionOk="0">
                        <a:moveTo>
                          <a:pt x="21975" y="0"/>
                        </a:moveTo>
                        <a:cubicBezTo>
                          <a:pt x="21764" y="0"/>
                          <a:pt x="21552" y="7"/>
                          <a:pt x="21338" y="20"/>
                        </a:cubicBezTo>
                        <a:lnTo>
                          <a:pt x="13702" y="497"/>
                        </a:lnTo>
                        <a:cubicBezTo>
                          <a:pt x="5965" y="1074"/>
                          <a:pt x="0" y="7552"/>
                          <a:pt x="62" y="15310"/>
                        </a:cubicBezTo>
                        <a:lnTo>
                          <a:pt x="192" y="31571"/>
                        </a:lnTo>
                        <a:lnTo>
                          <a:pt x="31801" y="38683"/>
                        </a:lnTo>
                        <a:lnTo>
                          <a:pt x="31935" y="10624"/>
                        </a:lnTo>
                        <a:cubicBezTo>
                          <a:pt x="32301" y="4834"/>
                          <a:pt x="27689" y="0"/>
                          <a:pt x="2197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8" name="Google Shape;628;p19"/>
                  <p:cNvSpPr/>
                  <p:nvPr/>
                </p:nvSpPr>
                <p:spPr>
                  <a:xfrm>
                    <a:off x="560650" y="3484657"/>
                    <a:ext cx="1532649" cy="7790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621" h="38440" extrusionOk="0">
                        <a:moveTo>
                          <a:pt x="50083" y="1"/>
                        </a:moveTo>
                        <a:cubicBezTo>
                          <a:pt x="49802" y="1"/>
                          <a:pt x="49519" y="9"/>
                          <a:pt x="49236" y="26"/>
                        </a:cubicBezTo>
                        <a:lnTo>
                          <a:pt x="27593" y="1305"/>
                        </a:lnTo>
                        <a:cubicBezTo>
                          <a:pt x="20503" y="1305"/>
                          <a:pt x="14001" y="6201"/>
                          <a:pt x="10724" y="14009"/>
                        </a:cubicBezTo>
                        <a:lnTo>
                          <a:pt x="0" y="38439"/>
                        </a:lnTo>
                        <a:lnTo>
                          <a:pt x="75621" y="38439"/>
                        </a:lnTo>
                        <a:lnTo>
                          <a:pt x="66217" y="12877"/>
                        </a:lnTo>
                        <a:cubicBezTo>
                          <a:pt x="63321" y="5008"/>
                          <a:pt x="56999" y="1"/>
                          <a:pt x="5008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9" name="Google Shape;629;p19"/>
                  <p:cNvSpPr/>
                  <p:nvPr/>
                </p:nvSpPr>
                <p:spPr>
                  <a:xfrm>
                    <a:off x="1145786" y="2870779"/>
                    <a:ext cx="591811" cy="719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00" h="35503" extrusionOk="0">
                        <a:moveTo>
                          <a:pt x="17609" y="0"/>
                        </a:moveTo>
                        <a:cubicBezTo>
                          <a:pt x="17056" y="875"/>
                          <a:pt x="16738" y="1898"/>
                          <a:pt x="16738" y="2992"/>
                        </a:cubicBezTo>
                        <a:lnTo>
                          <a:pt x="16738" y="3649"/>
                        </a:lnTo>
                        <a:cubicBezTo>
                          <a:pt x="16738" y="6643"/>
                          <a:pt x="14210" y="9073"/>
                          <a:pt x="11078" y="9105"/>
                        </a:cubicBezTo>
                        <a:lnTo>
                          <a:pt x="11109" y="14205"/>
                        </a:lnTo>
                        <a:cubicBezTo>
                          <a:pt x="10818" y="17489"/>
                          <a:pt x="9592" y="20617"/>
                          <a:pt x="7573" y="23193"/>
                        </a:cubicBezTo>
                        <a:lnTo>
                          <a:pt x="5721" y="20504"/>
                        </a:lnTo>
                        <a:lnTo>
                          <a:pt x="5721" y="20504"/>
                        </a:lnTo>
                        <a:cubicBezTo>
                          <a:pt x="5820" y="22339"/>
                          <a:pt x="5545" y="24235"/>
                          <a:pt x="4923" y="25999"/>
                        </a:cubicBezTo>
                        <a:cubicBezTo>
                          <a:pt x="4053" y="28467"/>
                          <a:pt x="2289" y="30518"/>
                          <a:pt x="1" y="31789"/>
                        </a:cubicBezTo>
                        <a:lnTo>
                          <a:pt x="144" y="31826"/>
                        </a:lnTo>
                        <a:cubicBezTo>
                          <a:pt x="123" y="31838"/>
                          <a:pt x="102" y="31851"/>
                          <a:pt x="80" y="31864"/>
                        </a:cubicBezTo>
                        <a:lnTo>
                          <a:pt x="13755" y="35406"/>
                        </a:lnTo>
                        <a:cubicBezTo>
                          <a:pt x="14006" y="35471"/>
                          <a:pt x="14255" y="35502"/>
                          <a:pt x="14500" y="35502"/>
                        </a:cubicBezTo>
                        <a:cubicBezTo>
                          <a:pt x="16138" y="35502"/>
                          <a:pt x="17532" y="34118"/>
                          <a:pt x="17428" y="32383"/>
                        </a:cubicBezTo>
                        <a:lnTo>
                          <a:pt x="17166" y="28045"/>
                        </a:lnTo>
                        <a:cubicBezTo>
                          <a:pt x="17064" y="26728"/>
                          <a:pt x="17614" y="25443"/>
                          <a:pt x="18625" y="24643"/>
                        </a:cubicBezTo>
                        <a:lnTo>
                          <a:pt x="22350" y="25103"/>
                        </a:lnTo>
                        <a:cubicBezTo>
                          <a:pt x="22621" y="25137"/>
                          <a:pt x="22885" y="25153"/>
                          <a:pt x="23141" y="25153"/>
                        </a:cubicBezTo>
                        <a:cubicBezTo>
                          <a:pt x="25596" y="25153"/>
                          <a:pt x="27298" y="23635"/>
                          <a:pt x="27077" y="21024"/>
                        </a:cubicBezTo>
                        <a:cubicBezTo>
                          <a:pt x="27077" y="21024"/>
                          <a:pt x="27151" y="17333"/>
                          <a:pt x="27068" y="16545"/>
                        </a:cubicBezTo>
                        <a:lnTo>
                          <a:pt x="27128" y="16449"/>
                        </a:lnTo>
                        <a:lnTo>
                          <a:pt x="28265" y="15908"/>
                        </a:lnTo>
                        <a:cubicBezTo>
                          <a:pt x="28977" y="15566"/>
                          <a:pt x="29200" y="14661"/>
                          <a:pt x="28729" y="14030"/>
                        </a:cubicBezTo>
                        <a:lnTo>
                          <a:pt x="26692" y="11302"/>
                        </a:lnTo>
                        <a:lnTo>
                          <a:pt x="26315" y="6851"/>
                        </a:lnTo>
                        <a:cubicBezTo>
                          <a:pt x="26290" y="6851"/>
                          <a:pt x="26267" y="6849"/>
                          <a:pt x="26242" y="6849"/>
                        </a:cubicBezTo>
                        <a:lnTo>
                          <a:pt x="26612" y="11197"/>
                        </a:lnTo>
                        <a:cubicBezTo>
                          <a:pt x="26586" y="11131"/>
                          <a:pt x="26569" y="11062"/>
                          <a:pt x="26562" y="10992"/>
                        </a:cubicBezTo>
                        <a:lnTo>
                          <a:pt x="26055" y="5015"/>
                        </a:lnTo>
                        <a:cubicBezTo>
                          <a:pt x="26054" y="4995"/>
                          <a:pt x="26049" y="4975"/>
                          <a:pt x="26048" y="4955"/>
                        </a:cubicBezTo>
                        <a:cubicBezTo>
                          <a:pt x="25341" y="4575"/>
                          <a:pt x="24542" y="4363"/>
                          <a:pt x="23705" y="4363"/>
                        </a:cubicBezTo>
                        <a:cubicBezTo>
                          <a:pt x="23586" y="4363"/>
                          <a:pt x="23466" y="4368"/>
                          <a:pt x="23346" y="4376"/>
                        </a:cubicBezTo>
                        <a:cubicBezTo>
                          <a:pt x="22988" y="4403"/>
                          <a:pt x="22764" y="4418"/>
                          <a:pt x="22764" y="4418"/>
                        </a:cubicBezTo>
                        <a:cubicBezTo>
                          <a:pt x="22651" y="4426"/>
                          <a:pt x="22538" y="4430"/>
                          <a:pt x="22426" y="4430"/>
                        </a:cubicBezTo>
                        <a:cubicBezTo>
                          <a:pt x="20000" y="4430"/>
                          <a:pt x="17930" y="2531"/>
                          <a:pt x="1760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30" name="Google Shape;630;p19"/>
                <p:cNvGrpSpPr/>
                <p:nvPr/>
              </p:nvGrpSpPr>
              <p:grpSpPr>
                <a:xfrm>
                  <a:off x="719999" y="4311610"/>
                  <a:ext cx="893006" cy="823294"/>
                  <a:chOff x="1505339" y="2791458"/>
                  <a:chExt cx="2033256" cy="1874531"/>
                </a:xfrm>
              </p:grpSpPr>
              <p:sp>
                <p:nvSpPr>
                  <p:cNvPr id="631" name="Google Shape;631;p19"/>
                  <p:cNvSpPr/>
                  <p:nvPr/>
                </p:nvSpPr>
                <p:spPr>
                  <a:xfrm>
                    <a:off x="2167696" y="2791458"/>
                    <a:ext cx="820104" cy="857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64" h="42331" extrusionOk="0">
                        <a:moveTo>
                          <a:pt x="9178" y="0"/>
                        </a:moveTo>
                        <a:cubicBezTo>
                          <a:pt x="4099" y="0"/>
                          <a:pt x="0" y="4297"/>
                          <a:pt x="325" y="9443"/>
                        </a:cubicBezTo>
                        <a:lnTo>
                          <a:pt x="1406" y="26558"/>
                        </a:lnTo>
                        <a:lnTo>
                          <a:pt x="16098" y="27372"/>
                        </a:lnTo>
                        <a:cubicBezTo>
                          <a:pt x="16883" y="28015"/>
                          <a:pt x="17826" y="28405"/>
                          <a:pt x="18732" y="28405"/>
                        </a:cubicBezTo>
                        <a:cubicBezTo>
                          <a:pt x="18749" y="28405"/>
                          <a:pt x="18767" y="28405"/>
                          <a:pt x="18785" y="28405"/>
                        </a:cubicBezTo>
                        <a:cubicBezTo>
                          <a:pt x="18972" y="28402"/>
                          <a:pt x="19154" y="28368"/>
                          <a:pt x="19336" y="28335"/>
                        </a:cubicBezTo>
                        <a:cubicBezTo>
                          <a:pt x="20032" y="29113"/>
                          <a:pt x="20459" y="30174"/>
                          <a:pt x="20474" y="31319"/>
                        </a:cubicBezTo>
                        <a:lnTo>
                          <a:pt x="20475" y="31383"/>
                        </a:lnTo>
                        <a:cubicBezTo>
                          <a:pt x="20485" y="32151"/>
                          <a:pt x="20292" y="32884"/>
                          <a:pt x="19921" y="33504"/>
                        </a:cubicBezTo>
                        <a:cubicBezTo>
                          <a:pt x="19542" y="34136"/>
                          <a:pt x="19050" y="34962"/>
                          <a:pt x="18680" y="35585"/>
                        </a:cubicBezTo>
                        <a:cubicBezTo>
                          <a:pt x="18334" y="36165"/>
                          <a:pt x="18160" y="36854"/>
                          <a:pt x="18185" y="37557"/>
                        </a:cubicBezTo>
                        <a:lnTo>
                          <a:pt x="18186" y="37605"/>
                        </a:lnTo>
                        <a:cubicBezTo>
                          <a:pt x="18262" y="39776"/>
                          <a:pt x="19937" y="41789"/>
                          <a:pt x="21773" y="42131"/>
                        </a:cubicBezTo>
                        <a:cubicBezTo>
                          <a:pt x="21972" y="42167"/>
                          <a:pt x="22174" y="42169"/>
                          <a:pt x="22375" y="42172"/>
                        </a:cubicBezTo>
                        <a:cubicBezTo>
                          <a:pt x="27265" y="42231"/>
                          <a:pt x="32154" y="42279"/>
                          <a:pt x="37045" y="42331"/>
                        </a:cubicBezTo>
                        <a:cubicBezTo>
                          <a:pt x="38799" y="42184"/>
                          <a:pt x="40187" y="40658"/>
                          <a:pt x="40343" y="38702"/>
                        </a:cubicBezTo>
                        <a:cubicBezTo>
                          <a:pt x="40464" y="37209"/>
                          <a:pt x="39385" y="35930"/>
                          <a:pt x="38069" y="35930"/>
                        </a:cubicBezTo>
                        <a:cubicBezTo>
                          <a:pt x="37996" y="35930"/>
                          <a:pt x="37922" y="35934"/>
                          <a:pt x="37847" y="35942"/>
                        </a:cubicBezTo>
                        <a:cubicBezTo>
                          <a:pt x="37785" y="35948"/>
                          <a:pt x="37723" y="35950"/>
                          <a:pt x="37662" y="35950"/>
                        </a:cubicBezTo>
                        <a:cubicBezTo>
                          <a:pt x="36145" y="35950"/>
                          <a:pt x="34971" y="34362"/>
                          <a:pt x="35302" y="32683"/>
                        </a:cubicBezTo>
                        <a:lnTo>
                          <a:pt x="35428" y="31373"/>
                        </a:lnTo>
                        <a:cubicBezTo>
                          <a:pt x="35481" y="30809"/>
                          <a:pt x="35427" y="30261"/>
                          <a:pt x="35291" y="29750"/>
                        </a:cubicBezTo>
                        <a:cubicBezTo>
                          <a:pt x="35962" y="29155"/>
                          <a:pt x="36506" y="28259"/>
                          <a:pt x="36760" y="26851"/>
                        </a:cubicBezTo>
                        <a:cubicBezTo>
                          <a:pt x="37506" y="22707"/>
                          <a:pt x="34725" y="19255"/>
                          <a:pt x="33306" y="19142"/>
                        </a:cubicBezTo>
                        <a:cubicBezTo>
                          <a:pt x="31761" y="19021"/>
                          <a:pt x="30174" y="18235"/>
                          <a:pt x="30165" y="16454"/>
                        </a:cubicBezTo>
                        <a:lnTo>
                          <a:pt x="30026" y="15146"/>
                        </a:lnTo>
                        <a:cubicBezTo>
                          <a:pt x="29904" y="13983"/>
                          <a:pt x="29361" y="12979"/>
                          <a:pt x="28597" y="12280"/>
                        </a:cubicBezTo>
                        <a:cubicBezTo>
                          <a:pt x="28013" y="5986"/>
                          <a:pt x="22962" y="921"/>
                          <a:pt x="16531" y="441"/>
                        </a:cubicBezTo>
                        <a:lnTo>
                          <a:pt x="9744" y="18"/>
                        </a:lnTo>
                        <a:cubicBezTo>
                          <a:pt x="9554" y="6"/>
                          <a:pt x="9365" y="0"/>
                          <a:pt x="91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2" name="Google Shape;632;p19"/>
                  <p:cNvSpPr/>
                  <p:nvPr/>
                </p:nvSpPr>
                <p:spPr>
                  <a:xfrm>
                    <a:off x="1505339" y="3492359"/>
                    <a:ext cx="2033256" cy="1173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321" h="57907" extrusionOk="0">
                        <a:moveTo>
                          <a:pt x="33879" y="0"/>
                        </a:moveTo>
                        <a:cubicBezTo>
                          <a:pt x="24704" y="0"/>
                          <a:pt x="16319" y="7543"/>
                          <a:pt x="12477" y="19399"/>
                        </a:cubicBezTo>
                        <a:lnTo>
                          <a:pt x="1" y="57906"/>
                        </a:lnTo>
                        <a:lnTo>
                          <a:pt x="100320" y="57906"/>
                        </a:lnTo>
                        <a:lnTo>
                          <a:pt x="86096" y="21105"/>
                        </a:lnTo>
                        <a:cubicBezTo>
                          <a:pt x="81747" y="9342"/>
                          <a:pt x="73122" y="1966"/>
                          <a:pt x="63717" y="1966"/>
                        </a:cubicBezTo>
                        <a:lnTo>
                          <a:pt x="35003" y="38"/>
                        </a:lnTo>
                        <a:cubicBezTo>
                          <a:pt x="34627" y="13"/>
                          <a:pt x="34252" y="0"/>
                          <a:pt x="3387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3" name="Google Shape;633;p19"/>
                  <p:cNvSpPr/>
                  <p:nvPr/>
                </p:nvSpPr>
                <p:spPr>
                  <a:xfrm>
                    <a:off x="2112993" y="2927882"/>
                    <a:ext cx="590210" cy="662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21" h="32681" extrusionOk="0">
                        <a:moveTo>
                          <a:pt x="3669" y="0"/>
                        </a:moveTo>
                        <a:cubicBezTo>
                          <a:pt x="3630" y="0"/>
                          <a:pt x="3132" y="1149"/>
                          <a:pt x="3053" y="2059"/>
                        </a:cubicBezTo>
                        <a:lnTo>
                          <a:pt x="2509" y="8484"/>
                        </a:lnTo>
                        <a:lnTo>
                          <a:pt x="472" y="11212"/>
                        </a:lnTo>
                        <a:cubicBezTo>
                          <a:pt x="0" y="11843"/>
                          <a:pt x="224" y="12748"/>
                          <a:pt x="937" y="13085"/>
                        </a:cubicBezTo>
                        <a:lnTo>
                          <a:pt x="2074" y="13627"/>
                        </a:lnTo>
                        <a:lnTo>
                          <a:pt x="2133" y="13724"/>
                        </a:lnTo>
                        <a:cubicBezTo>
                          <a:pt x="2264" y="14499"/>
                          <a:pt x="2294" y="17601"/>
                          <a:pt x="2294" y="17601"/>
                        </a:cubicBezTo>
                        <a:cubicBezTo>
                          <a:pt x="2248" y="20244"/>
                          <a:pt x="3741" y="22318"/>
                          <a:pt x="6252" y="22318"/>
                        </a:cubicBezTo>
                        <a:cubicBezTo>
                          <a:pt x="6446" y="22318"/>
                          <a:pt x="6646" y="22306"/>
                          <a:pt x="6852" y="22281"/>
                        </a:cubicBezTo>
                        <a:lnTo>
                          <a:pt x="10577" y="21821"/>
                        </a:lnTo>
                        <a:cubicBezTo>
                          <a:pt x="11588" y="22622"/>
                          <a:pt x="12137" y="23905"/>
                          <a:pt x="12036" y="25222"/>
                        </a:cubicBezTo>
                        <a:lnTo>
                          <a:pt x="11773" y="29561"/>
                        </a:lnTo>
                        <a:cubicBezTo>
                          <a:pt x="11669" y="31296"/>
                          <a:pt x="13064" y="32681"/>
                          <a:pt x="14703" y="32681"/>
                        </a:cubicBezTo>
                        <a:cubicBezTo>
                          <a:pt x="14947" y="32681"/>
                          <a:pt x="15196" y="32650"/>
                          <a:pt x="15447" y="32585"/>
                        </a:cubicBezTo>
                        <a:lnTo>
                          <a:pt x="29121" y="29042"/>
                        </a:lnTo>
                        <a:cubicBezTo>
                          <a:pt x="26833" y="27773"/>
                          <a:pt x="25068" y="25721"/>
                          <a:pt x="24199" y="23253"/>
                        </a:cubicBezTo>
                        <a:cubicBezTo>
                          <a:pt x="23997" y="22677"/>
                          <a:pt x="23835" y="22088"/>
                          <a:pt x="23706" y="21492"/>
                        </a:cubicBezTo>
                        <a:cubicBezTo>
                          <a:pt x="23573" y="21484"/>
                          <a:pt x="23438" y="21479"/>
                          <a:pt x="23302" y="21479"/>
                        </a:cubicBezTo>
                        <a:cubicBezTo>
                          <a:pt x="22911" y="21479"/>
                          <a:pt x="22505" y="21515"/>
                          <a:pt x="22082" y="21596"/>
                        </a:cubicBezTo>
                        <a:cubicBezTo>
                          <a:pt x="21883" y="21635"/>
                          <a:pt x="21685" y="21673"/>
                          <a:pt x="21483" y="21675"/>
                        </a:cubicBezTo>
                        <a:cubicBezTo>
                          <a:pt x="21465" y="21675"/>
                          <a:pt x="21448" y="21675"/>
                          <a:pt x="21430" y="21675"/>
                        </a:cubicBezTo>
                        <a:cubicBezTo>
                          <a:pt x="19577" y="21675"/>
                          <a:pt x="17571" y="20047"/>
                          <a:pt x="17069" y="17955"/>
                        </a:cubicBezTo>
                        <a:lnTo>
                          <a:pt x="17057" y="17908"/>
                        </a:lnTo>
                        <a:cubicBezTo>
                          <a:pt x="16893" y="17223"/>
                          <a:pt x="16925" y="16514"/>
                          <a:pt x="17149" y="15876"/>
                        </a:cubicBezTo>
                        <a:cubicBezTo>
                          <a:pt x="17388" y="15193"/>
                          <a:pt x="17707" y="14284"/>
                          <a:pt x="17952" y="13590"/>
                        </a:cubicBezTo>
                        <a:cubicBezTo>
                          <a:pt x="18192" y="12910"/>
                          <a:pt x="18235" y="12154"/>
                          <a:pt x="18073" y="11403"/>
                        </a:cubicBezTo>
                        <a:lnTo>
                          <a:pt x="18060" y="11340"/>
                        </a:lnTo>
                        <a:cubicBezTo>
                          <a:pt x="17657" y="9481"/>
                          <a:pt x="16193" y="8071"/>
                          <a:pt x="14475" y="7887"/>
                        </a:cubicBezTo>
                        <a:cubicBezTo>
                          <a:pt x="14108" y="7994"/>
                          <a:pt x="13736" y="8046"/>
                          <a:pt x="13368" y="8046"/>
                        </a:cubicBezTo>
                        <a:cubicBezTo>
                          <a:pt x="11413" y="8046"/>
                          <a:pt x="9549" y="6604"/>
                          <a:pt x="8913" y="4427"/>
                        </a:cubicBezTo>
                        <a:cubicBezTo>
                          <a:pt x="8913" y="4427"/>
                          <a:pt x="8850" y="4211"/>
                          <a:pt x="8748" y="3864"/>
                        </a:cubicBezTo>
                        <a:cubicBezTo>
                          <a:pt x="8073" y="1551"/>
                          <a:pt x="6094" y="18"/>
                          <a:pt x="4007" y="18"/>
                        </a:cubicBezTo>
                        <a:cubicBezTo>
                          <a:pt x="3894" y="18"/>
                          <a:pt x="3780" y="23"/>
                          <a:pt x="3667" y="32"/>
                        </a:cubicBezTo>
                        <a:cubicBezTo>
                          <a:pt x="3672" y="10"/>
                          <a:pt x="3672" y="0"/>
                          <a:pt x="366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34" name="Google Shape;634;p19"/>
                <p:cNvGrpSpPr/>
                <p:nvPr/>
              </p:nvGrpSpPr>
              <p:grpSpPr>
                <a:xfrm>
                  <a:off x="1455534" y="4320172"/>
                  <a:ext cx="699281" cy="823372"/>
                  <a:chOff x="2522831" y="3364751"/>
                  <a:chExt cx="1270266" cy="1495680"/>
                </a:xfrm>
              </p:grpSpPr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2782565" y="3364751"/>
                    <a:ext cx="665179" cy="563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20" h="27790" extrusionOk="0">
                        <a:moveTo>
                          <a:pt x="10682" y="1"/>
                        </a:moveTo>
                        <a:cubicBezTo>
                          <a:pt x="3674" y="1"/>
                          <a:pt x="1" y="8517"/>
                          <a:pt x="4845" y="13718"/>
                        </a:cubicBezTo>
                        <a:lnTo>
                          <a:pt x="12340" y="21768"/>
                        </a:lnTo>
                        <a:lnTo>
                          <a:pt x="24358" y="27790"/>
                        </a:lnTo>
                        <a:lnTo>
                          <a:pt x="28776" y="19056"/>
                        </a:lnTo>
                        <a:cubicBezTo>
                          <a:pt x="32820" y="11061"/>
                          <a:pt x="27653" y="1378"/>
                          <a:pt x="18735" y="495"/>
                        </a:cubicBezTo>
                        <a:cubicBezTo>
                          <a:pt x="18623" y="483"/>
                          <a:pt x="18510" y="474"/>
                          <a:pt x="18397" y="465"/>
                        </a:cubicBezTo>
                        <a:lnTo>
                          <a:pt x="11249" y="19"/>
                        </a:lnTo>
                        <a:cubicBezTo>
                          <a:pt x="11162" y="13"/>
                          <a:pt x="11074" y="10"/>
                          <a:pt x="10987" y="6"/>
                        </a:cubicBezTo>
                        <a:cubicBezTo>
                          <a:pt x="10884" y="3"/>
                          <a:pt x="10783" y="1"/>
                          <a:pt x="1068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2522831" y="4113776"/>
                    <a:ext cx="1270266" cy="746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75" h="36840" extrusionOk="0">
                        <a:moveTo>
                          <a:pt x="25167" y="0"/>
                        </a:moveTo>
                        <a:cubicBezTo>
                          <a:pt x="22025" y="0"/>
                          <a:pt x="19112" y="1721"/>
                          <a:pt x="17592" y="4516"/>
                        </a:cubicBezTo>
                        <a:lnTo>
                          <a:pt x="1" y="36839"/>
                        </a:lnTo>
                        <a:lnTo>
                          <a:pt x="62675" y="36839"/>
                        </a:lnTo>
                        <a:lnTo>
                          <a:pt x="50600" y="7835"/>
                        </a:lnTo>
                        <a:cubicBezTo>
                          <a:pt x="48358" y="3509"/>
                          <a:pt x="43909" y="797"/>
                          <a:pt x="39058" y="797"/>
                        </a:cubicBezTo>
                        <a:lnTo>
                          <a:pt x="25669" y="15"/>
                        </a:lnTo>
                        <a:cubicBezTo>
                          <a:pt x="25501" y="5"/>
                          <a:pt x="25334" y="0"/>
                          <a:pt x="2516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2780822" y="3509647"/>
                    <a:ext cx="633339" cy="7163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49" h="35344" extrusionOk="0">
                        <a:moveTo>
                          <a:pt x="11609" y="1"/>
                        </a:moveTo>
                        <a:cubicBezTo>
                          <a:pt x="11586" y="1"/>
                          <a:pt x="11564" y="1"/>
                          <a:pt x="11542" y="2"/>
                        </a:cubicBezTo>
                        <a:lnTo>
                          <a:pt x="5562" y="222"/>
                        </a:lnTo>
                        <a:cubicBezTo>
                          <a:pt x="5510" y="224"/>
                          <a:pt x="5459" y="225"/>
                          <a:pt x="5407" y="225"/>
                        </a:cubicBezTo>
                        <a:cubicBezTo>
                          <a:pt x="5075" y="225"/>
                          <a:pt x="4748" y="184"/>
                          <a:pt x="4433" y="110"/>
                        </a:cubicBezTo>
                        <a:cubicBezTo>
                          <a:pt x="4165" y="723"/>
                          <a:pt x="3986" y="1385"/>
                          <a:pt x="3927" y="2084"/>
                        </a:cubicBezTo>
                        <a:lnTo>
                          <a:pt x="3696" y="4800"/>
                        </a:lnTo>
                        <a:cubicBezTo>
                          <a:pt x="3686" y="4782"/>
                          <a:pt x="3679" y="4763"/>
                          <a:pt x="3668" y="4744"/>
                        </a:cubicBezTo>
                        <a:lnTo>
                          <a:pt x="3347" y="8525"/>
                        </a:lnTo>
                        <a:lnTo>
                          <a:pt x="405" y="13692"/>
                        </a:lnTo>
                        <a:cubicBezTo>
                          <a:pt x="0" y="14403"/>
                          <a:pt x="487" y="15290"/>
                          <a:pt x="1302" y="15332"/>
                        </a:cubicBezTo>
                        <a:lnTo>
                          <a:pt x="2763" y="15409"/>
                        </a:lnTo>
                        <a:lnTo>
                          <a:pt x="2825" y="15510"/>
                        </a:lnTo>
                        <a:cubicBezTo>
                          <a:pt x="2965" y="16220"/>
                          <a:pt x="3052" y="19433"/>
                          <a:pt x="3052" y="19433"/>
                        </a:cubicBezTo>
                        <a:cubicBezTo>
                          <a:pt x="3052" y="22265"/>
                          <a:pt x="4543" y="24562"/>
                          <a:pt x="7190" y="24562"/>
                        </a:cubicBezTo>
                        <a:cubicBezTo>
                          <a:pt x="7385" y="24562"/>
                          <a:pt x="7587" y="24549"/>
                          <a:pt x="7795" y="24523"/>
                        </a:cubicBezTo>
                        <a:lnTo>
                          <a:pt x="8836" y="24394"/>
                        </a:lnTo>
                        <a:cubicBezTo>
                          <a:pt x="8888" y="24422"/>
                          <a:pt x="8940" y="24449"/>
                          <a:pt x="8991" y="24478"/>
                        </a:cubicBezTo>
                        <a:cubicBezTo>
                          <a:pt x="10761" y="25478"/>
                          <a:pt x="11484" y="27661"/>
                          <a:pt x="10739" y="29551"/>
                        </a:cubicBezTo>
                        <a:lnTo>
                          <a:pt x="9402" y="32945"/>
                        </a:lnTo>
                        <a:cubicBezTo>
                          <a:pt x="8939" y="34120"/>
                          <a:pt x="9828" y="35343"/>
                          <a:pt x="11024" y="35343"/>
                        </a:cubicBezTo>
                        <a:cubicBezTo>
                          <a:pt x="11131" y="35343"/>
                          <a:pt x="11241" y="35333"/>
                          <a:pt x="11352" y="35313"/>
                        </a:cubicBezTo>
                        <a:lnTo>
                          <a:pt x="31248" y="31644"/>
                        </a:lnTo>
                        <a:cubicBezTo>
                          <a:pt x="28841" y="30311"/>
                          <a:pt x="26984" y="28148"/>
                          <a:pt x="26067" y="25550"/>
                        </a:cubicBezTo>
                        <a:cubicBezTo>
                          <a:pt x="25413" y="23692"/>
                          <a:pt x="25123" y="21695"/>
                          <a:pt x="25226" y="19763"/>
                        </a:cubicBezTo>
                        <a:lnTo>
                          <a:pt x="25150" y="19071"/>
                        </a:lnTo>
                        <a:cubicBezTo>
                          <a:pt x="15307" y="19018"/>
                          <a:pt x="15928" y="12491"/>
                          <a:pt x="15928" y="12491"/>
                        </a:cubicBezTo>
                        <a:cubicBezTo>
                          <a:pt x="15149" y="9961"/>
                          <a:pt x="9934" y="10848"/>
                          <a:pt x="13402" y="4416"/>
                        </a:cubicBezTo>
                        <a:cubicBezTo>
                          <a:pt x="13678" y="3905"/>
                          <a:pt x="13860" y="3346"/>
                          <a:pt x="13946" y="2771"/>
                        </a:cubicBezTo>
                        <a:cubicBezTo>
                          <a:pt x="14193" y="1318"/>
                          <a:pt x="13071" y="1"/>
                          <a:pt x="116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38" name="Google Shape;638;p19"/>
              <p:cNvGrpSpPr/>
              <p:nvPr/>
            </p:nvGrpSpPr>
            <p:grpSpPr>
              <a:xfrm>
                <a:off x="2598802" y="4599422"/>
                <a:ext cx="1522401" cy="634495"/>
                <a:chOff x="75884" y="4277103"/>
                <a:chExt cx="2078931" cy="866441"/>
              </a:xfrm>
            </p:grpSpPr>
            <p:grpSp>
              <p:nvGrpSpPr>
                <p:cNvPr id="639" name="Google Shape;639;p19"/>
                <p:cNvGrpSpPr/>
                <p:nvPr/>
              </p:nvGrpSpPr>
              <p:grpSpPr>
                <a:xfrm>
                  <a:off x="75884" y="4277103"/>
                  <a:ext cx="893074" cy="857903"/>
                  <a:chOff x="560650" y="2791450"/>
                  <a:chExt cx="1532649" cy="1472290"/>
                </a:xfrm>
              </p:grpSpPr>
              <p:sp>
                <p:nvSpPr>
                  <p:cNvPr id="640" name="Google Shape;640;p19"/>
                  <p:cNvSpPr/>
                  <p:nvPr/>
                </p:nvSpPr>
                <p:spPr>
                  <a:xfrm>
                    <a:off x="1042237" y="2791450"/>
                    <a:ext cx="654661" cy="784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01" h="38684" extrusionOk="0">
                        <a:moveTo>
                          <a:pt x="21975" y="0"/>
                        </a:moveTo>
                        <a:cubicBezTo>
                          <a:pt x="21764" y="0"/>
                          <a:pt x="21552" y="7"/>
                          <a:pt x="21338" y="20"/>
                        </a:cubicBezTo>
                        <a:lnTo>
                          <a:pt x="13702" y="497"/>
                        </a:lnTo>
                        <a:cubicBezTo>
                          <a:pt x="5965" y="1074"/>
                          <a:pt x="0" y="7552"/>
                          <a:pt x="62" y="15310"/>
                        </a:cubicBezTo>
                        <a:lnTo>
                          <a:pt x="192" y="31571"/>
                        </a:lnTo>
                        <a:lnTo>
                          <a:pt x="31801" y="38683"/>
                        </a:lnTo>
                        <a:lnTo>
                          <a:pt x="31935" y="10624"/>
                        </a:lnTo>
                        <a:cubicBezTo>
                          <a:pt x="32301" y="4834"/>
                          <a:pt x="27689" y="0"/>
                          <a:pt x="2197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1" name="Google Shape;641;p19"/>
                  <p:cNvSpPr/>
                  <p:nvPr/>
                </p:nvSpPr>
                <p:spPr>
                  <a:xfrm>
                    <a:off x="560650" y="3484657"/>
                    <a:ext cx="1532649" cy="7790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621" h="38440" extrusionOk="0">
                        <a:moveTo>
                          <a:pt x="50083" y="1"/>
                        </a:moveTo>
                        <a:cubicBezTo>
                          <a:pt x="49802" y="1"/>
                          <a:pt x="49519" y="9"/>
                          <a:pt x="49236" y="26"/>
                        </a:cubicBezTo>
                        <a:lnTo>
                          <a:pt x="27593" y="1305"/>
                        </a:lnTo>
                        <a:cubicBezTo>
                          <a:pt x="20503" y="1305"/>
                          <a:pt x="14001" y="6201"/>
                          <a:pt x="10724" y="14009"/>
                        </a:cubicBezTo>
                        <a:lnTo>
                          <a:pt x="0" y="38439"/>
                        </a:lnTo>
                        <a:lnTo>
                          <a:pt x="75621" y="38439"/>
                        </a:lnTo>
                        <a:lnTo>
                          <a:pt x="66217" y="12877"/>
                        </a:lnTo>
                        <a:cubicBezTo>
                          <a:pt x="63321" y="5008"/>
                          <a:pt x="56999" y="1"/>
                          <a:pt x="5008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2" name="Google Shape;642;p19"/>
                  <p:cNvSpPr/>
                  <p:nvPr/>
                </p:nvSpPr>
                <p:spPr>
                  <a:xfrm>
                    <a:off x="1145786" y="2870779"/>
                    <a:ext cx="591811" cy="719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00" h="35503" extrusionOk="0">
                        <a:moveTo>
                          <a:pt x="17609" y="0"/>
                        </a:moveTo>
                        <a:cubicBezTo>
                          <a:pt x="17056" y="875"/>
                          <a:pt x="16738" y="1898"/>
                          <a:pt x="16738" y="2992"/>
                        </a:cubicBezTo>
                        <a:lnTo>
                          <a:pt x="16738" y="3649"/>
                        </a:lnTo>
                        <a:cubicBezTo>
                          <a:pt x="16738" y="6643"/>
                          <a:pt x="14210" y="9073"/>
                          <a:pt x="11078" y="9105"/>
                        </a:cubicBezTo>
                        <a:lnTo>
                          <a:pt x="11109" y="14205"/>
                        </a:lnTo>
                        <a:cubicBezTo>
                          <a:pt x="10818" y="17489"/>
                          <a:pt x="9592" y="20617"/>
                          <a:pt x="7573" y="23193"/>
                        </a:cubicBezTo>
                        <a:lnTo>
                          <a:pt x="5721" y="20504"/>
                        </a:lnTo>
                        <a:lnTo>
                          <a:pt x="5721" y="20504"/>
                        </a:lnTo>
                        <a:cubicBezTo>
                          <a:pt x="5820" y="22339"/>
                          <a:pt x="5545" y="24235"/>
                          <a:pt x="4923" y="25999"/>
                        </a:cubicBezTo>
                        <a:cubicBezTo>
                          <a:pt x="4053" y="28467"/>
                          <a:pt x="2289" y="30518"/>
                          <a:pt x="1" y="31789"/>
                        </a:cubicBezTo>
                        <a:lnTo>
                          <a:pt x="144" y="31826"/>
                        </a:lnTo>
                        <a:cubicBezTo>
                          <a:pt x="123" y="31838"/>
                          <a:pt x="102" y="31851"/>
                          <a:pt x="80" y="31864"/>
                        </a:cubicBezTo>
                        <a:lnTo>
                          <a:pt x="13755" y="35406"/>
                        </a:lnTo>
                        <a:cubicBezTo>
                          <a:pt x="14006" y="35471"/>
                          <a:pt x="14255" y="35502"/>
                          <a:pt x="14500" y="35502"/>
                        </a:cubicBezTo>
                        <a:cubicBezTo>
                          <a:pt x="16138" y="35502"/>
                          <a:pt x="17532" y="34118"/>
                          <a:pt x="17428" y="32383"/>
                        </a:cubicBezTo>
                        <a:lnTo>
                          <a:pt x="17166" y="28045"/>
                        </a:lnTo>
                        <a:cubicBezTo>
                          <a:pt x="17064" y="26728"/>
                          <a:pt x="17614" y="25443"/>
                          <a:pt x="18625" y="24643"/>
                        </a:cubicBezTo>
                        <a:lnTo>
                          <a:pt x="22350" y="25103"/>
                        </a:lnTo>
                        <a:cubicBezTo>
                          <a:pt x="22621" y="25137"/>
                          <a:pt x="22885" y="25153"/>
                          <a:pt x="23141" y="25153"/>
                        </a:cubicBezTo>
                        <a:cubicBezTo>
                          <a:pt x="25596" y="25153"/>
                          <a:pt x="27298" y="23635"/>
                          <a:pt x="27077" y="21024"/>
                        </a:cubicBezTo>
                        <a:cubicBezTo>
                          <a:pt x="27077" y="21024"/>
                          <a:pt x="27151" y="17333"/>
                          <a:pt x="27068" y="16545"/>
                        </a:cubicBezTo>
                        <a:lnTo>
                          <a:pt x="27128" y="16449"/>
                        </a:lnTo>
                        <a:lnTo>
                          <a:pt x="28265" y="15908"/>
                        </a:lnTo>
                        <a:cubicBezTo>
                          <a:pt x="28977" y="15566"/>
                          <a:pt x="29200" y="14661"/>
                          <a:pt x="28729" y="14030"/>
                        </a:cubicBezTo>
                        <a:lnTo>
                          <a:pt x="26692" y="11302"/>
                        </a:lnTo>
                        <a:lnTo>
                          <a:pt x="26315" y="6851"/>
                        </a:lnTo>
                        <a:cubicBezTo>
                          <a:pt x="26290" y="6851"/>
                          <a:pt x="26267" y="6849"/>
                          <a:pt x="26242" y="6849"/>
                        </a:cubicBezTo>
                        <a:lnTo>
                          <a:pt x="26612" y="11197"/>
                        </a:lnTo>
                        <a:cubicBezTo>
                          <a:pt x="26586" y="11131"/>
                          <a:pt x="26569" y="11062"/>
                          <a:pt x="26562" y="10992"/>
                        </a:cubicBezTo>
                        <a:lnTo>
                          <a:pt x="26055" y="5015"/>
                        </a:lnTo>
                        <a:cubicBezTo>
                          <a:pt x="26054" y="4995"/>
                          <a:pt x="26049" y="4975"/>
                          <a:pt x="26048" y="4955"/>
                        </a:cubicBezTo>
                        <a:cubicBezTo>
                          <a:pt x="25341" y="4575"/>
                          <a:pt x="24542" y="4363"/>
                          <a:pt x="23705" y="4363"/>
                        </a:cubicBezTo>
                        <a:cubicBezTo>
                          <a:pt x="23586" y="4363"/>
                          <a:pt x="23466" y="4368"/>
                          <a:pt x="23346" y="4376"/>
                        </a:cubicBezTo>
                        <a:cubicBezTo>
                          <a:pt x="22988" y="4403"/>
                          <a:pt x="22764" y="4418"/>
                          <a:pt x="22764" y="4418"/>
                        </a:cubicBezTo>
                        <a:cubicBezTo>
                          <a:pt x="22651" y="4426"/>
                          <a:pt x="22538" y="4430"/>
                          <a:pt x="22426" y="4430"/>
                        </a:cubicBezTo>
                        <a:cubicBezTo>
                          <a:pt x="20000" y="4430"/>
                          <a:pt x="17930" y="2531"/>
                          <a:pt x="1760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43" name="Google Shape;643;p19"/>
                <p:cNvGrpSpPr/>
                <p:nvPr/>
              </p:nvGrpSpPr>
              <p:grpSpPr>
                <a:xfrm>
                  <a:off x="719999" y="4311610"/>
                  <a:ext cx="893006" cy="823294"/>
                  <a:chOff x="1505339" y="2791458"/>
                  <a:chExt cx="2033256" cy="1874531"/>
                </a:xfrm>
              </p:grpSpPr>
              <p:sp>
                <p:nvSpPr>
                  <p:cNvPr id="644" name="Google Shape;644;p19"/>
                  <p:cNvSpPr/>
                  <p:nvPr/>
                </p:nvSpPr>
                <p:spPr>
                  <a:xfrm>
                    <a:off x="2167696" y="2791458"/>
                    <a:ext cx="820104" cy="857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64" h="42331" extrusionOk="0">
                        <a:moveTo>
                          <a:pt x="9178" y="0"/>
                        </a:moveTo>
                        <a:cubicBezTo>
                          <a:pt x="4099" y="0"/>
                          <a:pt x="0" y="4297"/>
                          <a:pt x="325" y="9443"/>
                        </a:cubicBezTo>
                        <a:lnTo>
                          <a:pt x="1406" y="26558"/>
                        </a:lnTo>
                        <a:lnTo>
                          <a:pt x="16098" y="27372"/>
                        </a:lnTo>
                        <a:cubicBezTo>
                          <a:pt x="16883" y="28015"/>
                          <a:pt x="17826" y="28405"/>
                          <a:pt x="18732" y="28405"/>
                        </a:cubicBezTo>
                        <a:cubicBezTo>
                          <a:pt x="18749" y="28405"/>
                          <a:pt x="18767" y="28405"/>
                          <a:pt x="18785" y="28405"/>
                        </a:cubicBezTo>
                        <a:cubicBezTo>
                          <a:pt x="18972" y="28402"/>
                          <a:pt x="19154" y="28368"/>
                          <a:pt x="19336" y="28335"/>
                        </a:cubicBezTo>
                        <a:cubicBezTo>
                          <a:pt x="20032" y="29113"/>
                          <a:pt x="20459" y="30174"/>
                          <a:pt x="20474" y="31319"/>
                        </a:cubicBezTo>
                        <a:lnTo>
                          <a:pt x="20475" y="31383"/>
                        </a:lnTo>
                        <a:cubicBezTo>
                          <a:pt x="20485" y="32151"/>
                          <a:pt x="20292" y="32884"/>
                          <a:pt x="19921" y="33504"/>
                        </a:cubicBezTo>
                        <a:cubicBezTo>
                          <a:pt x="19542" y="34136"/>
                          <a:pt x="19050" y="34962"/>
                          <a:pt x="18680" y="35585"/>
                        </a:cubicBezTo>
                        <a:cubicBezTo>
                          <a:pt x="18334" y="36165"/>
                          <a:pt x="18160" y="36854"/>
                          <a:pt x="18185" y="37557"/>
                        </a:cubicBezTo>
                        <a:lnTo>
                          <a:pt x="18186" y="37605"/>
                        </a:lnTo>
                        <a:cubicBezTo>
                          <a:pt x="18262" y="39776"/>
                          <a:pt x="19937" y="41789"/>
                          <a:pt x="21773" y="42131"/>
                        </a:cubicBezTo>
                        <a:cubicBezTo>
                          <a:pt x="21972" y="42167"/>
                          <a:pt x="22174" y="42169"/>
                          <a:pt x="22375" y="42172"/>
                        </a:cubicBezTo>
                        <a:cubicBezTo>
                          <a:pt x="27265" y="42231"/>
                          <a:pt x="32154" y="42279"/>
                          <a:pt x="37045" y="42331"/>
                        </a:cubicBezTo>
                        <a:cubicBezTo>
                          <a:pt x="38799" y="42184"/>
                          <a:pt x="40187" y="40658"/>
                          <a:pt x="40343" y="38702"/>
                        </a:cubicBezTo>
                        <a:cubicBezTo>
                          <a:pt x="40464" y="37209"/>
                          <a:pt x="39385" y="35930"/>
                          <a:pt x="38069" y="35930"/>
                        </a:cubicBezTo>
                        <a:cubicBezTo>
                          <a:pt x="37996" y="35930"/>
                          <a:pt x="37922" y="35934"/>
                          <a:pt x="37847" y="35942"/>
                        </a:cubicBezTo>
                        <a:cubicBezTo>
                          <a:pt x="37785" y="35948"/>
                          <a:pt x="37723" y="35950"/>
                          <a:pt x="37662" y="35950"/>
                        </a:cubicBezTo>
                        <a:cubicBezTo>
                          <a:pt x="36145" y="35950"/>
                          <a:pt x="34971" y="34362"/>
                          <a:pt x="35302" y="32683"/>
                        </a:cubicBezTo>
                        <a:lnTo>
                          <a:pt x="35428" y="31373"/>
                        </a:lnTo>
                        <a:cubicBezTo>
                          <a:pt x="35481" y="30809"/>
                          <a:pt x="35427" y="30261"/>
                          <a:pt x="35291" y="29750"/>
                        </a:cubicBezTo>
                        <a:cubicBezTo>
                          <a:pt x="35962" y="29155"/>
                          <a:pt x="36506" y="28259"/>
                          <a:pt x="36760" y="26851"/>
                        </a:cubicBezTo>
                        <a:cubicBezTo>
                          <a:pt x="37506" y="22707"/>
                          <a:pt x="34725" y="19255"/>
                          <a:pt x="33306" y="19142"/>
                        </a:cubicBezTo>
                        <a:cubicBezTo>
                          <a:pt x="31761" y="19021"/>
                          <a:pt x="30174" y="18235"/>
                          <a:pt x="30165" y="16454"/>
                        </a:cubicBezTo>
                        <a:lnTo>
                          <a:pt x="30026" y="15146"/>
                        </a:lnTo>
                        <a:cubicBezTo>
                          <a:pt x="29904" y="13983"/>
                          <a:pt x="29361" y="12979"/>
                          <a:pt x="28597" y="12280"/>
                        </a:cubicBezTo>
                        <a:cubicBezTo>
                          <a:pt x="28013" y="5986"/>
                          <a:pt x="22962" y="921"/>
                          <a:pt x="16531" y="441"/>
                        </a:cubicBezTo>
                        <a:lnTo>
                          <a:pt x="9744" y="18"/>
                        </a:lnTo>
                        <a:cubicBezTo>
                          <a:pt x="9554" y="6"/>
                          <a:pt x="9365" y="0"/>
                          <a:pt x="91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5" name="Google Shape;645;p19"/>
                  <p:cNvSpPr/>
                  <p:nvPr/>
                </p:nvSpPr>
                <p:spPr>
                  <a:xfrm>
                    <a:off x="1505339" y="3492359"/>
                    <a:ext cx="2033256" cy="1173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321" h="57907" extrusionOk="0">
                        <a:moveTo>
                          <a:pt x="33879" y="0"/>
                        </a:moveTo>
                        <a:cubicBezTo>
                          <a:pt x="24704" y="0"/>
                          <a:pt x="16319" y="7543"/>
                          <a:pt x="12477" y="19399"/>
                        </a:cubicBezTo>
                        <a:lnTo>
                          <a:pt x="1" y="57906"/>
                        </a:lnTo>
                        <a:lnTo>
                          <a:pt x="100320" y="57906"/>
                        </a:lnTo>
                        <a:lnTo>
                          <a:pt x="86096" y="21105"/>
                        </a:lnTo>
                        <a:cubicBezTo>
                          <a:pt x="81747" y="9342"/>
                          <a:pt x="73122" y="1966"/>
                          <a:pt x="63717" y="1966"/>
                        </a:cubicBezTo>
                        <a:lnTo>
                          <a:pt x="35003" y="38"/>
                        </a:lnTo>
                        <a:cubicBezTo>
                          <a:pt x="34627" y="13"/>
                          <a:pt x="34252" y="0"/>
                          <a:pt x="3387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" name="Google Shape;646;p19"/>
                  <p:cNvSpPr/>
                  <p:nvPr/>
                </p:nvSpPr>
                <p:spPr>
                  <a:xfrm>
                    <a:off x="2112993" y="2927882"/>
                    <a:ext cx="590210" cy="662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21" h="32681" extrusionOk="0">
                        <a:moveTo>
                          <a:pt x="3669" y="0"/>
                        </a:moveTo>
                        <a:cubicBezTo>
                          <a:pt x="3630" y="0"/>
                          <a:pt x="3132" y="1149"/>
                          <a:pt x="3053" y="2059"/>
                        </a:cubicBezTo>
                        <a:lnTo>
                          <a:pt x="2509" y="8484"/>
                        </a:lnTo>
                        <a:lnTo>
                          <a:pt x="472" y="11212"/>
                        </a:lnTo>
                        <a:cubicBezTo>
                          <a:pt x="0" y="11843"/>
                          <a:pt x="224" y="12748"/>
                          <a:pt x="937" y="13085"/>
                        </a:cubicBezTo>
                        <a:lnTo>
                          <a:pt x="2074" y="13627"/>
                        </a:lnTo>
                        <a:lnTo>
                          <a:pt x="2133" y="13724"/>
                        </a:lnTo>
                        <a:cubicBezTo>
                          <a:pt x="2264" y="14499"/>
                          <a:pt x="2294" y="17601"/>
                          <a:pt x="2294" y="17601"/>
                        </a:cubicBezTo>
                        <a:cubicBezTo>
                          <a:pt x="2248" y="20244"/>
                          <a:pt x="3741" y="22318"/>
                          <a:pt x="6252" y="22318"/>
                        </a:cubicBezTo>
                        <a:cubicBezTo>
                          <a:pt x="6446" y="22318"/>
                          <a:pt x="6646" y="22306"/>
                          <a:pt x="6852" y="22281"/>
                        </a:cubicBezTo>
                        <a:lnTo>
                          <a:pt x="10577" y="21821"/>
                        </a:lnTo>
                        <a:cubicBezTo>
                          <a:pt x="11588" y="22622"/>
                          <a:pt x="12137" y="23905"/>
                          <a:pt x="12036" y="25222"/>
                        </a:cubicBezTo>
                        <a:lnTo>
                          <a:pt x="11773" y="29561"/>
                        </a:lnTo>
                        <a:cubicBezTo>
                          <a:pt x="11669" y="31296"/>
                          <a:pt x="13064" y="32681"/>
                          <a:pt x="14703" y="32681"/>
                        </a:cubicBezTo>
                        <a:cubicBezTo>
                          <a:pt x="14947" y="32681"/>
                          <a:pt x="15196" y="32650"/>
                          <a:pt x="15447" y="32585"/>
                        </a:cubicBezTo>
                        <a:lnTo>
                          <a:pt x="29121" y="29042"/>
                        </a:lnTo>
                        <a:cubicBezTo>
                          <a:pt x="26833" y="27773"/>
                          <a:pt x="25068" y="25721"/>
                          <a:pt x="24199" y="23253"/>
                        </a:cubicBezTo>
                        <a:cubicBezTo>
                          <a:pt x="23997" y="22677"/>
                          <a:pt x="23835" y="22088"/>
                          <a:pt x="23706" y="21492"/>
                        </a:cubicBezTo>
                        <a:cubicBezTo>
                          <a:pt x="23573" y="21484"/>
                          <a:pt x="23438" y="21479"/>
                          <a:pt x="23302" y="21479"/>
                        </a:cubicBezTo>
                        <a:cubicBezTo>
                          <a:pt x="22911" y="21479"/>
                          <a:pt x="22505" y="21515"/>
                          <a:pt x="22082" y="21596"/>
                        </a:cubicBezTo>
                        <a:cubicBezTo>
                          <a:pt x="21883" y="21635"/>
                          <a:pt x="21685" y="21673"/>
                          <a:pt x="21483" y="21675"/>
                        </a:cubicBezTo>
                        <a:cubicBezTo>
                          <a:pt x="21465" y="21675"/>
                          <a:pt x="21448" y="21675"/>
                          <a:pt x="21430" y="21675"/>
                        </a:cubicBezTo>
                        <a:cubicBezTo>
                          <a:pt x="19577" y="21675"/>
                          <a:pt x="17571" y="20047"/>
                          <a:pt x="17069" y="17955"/>
                        </a:cubicBezTo>
                        <a:lnTo>
                          <a:pt x="17057" y="17908"/>
                        </a:lnTo>
                        <a:cubicBezTo>
                          <a:pt x="16893" y="17223"/>
                          <a:pt x="16925" y="16514"/>
                          <a:pt x="17149" y="15876"/>
                        </a:cubicBezTo>
                        <a:cubicBezTo>
                          <a:pt x="17388" y="15193"/>
                          <a:pt x="17707" y="14284"/>
                          <a:pt x="17952" y="13590"/>
                        </a:cubicBezTo>
                        <a:cubicBezTo>
                          <a:pt x="18192" y="12910"/>
                          <a:pt x="18235" y="12154"/>
                          <a:pt x="18073" y="11403"/>
                        </a:cubicBezTo>
                        <a:lnTo>
                          <a:pt x="18060" y="11340"/>
                        </a:lnTo>
                        <a:cubicBezTo>
                          <a:pt x="17657" y="9481"/>
                          <a:pt x="16193" y="8071"/>
                          <a:pt x="14475" y="7887"/>
                        </a:cubicBezTo>
                        <a:cubicBezTo>
                          <a:pt x="14108" y="7994"/>
                          <a:pt x="13736" y="8046"/>
                          <a:pt x="13368" y="8046"/>
                        </a:cubicBezTo>
                        <a:cubicBezTo>
                          <a:pt x="11413" y="8046"/>
                          <a:pt x="9549" y="6604"/>
                          <a:pt x="8913" y="4427"/>
                        </a:cubicBezTo>
                        <a:cubicBezTo>
                          <a:pt x="8913" y="4427"/>
                          <a:pt x="8850" y="4211"/>
                          <a:pt x="8748" y="3864"/>
                        </a:cubicBezTo>
                        <a:cubicBezTo>
                          <a:pt x="8073" y="1551"/>
                          <a:pt x="6094" y="18"/>
                          <a:pt x="4007" y="18"/>
                        </a:cubicBezTo>
                        <a:cubicBezTo>
                          <a:pt x="3894" y="18"/>
                          <a:pt x="3780" y="23"/>
                          <a:pt x="3667" y="32"/>
                        </a:cubicBezTo>
                        <a:cubicBezTo>
                          <a:pt x="3672" y="10"/>
                          <a:pt x="3672" y="0"/>
                          <a:pt x="366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47" name="Google Shape;647;p19"/>
                <p:cNvGrpSpPr/>
                <p:nvPr/>
              </p:nvGrpSpPr>
              <p:grpSpPr>
                <a:xfrm>
                  <a:off x="1455534" y="4320172"/>
                  <a:ext cx="699281" cy="823372"/>
                  <a:chOff x="2522831" y="3364751"/>
                  <a:chExt cx="1270266" cy="1495680"/>
                </a:xfrm>
              </p:grpSpPr>
              <p:sp>
                <p:nvSpPr>
                  <p:cNvPr id="648" name="Google Shape;648;p19"/>
                  <p:cNvSpPr/>
                  <p:nvPr/>
                </p:nvSpPr>
                <p:spPr>
                  <a:xfrm>
                    <a:off x="2782565" y="3364751"/>
                    <a:ext cx="665179" cy="563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20" h="27790" extrusionOk="0">
                        <a:moveTo>
                          <a:pt x="10682" y="1"/>
                        </a:moveTo>
                        <a:cubicBezTo>
                          <a:pt x="3674" y="1"/>
                          <a:pt x="1" y="8517"/>
                          <a:pt x="4845" y="13718"/>
                        </a:cubicBezTo>
                        <a:lnTo>
                          <a:pt x="12340" y="21768"/>
                        </a:lnTo>
                        <a:lnTo>
                          <a:pt x="24358" y="27790"/>
                        </a:lnTo>
                        <a:lnTo>
                          <a:pt x="28776" y="19056"/>
                        </a:lnTo>
                        <a:cubicBezTo>
                          <a:pt x="32820" y="11061"/>
                          <a:pt x="27653" y="1378"/>
                          <a:pt x="18735" y="495"/>
                        </a:cubicBezTo>
                        <a:cubicBezTo>
                          <a:pt x="18623" y="483"/>
                          <a:pt x="18510" y="474"/>
                          <a:pt x="18397" y="465"/>
                        </a:cubicBezTo>
                        <a:lnTo>
                          <a:pt x="11249" y="19"/>
                        </a:lnTo>
                        <a:cubicBezTo>
                          <a:pt x="11162" y="13"/>
                          <a:pt x="11074" y="10"/>
                          <a:pt x="10987" y="6"/>
                        </a:cubicBezTo>
                        <a:cubicBezTo>
                          <a:pt x="10884" y="3"/>
                          <a:pt x="10783" y="1"/>
                          <a:pt x="1068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9" name="Google Shape;649;p19"/>
                  <p:cNvSpPr/>
                  <p:nvPr/>
                </p:nvSpPr>
                <p:spPr>
                  <a:xfrm>
                    <a:off x="2522831" y="4113776"/>
                    <a:ext cx="1270266" cy="746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75" h="36840" extrusionOk="0">
                        <a:moveTo>
                          <a:pt x="25167" y="0"/>
                        </a:moveTo>
                        <a:cubicBezTo>
                          <a:pt x="22025" y="0"/>
                          <a:pt x="19112" y="1721"/>
                          <a:pt x="17592" y="4516"/>
                        </a:cubicBezTo>
                        <a:lnTo>
                          <a:pt x="1" y="36839"/>
                        </a:lnTo>
                        <a:lnTo>
                          <a:pt x="62675" y="36839"/>
                        </a:lnTo>
                        <a:lnTo>
                          <a:pt x="50600" y="7835"/>
                        </a:lnTo>
                        <a:cubicBezTo>
                          <a:pt x="48358" y="3509"/>
                          <a:pt x="43909" y="797"/>
                          <a:pt x="39058" y="797"/>
                        </a:cubicBezTo>
                        <a:lnTo>
                          <a:pt x="25669" y="15"/>
                        </a:lnTo>
                        <a:cubicBezTo>
                          <a:pt x="25501" y="5"/>
                          <a:pt x="25334" y="0"/>
                          <a:pt x="2516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0" name="Google Shape;650;p19"/>
                  <p:cNvSpPr/>
                  <p:nvPr/>
                </p:nvSpPr>
                <p:spPr>
                  <a:xfrm>
                    <a:off x="2780822" y="3509647"/>
                    <a:ext cx="633339" cy="7163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49" h="35344" extrusionOk="0">
                        <a:moveTo>
                          <a:pt x="11609" y="1"/>
                        </a:moveTo>
                        <a:cubicBezTo>
                          <a:pt x="11586" y="1"/>
                          <a:pt x="11564" y="1"/>
                          <a:pt x="11542" y="2"/>
                        </a:cubicBezTo>
                        <a:lnTo>
                          <a:pt x="5562" y="222"/>
                        </a:lnTo>
                        <a:cubicBezTo>
                          <a:pt x="5510" y="224"/>
                          <a:pt x="5459" y="225"/>
                          <a:pt x="5407" y="225"/>
                        </a:cubicBezTo>
                        <a:cubicBezTo>
                          <a:pt x="5075" y="225"/>
                          <a:pt x="4748" y="184"/>
                          <a:pt x="4433" y="110"/>
                        </a:cubicBezTo>
                        <a:cubicBezTo>
                          <a:pt x="4165" y="723"/>
                          <a:pt x="3986" y="1385"/>
                          <a:pt x="3927" y="2084"/>
                        </a:cubicBezTo>
                        <a:lnTo>
                          <a:pt x="3696" y="4800"/>
                        </a:lnTo>
                        <a:cubicBezTo>
                          <a:pt x="3686" y="4782"/>
                          <a:pt x="3679" y="4763"/>
                          <a:pt x="3668" y="4744"/>
                        </a:cubicBezTo>
                        <a:lnTo>
                          <a:pt x="3347" y="8525"/>
                        </a:lnTo>
                        <a:lnTo>
                          <a:pt x="405" y="13692"/>
                        </a:lnTo>
                        <a:cubicBezTo>
                          <a:pt x="0" y="14403"/>
                          <a:pt x="487" y="15290"/>
                          <a:pt x="1302" y="15332"/>
                        </a:cubicBezTo>
                        <a:lnTo>
                          <a:pt x="2763" y="15409"/>
                        </a:lnTo>
                        <a:lnTo>
                          <a:pt x="2825" y="15510"/>
                        </a:lnTo>
                        <a:cubicBezTo>
                          <a:pt x="2965" y="16220"/>
                          <a:pt x="3052" y="19433"/>
                          <a:pt x="3052" y="19433"/>
                        </a:cubicBezTo>
                        <a:cubicBezTo>
                          <a:pt x="3052" y="22265"/>
                          <a:pt x="4543" y="24562"/>
                          <a:pt x="7190" y="24562"/>
                        </a:cubicBezTo>
                        <a:cubicBezTo>
                          <a:pt x="7385" y="24562"/>
                          <a:pt x="7587" y="24549"/>
                          <a:pt x="7795" y="24523"/>
                        </a:cubicBezTo>
                        <a:lnTo>
                          <a:pt x="8836" y="24394"/>
                        </a:lnTo>
                        <a:cubicBezTo>
                          <a:pt x="8888" y="24422"/>
                          <a:pt x="8940" y="24449"/>
                          <a:pt x="8991" y="24478"/>
                        </a:cubicBezTo>
                        <a:cubicBezTo>
                          <a:pt x="10761" y="25478"/>
                          <a:pt x="11484" y="27661"/>
                          <a:pt x="10739" y="29551"/>
                        </a:cubicBezTo>
                        <a:lnTo>
                          <a:pt x="9402" y="32945"/>
                        </a:lnTo>
                        <a:cubicBezTo>
                          <a:pt x="8939" y="34120"/>
                          <a:pt x="9828" y="35343"/>
                          <a:pt x="11024" y="35343"/>
                        </a:cubicBezTo>
                        <a:cubicBezTo>
                          <a:pt x="11131" y="35343"/>
                          <a:pt x="11241" y="35333"/>
                          <a:pt x="11352" y="35313"/>
                        </a:cubicBezTo>
                        <a:lnTo>
                          <a:pt x="31248" y="31644"/>
                        </a:lnTo>
                        <a:cubicBezTo>
                          <a:pt x="28841" y="30311"/>
                          <a:pt x="26984" y="28148"/>
                          <a:pt x="26067" y="25550"/>
                        </a:cubicBezTo>
                        <a:cubicBezTo>
                          <a:pt x="25413" y="23692"/>
                          <a:pt x="25123" y="21695"/>
                          <a:pt x="25226" y="19763"/>
                        </a:cubicBezTo>
                        <a:lnTo>
                          <a:pt x="25150" y="19071"/>
                        </a:lnTo>
                        <a:cubicBezTo>
                          <a:pt x="15307" y="19018"/>
                          <a:pt x="15928" y="12491"/>
                          <a:pt x="15928" y="12491"/>
                        </a:cubicBezTo>
                        <a:cubicBezTo>
                          <a:pt x="15149" y="9961"/>
                          <a:pt x="9934" y="10848"/>
                          <a:pt x="13402" y="4416"/>
                        </a:cubicBezTo>
                        <a:cubicBezTo>
                          <a:pt x="13678" y="3905"/>
                          <a:pt x="13860" y="3346"/>
                          <a:pt x="13946" y="2771"/>
                        </a:cubicBezTo>
                        <a:cubicBezTo>
                          <a:pt x="14193" y="1318"/>
                          <a:pt x="13071" y="1"/>
                          <a:pt x="116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651" name="Google Shape;651;p19"/>
            <p:cNvGrpSpPr/>
            <p:nvPr/>
          </p:nvGrpSpPr>
          <p:grpSpPr>
            <a:xfrm>
              <a:off x="3983552" y="4599422"/>
              <a:ext cx="1522401" cy="634495"/>
              <a:chOff x="75884" y="4277103"/>
              <a:chExt cx="2078931" cy="866441"/>
            </a:xfrm>
          </p:grpSpPr>
          <p:grpSp>
            <p:nvGrpSpPr>
              <p:cNvPr id="652" name="Google Shape;652;p19"/>
              <p:cNvGrpSpPr/>
              <p:nvPr/>
            </p:nvGrpSpPr>
            <p:grpSpPr>
              <a:xfrm>
                <a:off x="75884" y="4277103"/>
                <a:ext cx="893074" cy="857903"/>
                <a:chOff x="560650" y="2791450"/>
                <a:chExt cx="1532649" cy="1472290"/>
              </a:xfrm>
            </p:grpSpPr>
            <p:sp>
              <p:nvSpPr>
                <p:cNvPr id="653" name="Google Shape;653;p19"/>
                <p:cNvSpPr/>
                <p:nvPr/>
              </p:nvSpPr>
              <p:spPr>
                <a:xfrm>
                  <a:off x="1042237" y="2791450"/>
                  <a:ext cx="654661" cy="78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01" h="38684" extrusionOk="0">
                      <a:moveTo>
                        <a:pt x="21975" y="0"/>
                      </a:moveTo>
                      <a:cubicBezTo>
                        <a:pt x="21764" y="0"/>
                        <a:pt x="21552" y="7"/>
                        <a:pt x="21338" y="20"/>
                      </a:cubicBezTo>
                      <a:lnTo>
                        <a:pt x="13702" y="497"/>
                      </a:lnTo>
                      <a:cubicBezTo>
                        <a:pt x="5965" y="1074"/>
                        <a:pt x="0" y="7552"/>
                        <a:pt x="62" y="15310"/>
                      </a:cubicBezTo>
                      <a:lnTo>
                        <a:pt x="192" y="31571"/>
                      </a:lnTo>
                      <a:lnTo>
                        <a:pt x="31801" y="38683"/>
                      </a:lnTo>
                      <a:lnTo>
                        <a:pt x="31935" y="10624"/>
                      </a:lnTo>
                      <a:cubicBezTo>
                        <a:pt x="32301" y="4834"/>
                        <a:pt x="27689" y="0"/>
                        <a:pt x="219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19"/>
                <p:cNvSpPr/>
                <p:nvPr/>
              </p:nvSpPr>
              <p:spPr>
                <a:xfrm>
                  <a:off x="560650" y="3484657"/>
                  <a:ext cx="1532649" cy="779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1" h="38440" extrusionOk="0">
                      <a:moveTo>
                        <a:pt x="50083" y="1"/>
                      </a:moveTo>
                      <a:cubicBezTo>
                        <a:pt x="49802" y="1"/>
                        <a:pt x="49519" y="9"/>
                        <a:pt x="49236" y="26"/>
                      </a:cubicBezTo>
                      <a:lnTo>
                        <a:pt x="27593" y="1305"/>
                      </a:lnTo>
                      <a:cubicBezTo>
                        <a:pt x="20503" y="1305"/>
                        <a:pt x="14001" y="6201"/>
                        <a:pt x="10724" y="14009"/>
                      </a:cubicBezTo>
                      <a:lnTo>
                        <a:pt x="0" y="38439"/>
                      </a:lnTo>
                      <a:lnTo>
                        <a:pt x="75621" y="38439"/>
                      </a:lnTo>
                      <a:lnTo>
                        <a:pt x="66217" y="12877"/>
                      </a:lnTo>
                      <a:cubicBezTo>
                        <a:pt x="63321" y="5008"/>
                        <a:pt x="56999" y="1"/>
                        <a:pt x="500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19"/>
                <p:cNvSpPr/>
                <p:nvPr/>
              </p:nvSpPr>
              <p:spPr>
                <a:xfrm>
                  <a:off x="1145786" y="2870779"/>
                  <a:ext cx="591811" cy="71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0" h="35503" extrusionOk="0">
                      <a:moveTo>
                        <a:pt x="17609" y="0"/>
                      </a:moveTo>
                      <a:cubicBezTo>
                        <a:pt x="17056" y="875"/>
                        <a:pt x="16738" y="1898"/>
                        <a:pt x="16738" y="2992"/>
                      </a:cubicBezTo>
                      <a:lnTo>
                        <a:pt x="16738" y="3649"/>
                      </a:lnTo>
                      <a:cubicBezTo>
                        <a:pt x="16738" y="6643"/>
                        <a:pt x="14210" y="9073"/>
                        <a:pt x="11078" y="9105"/>
                      </a:cubicBezTo>
                      <a:lnTo>
                        <a:pt x="11109" y="14205"/>
                      </a:lnTo>
                      <a:cubicBezTo>
                        <a:pt x="10818" y="17489"/>
                        <a:pt x="9592" y="20617"/>
                        <a:pt x="7573" y="23193"/>
                      </a:cubicBezTo>
                      <a:lnTo>
                        <a:pt x="5721" y="20504"/>
                      </a:lnTo>
                      <a:lnTo>
                        <a:pt x="5721" y="20504"/>
                      </a:lnTo>
                      <a:cubicBezTo>
                        <a:pt x="5820" y="22339"/>
                        <a:pt x="5545" y="24235"/>
                        <a:pt x="4923" y="25999"/>
                      </a:cubicBezTo>
                      <a:cubicBezTo>
                        <a:pt x="4053" y="28467"/>
                        <a:pt x="2289" y="30518"/>
                        <a:pt x="1" y="31789"/>
                      </a:cubicBezTo>
                      <a:lnTo>
                        <a:pt x="144" y="31826"/>
                      </a:lnTo>
                      <a:cubicBezTo>
                        <a:pt x="123" y="31838"/>
                        <a:pt x="102" y="31851"/>
                        <a:pt x="80" y="31864"/>
                      </a:cubicBezTo>
                      <a:lnTo>
                        <a:pt x="13755" y="35406"/>
                      </a:lnTo>
                      <a:cubicBezTo>
                        <a:pt x="14006" y="35471"/>
                        <a:pt x="14255" y="35502"/>
                        <a:pt x="14500" y="35502"/>
                      </a:cubicBezTo>
                      <a:cubicBezTo>
                        <a:pt x="16138" y="35502"/>
                        <a:pt x="17532" y="34118"/>
                        <a:pt x="17428" y="32383"/>
                      </a:cubicBezTo>
                      <a:lnTo>
                        <a:pt x="17166" y="28045"/>
                      </a:lnTo>
                      <a:cubicBezTo>
                        <a:pt x="17064" y="26728"/>
                        <a:pt x="17614" y="25443"/>
                        <a:pt x="18625" y="24643"/>
                      </a:cubicBezTo>
                      <a:lnTo>
                        <a:pt x="22350" y="25103"/>
                      </a:lnTo>
                      <a:cubicBezTo>
                        <a:pt x="22621" y="25137"/>
                        <a:pt x="22885" y="25153"/>
                        <a:pt x="23141" y="25153"/>
                      </a:cubicBezTo>
                      <a:cubicBezTo>
                        <a:pt x="25596" y="25153"/>
                        <a:pt x="27298" y="23635"/>
                        <a:pt x="27077" y="21024"/>
                      </a:cubicBezTo>
                      <a:cubicBezTo>
                        <a:pt x="27077" y="21024"/>
                        <a:pt x="27151" y="17333"/>
                        <a:pt x="27068" y="16545"/>
                      </a:cubicBezTo>
                      <a:lnTo>
                        <a:pt x="27128" y="16449"/>
                      </a:lnTo>
                      <a:lnTo>
                        <a:pt x="28265" y="15908"/>
                      </a:lnTo>
                      <a:cubicBezTo>
                        <a:pt x="28977" y="15566"/>
                        <a:pt x="29200" y="14661"/>
                        <a:pt x="28729" y="14030"/>
                      </a:cubicBezTo>
                      <a:lnTo>
                        <a:pt x="26692" y="11302"/>
                      </a:lnTo>
                      <a:lnTo>
                        <a:pt x="26315" y="6851"/>
                      </a:lnTo>
                      <a:cubicBezTo>
                        <a:pt x="26290" y="6851"/>
                        <a:pt x="26267" y="6849"/>
                        <a:pt x="26242" y="6849"/>
                      </a:cubicBezTo>
                      <a:lnTo>
                        <a:pt x="26612" y="11197"/>
                      </a:lnTo>
                      <a:cubicBezTo>
                        <a:pt x="26586" y="11131"/>
                        <a:pt x="26569" y="11062"/>
                        <a:pt x="26562" y="10992"/>
                      </a:cubicBezTo>
                      <a:lnTo>
                        <a:pt x="26055" y="5015"/>
                      </a:lnTo>
                      <a:cubicBezTo>
                        <a:pt x="26054" y="4995"/>
                        <a:pt x="26049" y="4975"/>
                        <a:pt x="26048" y="4955"/>
                      </a:cubicBezTo>
                      <a:cubicBezTo>
                        <a:pt x="25341" y="4575"/>
                        <a:pt x="24542" y="4363"/>
                        <a:pt x="23705" y="4363"/>
                      </a:cubicBezTo>
                      <a:cubicBezTo>
                        <a:pt x="23586" y="4363"/>
                        <a:pt x="23466" y="4368"/>
                        <a:pt x="23346" y="4376"/>
                      </a:cubicBezTo>
                      <a:cubicBezTo>
                        <a:pt x="22988" y="4403"/>
                        <a:pt x="22764" y="4418"/>
                        <a:pt x="22764" y="4418"/>
                      </a:cubicBezTo>
                      <a:cubicBezTo>
                        <a:pt x="22651" y="4426"/>
                        <a:pt x="22538" y="4430"/>
                        <a:pt x="22426" y="4430"/>
                      </a:cubicBezTo>
                      <a:cubicBezTo>
                        <a:pt x="20000" y="4430"/>
                        <a:pt x="17930" y="2531"/>
                        <a:pt x="176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6" name="Google Shape;656;p19"/>
              <p:cNvGrpSpPr/>
              <p:nvPr/>
            </p:nvGrpSpPr>
            <p:grpSpPr>
              <a:xfrm>
                <a:off x="719999" y="4311610"/>
                <a:ext cx="893006" cy="823294"/>
                <a:chOff x="1505339" y="2791458"/>
                <a:chExt cx="2033256" cy="1874531"/>
              </a:xfrm>
            </p:grpSpPr>
            <p:sp>
              <p:nvSpPr>
                <p:cNvPr id="657" name="Google Shape;657;p19"/>
                <p:cNvSpPr/>
                <p:nvPr/>
              </p:nvSpPr>
              <p:spPr>
                <a:xfrm>
                  <a:off x="2167696" y="2791458"/>
                  <a:ext cx="820104" cy="85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64" h="42331" extrusionOk="0">
                      <a:moveTo>
                        <a:pt x="9178" y="0"/>
                      </a:moveTo>
                      <a:cubicBezTo>
                        <a:pt x="4099" y="0"/>
                        <a:pt x="0" y="4297"/>
                        <a:pt x="325" y="9443"/>
                      </a:cubicBezTo>
                      <a:lnTo>
                        <a:pt x="1406" y="26558"/>
                      </a:lnTo>
                      <a:lnTo>
                        <a:pt x="16098" y="27372"/>
                      </a:lnTo>
                      <a:cubicBezTo>
                        <a:pt x="16883" y="28015"/>
                        <a:pt x="17826" y="28405"/>
                        <a:pt x="18732" y="28405"/>
                      </a:cubicBezTo>
                      <a:cubicBezTo>
                        <a:pt x="18749" y="28405"/>
                        <a:pt x="18767" y="28405"/>
                        <a:pt x="18785" y="28405"/>
                      </a:cubicBezTo>
                      <a:cubicBezTo>
                        <a:pt x="18972" y="28402"/>
                        <a:pt x="19154" y="28368"/>
                        <a:pt x="19336" y="28335"/>
                      </a:cubicBezTo>
                      <a:cubicBezTo>
                        <a:pt x="20032" y="29113"/>
                        <a:pt x="20459" y="30174"/>
                        <a:pt x="20474" y="31319"/>
                      </a:cubicBezTo>
                      <a:lnTo>
                        <a:pt x="20475" y="31383"/>
                      </a:lnTo>
                      <a:cubicBezTo>
                        <a:pt x="20485" y="32151"/>
                        <a:pt x="20292" y="32884"/>
                        <a:pt x="19921" y="33504"/>
                      </a:cubicBezTo>
                      <a:cubicBezTo>
                        <a:pt x="19542" y="34136"/>
                        <a:pt x="19050" y="34962"/>
                        <a:pt x="18680" y="35585"/>
                      </a:cubicBezTo>
                      <a:cubicBezTo>
                        <a:pt x="18334" y="36165"/>
                        <a:pt x="18160" y="36854"/>
                        <a:pt x="18185" y="37557"/>
                      </a:cubicBezTo>
                      <a:lnTo>
                        <a:pt x="18186" y="37605"/>
                      </a:lnTo>
                      <a:cubicBezTo>
                        <a:pt x="18262" y="39776"/>
                        <a:pt x="19937" y="41789"/>
                        <a:pt x="21773" y="42131"/>
                      </a:cubicBezTo>
                      <a:cubicBezTo>
                        <a:pt x="21972" y="42167"/>
                        <a:pt x="22174" y="42169"/>
                        <a:pt x="22375" y="42172"/>
                      </a:cubicBezTo>
                      <a:cubicBezTo>
                        <a:pt x="27265" y="42231"/>
                        <a:pt x="32154" y="42279"/>
                        <a:pt x="37045" y="42331"/>
                      </a:cubicBezTo>
                      <a:cubicBezTo>
                        <a:pt x="38799" y="42184"/>
                        <a:pt x="40187" y="40658"/>
                        <a:pt x="40343" y="38702"/>
                      </a:cubicBezTo>
                      <a:cubicBezTo>
                        <a:pt x="40464" y="37209"/>
                        <a:pt x="39385" y="35930"/>
                        <a:pt x="38069" y="35930"/>
                      </a:cubicBezTo>
                      <a:cubicBezTo>
                        <a:pt x="37996" y="35930"/>
                        <a:pt x="37922" y="35934"/>
                        <a:pt x="37847" y="35942"/>
                      </a:cubicBezTo>
                      <a:cubicBezTo>
                        <a:pt x="37785" y="35948"/>
                        <a:pt x="37723" y="35950"/>
                        <a:pt x="37662" y="35950"/>
                      </a:cubicBezTo>
                      <a:cubicBezTo>
                        <a:pt x="36145" y="35950"/>
                        <a:pt x="34971" y="34362"/>
                        <a:pt x="35302" y="32683"/>
                      </a:cubicBezTo>
                      <a:lnTo>
                        <a:pt x="35428" y="31373"/>
                      </a:lnTo>
                      <a:cubicBezTo>
                        <a:pt x="35481" y="30809"/>
                        <a:pt x="35427" y="30261"/>
                        <a:pt x="35291" y="29750"/>
                      </a:cubicBezTo>
                      <a:cubicBezTo>
                        <a:pt x="35962" y="29155"/>
                        <a:pt x="36506" y="28259"/>
                        <a:pt x="36760" y="26851"/>
                      </a:cubicBezTo>
                      <a:cubicBezTo>
                        <a:pt x="37506" y="22707"/>
                        <a:pt x="34725" y="19255"/>
                        <a:pt x="33306" y="19142"/>
                      </a:cubicBezTo>
                      <a:cubicBezTo>
                        <a:pt x="31761" y="19021"/>
                        <a:pt x="30174" y="18235"/>
                        <a:pt x="30165" y="16454"/>
                      </a:cubicBezTo>
                      <a:lnTo>
                        <a:pt x="30026" y="15146"/>
                      </a:lnTo>
                      <a:cubicBezTo>
                        <a:pt x="29904" y="13983"/>
                        <a:pt x="29361" y="12979"/>
                        <a:pt x="28597" y="12280"/>
                      </a:cubicBezTo>
                      <a:cubicBezTo>
                        <a:pt x="28013" y="5986"/>
                        <a:pt x="22962" y="921"/>
                        <a:pt x="16531" y="441"/>
                      </a:cubicBezTo>
                      <a:lnTo>
                        <a:pt x="9744" y="18"/>
                      </a:lnTo>
                      <a:cubicBezTo>
                        <a:pt x="9554" y="6"/>
                        <a:pt x="9365" y="0"/>
                        <a:pt x="91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19"/>
                <p:cNvSpPr/>
                <p:nvPr/>
              </p:nvSpPr>
              <p:spPr>
                <a:xfrm>
                  <a:off x="1505339" y="3492359"/>
                  <a:ext cx="2033256" cy="1173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21" h="57907" extrusionOk="0">
                      <a:moveTo>
                        <a:pt x="33879" y="0"/>
                      </a:moveTo>
                      <a:cubicBezTo>
                        <a:pt x="24704" y="0"/>
                        <a:pt x="16319" y="7543"/>
                        <a:pt x="12477" y="19399"/>
                      </a:cubicBezTo>
                      <a:lnTo>
                        <a:pt x="1" y="57906"/>
                      </a:lnTo>
                      <a:lnTo>
                        <a:pt x="100320" y="57906"/>
                      </a:lnTo>
                      <a:lnTo>
                        <a:pt x="86096" y="21105"/>
                      </a:lnTo>
                      <a:cubicBezTo>
                        <a:pt x="81747" y="9342"/>
                        <a:pt x="73122" y="1966"/>
                        <a:pt x="63717" y="1966"/>
                      </a:cubicBezTo>
                      <a:lnTo>
                        <a:pt x="35003" y="38"/>
                      </a:lnTo>
                      <a:cubicBezTo>
                        <a:pt x="34627" y="13"/>
                        <a:pt x="34252" y="0"/>
                        <a:pt x="338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19"/>
                <p:cNvSpPr/>
                <p:nvPr/>
              </p:nvSpPr>
              <p:spPr>
                <a:xfrm>
                  <a:off x="2112993" y="2927882"/>
                  <a:ext cx="590210" cy="66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21" h="32681" extrusionOk="0">
                      <a:moveTo>
                        <a:pt x="3669" y="0"/>
                      </a:moveTo>
                      <a:cubicBezTo>
                        <a:pt x="3630" y="0"/>
                        <a:pt x="3132" y="1149"/>
                        <a:pt x="3053" y="2059"/>
                      </a:cubicBezTo>
                      <a:lnTo>
                        <a:pt x="2509" y="8484"/>
                      </a:lnTo>
                      <a:lnTo>
                        <a:pt x="472" y="11212"/>
                      </a:lnTo>
                      <a:cubicBezTo>
                        <a:pt x="0" y="11843"/>
                        <a:pt x="224" y="12748"/>
                        <a:pt x="937" y="13085"/>
                      </a:cubicBezTo>
                      <a:lnTo>
                        <a:pt x="2074" y="13627"/>
                      </a:lnTo>
                      <a:lnTo>
                        <a:pt x="2133" y="13724"/>
                      </a:lnTo>
                      <a:cubicBezTo>
                        <a:pt x="2264" y="14499"/>
                        <a:pt x="2294" y="17601"/>
                        <a:pt x="2294" y="17601"/>
                      </a:cubicBezTo>
                      <a:cubicBezTo>
                        <a:pt x="2248" y="20244"/>
                        <a:pt x="3741" y="22318"/>
                        <a:pt x="6252" y="22318"/>
                      </a:cubicBezTo>
                      <a:cubicBezTo>
                        <a:pt x="6446" y="22318"/>
                        <a:pt x="6646" y="22306"/>
                        <a:pt x="6852" y="22281"/>
                      </a:cubicBezTo>
                      <a:lnTo>
                        <a:pt x="10577" y="21821"/>
                      </a:lnTo>
                      <a:cubicBezTo>
                        <a:pt x="11588" y="22622"/>
                        <a:pt x="12137" y="23905"/>
                        <a:pt x="12036" y="25222"/>
                      </a:cubicBezTo>
                      <a:lnTo>
                        <a:pt x="11773" y="29561"/>
                      </a:lnTo>
                      <a:cubicBezTo>
                        <a:pt x="11669" y="31296"/>
                        <a:pt x="13064" y="32681"/>
                        <a:pt x="14703" y="32681"/>
                      </a:cubicBezTo>
                      <a:cubicBezTo>
                        <a:pt x="14947" y="32681"/>
                        <a:pt x="15196" y="32650"/>
                        <a:pt x="15447" y="32585"/>
                      </a:cubicBezTo>
                      <a:lnTo>
                        <a:pt x="29121" y="29042"/>
                      </a:lnTo>
                      <a:cubicBezTo>
                        <a:pt x="26833" y="27773"/>
                        <a:pt x="25068" y="25721"/>
                        <a:pt x="24199" y="23253"/>
                      </a:cubicBezTo>
                      <a:cubicBezTo>
                        <a:pt x="23997" y="22677"/>
                        <a:pt x="23835" y="22088"/>
                        <a:pt x="23706" y="21492"/>
                      </a:cubicBezTo>
                      <a:cubicBezTo>
                        <a:pt x="23573" y="21484"/>
                        <a:pt x="23438" y="21479"/>
                        <a:pt x="23302" y="21479"/>
                      </a:cubicBezTo>
                      <a:cubicBezTo>
                        <a:pt x="22911" y="21479"/>
                        <a:pt x="22505" y="21515"/>
                        <a:pt x="22082" y="21596"/>
                      </a:cubicBezTo>
                      <a:cubicBezTo>
                        <a:pt x="21883" y="21635"/>
                        <a:pt x="21685" y="21673"/>
                        <a:pt x="21483" y="21675"/>
                      </a:cubicBezTo>
                      <a:cubicBezTo>
                        <a:pt x="21465" y="21675"/>
                        <a:pt x="21448" y="21675"/>
                        <a:pt x="21430" y="21675"/>
                      </a:cubicBezTo>
                      <a:cubicBezTo>
                        <a:pt x="19577" y="21675"/>
                        <a:pt x="17571" y="20047"/>
                        <a:pt x="17069" y="17955"/>
                      </a:cubicBezTo>
                      <a:lnTo>
                        <a:pt x="17057" y="17908"/>
                      </a:lnTo>
                      <a:cubicBezTo>
                        <a:pt x="16893" y="17223"/>
                        <a:pt x="16925" y="16514"/>
                        <a:pt x="17149" y="15876"/>
                      </a:cubicBezTo>
                      <a:cubicBezTo>
                        <a:pt x="17388" y="15193"/>
                        <a:pt x="17707" y="14284"/>
                        <a:pt x="17952" y="13590"/>
                      </a:cubicBezTo>
                      <a:cubicBezTo>
                        <a:pt x="18192" y="12910"/>
                        <a:pt x="18235" y="12154"/>
                        <a:pt x="18073" y="11403"/>
                      </a:cubicBezTo>
                      <a:lnTo>
                        <a:pt x="18060" y="11340"/>
                      </a:lnTo>
                      <a:cubicBezTo>
                        <a:pt x="17657" y="9481"/>
                        <a:pt x="16193" y="8071"/>
                        <a:pt x="14475" y="7887"/>
                      </a:cubicBezTo>
                      <a:cubicBezTo>
                        <a:pt x="14108" y="7994"/>
                        <a:pt x="13736" y="8046"/>
                        <a:pt x="13368" y="8046"/>
                      </a:cubicBezTo>
                      <a:cubicBezTo>
                        <a:pt x="11413" y="8046"/>
                        <a:pt x="9549" y="6604"/>
                        <a:pt x="8913" y="4427"/>
                      </a:cubicBezTo>
                      <a:cubicBezTo>
                        <a:pt x="8913" y="4427"/>
                        <a:pt x="8850" y="4211"/>
                        <a:pt x="8748" y="3864"/>
                      </a:cubicBezTo>
                      <a:cubicBezTo>
                        <a:pt x="8073" y="1551"/>
                        <a:pt x="6094" y="18"/>
                        <a:pt x="4007" y="18"/>
                      </a:cubicBezTo>
                      <a:cubicBezTo>
                        <a:pt x="3894" y="18"/>
                        <a:pt x="3780" y="23"/>
                        <a:pt x="3667" y="32"/>
                      </a:cubicBezTo>
                      <a:cubicBezTo>
                        <a:pt x="3672" y="10"/>
                        <a:pt x="3672" y="0"/>
                        <a:pt x="36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0" name="Google Shape;660;p19"/>
              <p:cNvGrpSpPr/>
              <p:nvPr/>
            </p:nvGrpSpPr>
            <p:grpSpPr>
              <a:xfrm>
                <a:off x="1455534" y="4320172"/>
                <a:ext cx="699281" cy="823372"/>
                <a:chOff x="2522831" y="3364751"/>
                <a:chExt cx="1270266" cy="1495680"/>
              </a:xfrm>
            </p:grpSpPr>
            <p:sp>
              <p:nvSpPr>
                <p:cNvPr id="661" name="Google Shape;661;p19"/>
                <p:cNvSpPr/>
                <p:nvPr/>
              </p:nvSpPr>
              <p:spPr>
                <a:xfrm>
                  <a:off x="2782565" y="3364751"/>
                  <a:ext cx="665179" cy="563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0" h="27790" extrusionOk="0">
                      <a:moveTo>
                        <a:pt x="10682" y="1"/>
                      </a:moveTo>
                      <a:cubicBezTo>
                        <a:pt x="3674" y="1"/>
                        <a:pt x="1" y="8517"/>
                        <a:pt x="4845" y="13718"/>
                      </a:cubicBezTo>
                      <a:lnTo>
                        <a:pt x="12340" y="21768"/>
                      </a:lnTo>
                      <a:lnTo>
                        <a:pt x="24358" y="27790"/>
                      </a:lnTo>
                      <a:lnTo>
                        <a:pt x="28776" y="19056"/>
                      </a:lnTo>
                      <a:cubicBezTo>
                        <a:pt x="32820" y="11061"/>
                        <a:pt x="27653" y="1378"/>
                        <a:pt x="18735" y="495"/>
                      </a:cubicBezTo>
                      <a:cubicBezTo>
                        <a:pt x="18623" y="483"/>
                        <a:pt x="18510" y="474"/>
                        <a:pt x="18397" y="465"/>
                      </a:cubicBezTo>
                      <a:lnTo>
                        <a:pt x="11249" y="19"/>
                      </a:lnTo>
                      <a:cubicBezTo>
                        <a:pt x="11162" y="13"/>
                        <a:pt x="11074" y="10"/>
                        <a:pt x="10987" y="6"/>
                      </a:cubicBezTo>
                      <a:cubicBezTo>
                        <a:pt x="10884" y="3"/>
                        <a:pt x="10783" y="1"/>
                        <a:pt x="106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19"/>
                <p:cNvSpPr/>
                <p:nvPr/>
              </p:nvSpPr>
              <p:spPr>
                <a:xfrm>
                  <a:off x="2522831" y="4113776"/>
                  <a:ext cx="1270266" cy="74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75" h="36840" extrusionOk="0">
                      <a:moveTo>
                        <a:pt x="25167" y="0"/>
                      </a:moveTo>
                      <a:cubicBezTo>
                        <a:pt x="22025" y="0"/>
                        <a:pt x="19112" y="1721"/>
                        <a:pt x="17592" y="4516"/>
                      </a:cubicBezTo>
                      <a:lnTo>
                        <a:pt x="1" y="36839"/>
                      </a:lnTo>
                      <a:lnTo>
                        <a:pt x="62675" y="36839"/>
                      </a:lnTo>
                      <a:lnTo>
                        <a:pt x="50600" y="7835"/>
                      </a:lnTo>
                      <a:cubicBezTo>
                        <a:pt x="48358" y="3509"/>
                        <a:pt x="43909" y="797"/>
                        <a:pt x="39058" y="797"/>
                      </a:cubicBezTo>
                      <a:lnTo>
                        <a:pt x="25669" y="15"/>
                      </a:lnTo>
                      <a:cubicBezTo>
                        <a:pt x="25501" y="5"/>
                        <a:pt x="25334" y="0"/>
                        <a:pt x="251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19"/>
                <p:cNvSpPr/>
                <p:nvPr/>
              </p:nvSpPr>
              <p:spPr>
                <a:xfrm>
                  <a:off x="2780822" y="3509647"/>
                  <a:ext cx="633339" cy="716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9" h="35344" extrusionOk="0">
                      <a:moveTo>
                        <a:pt x="11609" y="1"/>
                      </a:moveTo>
                      <a:cubicBezTo>
                        <a:pt x="11586" y="1"/>
                        <a:pt x="11564" y="1"/>
                        <a:pt x="11542" y="2"/>
                      </a:cubicBezTo>
                      <a:lnTo>
                        <a:pt x="5562" y="222"/>
                      </a:lnTo>
                      <a:cubicBezTo>
                        <a:pt x="5510" y="224"/>
                        <a:pt x="5459" y="225"/>
                        <a:pt x="5407" y="225"/>
                      </a:cubicBezTo>
                      <a:cubicBezTo>
                        <a:pt x="5075" y="225"/>
                        <a:pt x="4748" y="184"/>
                        <a:pt x="4433" y="110"/>
                      </a:cubicBezTo>
                      <a:cubicBezTo>
                        <a:pt x="4165" y="723"/>
                        <a:pt x="3986" y="1385"/>
                        <a:pt x="3927" y="2084"/>
                      </a:cubicBezTo>
                      <a:lnTo>
                        <a:pt x="3696" y="4800"/>
                      </a:lnTo>
                      <a:cubicBezTo>
                        <a:pt x="3686" y="4782"/>
                        <a:pt x="3679" y="4763"/>
                        <a:pt x="3668" y="4744"/>
                      </a:cubicBezTo>
                      <a:lnTo>
                        <a:pt x="3347" y="8525"/>
                      </a:lnTo>
                      <a:lnTo>
                        <a:pt x="405" y="13692"/>
                      </a:lnTo>
                      <a:cubicBezTo>
                        <a:pt x="0" y="14403"/>
                        <a:pt x="487" y="15290"/>
                        <a:pt x="1302" y="15332"/>
                      </a:cubicBezTo>
                      <a:lnTo>
                        <a:pt x="2763" y="15409"/>
                      </a:lnTo>
                      <a:lnTo>
                        <a:pt x="2825" y="15510"/>
                      </a:lnTo>
                      <a:cubicBezTo>
                        <a:pt x="2965" y="16220"/>
                        <a:pt x="3052" y="19433"/>
                        <a:pt x="3052" y="19433"/>
                      </a:cubicBezTo>
                      <a:cubicBezTo>
                        <a:pt x="3052" y="22265"/>
                        <a:pt x="4543" y="24562"/>
                        <a:pt x="7190" y="24562"/>
                      </a:cubicBezTo>
                      <a:cubicBezTo>
                        <a:pt x="7385" y="24562"/>
                        <a:pt x="7587" y="24549"/>
                        <a:pt x="7795" y="24523"/>
                      </a:cubicBezTo>
                      <a:lnTo>
                        <a:pt x="8836" y="24394"/>
                      </a:lnTo>
                      <a:cubicBezTo>
                        <a:pt x="8888" y="24422"/>
                        <a:pt x="8940" y="24449"/>
                        <a:pt x="8991" y="24478"/>
                      </a:cubicBezTo>
                      <a:cubicBezTo>
                        <a:pt x="10761" y="25478"/>
                        <a:pt x="11484" y="27661"/>
                        <a:pt x="10739" y="29551"/>
                      </a:cubicBezTo>
                      <a:lnTo>
                        <a:pt x="9402" y="32945"/>
                      </a:lnTo>
                      <a:cubicBezTo>
                        <a:pt x="8939" y="34120"/>
                        <a:pt x="9828" y="35343"/>
                        <a:pt x="11024" y="35343"/>
                      </a:cubicBezTo>
                      <a:cubicBezTo>
                        <a:pt x="11131" y="35343"/>
                        <a:pt x="11241" y="35333"/>
                        <a:pt x="11352" y="35313"/>
                      </a:cubicBezTo>
                      <a:lnTo>
                        <a:pt x="31248" y="31644"/>
                      </a:lnTo>
                      <a:cubicBezTo>
                        <a:pt x="28841" y="30311"/>
                        <a:pt x="26984" y="28148"/>
                        <a:pt x="26067" y="25550"/>
                      </a:cubicBezTo>
                      <a:cubicBezTo>
                        <a:pt x="25413" y="23692"/>
                        <a:pt x="25123" y="21695"/>
                        <a:pt x="25226" y="19763"/>
                      </a:cubicBezTo>
                      <a:lnTo>
                        <a:pt x="25150" y="19071"/>
                      </a:lnTo>
                      <a:cubicBezTo>
                        <a:pt x="15307" y="19018"/>
                        <a:pt x="15928" y="12491"/>
                        <a:pt x="15928" y="12491"/>
                      </a:cubicBezTo>
                      <a:cubicBezTo>
                        <a:pt x="15149" y="9961"/>
                        <a:pt x="9934" y="10848"/>
                        <a:pt x="13402" y="4416"/>
                      </a:cubicBezTo>
                      <a:cubicBezTo>
                        <a:pt x="13678" y="3905"/>
                        <a:pt x="13860" y="3346"/>
                        <a:pt x="13946" y="2771"/>
                      </a:cubicBezTo>
                      <a:cubicBezTo>
                        <a:pt x="14193" y="1318"/>
                        <a:pt x="13071" y="1"/>
                        <a:pt x="116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64" name="Google Shape;664;p19"/>
            <p:cNvGrpSpPr/>
            <p:nvPr/>
          </p:nvGrpSpPr>
          <p:grpSpPr>
            <a:xfrm>
              <a:off x="5357352" y="4599422"/>
              <a:ext cx="1522401" cy="634495"/>
              <a:chOff x="75884" y="4277103"/>
              <a:chExt cx="2078931" cy="866441"/>
            </a:xfrm>
          </p:grpSpPr>
          <p:grpSp>
            <p:nvGrpSpPr>
              <p:cNvPr id="665" name="Google Shape;665;p19"/>
              <p:cNvGrpSpPr/>
              <p:nvPr/>
            </p:nvGrpSpPr>
            <p:grpSpPr>
              <a:xfrm>
                <a:off x="75884" y="4277103"/>
                <a:ext cx="893074" cy="857903"/>
                <a:chOff x="560650" y="2791450"/>
                <a:chExt cx="1532649" cy="1472290"/>
              </a:xfrm>
            </p:grpSpPr>
            <p:sp>
              <p:nvSpPr>
                <p:cNvPr id="666" name="Google Shape;666;p19"/>
                <p:cNvSpPr/>
                <p:nvPr/>
              </p:nvSpPr>
              <p:spPr>
                <a:xfrm>
                  <a:off x="1042237" y="2791450"/>
                  <a:ext cx="654661" cy="78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01" h="38684" extrusionOk="0">
                      <a:moveTo>
                        <a:pt x="21975" y="0"/>
                      </a:moveTo>
                      <a:cubicBezTo>
                        <a:pt x="21764" y="0"/>
                        <a:pt x="21552" y="7"/>
                        <a:pt x="21338" y="20"/>
                      </a:cubicBezTo>
                      <a:lnTo>
                        <a:pt x="13702" y="497"/>
                      </a:lnTo>
                      <a:cubicBezTo>
                        <a:pt x="5965" y="1074"/>
                        <a:pt x="0" y="7552"/>
                        <a:pt x="62" y="15310"/>
                      </a:cubicBezTo>
                      <a:lnTo>
                        <a:pt x="192" y="31571"/>
                      </a:lnTo>
                      <a:lnTo>
                        <a:pt x="31801" y="38683"/>
                      </a:lnTo>
                      <a:lnTo>
                        <a:pt x="31935" y="10624"/>
                      </a:lnTo>
                      <a:cubicBezTo>
                        <a:pt x="32301" y="4834"/>
                        <a:pt x="27689" y="0"/>
                        <a:pt x="219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19"/>
                <p:cNvSpPr/>
                <p:nvPr/>
              </p:nvSpPr>
              <p:spPr>
                <a:xfrm>
                  <a:off x="560650" y="3484657"/>
                  <a:ext cx="1532649" cy="779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1" h="38440" extrusionOk="0">
                      <a:moveTo>
                        <a:pt x="50083" y="1"/>
                      </a:moveTo>
                      <a:cubicBezTo>
                        <a:pt x="49802" y="1"/>
                        <a:pt x="49519" y="9"/>
                        <a:pt x="49236" y="26"/>
                      </a:cubicBezTo>
                      <a:lnTo>
                        <a:pt x="27593" y="1305"/>
                      </a:lnTo>
                      <a:cubicBezTo>
                        <a:pt x="20503" y="1305"/>
                        <a:pt x="14001" y="6201"/>
                        <a:pt x="10724" y="14009"/>
                      </a:cubicBezTo>
                      <a:lnTo>
                        <a:pt x="0" y="38439"/>
                      </a:lnTo>
                      <a:lnTo>
                        <a:pt x="75621" y="38439"/>
                      </a:lnTo>
                      <a:lnTo>
                        <a:pt x="66217" y="12877"/>
                      </a:lnTo>
                      <a:cubicBezTo>
                        <a:pt x="63321" y="5008"/>
                        <a:pt x="56999" y="1"/>
                        <a:pt x="500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19"/>
                <p:cNvSpPr/>
                <p:nvPr/>
              </p:nvSpPr>
              <p:spPr>
                <a:xfrm>
                  <a:off x="1145786" y="2870779"/>
                  <a:ext cx="591811" cy="71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0" h="35503" extrusionOk="0">
                      <a:moveTo>
                        <a:pt x="17609" y="0"/>
                      </a:moveTo>
                      <a:cubicBezTo>
                        <a:pt x="17056" y="875"/>
                        <a:pt x="16738" y="1898"/>
                        <a:pt x="16738" y="2992"/>
                      </a:cubicBezTo>
                      <a:lnTo>
                        <a:pt x="16738" y="3649"/>
                      </a:lnTo>
                      <a:cubicBezTo>
                        <a:pt x="16738" y="6643"/>
                        <a:pt x="14210" y="9073"/>
                        <a:pt x="11078" y="9105"/>
                      </a:cubicBezTo>
                      <a:lnTo>
                        <a:pt x="11109" y="14205"/>
                      </a:lnTo>
                      <a:cubicBezTo>
                        <a:pt x="10818" y="17489"/>
                        <a:pt x="9592" y="20617"/>
                        <a:pt x="7573" y="23193"/>
                      </a:cubicBezTo>
                      <a:lnTo>
                        <a:pt x="5721" y="20504"/>
                      </a:lnTo>
                      <a:lnTo>
                        <a:pt x="5721" y="20504"/>
                      </a:lnTo>
                      <a:cubicBezTo>
                        <a:pt x="5820" y="22339"/>
                        <a:pt x="5545" y="24235"/>
                        <a:pt x="4923" y="25999"/>
                      </a:cubicBezTo>
                      <a:cubicBezTo>
                        <a:pt x="4053" y="28467"/>
                        <a:pt x="2289" y="30518"/>
                        <a:pt x="1" y="31789"/>
                      </a:cubicBezTo>
                      <a:lnTo>
                        <a:pt x="144" y="31826"/>
                      </a:lnTo>
                      <a:cubicBezTo>
                        <a:pt x="123" y="31838"/>
                        <a:pt x="102" y="31851"/>
                        <a:pt x="80" y="31864"/>
                      </a:cubicBezTo>
                      <a:lnTo>
                        <a:pt x="13755" y="35406"/>
                      </a:lnTo>
                      <a:cubicBezTo>
                        <a:pt x="14006" y="35471"/>
                        <a:pt x="14255" y="35502"/>
                        <a:pt x="14500" y="35502"/>
                      </a:cubicBezTo>
                      <a:cubicBezTo>
                        <a:pt x="16138" y="35502"/>
                        <a:pt x="17532" y="34118"/>
                        <a:pt x="17428" y="32383"/>
                      </a:cubicBezTo>
                      <a:lnTo>
                        <a:pt x="17166" y="28045"/>
                      </a:lnTo>
                      <a:cubicBezTo>
                        <a:pt x="17064" y="26728"/>
                        <a:pt x="17614" y="25443"/>
                        <a:pt x="18625" y="24643"/>
                      </a:cubicBezTo>
                      <a:lnTo>
                        <a:pt x="22350" y="25103"/>
                      </a:lnTo>
                      <a:cubicBezTo>
                        <a:pt x="22621" y="25137"/>
                        <a:pt x="22885" y="25153"/>
                        <a:pt x="23141" y="25153"/>
                      </a:cubicBezTo>
                      <a:cubicBezTo>
                        <a:pt x="25596" y="25153"/>
                        <a:pt x="27298" y="23635"/>
                        <a:pt x="27077" y="21024"/>
                      </a:cubicBezTo>
                      <a:cubicBezTo>
                        <a:pt x="27077" y="21024"/>
                        <a:pt x="27151" y="17333"/>
                        <a:pt x="27068" y="16545"/>
                      </a:cubicBezTo>
                      <a:lnTo>
                        <a:pt x="27128" y="16449"/>
                      </a:lnTo>
                      <a:lnTo>
                        <a:pt x="28265" y="15908"/>
                      </a:lnTo>
                      <a:cubicBezTo>
                        <a:pt x="28977" y="15566"/>
                        <a:pt x="29200" y="14661"/>
                        <a:pt x="28729" y="14030"/>
                      </a:cubicBezTo>
                      <a:lnTo>
                        <a:pt x="26692" y="11302"/>
                      </a:lnTo>
                      <a:lnTo>
                        <a:pt x="26315" y="6851"/>
                      </a:lnTo>
                      <a:cubicBezTo>
                        <a:pt x="26290" y="6851"/>
                        <a:pt x="26267" y="6849"/>
                        <a:pt x="26242" y="6849"/>
                      </a:cubicBezTo>
                      <a:lnTo>
                        <a:pt x="26612" y="11197"/>
                      </a:lnTo>
                      <a:cubicBezTo>
                        <a:pt x="26586" y="11131"/>
                        <a:pt x="26569" y="11062"/>
                        <a:pt x="26562" y="10992"/>
                      </a:cubicBezTo>
                      <a:lnTo>
                        <a:pt x="26055" y="5015"/>
                      </a:lnTo>
                      <a:cubicBezTo>
                        <a:pt x="26054" y="4995"/>
                        <a:pt x="26049" y="4975"/>
                        <a:pt x="26048" y="4955"/>
                      </a:cubicBezTo>
                      <a:cubicBezTo>
                        <a:pt x="25341" y="4575"/>
                        <a:pt x="24542" y="4363"/>
                        <a:pt x="23705" y="4363"/>
                      </a:cubicBezTo>
                      <a:cubicBezTo>
                        <a:pt x="23586" y="4363"/>
                        <a:pt x="23466" y="4368"/>
                        <a:pt x="23346" y="4376"/>
                      </a:cubicBezTo>
                      <a:cubicBezTo>
                        <a:pt x="22988" y="4403"/>
                        <a:pt x="22764" y="4418"/>
                        <a:pt x="22764" y="4418"/>
                      </a:cubicBezTo>
                      <a:cubicBezTo>
                        <a:pt x="22651" y="4426"/>
                        <a:pt x="22538" y="4430"/>
                        <a:pt x="22426" y="4430"/>
                      </a:cubicBezTo>
                      <a:cubicBezTo>
                        <a:pt x="20000" y="4430"/>
                        <a:pt x="17930" y="2531"/>
                        <a:pt x="176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9" name="Google Shape;669;p19"/>
              <p:cNvGrpSpPr/>
              <p:nvPr/>
            </p:nvGrpSpPr>
            <p:grpSpPr>
              <a:xfrm>
                <a:off x="719999" y="4311610"/>
                <a:ext cx="893006" cy="823294"/>
                <a:chOff x="1505339" y="2791458"/>
                <a:chExt cx="2033256" cy="1874531"/>
              </a:xfrm>
            </p:grpSpPr>
            <p:sp>
              <p:nvSpPr>
                <p:cNvPr id="670" name="Google Shape;670;p19"/>
                <p:cNvSpPr/>
                <p:nvPr/>
              </p:nvSpPr>
              <p:spPr>
                <a:xfrm>
                  <a:off x="2167696" y="2791458"/>
                  <a:ext cx="820104" cy="85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64" h="42331" extrusionOk="0">
                      <a:moveTo>
                        <a:pt x="9178" y="0"/>
                      </a:moveTo>
                      <a:cubicBezTo>
                        <a:pt x="4099" y="0"/>
                        <a:pt x="0" y="4297"/>
                        <a:pt x="325" y="9443"/>
                      </a:cubicBezTo>
                      <a:lnTo>
                        <a:pt x="1406" y="26558"/>
                      </a:lnTo>
                      <a:lnTo>
                        <a:pt x="16098" y="27372"/>
                      </a:lnTo>
                      <a:cubicBezTo>
                        <a:pt x="16883" y="28015"/>
                        <a:pt x="17826" y="28405"/>
                        <a:pt x="18732" y="28405"/>
                      </a:cubicBezTo>
                      <a:cubicBezTo>
                        <a:pt x="18749" y="28405"/>
                        <a:pt x="18767" y="28405"/>
                        <a:pt x="18785" y="28405"/>
                      </a:cubicBezTo>
                      <a:cubicBezTo>
                        <a:pt x="18972" y="28402"/>
                        <a:pt x="19154" y="28368"/>
                        <a:pt x="19336" y="28335"/>
                      </a:cubicBezTo>
                      <a:cubicBezTo>
                        <a:pt x="20032" y="29113"/>
                        <a:pt x="20459" y="30174"/>
                        <a:pt x="20474" y="31319"/>
                      </a:cubicBezTo>
                      <a:lnTo>
                        <a:pt x="20475" y="31383"/>
                      </a:lnTo>
                      <a:cubicBezTo>
                        <a:pt x="20485" y="32151"/>
                        <a:pt x="20292" y="32884"/>
                        <a:pt x="19921" y="33504"/>
                      </a:cubicBezTo>
                      <a:cubicBezTo>
                        <a:pt x="19542" y="34136"/>
                        <a:pt x="19050" y="34962"/>
                        <a:pt x="18680" y="35585"/>
                      </a:cubicBezTo>
                      <a:cubicBezTo>
                        <a:pt x="18334" y="36165"/>
                        <a:pt x="18160" y="36854"/>
                        <a:pt x="18185" y="37557"/>
                      </a:cubicBezTo>
                      <a:lnTo>
                        <a:pt x="18186" y="37605"/>
                      </a:lnTo>
                      <a:cubicBezTo>
                        <a:pt x="18262" y="39776"/>
                        <a:pt x="19937" y="41789"/>
                        <a:pt x="21773" y="42131"/>
                      </a:cubicBezTo>
                      <a:cubicBezTo>
                        <a:pt x="21972" y="42167"/>
                        <a:pt x="22174" y="42169"/>
                        <a:pt x="22375" y="42172"/>
                      </a:cubicBezTo>
                      <a:cubicBezTo>
                        <a:pt x="27265" y="42231"/>
                        <a:pt x="32154" y="42279"/>
                        <a:pt x="37045" y="42331"/>
                      </a:cubicBezTo>
                      <a:cubicBezTo>
                        <a:pt x="38799" y="42184"/>
                        <a:pt x="40187" y="40658"/>
                        <a:pt x="40343" y="38702"/>
                      </a:cubicBezTo>
                      <a:cubicBezTo>
                        <a:pt x="40464" y="37209"/>
                        <a:pt x="39385" y="35930"/>
                        <a:pt x="38069" y="35930"/>
                      </a:cubicBezTo>
                      <a:cubicBezTo>
                        <a:pt x="37996" y="35930"/>
                        <a:pt x="37922" y="35934"/>
                        <a:pt x="37847" y="35942"/>
                      </a:cubicBezTo>
                      <a:cubicBezTo>
                        <a:pt x="37785" y="35948"/>
                        <a:pt x="37723" y="35950"/>
                        <a:pt x="37662" y="35950"/>
                      </a:cubicBezTo>
                      <a:cubicBezTo>
                        <a:pt x="36145" y="35950"/>
                        <a:pt x="34971" y="34362"/>
                        <a:pt x="35302" y="32683"/>
                      </a:cubicBezTo>
                      <a:lnTo>
                        <a:pt x="35428" y="31373"/>
                      </a:lnTo>
                      <a:cubicBezTo>
                        <a:pt x="35481" y="30809"/>
                        <a:pt x="35427" y="30261"/>
                        <a:pt x="35291" y="29750"/>
                      </a:cubicBezTo>
                      <a:cubicBezTo>
                        <a:pt x="35962" y="29155"/>
                        <a:pt x="36506" y="28259"/>
                        <a:pt x="36760" y="26851"/>
                      </a:cubicBezTo>
                      <a:cubicBezTo>
                        <a:pt x="37506" y="22707"/>
                        <a:pt x="34725" y="19255"/>
                        <a:pt x="33306" y="19142"/>
                      </a:cubicBezTo>
                      <a:cubicBezTo>
                        <a:pt x="31761" y="19021"/>
                        <a:pt x="30174" y="18235"/>
                        <a:pt x="30165" y="16454"/>
                      </a:cubicBezTo>
                      <a:lnTo>
                        <a:pt x="30026" y="15146"/>
                      </a:lnTo>
                      <a:cubicBezTo>
                        <a:pt x="29904" y="13983"/>
                        <a:pt x="29361" y="12979"/>
                        <a:pt x="28597" y="12280"/>
                      </a:cubicBezTo>
                      <a:cubicBezTo>
                        <a:pt x="28013" y="5986"/>
                        <a:pt x="22962" y="921"/>
                        <a:pt x="16531" y="441"/>
                      </a:cubicBezTo>
                      <a:lnTo>
                        <a:pt x="9744" y="18"/>
                      </a:lnTo>
                      <a:cubicBezTo>
                        <a:pt x="9554" y="6"/>
                        <a:pt x="9365" y="0"/>
                        <a:pt x="91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19"/>
                <p:cNvSpPr/>
                <p:nvPr/>
              </p:nvSpPr>
              <p:spPr>
                <a:xfrm>
                  <a:off x="1505339" y="3492359"/>
                  <a:ext cx="2033256" cy="1173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21" h="57907" extrusionOk="0">
                      <a:moveTo>
                        <a:pt x="33879" y="0"/>
                      </a:moveTo>
                      <a:cubicBezTo>
                        <a:pt x="24704" y="0"/>
                        <a:pt x="16319" y="7543"/>
                        <a:pt x="12477" y="19399"/>
                      </a:cubicBezTo>
                      <a:lnTo>
                        <a:pt x="1" y="57906"/>
                      </a:lnTo>
                      <a:lnTo>
                        <a:pt x="100320" y="57906"/>
                      </a:lnTo>
                      <a:lnTo>
                        <a:pt x="86096" y="21105"/>
                      </a:lnTo>
                      <a:cubicBezTo>
                        <a:pt x="81747" y="9342"/>
                        <a:pt x="73122" y="1966"/>
                        <a:pt x="63717" y="1966"/>
                      </a:cubicBezTo>
                      <a:lnTo>
                        <a:pt x="35003" y="38"/>
                      </a:lnTo>
                      <a:cubicBezTo>
                        <a:pt x="34627" y="13"/>
                        <a:pt x="34252" y="0"/>
                        <a:pt x="338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19"/>
                <p:cNvSpPr/>
                <p:nvPr/>
              </p:nvSpPr>
              <p:spPr>
                <a:xfrm>
                  <a:off x="2112993" y="2927882"/>
                  <a:ext cx="590210" cy="66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21" h="32681" extrusionOk="0">
                      <a:moveTo>
                        <a:pt x="3669" y="0"/>
                      </a:moveTo>
                      <a:cubicBezTo>
                        <a:pt x="3630" y="0"/>
                        <a:pt x="3132" y="1149"/>
                        <a:pt x="3053" y="2059"/>
                      </a:cubicBezTo>
                      <a:lnTo>
                        <a:pt x="2509" y="8484"/>
                      </a:lnTo>
                      <a:lnTo>
                        <a:pt x="472" y="11212"/>
                      </a:lnTo>
                      <a:cubicBezTo>
                        <a:pt x="0" y="11843"/>
                        <a:pt x="224" y="12748"/>
                        <a:pt x="937" y="13085"/>
                      </a:cubicBezTo>
                      <a:lnTo>
                        <a:pt x="2074" y="13627"/>
                      </a:lnTo>
                      <a:lnTo>
                        <a:pt x="2133" y="13724"/>
                      </a:lnTo>
                      <a:cubicBezTo>
                        <a:pt x="2264" y="14499"/>
                        <a:pt x="2294" y="17601"/>
                        <a:pt x="2294" y="17601"/>
                      </a:cubicBezTo>
                      <a:cubicBezTo>
                        <a:pt x="2248" y="20244"/>
                        <a:pt x="3741" y="22318"/>
                        <a:pt x="6252" y="22318"/>
                      </a:cubicBezTo>
                      <a:cubicBezTo>
                        <a:pt x="6446" y="22318"/>
                        <a:pt x="6646" y="22306"/>
                        <a:pt x="6852" y="22281"/>
                      </a:cubicBezTo>
                      <a:lnTo>
                        <a:pt x="10577" y="21821"/>
                      </a:lnTo>
                      <a:cubicBezTo>
                        <a:pt x="11588" y="22622"/>
                        <a:pt x="12137" y="23905"/>
                        <a:pt x="12036" y="25222"/>
                      </a:cubicBezTo>
                      <a:lnTo>
                        <a:pt x="11773" y="29561"/>
                      </a:lnTo>
                      <a:cubicBezTo>
                        <a:pt x="11669" y="31296"/>
                        <a:pt x="13064" y="32681"/>
                        <a:pt x="14703" y="32681"/>
                      </a:cubicBezTo>
                      <a:cubicBezTo>
                        <a:pt x="14947" y="32681"/>
                        <a:pt x="15196" y="32650"/>
                        <a:pt x="15447" y="32585"/>
                      </a:cubicBezTo>
                      <a:lnTo>
                        <a:pt x="29121" y="29042"/>
                      </a:lnTo>
                      <a:cubicBezTo>
                        <a:pt x="26833" y="27773"/>
                        <a:pt x="25068" y="25721"/>
                        <a:pt x="24199" y="23253"/>
                      </a:cubicBezTo>
                      <a:cubicBezTo>
                        <a:pt x="23997" y="22677"/>
                        <a:pt x="23835" y="22088"/>
                        <a:pt x="23706" y="21492"/>
                      </a:cubicBezTo>
                      <a:cubicBezTo>
                        <a:pt x="23573" y="21484"/>
                        <a:pt x="23438" y="21479"/>
                        <a:pt x="23302" y="21479"/>
                      </a:cubicBezTo>
                      <a:cubicBezTo>
                        <a:pt x="22911" y="21479"/>
                        <a:pt x="22505" y="21515"/>
                        <a:pt x="22082" y="21596"/>
                      </a:cubicBezTo>
                      <a:cubicBezTo>
                        <a:pt x="21883" y="21635"/>
                        <a:pt x="21685" y="21673"/>
                        <a:pt x="21483" y="21675"/>
                      </a:cubicBezTo>
                      <a:cubicBezTo>
                        <a:pt x="21465" y="21675"/>
                        <a:pt x="21448" y="21675"/>
                        <a:pt x="21430" y="21675"/>
                      </a:cubicBezTo>
                      <a:cubicBezTo>
                        <a:pt x="19577" y="21675"/>
                        <a:pt x="17571" y="20047"/>
                        <a:pt x="17069" y="17955"/>
                      </a:cubicBezTo>
                      <a:lnTo>
                        <a:pt x="17057" y="17908"/>
                      </a:lnTo>
                      <a:cubicBezTo>
                        <a:pt x="16893" y="17223"/>
                        <a:pt x="16925" y="16514"/>
                        <a:pt x="17149" y="15876"/>
                      </a:cubicBezTo>
                      <a:cubicBezTo>
                        <a:pt x="17388" y="15193"/>
                        <a:pt x="17707" y="14284"/>
                        <a:pt x="17952" y="13590"/>
                      </a:cubicBezTo>
                      <a:cubicBezTo>
                        <a:pt x="18192" y="12910"/>
                        <a:pt x="18235" y="12154"/>
                        <a:pt x="18073" y="11403"/>
                      </a:cubicBezTo>
                      <a:lnTo>
                        <a:pt x="18060" y="11340"/>
                      </a:lnTo>
                      <a:cubicBezTo>
                        <a:pt x="17657" y="9481"/>
                        <a:pt x="16193" y="8071"/>
                        <a:pt x="14475" y="7887"/>
                      </a:cubicBezTo>
                      <a:cubicBezTo>
                        <a:pt x="14108" y="7994"/>
                        <a:pt x="13736" y="8046"/>
                        <a:pt x="13368" y="8046"/>
                      </a:cubicBezTo>
                      <a:cubicBezTo>
                        <a:pt x="11413" y="8046"/>
                        <a:pt x="9549" y="6604"/>
                        <a:pt x="8913" y="4427"/>
                      </a:cubicBezTo>
                      <a:cubicBezTo>
                        <a:pt x="8913" y="4427"/>
                        <a:pt x="8850" y="4211"/>
                        <a:pt x="8748" y="3864"/>
                      </a:cubicBezTo>
                      <a:cubicBezTo>
                        <a:pt x="8073" y="1551"/>
                        <a:pt x="6094" y="18"/>
                        <a:pt x="4007" y="18"/>
                      </a:cubicBezTo>
                      <a:cubicBezTo>
                        <a:pt x="3894" y="18"/>
                        <a:pt x="3780" y="23"/>
                        <a:pt x="3667" y="32"/>
                      </a:cubicBezTo>
                      <a:cubicBezTo>
                        <a:pt x="3672" y="10"/>
                        <a:pt x="3672" y="0"/>
                        <a:pt x="36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3" name="Google Shape;673;p19"/>
              <p:cNvGrpSpPr/>
              <p:nvPr/>
            </p:nvGrpSpPr>
            <p:grpSpPr>
              <a:xfrm>
                <a:off x="1455534" y="4320172"/>
                <a:ext cx="699281" cy="823372"/>
                <a:chOff x="2522831" y="3364751"/>
                <a:chExt cx="1270266" cy="1495680"/>
              </a:xfrm>
            </p:grpSpPr>
            <p:sp>
              <p:nvSpPr>
                <p:cNvPr id="674" name="Google Shape;674;p19"/>
                <p:cNvSpPr/>
                <p:nvPr/>
              </p:nvSpPr>
              <p:spPr>
                <a:xfrm>
                  <a:off x="2782565" y="3364751"/>
                  <a:ext cx="665179" cy="563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0" h="27790" extrusionOk="0">
                      <a:moveTo>
                        <a:pt x="10682" y="1"/>
                      </a:moveTo>
                      <a:cubicBezTo>
                        <a:pt x="3674" y="1"/>
                        <a:pt x="1" y="8517"/>
                        <a:pt x="4845" y="13718"/>
                      </a:cubicBezTo>
                      <a:lnTo>
                        <a:pt x="12340" y="21768"/>
                      </a:lnTo>
                      <a:lnTo>
                        <a:pt x="24358" y="27790"/>
                      </a:lnTo>
                      <a:lnTo>
                        <a:pt x="28776" y="19056"/>
                      </a:lnTo>
                      <a:cubicBezTo>
                        <a:pt x="32820" y="11061"/>
                        <a:pt x="27653" y="1378"/>
                        <a:pt x="18735" y="495"/>
                      </a:cubicBezTo>
                      <a:cubicBezTo>
                        <a:pt x="18623" y="483"/>
                        <a:pt x="18510" y="474"/>
                        <a:pt x="18397" y="465"/>
                      </a:cubicBezTo>
                      <a:lnTo>
                        <a:pt x="11249" y="19"/>
                      </a:lnTo>
                      <a:cubicBezTo>
                        <a:pt x="11162" y="13"/>
                        <a:pt x="11074" y="10"/>
                        <a:pt x="10987" y="6"/>
                      </a:cubicBezTo>
                      <a:cubicBezTo>
                        <a:pt x="10884" y="3"/>
                        <a:pt x="10783" y="1"/>
                        <a:pt x="106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9"/>
                <p:cNvSpPr/>
                <p:nvPr/>
              </p:nvSpPr>
              <p:spPr>
                <a:xfrm>
                  <a:off x="2522831" y="4113776"/>
                  <a:ext cx="1270266" cy="74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75" h="36840" extrusionOk="0">
                      <a:moveTo>
                        <a:pt x="25167" y="0"/>
                      </a:moveTo>
                      <a:cubicBezTo>
                        <a:pt x="22025" y="0"/>
                        <a:pt x="19112" y="1721"/>
                        <a:pt x="17592" y="4516"/>
                      </a:cubicBezTo>
                      <a:lnTo>
                        <a:pt x="1" y="36839"/>
                      </a:lnTo>
                      <a:lnTo>
                        <a:pt x="62675" y="36839"/>
                      </a:lnTo>
                      <a:lnTo>
                        <a:pt x="50600" y="7835"/>
                      </a:lnTo>
                      <a:cubicBezTo>
                        <a:pt x="48358" y="3509"/>
                        <a:pt x="43909" y="797"/>
                        <a:pt x="39058" y="797"/>
                      </a:cubicBezTo>
                      <a:lnTo>
                        <a:pt x="25669" y="15"/>
                      </a:lnTo>
                      <a:cubicBezTo>
                        <a:pt x="25501" y="5"/>
                        <a:pt x="25334" y="0"/>
                        <a:pt x="251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9"/>
                <p:cNvSpPr/>
                <p:nvPr/>
              </p:nvSpPr>
              <p:spPr>
                <a:xfrm>
                  <a:off x="2780822" y="3509647"/>
                  <a:ext cx="633339" cy="716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9" h="35344" extrusionOk="0">
                      <a:moveTo>
                        <a:pt x="11609" y="1"/>
                      </a:moveTo>
                      <a:cubicBezTo>
                        <a:pt x="11586" y="1"/>
                        <a:pt x="11564" y="1"/>
                        <a:pt x="11542" y="2"/>
                      </a:cubicBezTo>
                      <a:lnTo>
                        <a:pt x="5562" y="222"/>
                      </a:lnTo>
                      <a:cubicBezTo>
                        <a:pt x="5510" y="224"/>
                        <a:pt x="5459" y="225"/>
                        <a:pt x="5407" y="225"/>
                      </a:cubicBezTo>
                      <a:cubicBezTo>
                        <a:pt x="5075" y="225"/>
                        <a:pt x="4748" y="184"/>
                        <a:pt x="4433" y="110"/>
                      </a:cubicBezTo>
                      <a:cubicBezTo>
                        <a:pt x="4165" y="723"/>
                        <a:pt x="3986" y="1385"/>
                        <a:pt x="3927" y="2084"/>
                      </a:cubicBezTo>
                      <a:lnTo>
                        <a:pt x="3696" y="4800"/>
                      </a:lnTo>
                      <a:cubicBezTo>
                        <a:pt x="3686" y="4782"/>
                        <a:pt x="3679" y="4763"/>
                        <a:pt x="3668" y="4744"/>
                      </a:cubicBezTo>
                      <a:lnTo>
                        <a:pt x="3347" y="8525"/>
                      </a:lnTo>
                      <a:lnTo>
                        <a:pt x="405" y="13692"/>
                      </a:lnTo>
                      <a:cubicBezTo>
                        <a:pt x="0" y="14403"/>
                        <a:pt x="487" y="15290"/>
                        <a:pt x="1302" y="15332"/>
                      </a:cubicBezTo>
                      <a:lnTo>
                        <a:pt x="2763" y="15409"/>
                      </a:lnTo>
                      <a:lnTo>
                        <a:pt x="2825" y="15510"/>
                      </a:lnTo>
                      <a:cubicBezTo>
                        <a:pt x="2965" y="16220"/>
                        <a:pt x="3052" y="19433"/>
                        <a:pt x="3052" y="19433"/>
                      </a:cubicBezTo>
                      <a:cubicBezTo>
                        <a:pt x="3052" y="22265"/>
                        <a:pt x="4543" y="24562"/>
                        <a:pt x="7190" y="24562"/>
                      </a:cubicBezTo>
                      <a:cubicBezTo>
                        <a:pt x="7385" y="24562"/>
                        <a:pt x="7587" y="24549"/>
                        <a:pt x="7795" y="24523"/>
                      </a:cubicBezTo>
                      <a:lnTo>
                        <a:pt x="8836" y="24394"/>
                      </a:lnTo>
                      <a:cubicBezTo>
                        <a:pt x="8888" y="24422"/>
                        <a:pt x="8940" y="24449"/>
                        <a:pt x="8991" y="24478"/>
                      </a:cubicBezTo>
                      <a:cubicBezTo>
                        <a:pt x="10761" y="25478"/>
                        <a:pt x="11484" y="27661"/>
                        <a:pt x="10739" y="29551"/>
                      </a:cubicBezTo>
                      <a:lnTo>
                        <a:pt x="9402" y="32945"/>
                      </a:lnTo>
                      <a:cubicBezTo>
                        <a:pt x="8939" y="34120"/>
                        <a:pt x="9828" y="35343"/>
                        <a:pt x="11024" y="35343"/>
                      </a:cubicBezTo>
                      <a:cubicBezTo>
                        <a:pt x="11131" y="35343"/>
                        <a:pt x="11241" y="35333"/>
                        <a:pt x="11352" y="35313"/>
                      </a:cubicBezTo>
                      <a:lnTo>
                        <a:pt x="31248" y="31644"/>
                      </a:lnTo>
                      <a:cubicBezTo>
                        <a:pt x="28841" y="30311"/>
                        <a:pt x="26984" y="28148"/>
                        <a:pt x="26067" y="25550"/>
                      </a:cubicBezTo>
                      <a:cubicBezTo>
                        <a:pt x="25413" y="23692"/>
                        <a:pt x="25123" y="21695"/>
                        <a:pt x="25226" y="19763"/>
                      </a:cubicBezTo>
                      <a:lnTo>
                        <a:pt x="25150" y="19071"/>
                      </a:lnTo>
                      <a:cubicBezTo>
                        <a:pt x="15307" y="19018"/>
                        <a:pt x="15928" y="12491"/>
                        <a:pt x="15928" y="12491"/>
                      </a:cubicBezTo>
                      <a:cubicBezTo>
                        <a:pt x="15149" y="9961"/>
                        <a:pt x="9934" y="10848"/>
                        <a:pt x="13402" y="4416"/>
                      </a:cubicBezTo>
                      <a:cubicBezTo>
                        <a:pt x="13678" y="3905"/>
                        <a:pt x="13860" y="3346"/>
                        <a:pt x="13946" y="2771"/>
                      </a:cubicBezTo>
                      <a:cubicBezTo>
                        <a:pt x="14193" y="1318"/>
                        <a:pt x="13071" y="1"/>
                        <a:pt x="116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77" name="Google Shape;677;p19"/>
            <p:cNvGrpSpPr/>
            <p:nvPr/>
          </p:nvGrpSpPr>
          <p:grpSpPr>
            <a:xfrm>
              <a:off x="6742127" y="4599422"/>
              <a:ext cx="1522401" cy="634495"/>
              <a:chOff x="75884" y="4277103"/>
              <a:chExt cx="2078931" cy="866441"/>
            </a:xfrm>
          </p:grpSpPr>
          <p:grpSp>
            <p:nvGrpSpPr>
              <p:cNvPr id="678" name="Google Shape;678;p19"/>
              <p:cNvGrpSpPr/>
              <p:nvPr/>
            </p:nvGrpSpPr>
            <p:grpSpPr>
              <a:xfrm>
                <a:off x="75884" y="4277103"/>
                <a:ext cx="893074" cy="857903"/>
                <a:chOff x="560650" y="2791450"/>
                <a:chExt cx="1532649" cy="1472290"/>
              </a:xfrm>
            </p:grpSpPr>
            <p:sp>
              <p:nvSpPr>
                <p:cNvPr id="679" name="Google Shape;679;p19"/>
                <p:cNvSpPr/>
                <p:nvPr/>
              </p:nvSpPr>
              <p:spPr>
                <a:xfrm>
                  <a:off x="1042237" y="2791450"/>
                  <a:ext cx="654661" cy="78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01" h="38684" extrusionOk="0">
                      <a:moveTo>
                        <a:pt x="21975" y="0"/>
                      </a:moveTo>
                      <a:cubicBezTo>
                        <a:pt x="21764" y="0"/>
                        <a:pt x="21552" y="7"/>
                        <a:pt x="21338" y="20"/>
                      </a:cubicBezTo>
                      <a:lnTo>
                        <a:pt x="13702" y="497"/>
                      </a:lnTo>
                      <a:cubicBezTo>
                        <a:pt x="5965" y="1074"/>
                        <a:pt x="0" y="7552"/>
                        <a:pt x="62" y="15310"/>
                      </a:cubicBezTo>
                      <a:lnTo>
                        <a:pt x="192" y="31571"/>
                      </a:lnTo>
                      <a:lnTo>
                        <a:pt x="31801" y="38683"/>
                      </a:lnTo>
                      <a:lnTo>
                        <a:pt x="31935" y="10624"/>
                      </a:lnTo>
                      <a:cubicBezTo>
                        <a:pt x="32301" y="4834"/>
                        <a:pt x="27689" y="0"/>
                        <a:pt x="219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19"/>
                <p:cNvSpPr/>
                <p:nvPr/>
              </p:nvSpPr>
              <p:spPr>
                <a:xfrm>
                  <a:off x="560650" y="3484657"/>
                  <a:ext cx="1532649" cy="779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1" h="38440" extrusionOk="0">
                      <a:moveTo>
                        <a:pt x="50083" y="1"/>
                      </a:moveTo>
                      <a:cubicBezTo>
                        <a:pt x="49802" y="1"/>
                        <a:pt x="49519" y="9"/>
                        <a:pt x="49236" y="26"/>
                      </a:cubicBezTo>
                      <a:lnTo>
                        <a:pt x="27593" y="1305"/>
                      </a:lnTo>
                      <a:cubicBezTo>
                        <a:pt x="20503" y="1305"/>
                        <a:pt x="14001" y="6201"/>
                        <a:pt x="10724" y="14009"/>
                      </a:cubicBezTo>
                      <a:lnTo>
                        <a:pt x="0" y="38439"/>
                      </a:lnTo>
                      <a:lnTo>
                        <a:pt x="75621" y="38439"/>
                      </a:lnTo>
                      <a:lnTo>
                        <a:pt x="66217" y="12877"/>
                      </a:lnTo>
                      <a:cubicBezTo>
                        <a:pt x="63321" y="5008"/>
                        <a:pt x="56999" y="1"/>
                        <a:pt x="500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19"/>
                <p:cNvSpPr/>
                <p:nvPr/>
              </p:nvSpPr>
              <p:spPr>
                <a:xfrm>
                  <a:off x="1145786" y="2870779"/>
                  <a:ext cx="591811" cy="71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0" h="35503" extrusionOk="0">
                      <a:moveTo>
                        <a:pt x="17609" y="0"/>
                      </a:moveTo>
                      <a:cubicBezTo>
                        <a:pt x="17056" y="875"/>
                        <a:pt x="16738" y="1898"/>
                        <a:pt x="16738" y="2992"/>
                      </a:cubicBezTo>
                      <a:lnTo>
                        <a:pt x="16738" y="3649"/>
                      </a:lnTo>
                      <a:cubicBezTo>
                        <a:pt x="16738" y="6643"/>
                        <a:pt x="14210" y="9073"/>
                        <a:pt x="11078" y="9105"/>
                      </a:cubicBezTo>
                      <a:lnTo>
                        <a:pt x="11109" y="14205"/>
                      </a:lnTo>
                      <a:cubicBezTo>
                        <a:pt x="10818" y="17489"/>
                        <a:pt x="9592" y="20617"/>
                        <a:pt x="7573" y="23193"/>
                      </a:cubicBezTo>
                      <a:lnTo>
                        <a:pt x="5721" y="20504"/>
                      </a:lnTo>
                      <a:lnTo>
                        <a:pt x="5721" y="20504"/>
                      </a:lnTo>
                      <a:cubicBezTo>
                        <a:pt x="5820" y="22339"/>
                        <a:pt x="5545" y="24235"/>
                        <a:pt x="4923" y="25999"/>
                      </a:cubicBezTo>
                      <a:cubicBezTo>
                        <a:pt x="4053" y="28467"/>
                        <a:pt x="2289" y="30518"/>
                        <a:pt x="1" y="31789"/>
                      </a:cubicBezTo>
                      <a:lnTo>
                        <a:pt x="144" y="31826"/>
                      </a:lnTo>
                      <a:cubicBezTo>
                        <a:pt x="123" y="31838"/>
                        <a:pt x="102" y="31851"/>
                        <a:pt x="80" y="31864"/>
                      </a:cubicBezTo>
                      <a:lnTo>
                        <a:pt x="13755" y="35406"/>
                      </a:lnTo>
                      <a:cubicBezTo>
                        <a:pt x="14006" y="35471"/>
                        <a:pt x="14255" y="35502"/>
                        <a:pt x="14500" y="35502"/>
                      </a:cubicBezTo>
                      <a:cubicBezTo>
                        <a:pt x="16138" y="35502"/>
                        <a:pt x="17532" y="34118"/>
                        <a:pt x="17428" y="32383"/>
                      </a:cubicBezTo>
                      <a:lnTo>
                        <a:pt x="17166" y="28045"/>
                      </a:lnTo>
                      <a:cubicBezTo>
                        <a:pt x="17064" y="26728"/>
                        <a:pt x="17614" y="25443"/>
                        <a:pt x="18625" y="24643"/>
                      </a:cubicBezTo>
                      <a:lnTo>
                        <a:pt x="22350" y="25103"/>
                      </a:lnTo>
                      <a:cubicBezTo>
                        <a:pt x="22621" y="25137"/>
                        <a:pt x="22885" y="25153"/>
                        <a:pt x="23141" y="25153"/>
                      </a:cubicBezTo>
                      <a:cubicBezTo>
                        <a:pt x="25596" y="25153"/>
                        <a:pt x="27298" y="23635"/>
                        <a:pt x="27077" y="21024"/>
                      </a:cubicBezTo>
                      <a:cubicBezTo>
                        <a:pt x="27077" y="21024"/>
                        <a:pt x="27151" y="17333"/>
                        <a:pt x="27068" y="16545"/>
                      </a:cubicBezTo>
                      <a:lnTo>
                        <a:pt x="27128" y="16449"/>
                      </a:lnTo>
                      <a:lnTo>
                        <a:pt x="28265" y="15908"/>
                      </a:lnTo>
                      <a:cubicBezTo>
                        <a:pt x="28977" y="15566"/>
                        <a:pt x="29200" y="14661"/>
                        <a:pt x="28729" y="14030"/>
                      </a:cubicBezTo>
                      <a:lnTo>
                        <a:pt x="26692" y="11302"/>
                      </a:lnTo>
                      <a:lnTo>
                        <a:pt x="26315" y="6851"/>
                      </a:lnTo>
                      <a:cubicBezTo>
                        <a:pt x="26290" y="6851"/>
                        <a:pt x="26267" y="6849"/>
                        <a:pt x="26242" y="6849"/>
                      </a:cubicBezTo>
                      <a:lnTo>
                        <a:pt x="26612" y="11197"/>
                      </a:lnTo>
                      <a:cubicBezTo>
                        <a:pt x="26586" y="11131"/>
                        <a:pt x="26569" y="11062"/>
                        <a:pt x="26562" y="10992"/>
                      </a:cubicBezTo>
                      <a:lnTo>
                        <a:pt x="26055" y="5015"/>
                      </a:lnTo>
                      <a:cubicBezTo>
                        <a:pt x="26054" y="4995"/>
                        <a:pt x="26049" y="4975"/>
                        <a:pt x="26048" y="4955"/>
                      </a:cubicBezTo>
                      <a:cubicBezTo>
                        <a:pt x="25341" y="4575"/>
                        <a:pt x="24542" y="4363"/>
                        <a:pt x="23705" y="4363"/>
                      </a:cubicBezTo>
                      <a:cubicBezTo>
                        <a:pt x="23586" y="4363"/>
                        <a:pt x="23466" y="4368"/>
                        <a:pt x="23346" y="4376"/>
                      </a:cubicBezTo>
                      <a:cubicBezTo>
                        <a:pt x="22988" y="4403"/>
                        <a:pt x="22764" y="4418"/>
                        <a:pt x="22764" y="4418"/>
                      </a:cubicBezTo>
                      <a:cubicBezTo>
                        <a:pt x="22651" y="4426"/>
                        <a:pt x="22538" y="4430"/>
                        <a:pt x="22426" y="4430"/>
                      </a:cubicBezTo>
                      <a:cubicBezTo>
                        <a:pt x="20000" y="4430"/>
                        <a:pt x="17930" y="2531"/>
                        <a:pt x="176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2" name="Google Shape;682;p19"/>
              <p:cNvGrpSpPr/>
              <p:nvPr/>
            </p:nvGrpSpPr>
            <p:grpSpPr>
              <a:xfrm>
                <a:off x="719999" y="4311610"/>
                <a:ext cx="893006" cy="823294"/>
                <a:chOff x="1505339" y="2791458"/>
                <a:chExt cx="2033256" cy="1874531"/>
              </a:xfrm>
            </p:grpSpPr>
            <p:sp>
              <p:nvSpPr>
                <p:cNvPr id="683" name="Google Shape;683;p19"/>
                <p:cNvSpPr/>
                <p:nvPr/>
              </p:nvSpPr>
              <p:spPr>
                <a:xfrm>
                  <a:off x="2167696" y="2791458"/>
                  <a:ext cx="820104" cy="85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64" h="42331" extrusionOk="0">
                      <a:moveTo>
                        <a:pt x="9178" y="0"/>
                      </a:moveTo>
                      <a:cubicBezTo>
                        <a:pt x="4099" y="0"/>
                        <a:pt x="0" y="4297"/>
                        <a:pt x="325" y="9443"/>
                      </a:cubicBezTo>
                      <a:lnTo>
                        <a:pt x="1406" y="26558"/>
                      </a:lnTo>
                      <a:lnTo>
                        <a:pt x="16098" y="27372"/>
                      </a:lnTo>
                      <a:cubicBezTo>
                        <a:pt x="16883" y="28015"/>
                        <a:pt x="17826" y="28405"/>
                        <a:pt x="18732" y="28405"/>
                      </a:cubicBezTo>
                      <a:cubicBezTo>
                        <a:pt x="18749" y="28405"/>
                        <a:pt x="18767" y="28405"/>
                        <a:pt x="18785" y="28405"/>
                      </a:cubicBezTo>
                      <a:cubicBezTo>
                        <a:pt x="18972" y="28402"/>
                        <a:pt x="19154" y="28368"/>
                        <a:pt x="19336" y="28335"/>
                      </a:cubicBezTo>
                      <a:cubicBezTo>
                        <a:pt x="20032" y="29113"/>
                        <a:pt x="20459" y="30174"/>
                        <a:pt x="20474" y="31319"/>
                      </a:cubicBezTo>
                      <a:lnTo>
                        <a:pt x="20475" y="31383"/>
                      </a:lnTo>
                      <a:cubicBezTo>
                        <a:pt x="20485" y="32151"/>
                        <a:pt x="20292" y="32884"/>
                        <a:pt x="19921" y="33504"/>
                      </a:cubicBezTo>
                      <a:cubicBezTo>
                        <a:pt x="19542" y="34136"/>
                        <a:pt x="19050" y="34962"/>
                        <a:pt x="18680" y="35585"/>
                      </a:cubicBezTo>
                      <a:cubicBezTo>
                        <a:pt x="18334" y="36165"/>
                        <a:pt x="18160" y="36854"/>
                        <a:pt x="18185" y="37557"/>
                      </a:cubicBezTo>
                      <a:lnTo>
                        <a:pt x="18186" y="37605"/>
                      </a:lnTo>
                      <a:cubicBezTo>
                        <a:pt x="18262" y="39776"/>
                        <a:pt x="19937" y="41789"/>
                        <a:pt x="21773" y="42131"/>
                      </a:cubicBezTo>
                      <a:cubicBezTo>
                        <a:pt x="21972" y="42167"/>
                        <a:pt x="22174" y="42169"/>
                        <a:pt x="22375" y="42172"/>
                      </a:cubicBezTo>
                      <a:cubicBezTo>
                        <a:pt x="27265" y="42231"/>
                        <a:pt x="32154" y="42279"/>
                        <a:pt x="37045" y="42331"/>
                      </a:cubicBezTo>
                      <a:cubicBezTo>
                        <a:pt x="38799" y="42184"/>
                        <a:pt x="40187" y="40658"/>
                        <a:pt x="40343" y="38702"/>
                      </a:cubicBezTo>
                      <a:cubicBezTo>
                        <a:pt x="40464" y="37209"/>
                        <a:pt x="39385" y="35930"/>
                        <a:pt x="38069" y="35930"/>
                      </a:cubicBezTo>
                      <a:cubicBezTo>
                        <a:pt x="37996" y="35930"/>
                        <a:pt x="37922" y="35934"/>
                        <a:pt x="37847" y="35942"/>
                      </a:cubicBezTo>
                      <a:cubicBezTo>
                        <a:pt x="37785" y="35948"/>
                        <a:pt x="37723" y="35950"/>
                        <a:pt x="37662" y="35950"/>
                      </a:cubicBezTo>
                      <a:cubicBezTo>
                        <a:pt x="36145" y="35950"/>
                        <a:pt x="34971" y="34362"/>
                        <a:pt x="35302" y="32683"/>
                      </a:cubicBezTo>
                      <a:lnTo>
                        <a:pt x="35428" y="31373"/>
                      </a:lnTo>
                      <a:cubicBezTo>
                        <a:pt x="35481" y="30809"/>
                        <a:pt x="35427" y="30261"/>
                        <a:pt x="35291" y="29750"/>
                      </a:cubicBezTo>
                      <a:cubicBezTo>
                        <a:pt x="35962" y="29155"/>
                        <a:pt x="36506" y="28259"/>
                        <a:pt x="36760" y="26851"/>
                      </a:cubicBezTo>
                      <a:cubicBezTo>
                        <a:pt x="37506" y="22707"/>
                        <a:pt x="34725" y="19255"/>
                        <a:pt x="33306" y="19142"/>
                      </a:cubicBezTo>
                      <a:cubicBezTo>
                        <a:pt x="31761" y="19021"/>
                        <a:pt x="30174" y="18235"/>
                        <a:pt x="30165" y="16454"/>
                      </a:cubicBezTo>
                      <a:lnTo>
                        <a:pt x="30026" y="15146"/>
                      </a:lnTo>
                      <a:cubicBezTo>
                        <a:pt x="29904" y="13983"/>
                        <a:pt x="29361" y="12979"/>
                        <a:pt x="28597" y="12280"/>
                      </a:cubicBezTo>
                      <a:cubicBezTo>
                        <a:pt x="28013" y="5986"/>
                        <a:pt x="22962" y="921"/>
                        <a:pt x="16531" y="441"/>
                      </a:cubicBezTo>
                      <a:lnTo>
                        <a:pt x="9744" y="18"/>
                      </a:lnTo>
                      <a:cubicBezTo>
                        <a:pt x="9554" y="6"/>
                        <a:pt x="9365" y="0"/>
                        <a:pt x="91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19"/>
                <p:cNvSpPr/>
                <p:nvPr/>
              </p:nvSpPr>
              <p:spPr>
                <a:xfrm>
                  <a:off x="1505339" y="3492359"/>
                  <a:ext cx="2033256" cy="1173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21" h="57907" extrusionOk="0">
                      <a:moveTo>
                        <a:pt x="33879" y="0"/>
                      </a:moveTo>
                      <a:cubicBezTo>
                        <a:pt x="24704" y="0"/>
                        <a:pt x="16319" y="7543"/>
                        <a:pt x="12477" y="19399"/>
                      </a:cubicBezTo>
                      <a:lnTo>
                        <a:pt x="1" y="57906"/>
                      </a:lnTo>
                      <a:lnTo>
                        <a:pt x="100320" y="57906"/>
                      </a:lnTo>
                      <a:lnTo>
                        <a:pt x="86096" y="21105"/>
                      </a:lnTo>
                      <a:cubicBezTo>
                        <a:pt x="81747" y="9342"/>
                        <a:pt x="73122" y="1966"/>
                        <a:pt x="63717" y="1966"/>
                      </a:cubicBezTo>
                      <a:lnTo>
                        <a:pt x="35003" y="38"/>
                      </a:lnTo>
                      <a:cubicBezTo>
                        <a:pt x="34627" y="13"/>
                        <a:pt x="34252" y="0"/>
                        <a:pt x="338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19"/>
                <p:cNvSpPr/>
                <p:nvPr/>
              </p:nvSpPr>
              <p:spPr>
                <a:xfrm>
                  <a:off x="2112993" y="2927882"/>
                  <a:ext cx="590210" cy="66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21" h="32681" extrusionOk="0">
                      <a:moveTo>
                        <a:pt x="3669" y="0"/>
                      </a:moveTo>
                      <a:cubicBezTo>
                        <a:pt x="3630" y="0"/>
                        <a:pt x="3132" y="1149"/>
                        <a:pt x="3053" y="2059"/>
                      </a:cubicBezTo>
                      <a:lnTo>
                        <a:pt x="2509" y="8484"/>
                      </a:lnTo>
                      <a:lnTo>
                        <a:pt x="472" y="11212"/>
                      </a:lnTo>
                      <a:cubicBezTo>
                        <a:pt x="0" y="11843"/>
                        <a:pt x="224" y="12748"/>
                        <a:pt x="937" y="13085"/>
                      </a:cubicBezTo>
                      <a:lnTo>
                        <a:pt x="2074" y="13627"/>
                      </a:lnTo>
                      <a:lnTo>
                        <a:pt x="2133" y="13724"/>
                      </a:lnTo>
                      <a:cubicBezTo>
                        <a:pt x="2264" y="14499"/>
                        <a:pt x="2294" y="17601"/>
                        <a:pt x="2294" y="17601"/>
                      </a:cubicBezTo>
                      <a:cubicBezTo>
                        <a:pt x="2248" y="20244"/>
                        <a:pt x="3741" y="22318"/>
                        <a:pt x="6252" y="22318"/>
                      </a:cubicBezTo>
                      <a:cubicBezTo>
                        <a:pt x="6446" y="22318"/>
                        <a:pt x="6646" y="22306"/>
                        <a:pt x="6852" y="22281"/>
                      </a:cubicBezTo>
                      <a:lnTo>
                        <a:pt x="10577" y="21821"/>
                      </a:lnTo>
                      <a:cubicBezTo>
                        <a:pt x="11588" y="22622"/>
                        <a:pt x="12137" y="23905"/>
                        <a:pt x="12036" y="25222"/>
                      </a:cubicBezTo>
                      <a:lnTo>
                        <a:pt x="11773" y="29561"/>
                      </a:lnTo>
                      <a:cubicBezTo>
                        <a:pt x="11669" y="31296"/>
                        <a:pt x="13064" y="32681"/>
                        <a:pt x="14703" y="32681"/>
                      </a:cubicBezTo>
                      <a:cubicBezTo>
                        <a:pt x="14947" y="32681"/>
                        <a:pt x="15196" y="32650"/>
                        <a:pt x="15447" y="32585"/>
                      </a:cubicBezTo>
                      <a:lnTo>
                        <a:pt x="29121" y="29042"/>
                      </a:lnTo>
                      <a:cubicBezTo>
                        <a:pt x="26833" y="27773"/>
                        <a:pt x="25068" y="25721"/>
                        <a:pt x="24199" y="23253"/>
                      </a:cubicBezTo>
                      <a:cubicBezTo>
                        <a:pt x="23997" y="22677"/>
                        <a:pt x="23835" y="22088"/>
                        <a:pt x="23706" y="21492"/>
                      </a:cubicBezTo>
                      <a:cubicBezTo>
                        <a:pt x="23573" y="21484"/>
                        <a:pt x="23438" y="21479"/>
                        <a:pt x="23302" y="21479"/>
                      </a:cubicBezTo>
                      <a:cubicBezTo>
                        <a:pt x="22911" y="21479"/>
                        <a:pt x="22505" y="21515"/>
                        <a:pt x="22082" y="21596"/>
                      </a:cubicBezTo>
                      <a:cubicBezTo>
                        <a:pt x="21883" y="21635"/>
                        <a:pt x="21685" y="21673"/>
                        <a:pt x="21483" y="21675"/>
                      </a:cubicBezTo>
                      <a:cubicBezTo>
                        <a:pt x="21465" y="21675"/>
                        <a:pt x="21448" y="21675"/>
                        <a:pt x="21430" y="21675"/>
                      </a:cubicBezTo>
                      <a:cubicBezTo>
                        <a:pt x="19577" y="21675"/>
                        <a:pt x="17571" y="20047"/>
                        <a:pt x="17069" y="17955"/>
                      </a:cubicBezTo>
                      <a:lnTo>
                        <a:pt x="17057" y="17908"/>
                      </a:lnTo>
                      <a:cubicBezTo>
                        <a:pt x="16893" y="17223"/>
                        <a:pt x="16925" y="16514"/>
                        <a:pt x="17149" y="15876"/>
                      </a:cubicBezTo>
                      <a:cubicBezTo>
                        <a:pt x="17388" y="15193"/>
                        <a:pt x="17707" y="14284"/>
                        <a:pt x="17952" y="13590"/>
                      </a:cubicBezTo>
                      <a:cubicBezTo>
                        <a:pt x="18192" y="12910"/>
                        <a:pt x="18235" y="12154"/>
                        <a:pt x="18073" y="11403"/>
                      </a:cubicBezTo>
                      <a:lnTo>
                        <a:pt x="18060" y="11340"/>
                      </a:lnTo>
                      <a:cubicBezTo>
                        <a:pt x="17657" y="9481"/>
                        <a:pt x="16193" y="8071"/>
                        <a:pt x="14475" y="7887"/>
                      </a:cubicBezTo>
                      <a:cubicBezTo>
                        <a:pt x="14108" y="7994"/>
                        <a:pt x="13736" y="8046"/>
                        <a:pt x="13368" y="8046"/>
                      </a:cubicBezTo>
                      <a:cubicBezTo>
                        <a:pt x="11413" y="8046"/>
                        <a:pt x="9549" y="6604"/>
                        <a:pt x="8913" y="4427"/>
                      </a:cubicBezTo>
                      <a:cubicBezTo>
                        <a:pt x="8913" y="4427"/>
                        <a:pt x="8850" y="4211"/>
                        <a:pt x="8748" y="3864"/>
                      </a:cubicBezTo>
                      <a:cubicBezTo>
                        <a:pt x="8073" y="1551"/>
                        <a:pt x="6094" y="18"/>
                        <a:pt x="4007" y="18"/>
                      </a:cubicBezTo>
                      <a:cubicBezTo>
                        <a:pt x="3894" y="18"/>
                        <a:pt x="3780" y="23"/>
                        <a:pt x="3667" y="32"/>
                      </a:cubicBezTo>
                      <a:cubicBezTo>
                        <a:pt x="3672" y="10"/>
                        <a:pt x="3672" y="0"/>
                        <a:pt x="36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19"/>
              <p:cNvGrpSpPr/>
              <p:nvPr/>
            </p:nvGrpSpPr>
            <p:grpSpPr>
              <a:xfrm>
                <a:off x="1455534" y="4320172"/>
                <a:ext cx="699281" cy="823372"/>
                <a:chOff x="2522831" y="3364751"/>
                <a:chExt cx="1270266" cy="1495680"/>
              </a:xfrm>
            </p:grpSpPr>
            <p:sp>
              <p:nvSpPr>
                <p:cNvPr id="687" name="Google Shape;687;p19"/>
                <p:cNvSpPr/>
                <p:nvPr/>
              </p:nvSpPr>
              <p:spPr>
                <a:xfrm>
                  <a:off x="2782565" y="3364751"/>
                  <a:ext cx="665179" cy="563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0" h="27790" extrusionOk="0">
                      <a:moveTo>
                        <a:pt x="10682" y="1"/>
                      </a:moveTo>
                      <a:cubicBezTo>
                        <a:pt x="3674" y="1"/>
                        <a:pt x="1" y="8517"/>
                        <a:pt x="4845" y="13718"/>
                      </a:cubicBezTo>
                      <a:lnTo>
                        <a:pt x="12340" y="21768"/>
                      </a:lnTo>
                      <a:lnTo>
                        <a:pt x="24358" y="27790"/>
                      </a:lnTo>
                      <a:lnTo>
                        <a:pt x="28776" y="19056"/>
                      </a:lnTo>
                      <a:cubicBezTo>
                        <a:pt x="32820" y="11061"/>
                        <a:pt x="27653" y="1378"/>
                        <a:pt x="18735" y="495"/>
                      </a:cubicBezTo>
                      <a:cubicBezTo>
                        <a:pt x="18623" y="483"/>
                        <a:pt x="18510" y="474"/>
                        <a:pt x="18397" y="465"/>
                      </a:cubicBezTo>
                      <a:lnTo>
                        <a:pt x="11249" y="19"/>
                      </a:lnTo>
                      <a:cubicBezTo>
                        <a:pt x="11162" y="13"/>
                        <a:pt x="11074" y="10"/>
                        <a:pt x="10987" y="6"/>
                      </a:cubicBezTo>
                      <a:cubicBezTo>
                        <a:pt x="10884" y="3"/>
                        <a:pt x="10783" y="1"/>
                        <a:pt x="106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19"/>
                <p:cNvSpPr/>
                <p:nvPr/>
              </p:nvSpPr>
              <p:spPr>
                <a:xfrm>
                  <a:off x="2522831" y="4113776"/>
                  <a:ext cx="1270266" cy="74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75" h="36840" extrusionOk="0">
                      <a:moveTo>
                        <a:pt x="25167" y="0"/>
                      </a:moveTo>
                      <a:cubicBezTo>
                        <a:pt x="22025" y="0"/>
                        <a:pt x="19112" y="1721"/>
                        <a:pt x="17592" y="4516"/>
                      </a:cubicBezTo>
                      <a:lnTo>
                        <a:pt x="1" y="36839"/>
                      </a:lnTo>
                      <a:lnTo>
                        <a:pt x="62675" y="36839"/>
                      </a:lnTo>
                      <a:lnTo>
                        <a:pt x="50600" y="7835"/>
                      </a:lnTo>
                      <a:cubicBezTo>
                        <a:pt x="48358" y="3509"/>
                        <a:pt x="43909" y="797"/>
                        <a:pt x="39058" y="797"/>
                      </a:cubicBezTo>
                      <a:lnTo>
                        <a:pt x="25669" y="15"/>
                      </a:lnTo>
                      <a:cubicBezTo>
                        <a:pt x="25501" y="5"/>
                        <a:pt x="25334" y="0"/>
                        <a:pt x="251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19"/>
                <p:cNvSpPr/>
                <p:nvPr/>
              </p:nvSpPr>
              <p:spPr>
                <a:xfrm>
                  <a:off x="2780822" y="3509647"/>
                  <a:ext cx="633339" cy="716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9" h="35344" extrusionOk="0">
                      <a:moveTo>
                        <a:pt x="11609" y="1"/>
                      </a:moveTo>
                      <a:cubicBezTo>
                        <a:pt x="11586" y="1"/>
                        <a:pt x="11564" y="1"/>
                        <a:pt x="11542" y="2"/>
                      </a:cubicBezTo>
                      <a:lnTo>
                        <a:pt x="5562" y="222"/>
                      </a:lnTo>
                      <a:cubicBezTo>
                        <a:pt x="5510" y="224"/>
                        <a:pt x="5459" y="225"/>
                        <a:pt x="5407" y="225"/>
                      </a:cubicBezTo>
                      <a:cubicBezTo>
                        <a:pt x="5075" y="225"/>
                        <a:pt x="4748" y="184"/>
                        <a:pt x="4433" y="110"/>
                      </a:cubicBezTo>
                      <a:cubicBezTo>
                        <a:pt x="4165" y="723"/>
                        <a:pt x="3986" y="1385"/>
                        <a:pt x="3927" y="2084"/>
                      </a:cubicBezTo>
                      <a:lnTo>
                        <a:pt x="3696" y="4800"/>
                      </a:lnTo>
                      <a:cubicBezTo>
                        <a:pt x="3686" y="4782"/>
                        <a:pt x="3679" y="4763"/>
                        <a:pt x="3668" y="4744"/>
                      </a:cubicBezTo>
                      <a:lnTo>
                        <a:pt x="3347" y="8525"/>
                      </a:lnTo>
                      <a:lnTo>
                        <a:pt x="405" y="13692"/>
                      </a:lnTo>
                      <a:cubicBezTo>
                        <a:pt x="0" y="14403"/>
                        <a:pt x="487" y="15290"/>
                        <a:pt x="1302" y="15332"/>
                      </a:cubicBezTo>
                      <a:lnTo>
                        <a:pt x="2763" y="15409"/>
                      </a:lnTo>
                      <a:lnTo>
                        <a:pt x="2825" y="15510"/>
                      </a:lnTo>
                      <a:cubicBezTo>
                        <a:pt x="2965" y="16220"/>
                        <a:pt x="3052" y="19433"/>
                        <a:pt x="3052" y="19433"/>
                      </a:cubicBezTo>
                      <a:cubicBezTo>
                        <a:pt x="3052" y="22265"/>
                        <a:pt x="4543" y="24562"/>
                        <a:pt x="7190" y="24562"/>
                      </a:cubicBezTo>
                      <a:cubicBezTo>
                        <a:pt x="7385" y="24562"/>
                        <a:pt x="7587" y="24549"/>
                        <a:pt x="7795" y="24523"/>
                      </a:cubicBezTo>
                      <a:lnTo>
                        <a:pt x="8836" y="24394"/>
                      </a:lnTo>
                      <a:cubicBezTo>
                        <a:pt x="8888" y="24422"/>
                        <a:pt x="8940" y="24449"/>
                        <a:pt x="8991" y="24478"/>
                      </a:cubicBezTo>
                      <a:cubicBezTo>
                        <a:pt x="10761" y="25478"/>
                        <a:pt x="11484" y="27661"/>
                        <a:pt x="10739" y="29551"/>
                      </a:cubicBezTo>
                      <a:lnTo>
                        <a:pt x="9402" y="32945"/>
                      </a:lnTo>
                      <a:cubicBezTo>
                        <a:pt x="8939" y="34120"/>
                        <a:pt x="9828" y="35343"/>
                        <a:pt x="11024" y="35343"/>
                      </a:cubicBezTo>
                      <a:cubicBezTo>
                        <a:pt x="11131" y="35343"/>
                        <a:pt x="11241" y="35333"/>
                        <a:pt x="11352" y="35313"/>
                      </a:cubicBezTo>
                      <a:lnTo>
                        <a:pt x="31248" y="31644"/>
                      </a:lnTo>
                      <a:cubicBezTo>
                        <a:pt x="28841" y="30311"/>
                        <a:pt x="26984" y="28148"/>
                        <a:pt x="26067" y="25550"/>
                      </a:cubicBezTo>
                      <a:cubicBezTo>
                        <a:pt x="25413" y="23692"/>
                        <a:pt x="25123" y="21695"/>
                        <a:pt x="25226" y="19763"/>
                      </a:cubicBezTo>
                      <a:lnTo>
                        <a:pt x="25150" y="19071"/>
                      </a:lnTo>
                      <a:cubicBezTo>
                        <a:pt x="15307" y="19018"/>
                        <a:pt x="15928" y="12491"/>
                        <a:pt x="15928" y="12491"/>
                      </a:cubicBezTo>
                      <a:cubicBezTo>
                        <a:pt x="15149" y="9961"/>
                        <a:pt x="9934" y="10848"/>
                        <a:pt x="13402" y="4416"/>
                      </a:cubicBezTo>
                      <a:cubicBezTo>
                        <a:pt x="13678" y="3905"/>
                        <a:pt x="13860" y="3346"/>
                        <a:pt x="13946" y="2771"/>
                      </a:cubicBezTo>
                      <a:cubicBezTo>
                        <a:pt x="14193" y="1318"/>
                        <a:pt x="13071" y="1"/>
                        <a:pt x="116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0" name="Google Shape;690;p19"/>
            <p:cNvGrpSpPr/>
            <p:nvPr/>
          </p:nvGrpSpPr>
          <p:grpSpPr>
            <a:xfrm>
              <a:off x="8064302" y="4599422"/>
              <a:ext cx="1522401" cy="634495"/>
              <a:chOff x="75884" y="4277103"/>
              <a:chExt cx="2078931" cy="866441"/>
            </a:xfrm>
          </p:grpSpPr>
          <p:grpSp>
            <p:nvGrpSpPr>
              <p:cNvPr id="691" name="Google Shape;691;p19"/>
              <p:cNvGrpSpPr/>
              <p:nvPr/>
            </p:nvGrpSpPr>
            <p:grpSpPr>
              <a:xfrm>
                <a:off x="75884" y="4277103"/>
                <a:ext cx="893074" cy="857903"/>
                <a:chOff x="560650" y="2791450"/>
                <a:chExt cx="1532649" cy="1472290"/>
              </a:xfrm>
            </p:grpSpPr>
            <p:sp>
              <p:nvSpPr>
                <p:cNvPr id="692" name="Google Shape;692;p19"/>
                <p:cNvSpPr/>
                <p:nvPr/>
              </p:nvSpPr>
              <p:spPr>
                <a:xfrm>
                  <a:off x="1042237" y="2791450"/>
                  <a:ext cx="654661" cy="78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01" h="38684" extrusionOk="0">
                      <a:moveTo>
                        <a:pt x="21975" y="0"/>
                      </a:moveTo>
                      <a:cubicBezTo>
                        <a:pt x="21764" y="0"/>
                        <a:pt x="21552" y="7"/>
                        <a:pt x="21338" y="20"/>
                      </a:cubicBezTo>
                      <a:lnTo>
                        <a:pt x="13702" y="497"/>
                      </a:lnTo>
                      <a:cubicBezTo>
                        <a:pt x="5965" y="1074"/>
                        <a:pt x="0" y="7552"/>
                        <a:pt x="62" y="15310"/>
                      </a:cubicBezTo>
                      <a:lnTo>
                        <a:pt x="192" y="31571"/>
                      </a:lnTo>
                      <a:lnTo>
                        <a:pt x="31801" y="38683"/>
                      </a:lnTo>
                      <a:lnTo>
                        <a:pt x="31935" y="10624"/>
                      </a:lnTo>
                      <a:cubicBezTo>
                        <a:pt x="32301" y="4834"/>
                        <a:pt x="27689" y="0"/>
                        <a:pt x="219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9"/>
                <p:cNvSpPr/>
                <p:nvPr/>
              </p:nvSpPr>
              <p:spPr>
                <a:xfrm>
                  <a:off x="560650" y="3484657"/>
                  <a:ext cx="1532649" cy="779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1" h="38440" extrusionOk="0">
                      <a:moveTo>
                        <a:pt x="50083" y="1"/>
                      </a:moveTo>
                      <a:cubicBezTo>
                        <a:pt x="49802" y="1"/>
                        <a:pt x="49519" y="9"/>
                        <a:pt x="49236" y="26"/>
                      </a:cubicBezTo>
                      <a:lnTo>
                        <a:pt x="27593" y="1305"/>
                      </a:lnTo>
                      <a:cubicBezTo>
                        <a:pt x="20503" y="1305"/>
                        <a:pt x="14001" y="6201"/>
                        <a:pt x="10724" y="14009"/>
                      </a:cubicBezTo>
                      <a:lnTo>
                        <a:pt x="0" y="38439"/>
                      </a:lnTo>
                      <a:lnTo>
                        <a:pt x="75621" y="38439"/>
                      </a:lnTo>
                      <a:lnTo>
                        <a:pt x="66217" y="12877"/>
                      </a:lnTo>
                      <a:cubicBezTo>
                        <a:pt x="63321" y="5008"/>
                        <a:pt x="56999" y="1"/>
                        <a:pt x="500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9"/>
                <p:cNvSpPr/>
                <p:nvPr/>
              </p:nvSpPr>
              <p:spPr>
                <a:xfrm>
                  <a:off x="1145786" y="2870779"/>
                  <a:ext cx="591811" cy="71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0" h="35503" extrusionOk="0">
                      <a:moveTo>
                        <a:pt x="17609" y="0"/>
                      </a:moveTo>
                      <a:cubicBezTo>
                        <a:pt x="17056" y="875"/>
                        <a:pt x="16738" y="1898"/>
                        <a:pt x="16738" y="2992"/>
                      </a:cubicBezTo>
                      <a:lnTo>
                        <a:pt x="16738" y="3649"/>
                      </a:lnTo>
                      <a:cubicBezTo>
                        <a:pt x="16738" y="6643"/>
                        <a:pt x="14210" y="9073"/>
                        <a:pt x="11078" y="9105"/>
                      </a:cubicBezTo>
                      <a:lnTo>
                        <a:pt x="11109" y="14205"/>
                      </a:lnTo>
                      <a:cubicBezTo>
                        <a:pt x="10818" y="17489"/>
                        <a:pt x="9592" y="20617"/>
                        <a:pt x="7573" y="23193"/>
                      </a:cubicBezTo>
                      <a:lnTo>
                        <a:pt x="5721" y="20504"/>
                      </a:lnTo>
                      <a:lnTo>
                        <a:pt x="5721" y="20504"/>
                      </a:lnTo>
                      <a:cubicBezTo>
                        <a:pt x="5820" y="22339"/>
                        <a:pt x="5545" y="24235"/>
                        <a:pt x="4923" y="25999"/>
                      </a:cubicBezTo>
                      <a:cubicBezTo>
                        <a:pt x="4053" y="28467"/>
                        <a:pt x="2289" y="30518"/>
                        <a:pt x="1" y="31789"/>
                      </a:cubicBezTo>
                      <a:lnTo>
                        <a:pt x="144" y="31826"/>
                      </a:lnTo>
                      <a:cubicBezTo>
                        <a:pt x="123" y="31838"/>
                        <a:pt x="102" y="31851"/>
                        <a:pt x="80" y="31864"/>
                      </a:cubicBezTo>
                      <a:lnTo>
                        <a:pt x="13755" y="35406"/>
                      </a:lnTo>
                      <a:cubicBezTo>
                        <a:pt x="14006" y="35471"/>
                        <a:pt x="14255" y="35502"/>
                        <a:pt x="14500" y="35502"/>
                      </a:cubicBezTo>
                      <a:cubicBezTo>
                        <a:pt x="16138" y="35502"/>
                        <a:pt x="17532" y="34118"/>
                        <a:pt x="17428" y="32383"/>
                      </a:cubicBezTo>
                      <a:lnTo>
                        <a:pt x="17166" y="28045"/>
                      </a:lnTo>
                      <a:cubicBezTo>
                        <a:pt x="17064" y="26728"/>
                        <a:pt x="17614" y="25443"/>
                        <a:pt x="18625" y="24643"/>
                      </a:cubicBezTo>
                      <a:lnTo>
                        <a:pt x="22350" y="25103"/>
                      </a:lnTo>
                      <a:cubicBezTo>
                        <a:pt x="22621" y="25137"/>
                        <a:pt x="22885" y="25153"/>
                        <a:pt x="23141" y="25153"/>
                      </a:cubicBezTo>
                      <a:cubicBezTo>
                        <a:pt x="25596" y="25153"/>
                        <a:pt x="27298" y="23635"/>
                        <a:pt x="27077" y="21024"/>
                      </a:cubicBezTo>
                      <a:cubicBezTo>
                        <a:pt x="27077" y="21024"/>
                        <a:pt x="27151" y="17333"/>
                        <a:pt x="27068" y="16545"/>
                      </a:cubicBezTo>
                      <a:lnTo>
                        <a:pt x="27128" y="16449"/>
                      </a:lnTo>
                      <a:lnTo>
                        <a:pt x="28265" y="15908"/>
                      </a:lnTo>
                      <a:cubicBezTo>
                        <a:pt x="28977" y="15566"/>
                        <a:pt x="29200" y="14661"/>
                        <a:pt x="28729" y="14030"/>
                      </a:cubicBezTo>
                      <a:lnTo>
                        <a:pt x="26692" y="11302"/>
                      </a:lnTo>
                      <a:lnTo>
                        <a:pt x="26315" y="6851"/>
                      </a:lnTo>
                      <a:cubicBezTo>
                        <a:pt x="26290" y="6851"/>
                        <a:pt x="26267" y="6849"/>
                        <a:pt x="26242" y="6849"/>
                      </a:cubicBezTo>
                      <a:lnTo>
                        <a:pt x="26612" y="11197"/>
                      </a:lnTo>
                      <a:cubicBezTo>
                        <a:pt x="26586" y="11131"/>
                        <a:pt x="26569" y="11062"/>
                        <a:pt x="26562" y="10992"/>
                      </a:cubicBezTo>
                      <a:lnTo>
                        <a:pt x="26055" y="5015"/>
                      </a:lnTo>
                      <a:cubicBezTo>
                        <a:pt x="26054" y="4995"/>
                        <a:pt x="26049" y="4975"/>
                        <a:pt x="26048" y="4955"/>
                      </a:cubicBezTo>
                      <a:cubicBezTo>
                        <a:pt x="25341" y="4575"/>
                        <a:pt x="24542" y="4363"/>
                        <a:pt x="23705" y="4363"/>
                      </a:cubicBezTo>
                      <a:cubicBezTo>
                        <a:pt x="23586" y="4363"/>
                        <a:pt x="23466" y="4368"/>
                        <a:pt x="23346" y="4376"/>
                      </a:cubicBezTo>
                      <a:cubicBezTo>
                        <a:pt x="22988" y="4403"/>
                        <a:pt x="22764" y="4418"/>
                        <a:pt x="22764" y="4418"/>
                      </a:cubicBezTo>
                      <a:cubicBezTo>
                        <a:pt x="22651" y="4426"/>
                        <a:pt x="22538" y="4430"/>
                        <a:pt x="22426" y="4430"/>
                      </a:cubicBezTo>
                      <a:cubicBezTo>
                        <a:pt x="20000" y="4430"/>
                        <a:pt x="17930" y="2531"/>
                        <a:pt x="176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5" name="Google Shape;695;p19"/>
              <p:cNvGrpSpPr/>
              <p:nvPr/>
            </p:nvGrpSpPr>
            <p:grpSpPr>
              <a:xfrm>
                <a:off x="719999" y="4311610"/>
                <a:ext cx="893006" cy="823294"/>
                <a:chOff x="1505339" y="2791458"/>
                <a:chExt cx="2033256" cy="1874531"/>
              </a:xfrm>
            </p:grpSpPr>
            <p:sp>
              <p:nvSpPr>
                <p:cNvPr id="696" name="Google Shape;696;p19"/>
                <p:cNvSpPr/>
                <p:nvPr/>
              </p:nvSpPr>
              <p:spPr>
                <a:xfrm>
                  <a:off x="2167696" y="2791458"/>
                  <a:ext cx="820104" cy="85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64" h="42331" extrusionOk="0">
                      <a:moveTo>
                        <a:pt x="9178" y="0"/>
                      </a:moveTo>
                      <a:cubicBezTo>
                        <a:pt x="4099" y="0"/>
                        <a:pt x="0" y="4297"/>
                        <a:pt x="325" y="9443"/>
                      </a:cubicBezTo>
                      <a:lnTo>
                        <a:pt x="1406" y="26558"/>
                      </a:lnTo>
                      <a:lnTo>
                        <a:pt x="16098" y="27372"/>
                      </a:lnTo>
                      <a:cubicBezTo>
                        <a:pt x="16883" y="28015"/>
                        <a:pt x="17826" y="28405"/>
                        <a:pt x="18732" y="28405"/>
                      </a:cubicBezTo>
                      <a:cubicBezTo>
                        <a:pt x="18749" y="28405"/>
                        <a:pt x="18767" y="28405"/>
                        <a:pt x="18785" y="28405"/>
                      </a:cubicBezTo>
                      <a:cubicBezTo>
                        <a:pt x="18972" y="28402"/>
                        <a:pt x="19154" y="28368"/>
                        <a:pt x="19336" y="28335"/>
                      </a:cubicBezTo>
                      <a:cubicBezTo>
                        <a:pt x="20032" y="29113"/>
                        <a:pt x="20459" y="30174"/>
                        <a:pt x="20474" y="31319"/>
                      </a:cubicBezTo>
                      <a:lnTo>
                        <a:pt x="20475" y="31383"/>
                      </a:lnTo>
                      <a:cubicBezTo>
                        <a:pt x="20485" y="32151"/>
                        <a:pt x="20292" y="32884"/>
                        <a:pt x="19921" y="33504"/>
                      </a:cubicBezTo>
                      <a:cubicBezTo>
                        <a:pt x="19542" y="34136"/>
                        <a:pt x="19050" y="34962"/>
                        <a:pt x="18680" y="35585"/>
                      </a:cubicBezTo>
                      <a:cubicBezTo>
                        <a:pt x="18334" y="36165"/>
                        <a:pt x="18160" y="36854"/>
                        <a:pt x="18185" y="37557"/>
                      </a:cubicBezTo>
                      <a:lnTo>
                        <a:pt x="18186" y="37605"/>
                      </a:lnTo>
                      <a:cubicBezTo>
                        <a:pt x="18262" y="39776"/>
                        <a:pt x="19937" y="41789"/>
                        <a:pt x="21773" y="42131"/>
                      </a:cubicBezTo>
                      <a:cubicBezTo>
                        <a:pt x="21972" y="42167"/>
                        <a:pt x="22174" y="42169"/>
                        <a:pt x="22375" y="42172"/>
                      </a:cubicBezTo>
                      <a:cubicBezTo>
                        <a:pt x="27265" y="42231"/>
                        <a:pt x="32154" y="42279"/>
                        <a:pt x="37045" y="42331"/>
                      </a:cubicBezTo>
                      <a:cubicBezTo>
                        <a:pt x="38799" y="42184"/>
                        <a:pt x="40187" y="40658"/>
                        <a:pt x="40343" y="38702"/>
                      </a:cubicBezTo>
                      <a:cubicBezTo>
                        <a:pt x="40464" y="37209"/>
                        <a:pt x="39385" y="35930"/>
                        <a:pt x="38069" y="35930"/>
                      </a:cubicBezTo>
                      <a:cubicBezTo>
                        <a:pt x="37996" y="35930"/>
                        <a:pt x="37922" y="35934"/>
                        <a:pt x="37847" y="35942"/>
                      </a:cubicBezTo>
                      <a:cubicBezTo>
                        <a:pt x="37785" y="35948"/>
                        <a:pt x="37723" y="35950"/>
                        <a:pt x="37662" y="35950"/>
                      </a:cubicBezTo>
                      <a:cubicBezTo>
                        <a:pt x="36145" y="35950"/>
                        <a:pt x="34971" y="34362"/>
                        <a:pt x="35302" y="32683"/>
                      </a:cubicBezTo>
                      <a:lnTo>
                        <a:pt x="35428" y="31373"/>
                      </a:lnTo>
                      <a:cubicBezTo>
                        <a:pt x="35481" y="30809"/>
                        <a:pt x="35427" y="30261"/>
                        <a:pt x="35291" y="29750"/>
                      </a:cubicBezTo>
                      <a:cubicBezTo>
                        <a:pt x="35962" y="29155"/>
                        <a:pt x="36506" y="28259"/>
                        <a:pt x="36760" y="26851"/>
                      </a:cubicBezTo>
                      <a:cubicBezTo>
                        <a:pt x="37506" y="22707"/>
                        <a:pt x="34725" y="19255"/>
                        <a:pt x="33306" y="19142"/>
                      </a:cubicBezTo>
                      <a:cubicBezTo>
                        <a:pt x="31761" y="19021"/>
                        <a:pt x="30174" y="18235"/>
                        <a:pt x="30165" y="16454"/>
                      </a:cubicBezTo>
                      <a:lnTo>
                        <a:pt x="30026" y="15146"/>
                      </a:lnTo>
                      <a:cubicBezTo>
                        <a:pt x="29904" y="13983"/>
                        <a:pt x="29361" y="12979"/>
                        <a:pt x="28597" y="12280"/>
                      </a:cubicBezTo>
                      <a:cubicBezTo>
                        <a:pt x="28013" y="5986"/>
                        <a:pt x="22962" y="921"/>
                        <a:pt x="16531" y="441"/>
                      </a:cubicBezTo>
                      <a:lnTo>
                        <a:pt x="9744" y="18"/>
                      </a:lnTo>
                      <a:cubicBezTo>
                        <a:pt x="9554" y="6"/>
                        <a:pt x="9365" y="0"/>
                        <a:pt x="91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19"/>
                <p:cNvSpPr/>
                <p:nvPr/>
              </p:nvSpPr>
              <p:spPr>
                <a:xfrm>
                  <a:off x="1505339" y="3492359"/>
                  <a:ext cx="2033256" cy="1173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21" h="57907" extrusionOk="0">
                      <a:moveTo>
                        <a:pt x="33879" y="0"/>
                      </a:moveTo>
                      <a:cubicBezTo>
                        <a:pt x="24704" y="0"/>
                        <a:pt x="16319" y="7543"/>
                        <a:pt x="12477" y="19399"/>
                      </a:cubicBezTo>
                      <a:lnTo>
                        <a:pt x="1" y="57906"/>
                      </a:lnTo>
                      <a:lnTo>
                        <a:pt x="100320" y="57906"/>
                      </a:lnTo>
                      <a:lnTo>
                        <a:pt x="86096" y="21105"/>
                      </a:lnTo>
                      <a:cubicBezTo>
                        <a:pt x="81747" y="9342"/>
                        <a:pt x="73122" y="1966"/>
                        <a:pt x="63717" y="1966"/>
                      </a:cubicBezTo>
                      <a:lnTo>
                        <a:pt x="35003" y="38"/>
                      </a:lnTo>
                      <a:cubicBezTo>
                        <a:pt x="34627" y="13"/>
                        <a:pt x="34252" y="0"/>
                        <a:pt x="338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19"/>
                <p:cNvSpPr/>
                <p:nvPr/>
              </p:nvSpPr>
              <p:spPr>
                <a:xfrm>
                  <a:off x="2112993" y="2927882"/>
                  <a:ext cx="590210" cy="66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21" h="32681" extrusionOk="0">
                      <a:moveTo>
                        <a:pt x="3669" y="0"/>
                      </a:moveTo>
                      <a:cubicBezTo>
                        <a:pt x="3630" y="0"/>
                        <a:pt x="3132" y="1149"/>
                        <a:pt x="3053" y="2059"/>
                      </a:cubicBezTo>
                      <a:lnTo>
                        <a:pt x="2509" y="8484"/>
                      </a:lnTo>
                      <a:lnTo>
                        <a:pt x="472" y="11212"/>
                      </a:lnTo>
                      <a:cubicBezTo>
                        <a:pt x="0" y="11843"/>
                        <a:pt x="224" y="12748"/>
                        <a:pt x="937" y="13085"/>
                      </a:cubicBezTo>
                      <a:lnTo>
                        <a:pt x="2074" y="13627"/>
                      </a:lnTo>
                      <a:lnTo>
                        <a:pt x="2133" y="13724"/>
                      </a:lnTo>
                      <a:cubicBezTo>
                        <a:pt x="2264" y="14499"/>
                        <a:pt x="2294" y="17601"/>
                        <a:pt x="2294" y="17601"/>
                      </a:cubicBezTo>
                      <a:cubicBezTo>
                        <a:pt x="2248" y="20244"/>
                        <a:pt x="3741" y="22318"/>
                        <a:pt x="6252" y="22318"/>
                      </a:cubicBezTo>
                      <a:cubicBezTo>
                        <a:pt x="6446" y="22318"/>
                        <a:pt x="6646" y="22306"/>
                        <a:pt x="6852" y="22281"/>
                      </a:cubicBezTo>
                      <a:lnTo>
                        <a:pt x="10577" y="21821"/>
                      </a:lnTo>
                      <a:cubicBezTo>
                        <a:pt x="11588" y="22622"/>
                        <a:pt x="12137" y="23905"/>
                        <a:pt x="12036" y="25222"/>
                      </a:cubicBezTo>
                      <a:lnTo>
                        <a:pt x="11773" y="29561"/>
                      </a:lnTo>
                      <a:cubicBezTo>
                        <a:pt x="11669" y="31296"/>
                        <a:pt x="13064" y="32681"/>
                        <a:pt x="14703" y="32681"/>
                      </a:cubicBezTo>
                      <a:cubicBezTo>
                        <a:pt x="14947" y="32681"/>
                        <a:pt x="15196" y="32650"/>
                        <a:pt x="15447" y="32585"/>
                      </a:cubicBezTo>
                      <a:lnTo>
                        <a:pt x="29121" y="29042"/>
                      </a:lnTo>
                      <a:cubicBezTo>
                        <a:pt x="26833" y="27773"/>
                        <a:pt x="25068" y="25721"/>
                        <a:pt x="24199" y="23253"/>
                      </a:cubicBezTo>
                      <a:cubicBezTo>
                        <a:pt x="23997" y="22677"/>
                        <a:pt x="23835" y="22088"/>
                        <a:pt x="23706" y="21492"/>
                      </a:cubicBezTo>
                      <a:cubicBezTo>
                        <a:pt x="23573" y="21484"/>
                        <a:pt x="23438" y="21479"/>
                        <a:pt x="23302" y="21479"/>
                      </a:cubicBezTo>
                      <a:cubicBezTo>
                        <a:pt x="22911" y="21479"/>
                        <a:pt x="22505" y="21515"/>
                        <a:pt x="22082" y="21596"/>
                      </a:cubicBezTo>
                      <a:cubicBezTo>
                        <a:pt x="21883" y="21635"/>
                        <a:pt x="21685" y="21673"/>
                        <a:pt x="21483" y="21675"/>
                      </a:cubicBezTo>
                      <a:cubicBezTo>
                        <a:pt x="21465" y="21675"/>
                        <a:pt x="21448" y="21675"/>
                        <a:pt x="21430" y="21675"/>
                      </a:cubicBezTo>
                      <a:cubicBezTo>
                        <a:pt x="19577" y="21675"/>
                        <a:pt x="17571" y="20047"/>
                        <a:pt x="17069" y="17955"/>
                      </a:cubicBezTo>
                      <a:lnTo>
                        <a:pt x="17057" y="17908"/>
                      </a:lnTo>
                      <a:cubicBezTo>
                        <a:pt x="16893" y="17223"/>
                        <a:pt x="16925" y="16514"/>
                        <a:pt x="17149" y="15876"/>
                      </a:cubicBezTo>
                      <a:cubicBezTo>
                        <a:pt x="17388" y="15193"/>
                        <a:pt x="17707" y="14284"/>
                        <a:pt x="17952" y="13590"/>
                      </a:cubicBezTo>
                      <a:cubicBezTo>
                        <a:pt x="18192" y="12910"/>
                        <a:pt x="18235" y="12154"/>
                        <a:pt x="18073" y="11403"/>
                      </a:cubicBezTo>
                      <a:lnTo>
                        <a:pt x="18060" y="11340"/>
                      </a:lnTo>
                      <a:cubicBezTo>
                        <a:pt x="17657" y="9481"/>
                        <a:pt x="16193" y="8071"/>
                        <a:pt x="14475" y="7887"/>
                      </a:cubicBezTo>
                      <a:cubicBezTo>
                        <a:pt x="14108" y="7994"/>
                        <a:pt x="13736" y="8046"/>
                        <a:pt x="13368" y="8046"/>
                      </a:cubicBezTo>
                      <a:cubicBezTo>
                        <a:pt x="11413" y="8046"/>
                        <a:pt x="9549" y="6604"/>
                        <a:pt x="8913" y="4427"/>
                      </a:cubicBezTo>
                      <a:cubicBezTo>
                        <a:pt x="8913" y="4427"/>
                        <a:pt x="8850" y="4211"/>
                        <a:pt x="8748" y="3864"/>
                      </a:cubicBezTo>
                      <a:cubicBezTo>
                        <a:pt x="8073" y="1551"/>
                        <a:pt x="6094" y="18"/>
                        <a:pt x="4007" y="18"/>
                      </a:cubicBezTo>
                      <a:cubicBezTo>
                        <a:pt x="3894" y="18"/>
                        <a:pt x="3780" y="23"/>
                        <a:pt x="3667" y="32"/>
                      </a:cubicBezTo>
                      <a:cubicBezTo>
                        <a:pt x="3672" y="10"/>
                        <a:pt x="3672" y="0"/>
                        <a:pt x="36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9" name="Google Shape;699;p19"/>
              <p:cNvGrpSpPr/>
              <p:nvPr/>
            </p:nvGrpSpPr>
            <p:grpSpPr>
              <a:xfrm>
                <a:off x="1455534" y="4320172"/>
                <a:ext cx="699281" cy="823372"/>
                <a:chOff x="2522831" y="3364751"/>
                <a:chExt cx="1270266" cy="1495680"/>
              </a:xfrm>
            </p:grpSpPr>
            <p:sp>
              <p:nvSpPr>
                <p:cNvPr id="700" name="Google Shape;700;p19"/>
                <p:cNvSpPr/>
                <p:nvPr/>
              </p:nvSpPr>
              <p:spPr>
                <a:xfrm>
                  <a:off x="2782565" y="3364751"/>
                  <a:ext cx="665179" cy="563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0" h="27790" extrusionOk="0">
                      <a:moveTo>
                        <a:pt x="10682" y="1"/>
                      </a:moveTo>
                      <a:cubicBezTo>
                        <a:pt x="3674" y="1"/>
                        <a:pt x="1" y="8517"/>
                        <a:pt x="4845" y="13718"/>
                      </a:cubicBezTo>
                      <a:lnTo>
                        <a:pt x="12340" y="21768"/>
                      </a:lnTo>
                      <a:lnTo>
                        <a:pt x="24358" y="27790"/>
                      </a:lnTo>
                      <a:lnTo>
                        <a:pt x="28776" y="19056"/>
                      </a:lnTo>
                      <a:cubicBezTo>
                        <a:pt x="32820" y="11061"/>
                        <a:pt x="27653" y="1378"/>
                        <a:pt x="18735" y="495"/>
                      </a:cubicBezTo>
                      <a:cubicBezTo>
                        <a:pt x="18623" y="483"/>
                        <a:pt x="18510" y="474"/>
                        <a:pt x="18397" y="465"/>
                      </a:cubicBezTo>
                      <a:lnTo>
                        <a:pt x="11249" y="19"/>
                      </a:lnTo>
                      <a:cubicBezTo>
                        <a:pt x="11162" y="13"/>
                        <a:pt x="11074" y="10"/>
                        <a:pt x="10987" y="6"/>
                      </a:cubicBezTo>
                      <a:cubicBezTo>
                        <a:pt x="10884" y="3"/>
                        <a:pt x="10783" y="1"/>
                        <a:pt x="106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19"/>
                <p:cNvSpPr/>
                <p:nvPr/>
              </p:nvSpPr>
              <p:spPr>
                <a:xfrm>
                  <a:off x="2522831" y="4113776"/>
                  <a:ext cx="1270266" cy="74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75" h="36840" extrusionOk="0">
                      <a:moveTo>
                        <a:pt x="25167" y="0"/>
                      </a:moveTo>
                      <a:cubicBezTo>
                        <a:pt x="22025" y="0"/>
                        <a:pt x="19112" y="1721"/>
                        <a:pt x="17592" y="4516"/>
                      </a:cubicBezTo>
                      <a:lnTo>
                        <a:pt x="1" y="36839"/>
                      </a:lnTo>
                      <a:lnTo>
                        <a:pt x="62675" y="36839"/>
                      </a:lnTo>
                      <a:lnTo>
                        <a:pt x="50600" y="7835"/>
                      </a:lnTo>
                      <a:cubicBezTo>
                        <a:pt x="48358" y="3509"/>
                        <a:pt x="43909" y="797"/>
                        <a:pt x="39058" y="797"/>
                      </a:cubicBezTo>
                      <a:lnTo>
                        <a:pt x="25669" y="15"/>
                      </a:lnTo>
                      <a:cubicBezTo>
                        <a:pt x="25501" y="5"/>
                        <a:pt x="25334" y="0"/>
                        <a:pt x="251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19"/>
                <p:cNvSpPr/>
                <p:nvPr/>
              </p:nvSpPr>
              <p:spPr>
                <a:xfrm>
                  <a:off x="2780822" y="3509647"/>
                  <a:ext cx="633339" cy="716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9" h="35344" extrusionOk="0">
                      <a:moveTo>
                        <a:pt x="11609" y="1"/>
                      </a:moveTo>
                      <a:cubicBezTo>
                        <a:pt x="11586" y="1"/>
                        <a:pt x="11564" y="1"/>
                        <a:pt x="11542" y="2"/>
                      </a:cubicBezTo>
                      <a:lnTo>
                        <a:pt x="5562" y="222"/>
                      </a:lnTo>
                      <a:cubicBezTo>
                        <a:pt x="5510" y="224"/>
                        <a:pt x="5459" y="225"/>
                        <a:pt x="5407" y="225"/>
                      </a:cubicBezTo>
                      <a:cubicBezTo>
                        <a:pt x="5075" y="225"/>
                        <a:pt x="4748" y="184"/>
                        <a:pt x="4433" y="110"/>
                      </a:cubicBezTo>
                      <a:cubicBezTo>
                        <a:pt x="4165" y="723"/>
                        <a:pt x="3986" y="1385"/>
                        <a:pt x="3927" y="2084"/>
                      </a:cubicBezTo>
                      <a:lnTo>
                        <a:pt x="3696" y="4800"/>
                      </a:lnTo>
                      <a:cubicBezTo>
                        <a:pt x="3686" y="4782"/>
                        <a:pt x="3679" y="4763"/>
                        <a:pt x="3668" y="4744"/>
                      </a:cubicBezTo>
                      <a:lnTo>
                        <a:pt x="3347" y="8525"/>
                      </a:lnTo>
                      <a:lnTo>
                        <a:pt x="405" y="13692"/>
                      </a:lnTo>
                      <a:cubicBezTo>
                        <a:pt x="0" y="14403"/>
                        <a:pt x="487" y="15290"/>
                        <a:pt x="1302" y="15332"/>
                      </a:cubicBezTo>
                      <a:lnTo>
                        <a:pt x="2763" y="15409"/>
                      </a:lnTo>
                      <a:lnTo>
                        <a:pt x="2825" y="15510"/>
                      </a:lnTo>
                      <a:cubicBezTo>
                        <a:pt x="2965" y="16220"/>
                        <a:pt x="3052" y="19433"/>
                        <a:pt x="3052" y="19433"/>
                      </a:cubicBezTo>
                      <a:cubicBezTo>
                        <a:pt x="3052" y="22265"/>
                        <a:pt x="4543" y="24562"/>
                        <a:pt x="7190" y="24562"/>
                      </a:cubicBezTo>
                      <a:cubicBezTo>
                        <a:pt x="7385" y="24562"/>
                        <a:pt x="7587" y="24549"/>
                        <a:pt x="7795" y="24523"/>
                      </a:cubicBezTo>
                      <a:lnTo>
                        <a:pt x="8836" y="24394"/>
                      </a:lnTo>
                      <a:cubicBezTo>
                        <a:pt x="8888" y="24422"/>
                        <a:pt x="8940" y="24449"/>
                        <a:pt x="8991" y="24478"/>
                      </a:cubicBezTo>
                      <a:cubicBezTo>
                        <a:pt x="10761" y="25478"/>
                        <a:pt x="11484" y="27661"/>
                        <a:pt x="10739" y="29551"/>
                      </a:cubicBezTo>
                      <a:lnTo>
                        <a:pt x="9402" y="32945"/>
                      </a:lnTo>
                      <a:cubicBezTo>
                        <a:pt x="8939" y="34120"/>
                        <a:pt x="9828" y="35343"/>
                        <a:pt x="11024" y="35343"/>
                      </a:cubicBezTo>
                      <a:cubicBezTo>
                        <a:pt x="11131" y="35343"/>
                        <a:pt x="11241" y="35333"/>
                        <a:pt x="11352" y="35313"/>
                      </a:cubicBezTo>
                      <a:lnTo>
                        <a:pt x="31248" y="31644"/>
                      </a:lnTo>
                      <a:cubicBezTo>
                        <a:pt x="28841" y="30311"/>
                        <a:pt x="26984" y="28148"/>
                        <a:pt x="26067" y="25550"/>
                      </a:cubicBezTo>
                      <a:cubicBezTo>
                        <a:pt x="25413" y="23692"/>
                        <a:pt x="25123" y="21695"/>
                        <a:pt x="25226" y="19763"/>
                      </a:cubicBezTo>
                      <a:lnTo>
                        <a:pt x="25150" y="19071"/>
                      </a:lnTo>
                      <a:cubicBezTo>
                        <a:pt x="15307" y="19018"/>
                        <a:pt x="15928" y="12491"/>
                        <a:pt x="15928" y="12491"/>
                      </a:cubicBezTo>
                      <a:cubicBezTo>
                        <a:pt x="15149" y="9961"/>
                        <a:pt x="9934" y="10848"/>
                        <a:pt x="13402" y="4416"/>
                      </a:cubicBezTo>
                      <a:cubicBezTo>
                        <a:pt x="13678" y="3905"/>
                        <a:pt x="13860" y="3346"/>
                        <a:pt x="13946" y="2771"/>
                      </a:cubicBezTo>
                      <a:cubicBezTo>
                        <a:pt x="14193" y="1318"/>
                        <a:pt x="13071" y="1"/>
                        <a:pt x="116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1"/>
          <p:cNvSpPr txBox="1">
            <a:spLocks noGrp="1"/>
          </p:cNvSpPr>
          <p:nvPr>
            <p:ph type="title"/>
          </p:nvPr>
        </p:nvSpPr>
        <p:spPr>
          <a:xfrm>
            <a:off x="802726" y="2770775"/>
            <a:ext cx="22863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9" name="Google Shape;799;p21"/>
          <p:cNvSpPr txBox="1">
            <a:spLocks noGrp="1"/>
          </p:cNvSpPr>
          <p:nvPr>
            <p:ph type="subTitle" idx="1"/>
          </p:nvPr>
        </p:nvSpPr>
        <p:spPr>
          <a:xfrm>
            <a:off x="802726" y="3130275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1"/>
          <p:cNvSpPr txBox="1">
            <a:spLocks noGrp="1"/>
          </p:cNvSpPr>
          <p:nvPr>
            <p:ph type="title" idx="2"/>
          </p:nvPr>
        </p:nvSpPr>
        <p:spPr>
          <a:xfrm>
            <a:off x="3428852" y="2770782"/>
            <a:ext cx="22863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1" name="Google Shape;801;p21"/>
          <p:cNvSpPr txBox="1">
            <a:spLocks noGrp="1"/>
          </p:cNvSpPr>
          <p:nvPr>
            <p:ph type="subTitle" idx="3"/>
          </p:nvPr>
        </p:nvSpPr>
        <p:spPr>
          <a:xfrm>
            <a:off x="3428852" y="3130284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21"/>
          <p:cNvSpPr txBox="1">
            <a:spLocks noGrp="1"/>
          </p:cNvSpPr>
          <p:nvPr>
            <p:ph type="title" idx="4"/>
          </p:nvPr>
        </p:nvSpPr>
        <p:spPr>
          <a:xfrm>
            <a:off x="6054972" y="2770771"/>
            <a:ext cx="22863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3" name="Google Shape;803;p21"/>
          <p:cNvSpPr txBox="1">
            <a:spLocks noGrp="1"/>
          </p:cNvSpPr>
          <p:nvPr>
            <p:ph type="subTitle" idx="5"/>
          </p:nvPr>
        </p:nvSpPr>
        <p:spPr>
          <a:xfrm>
            <a:off x="6054972" y="3130296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1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805" name="Google Shape;805;p21"/>
          <p:cNvGrpSpPr/>
          <p:nvPr/>
        </p:nvGrpSpPr>
        <p:grpSpPr>
          <a:xfrm>
            <a:off x="1291893" y="4587001"/>
            <a:ext cx="502764" cy="556433"/>
            <a:chOff x="3576950" y="2918975"/>
            <a:chExt cx="1228350" cy="1359475"/>
          </a:xfrm>
        </p:grpSpPr>
        <p:sp>
          <p:nvSpPr>
            <p:cNvPr id="806" name="Google Shape;806;p21"/>
            <p:cNvSpPr/>
            <p:nvPr/>
          </p:nvSpPr>
          <p:spPr>
            <a:xfrm>
              <a:off x="3736675" y="2918975"/>
              <a:ext cx="891500" cy="1155050"/>
            </a:xfrm>
            <a:custGeom>
              <a:avLst/>
              <a:gdLst/>
              <a:ahLst/>
              <a:cxnLst/>
              <a:rect l="l" t="t" r="r" b="b"/>
              <a:pathLst>
                <a:path w="35660" h="46202" extrusionOk="0">
                  <a:moveTo>
                    <a:pt x="26483" y="0"/>
                  </a:moveTo>
                  <a:cubicBezTo>
                    <a:pt x="26296" y="0"/>
                    <a:pt x="26107" y="6"/>
                    <a:pt x="25917" y="18"/>
                  </a:cubicBezTo>
                  <a:lnTo>
                    <a:pt x="19129" y="442"/>
                  </a:lnTo>
                  <a:cubicBezTo>
                    <a:pt x="12729" y="919"/>
                    <a:pt x="7695" y="5938"/>
                    <a:pt x="7070" y="12189"/>
                  </a:cubicBezTo>
                  <a:cubicBezTo>
                    <a:pt x="7023" y="12656"/>
                    <a:pt x="1" y="45984"/>
                    <a:pt x="1" y="45984"/>
                  </a:cubicBezTo>
                  <a:lnTo>
                    <a:pt x="34254" y="46201"/>
                  </a:lnTo>
                  <a:lnTo>
                    <a:pt x="35335" y="9443"/>
                  </a:lnTo>
                  <a:cubicBezTo>
                    <a:pt x="35660" y="4297"/>
                    <a:pt x="31561" y="0"/>
                    <a:pt x="26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3576950" y="3775750"/>
              <a:ext cx="1228350" cy="502700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32541" y="1"/>
                  </a:moveTo>
                  <a:cubicBezTo>
                    <a:pt x="32358" y="1"/>
                    <a:pt x="32174" y="5"/>
                    <a:pt x="31990" y="14"/>
                  </a:cubicBezTo>
                  <a:lnTo>
                    <a:pt x="17927" y="683"/>
                  </a:lnTo>
                  <a:cubicBezTo>
                    <a:pt x="13321" y="683"/>
                    <a:pt x="9097" y="3244"/>
                    <a:pt x="6968" y="7329"/>
                  </a:cubicBezTo>
                  <a:lnTo>
                    <a:pt x="0" y="20107"/>
                  </a:lnTo>
                  <a:lnTo>
                    <a:pt x="49133" y="20107"/>
                  </a:lnTo>
                  <a:lnTo>
                    <a:pt x="43022" y="6737"/>
                  </a:lnTo>
                  <a:cubicBezTo>
                    <a:pt x="41141" y="2620"/>
                    <a:pt x="37034" y="1"/>
                    <a:pt x="3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3967625" y="3090025"/>
              <a:ext cx="728000" cy="814200"/>
            </a:xfrm>
            <a:custGeom>
              <a:avLst/>
              <a:gdLst/>
              <a:ahLst/>
              <a:cxnLst/>
              <a:rect l="l" t="t" r="r" b="b"/>
              <a:pathLst>
                <a:path w="29120" h="32568" extrusionOk="0">
                  <a:moveTo>
                    <a:pt x="18996" y="0"/>
                  </a:moveTo>
                  <a:cubicBezTo>
                    <a:pt x="18938" y="339"/>
                    <a:pt x="18904" y="687"/>
                    <a:pt x="18904" y="1041"/>
                  </a:cubicBezTo>
                  <a:lnTo>
                    <a:pt x="18904" y="1772"/>
                  </a:lnTo>
                  <a:cubicBezTo>
                    <a:pt x="18904" y="5120"/>
                    <a:pt x="16058" y="7835"/>
                    <a:pt x="12546" y="7835"/>
                  </a:cubicBezTo>
                  <a:cubicBezTo>
                    <a:pt x="12013" y="8022"/>
                    <a:pt x="11527" y="8286"/>
                    <a:pt x="11092" y="8604"/>
                  </a:cubicBezTo>
                  <a:lnTo>
                    <a:pt x="11079" y="10233"/>
                  </a:lnTo>
                  <a:cubicBezTo>
                    <a:pt x="11043" y="14945"/>
                    <a:pt x="8959" y="19396"/>
                    <a:pt x="5398" y="22482"/>
                  </a:cubicBezTo>
                  <a:cubicBezTo>
                    <a:pt x="5373" y="22505"/>
                    <a:pt x="5348" y="22525"/>
                    <a:pt x="5323" y="22547"/>
                  </a:cubicBezTo>
                  <a:cubicBezTo>
                    <a:pt x="5149" y="22700"/>
                    <a:pt x="5009" y="22895"/>
                    <a:pt x="4924" y="23139"/>
                  </a:cubicBezTo>
                  <a:cubicBezTo>
                    <a:pt x="4054" y="25608"/>
                    <a:pt x="2290" y="27659"/>
                    <a:pt x="1" y="28928"/>
                  </a:cubicBezTo>
                  <a:lnTo>
                    <a:pt x="13676" y="32472"/>
                  </a:lnTo>
                  <a:cubicBezTo>
                    <a:pt x="13926" y="32537"/>
                    <a:pt x="14176" y="32568"/>
                    <a:pt x="14420" y="32568"/>
                  </a:cubicBezTo>
                  <a:cubicBezTo>
                    <a:pt x="16058" y="32568"/>
                    <a:pt x="17453" y="31183"/>
                    <a:pt x="17349" y="29448"/>
                  </a:cubicBezTo>
                  <a:lnTo>
                    <a:pt x="17087" y="25109"/>
                  </a:lnTo>
                  <a:cubicBezTo>
                    <a:pt x="16985" y="23793"/>
                    <a:pt x="17535" y="22508"/>
                    <a:pt x="18545" y="21708"/>
                  </a:cubicBezTo>
                  <a:lnTo>
                    <a:pt x="22271" y="22168"/>
                  </a:lnTo>
                  <a:cubicBezTo>
                    <a:pt x="22542" y="22201"/>
                    <a:pt x="22806" y="22218"/>
                    <a:pt x="23062" y="22218"/>
                  </a:cubicBezTo>
                  <a:cubicBezTo>
                    <a:pt x="25517" y="22218"/>
                    <a:pt x="27219" y="20699"/>
                    <a:pt x="26998" y="18089"/>
                  </a:cubicBezTo>
                  <a:cubicBezTo>
                    <a:pt x="26998" y="18089"/>
                    <a:pt x="27072" y="14397"/>
                    <a:pt x="26989" y="13610"/>
                  </a:cubicBezTo>
                  <a:lnTo>
                    <a:pt x="27049" y="13514"/>
                  </a:lnTo>
                  <a:lnTo>
                    <a:pt x="28186" y="12972"/>
                  </a:lnTo>
                  <a:cubicBezTo>
                    <a:pt x="28895" y="12633"/>
                    <a:pt x="29120" y="11729"/>
                    <a:pt x="28649" y="11098"/>
                  </a:cubicBezTo>
                  <a:lnTo>
                    <a:pt x="26612" y="8370"/>
                  </a:lnTo>
                  <a:lnTo>
                    <a:pt x="26114" y="2487"/>
                  </a:lnTo>
                  <a:cubicBezTo>
                    <a:pt x="25448" y="2129"/>
                    <a:pt x="24696" y="1928"/>
                    <a:pt x="23907" y="1928"/>
                  </a:cubicBezTo>
                  <a:cubicBezTo>
                    <a:pt x="23794" y="1928"/>
                    <a:pt x="23680" y="1932"/>
                    <a:pt x="23566" y="1941"/>
                  </a:cubicBezTo>
                  <a:cubicBezTo>
                    <a:pt x="23230" y="1966"/>
                    <a:pt x="23019" y="1980"/>
                    <a:pt x="23019" y="1980"/>
                  </a:cubicBezTo>
                  <a:cubicBezTo>
                    <a:pt x="22912" y="1988"/>
                    <a:pt x="22806" y="1992"/>
                    <a:pt x="22700" y="1992"/>
                  </a:cubicBezTo>
                  <a:cubicBezTo>
                    <a:pt x="21194" y="1992"/>
                    <a:pt x="19836" y="1212"/>
                    <a:pt x="18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4165300" y="2962425"/>
              <a:ext cx="271500" cy="460450"/>
            </a:xfrm>
            <a:custGeom>
              <a:avLst/>
              <a:gdLst/>
              <a:ahLst/>
              <a:cxnLst/>
              <a:rect l="l" t="t" r="r" b="b"/>
              <a:pathLst>
                <a:path w="10860" h="18418" extrusionOk="0">
                  <a:moveTo>
                    <a:pt x="7894" y="0"/>
                  </a:moveTo>
                  <a:cubicBezTo>
                    <a:pt x="3329" y="0"/>
                    <a:pt x="0" y="4373"/>
                    <a:pt x="1019" y="8833"/>
                  </a:cubicBezTo>
                  <a:lnTo>
                    <a:pt x="3209" y="18417"/>
                  </a:lnTo>
                  <a:lnTo>
                    <a:pt x="3245" y="7691"/>
                  </a:lnTo>
                  <a:cubicBezTo>
                    <a:pt x="3223" y="3658"/>
                    <a:pt x="6493" y="411"/>
                    <a:pt x="10478" y="411"/>
                  </a:cubicBezTo>
                  <a:cubicBezTo>
                    <a:pt x="10605" y="411"/>
                    <a:pt x="10732" y="414"/>
                    <a:pt x="10859" y="421"/>
                  </a:cubicBezTo>
                  <a:cubicBezTo>
                    <a:pt x="10243" y="210"/>
                    <a:pt x="9588" y="78"/>
                    <a:pt x="8907" y="43"/>
                  </a:cubicBezTo>
                  <a:lnTo>
                    <a:pt x="8285" y="10"/>
                  </a:lnTo>
                  <a:cubicBezTo>
                    <a:pt x="8169" y="3"/>
                    <a:pt x="8054" y="1"/>
                    <a:pt x="7940" y="0"/>
                  </a:cubicBezTo>
                  <a:cubicBezTo>
                    <a:pt x="7924" y="0"/>
                    <a:pt x="7909" y="0"/>
                    <a:pt x="7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21"/>
          <p:cNvGrpSpPr/>
          <p:nvPr/>
        </p:nvGrpSpPr>
        <p:grpSpPr>
          <a:xfrm>
            <a:off x="1829163" y="4558907"/>
            <a:ext cx="608560" cy="584586"/>
            <a:chOff x="1945425" y="1726425"/>
            <a:chExt cx="1890525" cy="1816050"/>
          </a:xfrm>
        </p:grpSpPr>
        <p:sp>
          <p:nvSpPr>
            <p:cNvPr id="811" name="Google Shape;811;p21"/>
            <p:cNvSpPr/>
            <p:nvPr/>
          </p:nvSpPr>
          <p:spPr>
            <a:xfrm>
              <a:off x="2539450" y="1726425"/>
              <a:ext cx="807525" cy="967100"/>
            </a:xfrm>
            <a:custGeom>
              <a:avLst/>
              <a:gdLst/>
              <a:ahLst/>
              <a:cxnLst/>
              <a:rect l="l" t="t" r="r" b="b"/>
              <a:pathLst>
                <a:path w="32301" h="38684" extrusionOk="0">
                  <a:moveTo>
                    <a:pt x="21975" y="0"/>
                  </a:moveTo>
                  <a:cubicBezTo>
                    <a:pt x="21764" y="0"/>
                    <a:pt x="21552" y="7"/>
                    <a:pt x="21338" y="20"/>
                  </a:cubicBezTo>
                  <a:lnTo>
                    <a:pt x="13702" y="497"/>
                  </a:lnTo>
                  <a:cubicBezTo>
                    <a:pt x="5965" y="1074"/>
                    <a:pt x="0" y="7552"/>
                    <a:pt x="62" y="15310"/>
                  </a:cubicBezTo>
                  <a:lnTo>
                    <a:pt x="192" y="31571"/>
                  </a:lnTo>
                  <a:lnTo>
                    <a:pt x="31801" y="38683"/>
                  </a:lnTo>
                  <a:lnTo>
                    <a:pt x="31935" y="10624"/>
                  </a:lnTo>
                  <a:cubicBezTo>
                    <a:pt x="32301" y="4834"/>
                    <a:pt x="27689" y="0"/>
                    <a:pt x="2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1945425" y="2581475"/>
              <a:ext cx="1890525" cy="961000"/>
            </a:xfrm>
            <a:custGeom>
              <a:avLst/>
              <a:gdLst/>
              <a:ahLst/>
              <a:cxnLst/>
              <a:rect l="l" t="t" r="r" b="b"/>
              <a:pathLst>
                <a:path w="75621" h="38440" extrusionOk="0">
                  <a:moveTo>
                    <a:pt x="50083" y="1"/>
                  </a:moveTo>
                  <a:cubicBezTo>
                    <a:pt x="49802" y="1"/>
                    <a:pt x="49519" y="9"/>
                    <a:pt x="49236" y="26"/>
                  </a:cubicBezTo>
                  <a:lnTo>
                    <a:pt x="27593" y="1305"/>
                  </a:lnTo>
                  <a:cubicBezTo>
                    <a:pt x="20503" y="1305"/>
                    <a:pt x="14001" y="6201"/>
                    <a:pt x="10724" y="14009"/>
                  </a:cubicBezTo>
                  <a:lnTo>
                    <a:pt x="0" y="38439"/>
                  </a:lnTo>
                  <a:lnTo>
                    <a:pt x="75621" y="38439"/>
                  </a:lnTo>
                  <a:lnTo>
                    <a:pt x="66217" y="12877"/>
                  </a:lnTo>
                  <a:cubicBezTo>
                    <a:pt x="63321" y="5008"/>
                    <a:pt x="56999" y="1"/>
                    <a:pt x="50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2667175" y="1824275"/>
              <a:ext cx="730000" cy="887575"/>
            </a:xfrm>
            <a:custGeom>
              <a:avLst/>
              <a:gdLst/>
              <a:ahLst/>
              <a:cxnLst/>
              <a:rect l="l" t="t" r="r" b="b"/>
              <a:pathLst>
                <a:path w="29200" h="35503" extrusionOk="0">
                  <a:moveTo>
                    <a:pt x="17609" y="0"/>
                  </a:moveTo>
                  <a:cubicBezTo>
                    <a:pt x="17056" y="875"/>
                    <a:pt x="16738" y="1898"/>
                    <a:pt x="16738" y="2992"/>
                  </a:cubicBezTo>
                  <a:lnTo>
                    <a:pt x="16738" y="3649"/>
                  </a:lnTo>
                  <a:cubicBezTo>
                    <a:pt x="16738" y="6643"/>
                    <a:pt x="14210" y="9073"/>
                    <a:pt x="11078" y="9105"/>
                  </a:cubicBezTo>
                  <a:lnTo>
                    <a:pt x="11109" y="14205"/>
                  </a:lnTo>
                  <a:cubicBezTo>
                    <a:pt x="10818" y="17489"/>
                    <a:pt x="9592" y="20617"/>
                    <a:pt x="7573" y="23193"/>
                  </a:cubicBezTo>
                  <a:lnTo>
                    <a:pt x="5721" y="20504"/>
                  </a:lnTo>
                  <a:lnTo>
                    <a:pt x="5721" y="20504"/>
                  </a:lnTo>
                  <a:cubicBezTo>
                    <a:pt x="5820" y="22339"/>
                    <a:pt x="5545" y="24235"/>
                    <a:pt x="4923" y="25999"/>
                  </a:cubicBezTo>
                  <a:cubicBezTo>
                    <a:pt x="4053" y="28467"/>
                    <a:pt x="2289" y="30518"/>
                    <a:pt x="1" y="31789"/>
                  </a:cubicBezTo>
                  <a:lnTo>
                    <a:pt x="144" y="31826"/>
                  </a:lnTo>
                  <a:cubicBezTo>
                    <a:pt x="123" y="31838"/>
                    <a:pt x="102" y="31851"/>
                    <a:pt x="80" y="31864"/>
                  </a:cubicBezTo>
                  <a:lnTo>
                    <a:pt x="13755" y="35406"/>
                  </a:lnTo>
                  <a:cubicBezTo>
                    <a:pt x="14006" y="35471"/>
                    <a:pt x="14255" y="35502"/>
                    <a:pt x="14500" y="35502"/>
                  </a:cubicBezTo>
                  <a:cubicBezTo>
                    <a:pt x="16138" y="35502"/>
                    <a:pt x="17532" y="34118"/>
                    <a:pt x="17428" y="32383"/>
                  </a:cubicBezTo>
                  <a:lnTo>
                    <a:pt x="17166" y="28045"/>
                  </a:lnTo>
                  <a:cubicBezTo>
                    <a:pt x="17064" y="26728"/>
                    <a:pt x="17614" y="25443"/>
                    <a:pt x="18625" y="24643"/>
                  </a:cubicBezTo>
                  <a:lnTo>
                    <a:pt x="22350" y="25103"/>
                  </a:lnTo>
                  <a:cubicBezTo>
                    <a:pt x="22621" y="25137"/>
                    <a:pt x="22885" y="25153"/>
                    <a:pt x="23141" y="25153"/>
                  </a:cubicBezTo>
                  <a:cubicBezTo>
                    <a:pt x="25596" y="25153"/>
                    <a:pt x="27298" y="23635"/>
                    <a:pt x="27077" y="21024"/>
                  </a:cubicBezTo>
                  <a:cubicBezTo>
                    <a:pt x="27077" y="21024"/>
                    <a:pt x="27151" y="17333"/>
                    <a:pt x="27068" y="16545"/>
                  </a:cubicBezTo>
                  <a:lnTo>
                    <a:pt x="27128" y="16449"/>
                  </a:lnTo>
                  <a:lnTo>
                    <a:pt x="28265" y="15908"/>
                  </a:lnTo>
                  <a:cubicBezTo>
                    <a:pt x="28977" y="15566"/>
                    <a:pt x="29200" y="14661"/>
                    <a:pt x="28729" y="14030"/>
                  </a:cubicBezTo>
                  <a:lnTo>
                    <a:pt x="26692" y="11302"/>
                  </a:lnTo>
                  <a:lnTo>
                    <a:pt x="26315" y="6851"/>
                  </a:lnTo>
                  <a:cubicBezTo>
                    <a:pt x="26290" y="6851"/>
                    <a:pt x="26267" y="6849"/>
                    <a:pt x="26242" y="6849"/>
                  </a:cubicBezTo>
                  <a:lnTo>
                    <a:pt x="26612" y="11197"/>
                  </a:lnTo>
                  <a:cubicBezTo>
                    <a:pt x="26586" y="11131"/>
                    <a:pt x="26569" y="11062"/>
                    <a:pt x="26562" y="10992"/>
                  </a:cubicBezTo>
                  <a:lnTo>
                    <a:pt x="26055" y="5015"/>
                  </a:lnTo>
                  <a:cubicBezTo>
                    <a:pt x="26054" y="4995"/>
                    <a:pt x="26049" y="4975"/>
                    <a:pt x="26048" y="4955"/>
                  </a:cubicBezTo>
                  <a:cubicBezTo>
                    <a:pt x="25341" y="4575"/>
                    <a:pt x="24542" y="4363"/>
                    <a:pt x="23705" y="4363"/>
                  </a:cubicBezTo>
                  <a:cubicBezTo>
                    <a:pt x="23586" y="4363"/>
                    <a:pt x="23466" y="4368"/>
                    <a:pt x="23346" y="4376"/>
                  </a:cubicBezTo>
                  <a:cubicBezTo>
                    <a:pt x="22988" y="4403"/>
                    <a:pt x="22764" y="4418"/>
                    <a:pt x="22764" y="4418"/>
                  </a:cubicBezTo>
                  <a:cubicBezTo>
                    <a:pt x="22651" y="4426"/>
                    <a:pt x="22538" y="4430"/>
                    <a:pt x="22426" y="4430"/>
                  </a:cubicBezTo>
                  <a:cubicBezTo>
                    <a:pt x="20000" y="4430"/>
                    <a:pt x="17930" y="2531"/>
                    <a:pt x="17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21"/>
          <p:cNvGrpSpPr/>
          <p:nvPr/>
        </p:nvGrpSpPr>
        <p:grpSpPr>
          <a:xfrm>
            <a:off x="2421168" y="4555196"/>
            <a:ext cx="502810" cy="592028"/>
            <a:chOff x="4365725" y="2602738"/>
            <a:chExt cx="1566875" cy="1844900"/>
          </a:xfrm>
        </p:grpSpPr>
        <p:sp>
          <p:nvSpPr>
            <p:cNvPr id="815" name="Google Shape;815;p21"/>
            <p:cNvSpPr/>
            <p:nvPr/>
          </p:nvSpPr>
          <p:spPr>
            <a:xfrm>
              <a:off x="4686100" y="2602738"/>
              <a:ext cx="820500" cy="694750"/>
            </a:xfrm>
            <a:custGeom>
              <a:avLst/>
              <a:gdLst/>
              <a:ahLst/>
              <a:cxnLst/>
              <a:rect l="l" t="t" r="r" b="b"/>
              <a:pathLst>
                <a:path w="32820" h="27790" extrusionOk="0">
                  <a:moveTo>
                    <a:pt x="10682" y="1"/>
                  </a:moveTo>
                  <a:cubicBezTo>
                    <a:pt x="3674" y="1"/>
                    <a:pt x="1" y="8517"/>
                    <a:pt x="4845" y="13718"/>
                  </a:cubicBezTo>
                  <a:lnTo>
                    <a:pt x="12340" y="21768"/>
                  </a:lnTo>
                  <a:lnTo>
                    <a:pt x="24358" y="27790"/>
                  </a:lnTo>
                  <a:lnTo>
                    <a:pt x="28776" y="19056"/>
                  </a:lnTo>
                  <a:cubicBezTo>
                    <a:pt x="32820" y="11061"/>
                    <a:pt x="27653" y="1378"/>
                    <a:pt x="18735" y="495"/>
                  </a:cubicBezTo>
                  <a:cubicBezTo>
                    <a:pt x="18623" y="483"/>
                    <a:pt x="18510" y="474"/>
                    <a:pt x="18397" y="465"/>
                  </a:cubicBezTo>
                  <a:lnTo>
                    <a:pt x="11249" y="19"/>
                  </a:lnTo>
                  <a:cubicBezTo>
                    <a:pt x="11162" y="13"/>
                    <a:pt x="11074" y="10"/>
                    <a:pt x="10987" y="6"/>
                  </a:cubicBezTo>
                  <a:cubicBezTo>
                    <a:pt x="10884" y="3"/>
                    <a:pt x="10783" y="1"/>
                    <a:pt x="10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4365725" y="3526638"/>
              <a:ext cx="1566875" cy="921000"/>
            </a:xfrm>
            <a:custGeom>
              <a:avLst/>
              <a:gdLst/>
              <a:ahLst/>
              <a:cxnLst/>
              <a:rect l="l" t="t" r="r" b="b"/>
              <a:pathLst>
                <a:path w="62675" h="36840" extrusionOk="0">
                  <a:moveTo>
                    <a:pt x="25167" y="0"/>
                  </a:moveTo>
                  <a:cubicBezTo>
                    <a:pt x="22025" y="0"/>
                    <a:pt x="19112" y="1721"/>
                    <a:pt x="17592" y="4516"/>
                  </a:cubicBezTo>
                  <a:lnTo>
                    <a:pt x="1" y="36839"/>
                  </a:lnTo>
                  <a:lnTo>
                    <a:pt x="62675" y="36839"/>
                  </a:lnTo>
                  <a:lnTo>
                    <a:pt x="50600" y="7835"/>
                  </a:lnTo>
                  <a:cubicBezTo>
                    <a:pt x="48358" y="3509"/>
                    <a:pt x="43909" y="797"/>
                    <a:pt x="39058" y="797"/>
                  </a:cubicBezTo>
                  <a:lnTo>
                    <a:pt x="25669" y="15"/>
                  </a:lnTo>
                  <a:cubicBezTo>
                    <a:pt x="25501" y="5"/>
                    <a:pt x="25334" y="0"/>
                    <a:pt x="25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4683950" y="2781463"/>
              <a:ext cx="781225" cy="883600"/>
            </a:xfrm>
            <a:custGeom>
              <a:avLst/>
              <a:gdLst/>
              <a:ahLst/>
              <a:cxnLst/>
              <a:rect l="l" t="t" r="r" b="b"/>
              <a:pathLst>
                <a:path w="31249" h="35344" extrusionOk="0">
                  <a:moveTo>
                    <a:pt x="11609" y="1"/>
                  </a:moveTo>
                  <a:cubicBezTo>
                    <a:pt x="11586" y="1"/>
                    <a:pt x="11564" y="1"/>
                    <a:pt x="11542" y="2"/>
                  </a:cubicBezTo>
                  <a:lnTo>
                    <a:pt x="5562" y="222"/>
                  </a:lnTo>
                  <a:cubicBezTo>
                    <a:pt x="5510" y="224"/>
                    <a:pt x="5459" y="225"/>
                    <a:pt x="5407" y="225"/>
                  </a:cubicBezTo>
                  <a:cubicBezTo>
                    <a:pt x="5075" y="225"/>
                    <a:pt x="4748" y="184"/>
                    <a:pt x="4433" y="110"/>
                  </a:cubicBezTo>
                  <a:cubicBezTo>
                    <a:pt x="4165" y="723"/>
                    <a:pt x="3986" y="1385"/>
                    <a:pt x="3927" y="2084"/>
                  </a:cubicBezTo>
                  <a:lnTo>
                    <a:pt x="3696" y="4800"/>
                  </a:lnTo>
                  <a:cubicBezTo>
                    <a:pt x="3686" y="4782"/>
                    <a:pt x="3679" y="4763"/>
                    <a:pt x="3668" y="4744"/>
                  </a:cubicBezTo>
                  <a:lnTo>
                    <a:pt x="3347" y="8525"/>
                  </a:lnTo>
                  <a:lnTo>
                    <a:pt x="405" y="13692"/>
                  </a:lnTo>
                  <a:cubicBezTo>
                    <a:pt x="0" y="14403"/>
                    <a:pt x="487" y="15290"/>
                    <a:pt x="1302" y="15332"/>
                  </a:cubicBezTo>
                  <a:lnTo>
                    <a:pt x="2763" y="15409"/>
                  </a:lnTo>
                  <a:lnTo>
                    <a:pt x="2825" y="15510"/>
                  </a:lnTo>
                  <a:cubicBezTo>
                    <a:pt x="2965" y="16220"/>
                    <a:pt x="3052" y="19433"/>
                    <a:pt x="3052" y="19433"/>
                  </a:cubicBezTo>
                  <a:cubicBezTo>
                    <a:pt x="3052" y="22265"/>
                    <a:pt x="4543" y="24562"/>
                    <a:pt x="7190" y="24562"/>
                  </a:cubicBezTo>
                  <a:cubicBezTo>
                    <a:pt x="7385" y="24562"/>
                    <a:pt x="7587" y="24549"/>
                    <a:pt x="7795" y="24523"/>
                  </a:cubicBezTo>
                  <a:lnTo>
                    <a:pt x="8836" y="24394"/>
                  </a:lnTo>
                  <a:cubicBezTo>
                    <a:pt x="8888" y="24422"/>
                    <a:pt x="8940" y="24449"/>
                    <a:pt x="8991" y="24478"/>
                  </a:cubicBezTo>
                  <a:cubicBezTo>
                    <a:pt x="10761" y="25478"/>
                    <a:pt x="11484" y="27661"/>
                    <a:pt x="10739" y="29551"/>
                  </a:cubicBezTo>
                  <a:lnTo>
                    <a:pt x="9402" y="32945"/>
                  </a:lnTo>
                  <a:cubicBezTo>
                    <a:pt x="8939" y="34120"/>
                    <a:pt x="9828" y="35343"/>
                    <a:pt x="11024" y="35343"/>
                  </a:cubicBezTo>
                  <a:cubicBezTo>
                    <a:pt x="11131" y="35343"/>
                    <a:pt x="11241" y="35333"/>
                    <a:pt x="11352" y="35313"/>
                  </a:cubicBezTo>
                  <a:lnTo>
                    <a:pt x="31248" y="31644"/>
                  </a:lnTo>
                  <a:cubicBezTo>
                    <a:pt x="28841" y="30311"/>
                    <a:pt x="26984" y="28148"/>
                    <a:pt x="26067" y="25550"/>
                  </a:cubicBezTo>
                  <a:cubicBezTo>
                    <a:pt x="25413" y="23692"/>
                    <a:pt x="25123" y="21695"/>
                    <a:pt x="25226" y="19763"/>
                  </a:cubicBezTo>
                  <a:lnTo>
                    <a:pt x="25150" y="19071"/>
                  </a:lnTo>
                  <a:cubicBezTo>
                    <a:pt x="15307" y="19018"/>
                    <a:pt x="15928" y="12491"/>
                    <a:pt x="15928" y="12491"/>
                  </a:cubicBezTo>
                  <a:cubicBezTo>
                    <a:pt x="15149" y="9961"/>
                    <a:pt x="9934" y="10848"/>
                    <a:pt x="13402" y="4416"/>
                  </a:cubicBezTo>
                  <a:cubicBezTo>
                    <a:pt x="13678" y="3905"/>
                    <a:pt x="13860" y="3346"/>
                    <a:pt x="13946" y="2771"/>
                  </a:cubicBezTo>
                  <a:cubicBezTo>
                    <a:pt x="14193" y="1318"/>
                    <a:pt x="13071" y="1"/>
                    <a:pt x="11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21"/>
          <p:cNvGrpSpPr/>
          <p:nvPr/>
        </p:nvGrpSpPr>
        <p:grpSpPr>
          <a:xfrm>
            <a:off x="2876343" y="4587001"/>
            <a:ext cx="502764" cy="556433"/>
            <a:chOff x="3576950" y="2918975"/>
            <a:chExt cx="1228350" cy="1359475"/>
          </a:xfrm>
        </p:grpSpPr>
        <p:sp>
          <p:nvSpPr>
            <p:cNvPr id="819" name="Google Shape;819;p21"/>
            <p:cNvSpPr/>
            <p:nvPr/>
          </p:nvSpPr>
          <p:spPr>
            <a:xfrm>
              <a:off x="3736675" y="2918975"/>
              <a:ext cx="891500" cy="1155050"/>
            </a:xfrm>
            <a:custGeom>
              <a:avLst/>
              <a:gdLst/>
              <a:ahLst/>
              <a:cxnLst/>
              <a:rect l="l" t="t" r="r" b="b"/>
              <a:pathLst>
                <a:path w="35660" h="46202" extrusionOk="0">
                  <a:moveTo>
                    <a:pt x="26483" y="0"/>
                  </a:moveTo>
                  <a:cubicBezTo>
                    <a:pt x="26296" y="0"/>
                    <a:pt x="26107" y="6"/>
                    <a:pt x="25917" y="18"/>
                  </a:cubicBezTo>
                  <a:lnTo>
                    <a:pt x="19129" y="442"/>
                  </a:lnTo>
                  <a:cubicBezTo>
                    <a:pt x="12729" y="919"/>
                    <a:pt x="7695" y="5938"/>
                    <a:pt x="7070" y="12189"/>
                  </a:cubicBezTo>
                  <a:cubicBezTo>
                    <a:pt x="7023" y="12656"/>
                    <a:pt x="1" y="45984"/>
                    <a:pt x="1" y="45984"/>
                  </a:cubicBezTo>
                  <a:lnTo>
                    <a:pt x="34254" y="46201"/>
                  </a:lnTo>
                  <a:lnTo>
                    <a:pt x="35335" y="9443"/>
                  </a:lnTo>
                  <a:cubicBezTo>
                    <a:pt x="35660" y="4297"/>
                    <a:pt x="31561" y="0"/>
                    <a:pt x="26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3576950" y="3775750"/>
              <a:ext cx="1228350" cy="502700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32541" y="1"/>
                  </a:moveTo>
                  <a:cubicBezTo>
                    <a:pt x="32358" y="1"/>
                    <a:pt x="32174" y="5"/>
                    <a:pt x="31990" y="14"/>
                  </a:cubicBezTo>
                  <a:lnTo>
                    <a:pt x="17927" y="683"/>
                  </a:lnTo>
                  <a:cubicBezTo>
                    <a:pt x="13321" y="683"/>
                    <a:pt x="9097" y="3244"/>
                    <a:pt x="6968" y="7329"/>
                  </a:cubicBezTo>
                  <a:lnTo>
                    <a:pt x="0" y="20107"/>
                  </a:lnTo>
                  <a:lnTo>
                    <a:pt x="49133" y="20107"/>
                  </a:lnTo>
                  <a:lnTo>
                    <a:pt x="43022" y="6737"/>
                  </a:lnTo>
                  <a:cubicBezTo>
                    <a:pt x="41141" y="2620"/>
                    <a:pt x="37034" y="1"/>
                    <a:pt x="3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3967625" y="3090025"/>
              <a:ext cx="728000" cy="814200"/>
            </a:xfrm>
            <a:custGeom>
              <a:avLst/>
              <a:gdLst/>
              <a:ahLst/>
              <a:cxnLst/>
              <a:rect l="l" t="t" r="r" b="b"/>
              <a:pathLst>
                <a:path w="29120" h="32568" extrusionOk="0">
                  <a:moveTo>
                    <a:pt x="18996" y="0"/>
                  </a:moveTo>
                  <a:cubicBezTo>
                    <a:pt x="18938" y="339"/>
                    <a:pt x="18904" y="687"/>
                    <a:pt x="18904" y="1041"/>
                  </a:cubicBezTo>
                  <a:lnTo>
                    <a:pt x="18904" y="1772"/>
                  </a:lnTo>
                  <a:cubicBezTo>
                    <a:pt x="18904" y="5120"/>
                    <a:pt x="16058" y="7835"/>
                    <a:pt x="12546" y="7835"/>
                  </a:cubicBezTo>
                  <a:cubicBezTo>
                    <a:pt x="12013" y="8022"/>
                    <a:pt x="11527" y="8286"/>
                    <a:pt x="11092" y="8604"/>
                  </a:cubicBezTo>
                  <a:lnTo>
                    <a:pt x="11079" y="10233"/>
                  </a:lnTo>
                  <a:cubicBezTo>
                    <a:pt x="11043" y="14945"/>
                    <a:pt x="8959" y="19396"/>
                    <a:pt x="5398" y="22482"/>
                  </a:cubicBezTo>
                  <a:cubicBezTo>
                    <a:pt x="5373" y="22505"/>
                    <a:pt x="5348" y="22525"/>
                    <a:pt x="5323" y="22547"/>
                  </a:cubicBezTo>
                  <a:cubicBezTo>
                    <a:pt x="5149" y="22700"/>
                    <a:pt x="5009" y="22895"/>
                    <a:pt x="4924" y="23139"/>
                  </a:cubicBezTo>
                  <a:cubicBezTo>
                    <a:pt x="4054" y="25608"/>
                    <a:pt x="2290" y="27659"/>
                    <a:pt x="1" y="28928"/>
                  </a:cubicBezTo>
                  <a:lnTo>
                    <a:pt x="13676" y="32472"/>
                  </a:lnTo>
                  <a:cubicBezTo>
                    <a:pt x="13926" y="32537"/>
                    <a:pt x="14176" y="32568"/>
                    <a:pt x="14420" y="32568"/>
                  </a:cubicBezTo>
                  <a:cubicBezTo>
                    <a:pt x="16058" y="32568"/>
                    <a:pt x="17453" y="31183"/>
                    <a:pt x="17349" y="29448"/>
                  </a:cubicBezTo>
                  <a:lnTo>
                    <a:pt x="17087" y="25109"/>
                  </a:lnTo>
                  <a:cubicBezTo>
                    <a:pt x="16985" y="23793"/>
                    <a:pt x="17535" y="22508"/>
                    <a:pt x="18545" y="21708"/>
                  </a:cubicBezTo>
                  <a:lnTo>
                    <a:pt x="22271" y="22168"/>
                  </a:lnTo>
                  <a:cubicBezTo>
                    <a:pt x="22542" y="22201"/>
                    <a:pt x="22806" y="22218"/>
                    <a:pt x="23062" y="22218"/>
                  </a:cubicBezTo>
                  <a:cubicBezTo>
                    <a:pt x="25517" y="22218"/>
                    <a:pt x="27219" y="20699"/>
                    <a:pt x="26998" y="18089"/>
                  </a:cubicBezTo>
                  <a:cubicBezTo>
                    <a:pt x="26998" y="18089"/>
                    <a:pt x="27072" y="14397"/>
                    <a:pt x="26989" y="13610"/>
                  </a:cubicBezTo>
                  <a:lnTo>
                    <a:pt x="27049" y="13514"/>
                  </a:lnTo>
                  <a:lnTo>
                    <a:pt x="28186" y="12972"/>
                  </a:lnTo>
                  <a:cubicBezTo>
                    <a:pt x="28895" y="12633"/>
                    <a:pt x="29120" y="11729"/>
                    <a:pt x="28649" y="11098"/>
                  </a:cubicBezTo>
                  <a:lnTo>
                    <a:pt x="26612" y="8370"/>
                  </a:lnTo>
                  <a:lnTo>
                    <a:pt x="26114" y="2487"/>
                  </a:lnTo>
                  <a:cubicBezTo>
                    <a:pt x="25448" y="2129"/>
                    <a:pt x="24696" y="1928"/>
                    <a:pt x="23907" y="1928"/>
                  </a:cubicBezTo>
                  <a:cubicBezTo>
                    <a:pt x="23794" y="1928"/>
                    <a:pt x="23680" y="1932"/>
                    <a:pt x="23566" y="1941"/>
                  </a:cubicBezTo>
                  <a:cubicBezTo>
                    <a:pt x="23230" y="1966"/>
                    <a:pt x="23019" y="1980"/>
                    <a:pt x="23019" y="1980"/>
                  </a:cubicBezTo>
                  <a:cubicBezTo>
                    <a:pt x="22912" y="1988"/>
                    <a:pt x="22806" y="1992"/>
                    <a:pt x="22700" y="1992"/>
                  </a:cubicBezTo>
                  <a:cubicBezTo>
                    <a:pt x="21194" y="1992"/>
                    <a:pt x="19836" y="1212"/>
                    <a:pt x="18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4165300" y="2962425"/>
              <a:ext cx="271500" cy="460450"/>
            </a:xfrm>
            <a:custGeom>
              <a:avLst/>
              <a:gdLst/>
              <a:ahLst/>
              <a:cxnLst/>
              <a:rect l="l" t="t" r="r" b="b"/>
              <a:pathLst>
                <a:path w="10860" h="18418" extrusionOk="0">
                  <a:moveTo>
                    <a:pt x="7894" y="0"/>
                  </a:moveTo>
                  <a:cubicBezTo>
                    <a:pt x="3329" y="0"/>
                    <a:pt x="0" y="4373"/>
                    <a:pt x="1019" y="8833"/>
                  </a:cubicBezTo>
                  <a:lnTo>
                    <a:pt x="3209" y="18417"/>
                  </a:lnTo>
                  <a:lnTo>
                    <a:pt x="3245" y="7691"/>
                  </a:lnTo>
                  <a:cubicBezTo>
                    <a:pt x="3223" y="3658"/>
                    <a:pt x="6493" y="411"/>
                    <a:pt x="10478" y="411"/>
                  </a:cubicBezTo>
                  <a:cubicBezTo>
                    <a:pt x="10605" y="411"/>
                    <a:pt x="10732" y="414"/>
                    <a:pt x="10859" y="421"/>
                  </a:cubicBezTo>
                  <a:cubicBezTo>
                    <a:pt x="10243" y="210"/>
                    <a:pt x="9588" y="78"/>
                    <a:pt x="8907" y="43"/>
                  </a:cubicBezTo>
                  <a:lnTo>
                    <a:pt x="8285" y="10"/>
                  </a:lnTo>
                  <a:cubicBezTo>
                    <a:pt x="8169" y="3"/>
                    <a:pt x="8054" y="1"/>
                    <a:pt x="7940" y="0"/>
                  </a:cubicBezTo>
                  <a:cubicBezTo>
                    <a:pt x="7924" y="0"/>
                    <a:pt x="7909" y="0"/>
                    <a:pt x="7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823;p21"/>
          <p:cNvGrpSpPr/>
          <p:nvPr/>
        </p:nvGrpSpPr>
        <p:grpSpPr>
          <a:xfrm>
            <a:off x="3413613" y="4558907"/>
            <a:ext cx="608560" cy="584586"/>
            <a:chOff x="1945425" y="1726425"/>
            <a:chExt cx="1890525" cy="1816050"/>
          </a:xfrm>
        </p:grpSpPr>
        <p:sp>
          <p:nvSpPr>
            <p:cNvPr id="824" name="Google Shape;824;p21"/>
            <p:cNvSpPr/>
            <p:nvPr/>
          </p:nvSpPr>
          <p:spPr>
            <a:xfrm>
              <a:off x="2539450" y="1726425"/>
              <a:ext cx="807525" cy="967100"/>
            </a:xfrm>
            <a:custGeom>
              <a:avLst/>
              <a:gdLst/>
              <a:ahLst/>
              <a:cxnLst/>
              <a:rect l="l" t="t" r="r" b="b"/>
              <a:pathLst>
                <a:path w="32301" h="38684" extrusionOk="0">
                  <a:moveTo>
                    <a:pt x="21975" y="0"/>
                  </a:moveTo>
                  <a:cubicBezTo>
                    <a:pt x="21764" y="0"/>
                    <a:pt x="21552" y="7"/>
                    <a:pt x="21338" y="20"/>
                  </a:cubicBezTo>
                  <a:lnTo>
                    <a:pt x="13702" y="497"/>
                  </a:lnTo>
                  <a:cubicBezTo>
                    <a:pt x="5965" y="1074"/>
                    <a:pt x="0" y="7552"/>
                    <a:pt x="62" y="15310"/>
                  </a:cubicBezTo>
                  <a:lnTo>
                    <a:pt x="192" y="31571"/>
                  </a:lnTo>
                  <a:lnTo>
                    <a:pt x="31801" y="38683"/>
                  </a:lnTo>
                  <a:lnTo>
                    <a:pt x="31935" y="10624"/>
                  </a:lnTo>
                  <a:cubicBezTo>
                    <a:pt x="32301" y="4834"/>
                    <a:pt x="27689" y="0"/>
                    <a:pt x="2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1945425" y="2581475"/>
              <a:ext cx="1890525" cy="961000"/>
            </a:xfrm>
            <a:custGeom>
              <a:avLst/>
              <a:gdLst/>
              <a:ahLst/>
              <a:cxnLst/>
              <a:rect l="l" t="t" r="r" b="b"/>
              <a:pathLst>
                <a:path w="75621" h="38440" extrusionOk="0">
                  <a:moveTo>
                    <a:pt x="50083" y="1"/>
                  </a:moveTo>
                  <a:cubicBezTo>
                    <a:pt x="49802" y="1"/>
                    <a:pt x="49519" y="9"/>
                    <a:pt x="49236" y="26"/>
                  </a:cubicBezTo>
                  <a:lnTo>
                    <a:pt x="27593" y="1305"/>
                  </a:lnTo>
                  <a:cubicBezTo>
                    <a:pt x="20503" y="1305"/>
                    <a:pt x="14001" y="6201"/>
                    <a:pt x="10724" y="14009"/>
                  </a:cubicBezTo>
                  <a:lnTo>
                    <a:pt x="0" y="38439"/>
                  </a:lnTo>
                  <a:lnTo>
                    <a:pt x="75621" y="38439"/>
                  </a:lnTo>
                  <a:lnTo>
                    <a:pt x="66217" y="12877"/>
                  </a:lnTo>
                  <a:cubicBezTo>
                    <a:pt x="63321" y="5008"/>
                    <a:pt x="56999" y="1"/>
                    <a:pt x="50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2667175" y="1824275"/>
              <a:ext cx="730000" cy="887575"/>
            </a:xfrm>
            <a:custGeom>
              <a:avLst/>
              <a:gdLst/>
              <a:ahLst/>
              <a:cxnLst/>
              <a:rect l="l" t="t" r="r" b="b"/>
              <a:pathLst>
                <a:path w="29200" h="35503" extrusionOk="0">
                  <a:moveTo>
                    <a:pt x="17609" y="0"/>
                  </a:moveTo>
                  <a:cubicBezTo>
                    <a:pt x="17056" y="875"/>
                    <a:pt x="16738" y="1898"/>
                    <a:pt x="16738" y="2992"/>
                  </a:cubicBezTo>
                  <a:lnTo>
                    <a:pt x="16738" y="3649"/>
                  </a:lnTo>
                  <a:cubicBezTo>
                    <a:pt x="16738" y="6643"/>
                    <a:pt x="14210" y="9073"/>
                    <a:pt x="11078" y="9105"/>
                  </a:cubicBezTo>
                  <a:lnTo>
                    <a:pt x="11109" y="14205"/>
                  </a:lnTo>
                  <a:cubicBezTo>
                    <a:pt x="10818" y="17489"/>
                    <a:pt x="9592" y="20617"/>
                    <a:pt x="7573" y="23193"/>
                  </a:cubicBezTo>
                  <a:lnTo>
                    <a:pt x="5721" y="20504"/>
                  </a:lnTo>
                  <a:lnTo>
                    <a:pt x="5721" y="20504"/>
                  </a:lnTo>
                  <a:cubicBezTo>
                    <a:pt x="5820" y="22339"/>
                    <a:pt x="5545" y="24235"/>
                    <a:pt x="4923" y="25999"/>
                  </a:cubicBezTo>
                  <a:cubicBezTo>
                    <a:pt x="4053" y="28467"/>
                    <a:pt x="2289" y="30518"/>
                    <a:pt x="1" y="31789"/>
                  </a:cubicBezTo>
                  <a:lnTo>
                    <a:pt x="144" y="31826"/>
                  </a:lnTo>
                  <a:cubicBezTo>
                    <a:pt x="123" y="31838"/>
                    <a:pt x="102" y="31851"/>
                    <a:pt x="80" y="31864"/>
                  </a:cubicBezTo>
                  <a:lnTo>
                    <a:pt x="13755" y="35406"/>
                  </a:lnTo>
                  <a:cubicBezTo>
                    <a:pt x="14006" y="35471"/>
                    <a:pt x="14255" y="35502"/>
                    <a:pt x="14500" y="35502"/>
                  </a:cubicBezTo>
                  <a:cubicBezTo>
                    <a:pt x="16138" y="35502"/>
                    <a:pt x="17532" y="34118"/>
                    <a:pt x="17428" y="32383"/>
                  </a:cubicBezTo>
                  <a:lnTo>
                    <a:pt x="17166" y="28045"/>
                  </a:lnTo>
                  <a:cubicBezTo>
                    <a:pt x="17064" y="26728"/>
                    <a:pt x="17614" y="25443"/>
                    <a:pt x="18625" y="24643"/>
                  </a:cubicBezTo>
                  <a:lnTo>
                    <a:pt x="22350" y="25103"/>
                  </a:lnTo>
                  <a:cubicBezTo>
                    <a:pt x="22621" y="25137"/>
                    <a:pt x="22885" y="25153"/>
                    <a:pt x="23141" y="25153"/>
                  </a:cubicBezTo>
                  <a:cubicBezTo>
                    <a:pt x="25596" y="25153"/>
                    <a:pt x="27298" y="23635"/>
                    <a:pt x="27077" y="21024"/>
                  </a:cubicBezTo>
                  <a:cubicBezTo>
                    <a:pt x="27077" y="21024"/>
                    <a:pt x="27151" y="17333"/>
                    <a:pt x="27068" y="16545"/>
                  </a:cubicBezTo>
                  <a:lnTo>
                    <a:pt x="27128" y="16449"/>
                  </a:lnTo>
                  <a:lnTo>
                    <a:pt x="28265" y="15908"/>
                  </a:lnTo>
                  <a:cubicBezTo>
                    <a:pt x="28977" y="15566"/>
                    <a:pt x="29200" y="14661"/>
                    <a:pt x="28729" y="14030"/>
                  </a:cubicBezTo>
                  <a:lnTo>
                    <a:pt x="26692" y="11302"/>
                  </a:lnTo>
                  <a:lnTo>
                    <a:pt x="26315" y="6851"/>
                  </a:lnTo>
                  <a:cubicBezTo>
                    <a:pt x="26290" y="6851"/>
                    <a:pt x="26267" y="6849"/>
                    <a:pt x="26242" y="6849"/>
                  </a:cubicBezTo>
                  <a:lnTo>
                    <a:pt x="26612" y="11197"/>
                  </a:lnTo>
                  <a:cubicBezTo>
                    <a:pt x="26586" y="11131"/>
                    <a:pt x="26569" y="11062"/>
                    <a:pt x="26562" y="10992"/>
                  </a:cubicBezTo>
                  <a:lnTo>
                    <a:pt x="26055" y="5015"/>
                  </a:lnTo>
                  <a:cubicBezTo>
                    <a:pt x="26054" y="4995"/>
                    <a:pt x="26049" y="4975"/>
                    <a:pt x="26048" y="4955"/>
                  </a:cubicBezTo>
                  <a:cubicBezTo>
                    <a:pt x="25341" y="4575"/>
                    <a:pt x="24542" y="4363"/>
                    <a:pt x="23705" y="4363"/>
                  </a:cubicBezTo>
                  <a:cubicBezTo>
                    <a:pt x="23586" y="4363"/>
                    <a:pt x="23466" y="4368"/>
                    <a:pt x="23346" y="4376"/>
                  </a:cubicBezTo>
                  <a:cubicBezTo>
                    <a:pt x="22988" y="4403"/>
                    <a:pt x="22764" y="4418"/>
                    <a:pt x="22764" y="4418"/>
                  </a:cubicBezTo>
                  <a:cubicBezTo>
                    <a:pt x="22651" y="4426"/>
                    <a:pt x="22538" y="4430"/>
                    <a:pt x="22426" y="4430"/>
                  </a:cubicBezTo>
                  <a:cubicBezTo>
                    <a:pt x="20000" y="4430"/>
                    <a:pt x="17930" y="2531"/>
                    <a:pt x="17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21"/>
          <p:cNvGrpSpPr/>
          <p:nvPr/>
        </p:nvGrpSpPr>
        <p:grpSpPr>
          <a:xfrm>
            <a:off x="4005618" y="4555196"/>
            <a:ext cx="502810" cy="592028"/>
            <a:chOff x="4365725" y="2602738"/>
            <a:chExt cx="1566875" cy="1844900"/>
          </a:xfrm>
        </p:grpSpPr>
        <p:sp>
          <p:nvSpPr>
            <p:cNvPr id="828" name="Google Shape;828;p21"/>
            <p:cNvSpPr/>
            <p:nvPr/>
          </p:nvSpPr>
          <p:spPr>
            <a:xfrm>
              <a:off x="4686100" y="2602738"/>
              <a:ext cx="820500" cy="694750"/>
            </a:xfrm>
            <a:custGeom>
              <a:avLst/>
              <a:gdLst/>
              <a:ahLst/>
              <a:cxnLst/>
              <a:rect l="l" t="t" r="r" b="b"/>
              <a:pathLst>
                <a:path w="32820" h="27790" extrusionOk="0">
                  <a:moveTo>
                    <a:pt x="10682" y="1"/>
                  </a:moveTo>
                  <a:cubicBezTo>
                    <a:pt x="3674" y="1"/>
                    <a:pt x="1" y="8517"/>
                    <a:pt x="4845" y="13718"/>
                  </a:cubicBezTo>
                  <a:lnTo>
                    <a:pt x="12340" y="21768"/>
                  </a:lnTo>
                  <a:lnTo>
                    <a:pt x="24358" y="27790"/>
                  </a:lnTo>
                  <a:lnTo>
                    <a:pt x="28776" y="19056"/>
                  </a:lnTo>
                  <a:cubicBezTo>
                    <a:pt x="32820" y="11061"/>
                    <a:pt x="27653" y="1378"/>
                    <a:pt x="18735" y="495"/>
                  </a:cubicBezTo>
                  <a:cubicBezTo>
                    <a:pt x="18623" y="483"/>
                    <a:pt x="18510" y="474"/>
                    <a:pt x="18397" y="465"/>
                  </a:cubicBezTo>
                  <a:lnTo>
                    <a:pt x="11249" y="19"/>
                  </a:lnTo>
                  <a:cubicBezTo>
                    <a:pt x="11162" y="13"/>
                    <a:pt x="11074" y="10"/>
                    <a:pt x="10987" y="6"/>
                  </a:cubicBezTo>
                  <a:cubicBezTo>
                    <a:pt x="10884" y="3"/>
                    <a:pt x="10783" y="1"/>
                    <a:pt x="10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4365725" y="3526638"/>
              <a:ext cx="1566875" cy="921000"/>
            </a:xfrm>
            <a:custGeom>
              <a:avLst/>
              <a:gdLst/>
              <a:ahLst/>
              <a:cxnLst/>
              <a:rect l="l" t="t" r="r" b="b"/>
              <a:pathLst>
                <a:path w="62675" h="36840" extrusionOk="0">
                  <a:moveTo>
                    <a:pt x="25167" y="0"/>
                  </a:moveTo>
                  <a:cubicBezTo>
                    <a:pt x="22025" y="0"/>
                    <a:pt x="19112" y="1721"/>
                    <a:pt x="17592" y="4516"/>
                  </a:cubicBezTo>
                  <a:lnTo>
                    <a:pt x="1" y="36839"/>
                  </a:lnTo>
                  <a:lnTo>
                    <a:pt x="62675" y="36839"/>
                  </a:lnTo>
                  <a:lnTo>
                    <a:pt x="50600" y="7835"/>
                  </a:lnTo>
                  <a:cubicBezTo>
                    <a:pt x="48358" y="3509"/>
                    <a:pt x="43909" y="797"/>
                    <a:pt x="39058" y="797"/>
                  </a:cubicBezTo>
                  <a:lnTo>
                    <a:pt x="25669" y="15"/>
                  </a:lnTo>
                  <a:cubicBezTo>
                    <a:pt x="25501" y="5"/>
                    <a:pt x="25334" y="0"/>
                    <a:pt x="25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4683950" y="2781463"/>
              <a:ext cx="781225" cy="883600"/>
            </a:xfrm>
            <a:custGeom>
              <a:avLst/>
              <a:gdLst/>
              <a:ahLst/>
              <a:cxnLst/>
              <a:rect l="l" t="t" r="r" b="b"/>
              <a:pathLst>
                <a:path w="31249" h="35344" extrusionOk="0">
                  <a:moveTo>
                    <a:pt x="11609" y="1"/>
                  </a:moveTo>
                  <a:cubicBezTo>
                    <a:pt x="11586" y="1"/>
                    <a:pt x="11564" y="1"/>
                    <a:pt x="11542" y="2"/>
                  </a:cubicBezTo>
                  <a:lnTo>
                    <a:pt x="5562" y="222"/>
                  </a:lnTo>
                  <a:cubicBezTo>
                    <a:pt x="5510" y="224"/>
                    <a:pt x="5459" y="225"/>
                    <a:pt x="5407" y="225"/>
                  </a:cubicBezTo>
                  <a:cubicBezTo>
                    <a:pt x="5075" y="225"/>
                    <a:pt x="4748" y="184"/>
                    <a:pt x="4433" y="110"/>
                  </a:cubicBezTo>
                  <a:cubicBezTo>
                    <a:pt x="4165" y="723"/>
                    <a:pt x="3986" y="1385"/>
                    <a:pt x="3927" y="2084"/>
                  </a:cubicBezTo>
                  <a:lnTo>
                    <a:pt x="3696" y="4800"/>
                  </a:lnTo>
                  <a:cubicBezTo>
                    <a:pt x="3686" y="4782"/>
                    <a:pt x="3679" y="4763"/>
                    <a:pt x="3668" y="4744"/>
                  </a:cubicBezTo>
                  <a:lnTo>
                    <a:pt x="3347" y="8525"/>
                  </a:lnTo>
                  <a:lnTo>
                    <a:pt x="405" y="13692"/>
                  </a:lnTo>
                  <a:cubicBezTo>
                    <a:pt x="0" y="14403"/>
                    <a:pt x="487" y="15290"/>
                    <a:pt x="1302" y="15332"/>
                  </a:cubicBezTo>
                  <a:lnTo>
                    <a:pt x="2763" y="15409"/>
                  </a:lnTo>
                  <a:lnTo>
                    <a:pt x="2825" y="15510"/>
                  </a:lnTo>
                  <a:cubicBezTo>
                    <a:pt x="2965" y="16220"/>
                    <a:pt x="3052" y="19433"/>
                    <a:pt x="3052" y="19433"/>
                  </a:cubicBezTo>
                  <a:cubicBezTo>
                    <a:pt x="3052" y="22265"/>
                    <a:pt x="4543" y="24562"/>
                    <a:pt x="7190" y="24562"/>
                  </a:cubicBezTo>
                  <a:cubicBezTo>
                    <a:pt x="7385" y="24562"/>
                    <a:pt x="7587" y="24549"/>
                    <a:pt x="7795" y="24523"/>
                  </a:cubicBezTo>
                  <a:lnTo>
                    <a:pt x="8836" y="24394"/>
                  </a:lnTo>
                  <a:cubicBezTo>
                    <a:pt x="8888" y="24422"/>
                    <a:pt x="8940" y="24449"/>
                    <a:pt x="8991" y="24478"/>
                  </a:cubicBezTo>
                  <a:cubicBezTo>
                    <a:pt x="10761" y="25478"/>
                    <a:pt x="11484" y="27661"/>
                    <a:pt x="10739" y="29551"/>
                  </a:cubicBezTo>
                  <a:lnTo>
                    <a:pt x="9402" y="32945"/>
                  </a:lnTo>
                  <a:cubicBezTo>
                    <a:pt x="8939" y="34120"/>
                    <a:pt x="9828" y="35343"/>
                    <a:pt x="11024" y="35343"/>
                  </a:cubicBezTo>
                  <a:cubicBezTo>
                    <a:pt x="11131" y="35343"/>
                    <a:pt x="11241" y="35333"/>
                    <a:pt x="11352" y="35313"/>
                  </a:cubicBezTo>
                  <a:lnTo>
                    <a:pt x="31248" y="31644"/>
                  </a:lnTo>
                  <a:cubicBezTo>
                    <a:pt x="28841" y="30311"/>
                    <a:pt x="26984" y="28148"/>
                    <a:pt x="26067" y="25550"/>
                  </a:cubicBezTo>
                  <a:cubicBezTo>
                    <a:pt x="25413" y="23692"/>
                    <a:pt x="25123" y="21695"/>
                    <a:pt x="25226" y="19763"/>
                  </a:cubicBezTo>
                  <a:lnTo>
                    <a:pt x="25150" y="19071"/>
                  </a:lnTo>
                  <a:cubicBezTo>
                    <a:pt x="15307" y="19018"/>
                    <a:pt x="15928" y="12491"/>
                    <a:pt x="15928" y="12491"/>
                  </a:cubicBezTo>
                  <a:cubicBezTo>
                    <a:pt x="15149" y="9961"/>
                    <a:pt x="9934" y="10848"/>
                    <a:pt x="13402" y="4416"/>
                  </a:cubicBezTo>
                  <a:cubicBezTo>
                    <a:pt x="13678" y="3905"/>
                    <a:pt x="13860" y="3346"/>
                    <a:pt x="13946" y="2771"/>
                  </a:cubicBezTo>
                  <a:cubicBezTo>
                    <a:pt x="14193" y="1318"/>
                    <a:pt x="13071" y="1"/>
                    <a:pt x="11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" name="Google Shape;831;p21"/>
          <p:cNvGrpSpPr/>
          <p:nvPr/>
        </p:nvGrpSpPr>
        <p:grpSpPr>
          <a:xfrm>
            <a:off x="4403643" y="4586988"/>
            <a:ext cx="502764" cy="556433"/>
            <a:chOff x="3576950" y="2918975"/>
            <a:chExt cx="1228350" cy="1359475"/>
          </a:xfrm>
        </p:grpSpPr>
        <p:sp>
          <p:nvSpPr>
            <p:cNvPr id="832" name="Google Shape;832;p21"/>
            <p:cNvSpPr/>
            <p:nvPr/>
          </p:nvSpPr>
          <p:spPr>
            <a:xfrm>
              <a:off x="3736675" y="2918975"/>
              <a:ext cx="891500" cy="1155050"/>
            </a:xfrm>
            <a:custGeom>
              <a:avLst/>
              <a:gdLst/>
              <a:ahLst/>
              <a:cxnLst/>
              <a:rect l="l" t="t" r="r" b="b"/>
              <a:pathLst>
                <a:path w="35660" h="46202" extrusionOk="0">
                  <a:moveTo>
                    <a:pt x="26483" y="0"/>
                  </a:moveTo>
                  <a:cubicBezTo>
                    <a:pt x="26296" y="0"/>
                    <a:pt x="26107" y="6"/>
                    <a:pt x="25917" y="18"/>
                  </a:cubicBezTo>
                  <a:lnTo>
                    <a:pt x="19129" y="442"/>
                  </a:lnTo>
                  <a:cubicBezTo>
                    <a:pt x="12729" y="919"/>
                    <a:pt x="7695" y="5938"/>
                    <a:pt x="7070" y="12189"/>
                  </a:cubicBezTo>
                  <a:cubicBezTo>
                    <a:pt x="7023" y="12656"/>
                    <a:pt x="1" y="45984"/>
                    <a:pt x="1" y="45984"/>
                  </a:cubicBezTo>
                  <a:lnTo>
                    <a:pt x="34254" y="46201"/>
                  </a:lnTo>
                  <a:lnTo>
                    <a:pt x="35335" y="9443"/>
                  </a:lnTo>
                  <a:cubicBezTo>
                    <a:pt x="35660" y="4297"/>
                    <a:pt x="31561" y="0"/>
                    <a:pt x="26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3576950" y="3775750"/>
              <a:ext cx="1228350" cy="502700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32541" y="1"/>
                  </a:moveTo>
                  <a:cubicBezTo>
                    <a:pt x="32358" y="1"/>
                    <a:pt x="32174" y="5"/>
                    <a:pt x="31990" y="14"/>
                  </a:cubicBezTo>
                  <a:lnTo>
                    <a:pt x="17927" y="683"/>
                  </a:lnTo>
                  <a:cubicBezTo>
                    <a:pt x="13321" y="683"/>
                    <a:pt x="9097" y="3244"/>
                    <a:pt x="6968" y="7329"/>
                  </a:cubicBezTo>
                  <a:lnTo>
                    <a:pt x="0" y="20107"/>
                  </a:lnTo>
                  <a:lnTo>
                    <a:pt x="49133" y="20107"/>
                  </a:lnTo>
                  <a:lnTo>
                    <a:pt x="43022" y="6737"/>
                  </a:lnTo>
                  <a:cubicBezTo>
                    <a:pt x="41141" y="2620"/>
                    <a:pt x="37034" y="1"/>
                    <a:pt x="3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3967625" y="3090025"/>
              <a:ext cx="728000" cy="814200"/>
            </a:xfrm>
            <a:custGeom>
              <a:avLst/>
              <a:gdLst/>
              <a:ahLst/>
              <a:cxnLst/>
              <a:rect l="l" t="t" r="r" b="b"/>
              <a:pathLst>
                <a:path w="29120" h="32568" extrusionOk="0">
                  <a:moveTo>
                    <a:pt x="18996" y="0"/>
                  </a:moveTo>
                  <a:cubicBezTo>
                    <a:pt x="18938" y="339"/>
                    <a:pt x="18904" y="687"/>
                    <a:pt x="18904" y="1041"/>
                  </a:cubicBezTo>
                  <a:lnTo>
                    <a:pt x="18904" y="1772"/>
                  </a:lnTo>
                  <a:cubicBezTo>
                    <a:pt x="18904" y="5120"/>
                    <a:pt x="16058" y="7835"/>
                    <a:pt x="12546" y="7835"/>
                  </a:cubicBezTo>
                  <a:cubicBezTo>
                    <a:pt x="12013" y="8022"/>
                    <a:pt x="11527" y="8286"/>
                    <a:pt x="11092" y="8604"/>
                  </a:cubicBezTo>
                  <a:lnTo>
                    <a:pt x="11079" y="10233"/>
                  </a:lnTo>
                  <a:cubicBezTo>
                    <a:pt x="11043" y="14945"/>
                    <a:pt x="8959" y="19396"/>
                    <a:pt x="5398" y="22482"/>
                  </a:cubicBezTo>
                  <a:cubicBezTo>
                    <a:pt x="5373" y="22505"/>
                    <a:pt x="5348" y="22525"/>
                    <a:pt x="5323" y="22547"/>
                  </a:cubicBezTo>
                  <a:cubicBezTo>
                    <a:pt x="5149" y="22700"/>
                    <a:pt x="5009" y="22895"/>
                    <a:pt x="4924" y="23139"/>
                  </a:cubicBezTo>
                  <a:cubicBezTo>
                    <a:pt x="4054" y="25608"/>
                    <a:pt x="2290" y="27659"/>
                    <a:pt x="1" y="28928"/>
                  </a:cubicBezTo>
                  <a:lnTo>
                    <a:pt x="13676" y="32472"/>
                  </a:lnTo>
                  <a:cubicBezTo>
                    <a:pt x="13926" y="32537"/>
                    <a:pt x="14176" y="32568"/>
                    <a:pt x="14420" y="32568"/>
                  </a:cubicBezTo>
                  <a:cubicBezTo>
                    <a:pt x="16058" y="32568"/>
                    <a:pt x="17453" y="31183"/>
                    <a:pt x="17349" y="29448"/>
                  </a:cubicBezTo>
                  <a:lnTo>
                    <a:pt x="17087" y="25109"/>
                  </a:lnTo>
                  <a:cubicBezTo>
                    <a:pt x="16985" y="23793"/>
                    <a:pt x="17535" y="22508"/>
                    <a:pt x="18545" y="21708"/>
                  </a:cubicBezTo>
                  <a:lnTo>
                    <a:pt x="22271" y="22168"/>
                  </a:lnTo>
                  <a:cubicBezTo>
                    <a:pt x="22542" y="22201"/>
                    <a:pt x="22806" y="22218"/>
                    <a:pt x="23062" y="22218"/>
                  </a:cubicBezTo>
                  <a:cubicBezTo>
                    <a:pt x="25517" y="22218"/>
                    <a:pt x="27219" y="20699"/>
                    <a:pt x="26998" y="18089"/>
                  </a:cubicBezTo>
                  <a:cubicBezTo>
                    <a:pt x="26998" y="18089"/>
                    <a:pt x="27072" y="14397"/>
                    <a:pt x="26989" y="13610"/>
                  </a:cubicBezTo>
                  <a:lnTo>
                    <a:pt x="27049" y="13514"/>
                  </a:lnTo>
                  <a:lnTo>
                    <a:pt x="28186" y="12972"/>
                  </a:lnTo>
                  <a:cubicBezTo>
                    <a:pt x="28895" y="12633"/>
                    <a:pt x="29120" y="11729"/>
                    <a:pt x="28649" y="11098"/>
                  </a:cubicBezTo>
                  <a:lnTo>
                    <a:pt x="26612" y="8370"/>
                  </a:lnTo>
                  <a:lnTo>
                    <a:pt x="26114" y="2487"/>
                  </a:lnTo>
                  <a:cubicBezTo>
                    <a:pt x="25448" y="2129"/>
                    <a:pt x="24696" y="1928"/>
                    <a:pt x="23907" y="1928"/>
                  </a:cubicBezTo>
                  <a:cubicBezTo>
                    <a:pt x="23794" y="1928"/>
                    <a:pt x="23680" y="1932"/>
                    <a:pt x="23566" y="1941"/>
                  </a:cubicBezTo>
                  <a:cubicBezTo>
                    <a:pt x="23230" y="1966"/>
                    <a:pt x="23019" y="1980"/>
                    <a:pt x="23019" y="1980"/>
                  </a:cubicBezTo>
                  <a:cubicBezTo>
                    <a:pt x="22912" y="1988"/>
                    <a:pt x="22806" y="1992"/>
                    <a:pt x="22700" y="1992"/>
                  </a:cubicBezTo>
                  <a:cubicBezTo>
                    <a:pt x="21194" y="1992"/>
                    <a:pt x="19836" y="1212"/>
                    <a:pt x="18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4165300" y="2962425"/>
              <a:ext cx="271500" cy="460450"/>
            </a:xfrm>
            <a:custGeom>
              <a:avLst/>
              <a:gdLst/>
              <a:ahLst/>
              <a:cxnLst/>
              <a:rect l="l" t="t" r="r" b="b"/>
              <a:pathLst>
                <a:path w="10860" h="18418" extrusionOk="0">
                  <a:moveTo>
                    <a:pt x="7894" y="0"/>
                  </a:moveTo>
                  <a:cubicBezTo>
                    <a:pt x="3329" y="0"/>
                    <a:pt x="0" y="4373"/>
                    <a:pt x="1019" y="8833"/>
                  </a:cubicBezTo>
                  <a:lnTo>
                    <a:pt x="3209" y="18417"/>
                  </a:lnTo>
                  <a:lnTo>
                    <a:pt x="3245" y="7691"/>
                  </a:lnTo>
                  <a:cubicBezTo>
                    <a:pt x="3223" y="3658"/>
                    <a:pt x="6493" y="411"/>
                    <a:pt x="10478" y="411"/>
                  </a:cubicBezTo>
                  <a:cubicBezTo>
                    <a:pt x="10605" y="411"/>
                    <a:pt x="10732" y="414"/>
                    <a:pt x="10859" y="421"/>
                  </a:cubicBezTo>
                  <a:cubicBezTo>
                    <a:pt x="10243" y="210"/>
                    <a:pt x="9588" y="78"/>
                    <a:pt x="8907" y="43"/>
                  </a:cubicBezTo>
                  <a:lnTo>
                    <a:pt x="8285" y="10"/>
                  </a:lnTo>
                  <a:cubicBezTo>
                    <a:pt x="8169" y="3"/>
                    <a:pt x="8054" y="1"/>
                    <a:pt x="7940" y="0"/>
                  </a:cubicBezTo>
                  <a:cubicBezTo>
                    <a:pt x="7924" y="0"/>
                    <a:pt x="7909" y="0"/>
                    <a:pt x="7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21"/>
          <p:cNvGrpSpPr/>
          <p:nvPr/>
        </p:nvGrpSpPr>
        <p:grpSpPr>
          <a:xfrm>
            <a:off x="4940913" y="4558894"/>
            <a:ext cx="608560" cy="584586"/>
            <a:chOff x="1945425" y="1726425"/>
            <a:chExt cx="1890525" cy="1816050"/>
          </a:xfrm>
        </p:grpSpPr>
        <p:sp>
          <p:nvSpPr>
            <p:cNvPr id="837" name="Google Shape;837;p21"/>
            <p:cNvSpPr/>
            <p:nvPr/>
          </p:nvSpPr>
          <p:spPr>
            <a:xfrm>
              <a:off x="2539450" y="1726425"/>
              <a:ext cx="807525" cy="967100"/>
            </a:xfrm>
            <a:custGeom>
              <a:avLst/>
              <a:gdLst/>
              <a:ahLst/>
              <a:cxnLst/>
              <a:rect l="l" t="t" r="r" b="b"/>
              <a:pathLst>
                <a:path w="32301" h="38684" extrusionOk="0">
                  <a:moveTo>
                    <a:pt x="21975" y="0"/>
                  </a:moveTo>
                  <a:cubicBezTo>
                    <a:pt x="21764" y="0"/>
                    <a:pt x="21552" y="7"/>
                    <a:pt x="21338" y="20"/>
                  </a:cubicBezTo>
                  <a:lnTo>
                    <a:pt x="13702" y="497"/>
                  </a:lnTo>
                  <a:cubicBezTo>
                    <a:pt x="5965" y="1074"/>
                    <a:pt x="0" y="7552"/>
                    <a:pt x="62" y="15310"/>
                  </a:cubicBezTo>
                  <a:lnTo>
                    <a:pt x="192" y="31571"/>
                  </a:lnTo>
                  <a:lnTo>
                    <a:pt x="31801" y="38683"/>
                  </a:lnTo>
                  <a:lnTo>
                    <a:pt x="31935" y="10624"/>
                  </a:lnTo>
                  <a:cubicBezTo>
                    <a:pt x="32301" y="4834"/>
                    <a:pt x="27689" y="0"/>
                    <a:pt x="2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1945425" y="2581475"/>
              <a:ext cx="1890525" cy="961000"/>
            </a:xfrm>
            <a:custGeom>
              <a:avLst/>
              <a:gdLst/>
              <a:ahLst/>
              <a:cxnLst/>
              <a:rect l="l" t="t" r="r" b="b"/>
              <a:pathLst>
                <a:path w="75621" h="38440" extrusionOk="0">
                  <a:moveTo>
                    <a:pt x="50083" y="1"/>
                  </a:moveTo>
                  <a:cubicBezTo>
                    <a:pt x="49802" y="1"/>
                    <a:pt x="49519" y="9"/>
                    <a:pt x="49236" y="26"/>
                  </a:cubicBezTo>
                  <a:lnTo>
                    <a:pt x="27593" y="1305"/>
                  </a:lnTo>
                  <a:cubicBezTo>
                    <a:pt x="20503" y="1305"/>
                    <a:pt x="14001" y="6201"/>
                    <a:pt x="10724" y="14009"/>
                  </a:cubicBezTo>
                  <a:lnTo>
                    <a:pt x="0" y="38439"/>
                  </a:lnTo>
                  <a:lnTo>
                    <a:pt x="75621" y="38439"/>
                  </a:lnTo>
                  <a:lnTo>
                    <a:pt x="66217" y="12877"/>
                  </a:lnTo>
                  <a:cubicBezTo>
                    <a:pt x="63321" y="5008"/>
                    <a:pt x="56999" y="1"/>
                    <a:pt x="50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2667175" y="1824275"/>
              <a:ext cx="730000" cy="887575"/>
            </a:xfrm>
            <a:custGeom>
              <a:avLst/>
              <a:gdLst/>
              <a:ahLst/>
              <a:cxnLst/>
              <a:rect l="l" t="t" r="r" b="b"/>
              <a:pathLst>
                <a:path w="29200" h="35503" extrusionOk="0">
                  <a:moveTo>
                    <a:pt x="17609" y="0"/>
                  </a:moveTo>
                  <a:cubicBezTo>
                    <a:pt x="17056" y="875"/>
                    <a:pt x="16738" y="1898"/>
                    <a:pt x="16738" y="2992"/>
                  </a:cubicBezTo>
                  <a:lnTo>
                    <a:pt x="16738" y="3649"/>
                  </a:lnTo>
                  <a:cubicBezTo>
                    <a:pt x="16738" y="6643"/>
                    <a:pt x="14210" y="9073"/>
                    <a:pt x="11078" y="9105"/>
                  </a:cubicBezTo>
                  <a:lnTo>
                    <a:pt x="11109" y="14205"/>
                  </a:lnTo>
                  <a:cubicBezTo>
                    <a:pt x="10818" y="17489"/>
                    <a:pt x="9592" y="20617"/>
                    <a:pt x="7573" y="23193"/>
                  </a:cubicBezTo>
                  <a:lnTo>
                    <a:pt x="5721" y="20504"/>
                  </a:lnTo>
                  <a:lnTo>
                    <a:pt x="5721" y="20504"/>
                  </a:lnTo>
                  <a:cubicBezTo>
                    <a:pt x="5820" y="22339"/>
                    <a:pt x="5545" y="24235"/>
                    <a:pt x="4923" y="25999"/>
                  </a:cubicBezTo>
                  <a:cubicBezTo>
                    <a:pt x="4053" y="28467"/>
                    <a:pt x="2289" y="30518"/>
                    <a:pt x="1" y="31789"/>
                  </a:cubicBezTo>
                  <a:lnTo>
                    <a:pt x="144" y="31826"/>
                  </a:lnTo>
                  <a:cubicBezTo>
                    <a:pt x="123" y="31838"/>
                    <a:pt x="102" y="31851"/>
                    <a:pt x="80" y="31864"/>
                  </a:cubicBezTo>
                  <a:lnTo>
                    <a:pt x="13755" y="35406"/>
                  </a:lnTo>
                  <a:cubicBezTo>
                    <a:pt x="14006" y="35471"/>
                    <a:pt x="14255" y="35502"/>
                    <a:pt x="14500" y="35502"/>
                  </a:cubicBezTo>
                  <a:cubicBezTo>
                    <a:pt x="16138" y="35502"/>
                    <a:pt x="17532" y="34118"/>
                    <a:pt x="17428" y="32383"/>
                  </a:cubicBezTo>
                  <a:lnTo>
                    <a:pt x="17166" y="28045"/>
                  </a:lnTo>
                  <a:cubicBezTo>
                    <a:pt x="17064" y="26728"/>
                    <a:pt x="17614" y="25443"/>
                    <a:pt x="18625" y="24643"/>
                  </a:cubicBezTo>
                  <a:lnTo>
                    <a:pt x="22350" y="25103"/>
                  </a:lnTo>
                  <a:cubicBezTo>
                    <a:pt x="22621" y="25137"/>
                    <a:pt x="22885" y="25153"/>
                    <a:pt x="23141" y="25153"/>
                  </a:cubicBezTo>
                  <a:cubicBezTo>
                    <a:pt x="25596" y="25153"/>
                    <a:pt x="27298" y="23635"/>
                    <a:pt x="27077" y="21024"/>
                  </a:cubicBezTo>
                  <a:cubicBezTo>
                    <a:pt x="27077" y="21024"/>
                    <a:pt x="27151" y="17333"/>
                    <a:pt x="27068" y="16545"/>
                  </a:cubicBezTo>
                  <a:lnTo>
                    <a:pt x="27128" y="16449"/>
                  </a:lnTo>
                  <a:lnTo>
                    <a:pt x="28265" y="15908"/>
                  </a:lnTo>
                  <a:cubicBezTo>
                    <a:pt x="28977" y="15566"/>
                    <a:pt x="29200" y="14661"/>
                    <a:pt x="28729" y="14030"/>
                  </a:cubicBezTo>
                  <a:lnTo>
                    <a:pt x="26692" y="11302"/>
                  </a:lnTo>
                  <a:lnTo>
                    <a:pt x="26315" y="6851"/>
                  </a:lnTo>
                  <a:cubicBezTo>
                    <a:pt x="26290" y="6851"/>
                    <a:pt x="26267" y="6849"/>
                    <a:pt x="26242" y="6849"/>
                  </a:cubicBezTo>
                  <a:lnTo>
                    <a:pt x="26612" y="11197"/>
                  </a:lnTo>
                  <a:cubicBezTo>
                    <a:pt x="26586" y="11131"/>
                    <a:pt x="26569" y="11062"/>
                    <a:pt x="26562" y="10992"/>
                  </a:cubicBezTo>
                  <a:lnTo>
                    <a:pt x="26055" y="5015"/>
                  </a:lnTo>
                  <a:cubicBezTo>
                    <a:pt x="26054" y="4995"/>
                    <a:pt x="26049" y="4975"/>
                    <a:pt x="26048" y="4955"/>
                  </a:cubicBezTo>
                  <a:cubicBezTo>
                    <a:pt x="25341" y="4575"/>
                    <a:pt x="24542" y="4363"/>
                    <a:pt x="23705" y="4363"/>
                  </a:cubicBezTo>
                  <a:cubicBezTo>
                    <a:pt x="23586" y="4363"/>
                    <a:pt x="23466" y="4368"/>
                    <a:pt x="23346" y="4376"/>
                  </a:cubicBezTo>
                  <a:cubicBezTo>
                    <a:pt x="22988" y="4403"/>
                    <a:pt x="22764" y="4418"/>
                    <a:pt x="22764" y="4418"/>
                  </a:cubicBezTo>
                  <a:cubicBezTo>
                    <a:pt x="22651" y="4426"/>
                    <a:pt x="22538" y="4430"/>
                    <a:pt x="22426" y="4430"/>
                  </a:cubicBezTo>
                  <a:cubicBezTo>
                    <a:pt x="20000" y="4430"/>
                    <a:pt x="17930" y="2531"/>
                    <a:pt x="17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" name="Google Shape;840;p21"/>
          <p:cNvGrpSpPr/>
          <p:nvPr/>
        </p:nvGrpSpPr>
        <p:grpSpPr>
          <a:xfrm>
            <a:off x="5532918" y="4555184"/>
            <a:ext cx="502810" cy="592028"/>
            <a:chOff x="4365725" y="2602738"/>
            <a:chExt cx="1566875" cy="1844900"/>
          </a:xfrm>
        </p:grpSpPr>
        <p:sp>
          <p:nvSpPr>
            <p:cNvPr id="841" name="Google Shape;841;p21"/>
            <p:cNvSpPr/>
            <p:nvPr/>
          </p:nvSpPr>
          <p:spPr>
            <a:xfrm>
              <a:off x="4686100" y="2602738"/>
              <a:ext cx="820500" cy="694750"/>
            </a:xfrm>
            <a:custGeom>
              <a:avLst/>
              <a:gdLst/>
              <a:ahLst/>
              <a:cxnLst/>
              <a:rect l="l" t="t" r="r" b="b"/>
              <a:pathLst>
                <a:path w="32820" h="27790" extrusionOk="0">
                  <a:moveTo>
                    <a:pt x="10682" y="1"/>
                  </a:moveTo>
                  <a:cubicBezTo>
                    <a:pt x="3674" y="1"/>
                    <a:pt x="1" y="8517"/>
                    <a:pt x="4845" y="13718"/>
                  </a:cubicBezTo>
                  <a:lnTo>
                    <a:pt x="12340" y="21768"/>
                  </a:lnTo>
                  <a:lnTo>
                    <a:pt x="24358" y="27790"/>
                  </a:lnTo>
                  <a:lnTo>
                    <a:pt x="28776" y="19056"/>
                  </a:lnTo>
                  <a:cubicBezTo>
                    <a:pt x="32820" y="11061"/>
                    <a:pt x="27653" y="1378"/>
                    <a:pt x="18735" y="495"/>
                  </a:cubicBezTo>
                  <a:cubicBezTo>
                    <a:pt x="18623" y="483"/>
                    <a:pt x="18510" y="474"/>
                    <a:pt x="18397" y="465"/>
                  </a:cubicBezTo>
                  <a:lnTo>
                    <a:pt x="11249" y="19"/>
                  </a:lnTo>
                  <a:cubicBezTo>
                    <a:pt x="11162" y="13"/>
                    <a:pt x="11074" y="10"/>
                    <a:pt x="10987" y="6"/>
                  </a:cubicBezTo>
                  <a:cubicBezTo>
                    <a:pt x="10884" y="3"/>
                    <a:pt x="10783" y="1"/>
                    <a:pt x="10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1"/>
            <p:cNvSpPr/>
            <p:nvPr/>
          </p:nvSpPr>
          <p:spPr>
            <a:xfrm>
              <a:off x="4365725" y="3526638"/>
              <a:ext cx="1566875" cy="921000"/>
            </a:xfrm>
            <a:custGeom>
              <a:avLst/>
              <a:gdLst/>
              <a:ahLst/>
              <a:cxnLst/>
              <a:rect l="l" t="t" r="r" b="b"/>
              <a:pathLst>
                <a:path w="62675" h="36840" extrusionOk="0">
                  <a:moveTo>
                    <a:pt x="25167" y="0"/>
                  </a:moveTo>
                  <a:cubicBezTo>
                    <a:pt x="22025" y="0"/>
                    <a:pt x="19112" y="1721"/>
                    <a:pt x="17592" y="4516"/>
                  </a:cubicBezTo>
                  <a:lnTo>
                    <a:pt x="1" y="36839"/>
                  </a:lnTo>
                  <a:lnTo>
                    <a:pt x="62675" y="36839"/>
                  </a:lnTo>
                  <a:lnTo>
                    <a:pt x="50600" y="7835"/>
                  </a:lnTo>
                  <a:cubicBezTo>
                    <a:pt x="48358" y="3509"/>
                    <a:pt x="43909" y="797"/>
                    <a:pt x="39058" y="797"/>
                  </a:cubicBezTo>
                  <a:lnTo>
                    <a:pt x="25669" y="15"/>
                  </a:lnTo>
                  <a:cubicBezTo>
                    <a:pt x="25501" y="5"/>
                    <a:pt x="25334" y="0"/>
                    <a:pt x="25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1"/>
            <p:cNvSpPr/>
            <p:nvPr/>
          </p:nvSpPr>
          <p:spPr>
            <a:xfrm>
              <a:off x="4683950" y="2781463"/>
              <a:ext cx="781225" cy="883600"/>
            </a:xfrm>
            <a:custGeom>
              <a:avLst/>
              <a:gdLst/>
              <a:ahLst/>
              <a:cxnLst/>
              <a:rect l="l" t="t" r="r" b="b"/>
              <a:pathLst>
                <a:path w="31249" h="35344" extrusionOk="0">
                  <a:moveTo>
                    <a:pt x="11609" y="1"/>
                  </a:moveTo>
                  <a:cubicBezTo>
                    <a:pt x="11586" y="1"/>
                    <a:pt x="11564" y="1"/>
                    <a:pt x="11542" y="2"/>
                  </a:cubicBezTo>
                  <a:lnTo>
                    <a:pt x="5562" y="222"/>
                  </a:lnTo>
                  <a:cubicBezTo>
                    <a:pt x="5510" y="224"/>
                    <a:pt x="5459" y="225"/>
                    <a:pt x="5407" y="225"/>
                  </a:cubicBezTo>
                  <a:cubicBezTo>
                    <a:pt x="5075" y="225"/>
                    <a:pt x="4748" y="184"/>
                    <a:pt x="4433" y="110"/>
                  </a:cubicBezTo>
                  <a:cubicBezTo>
                    <a:pt x="4165" y="723"/>
                    <a:pt x="3986" y="1385"/>
                    <a:pt x="3927" y="2084"/>
                  </a:cubicBezTo>
                  <a:lnTo>
                    <a:pt x="3696" y="4800"/>
                  </a:lnTo>
                  <a:cubicBezTo>
                    <a:pt x="3686" y="4782"/>
                    <a:pt x="3679" y="4763"/>
                    <a:pt x="3668" y="4744"/>
                  </a:cubicBezTo>
                  <a:lnTo>
                    <a:pt x="3347" y="8525"/>
                  </a:lnTo>
                  <a:lnTo>
                    <a:pt x="405" y="13692"/>
                  </a:lnTo>
                  <a:cubicBezTo>
                    <a:pt x="0" y="14403"/>
                    <a:pt x="487" y="15290"/>
                    <a:pt x="1302" y="15332"/>
                  </a:cubicBezTo>
                  <a:lnTo>
                    <a:pt x="2763" y="15409"/>
                  </a:lnTo>
                  <a:lnTo>
                    <a:pt x="2825" y="15510"/>
                  </a:lnTo>
                  <a:cubicBezTo>
                    <a:pt x="2965" y="16220"/>
                    <a:pt x="3052" y="19433"/>
                    <a:pt x="3052" y="19433"/>
                  </a:cubicBezTo>
                  <a:cubicBezTo>
                    <a:pt x="3052" y="22265"/>
                    <a:pt x="4543" y="24562"/>
                    <a:pt x="7190" y="24562"/>
                  </a:cubicBezTo>
                  <a:cubicBezTo>
                    <a:pt x="7385" y="24562"/>
                    <a:pt x="7587" y="24549"/>
                    <a:pt x="7795" y="24523"/>
                  </a:cubicBezTo>
                  <a:lnTo>
                    <a:pt x="8836" y="24394"/>
                  </a:lnTo>
                  <a:cubicBezTo>
                    <a:pt x="8888" y="24422"/>
                    <a:pt x="8940" y="24449"/>
                    <a:pt x="8991" y="24478"/>
                  </a:cubicBezTo>
                  <a:cubicBezTo>
                    <a:pt x="10761" y="25478"/>
                    <a:pt x="11484" y="27661"/>
                    <a:pt x="10739" y="29551"/>
                  </a:cubicBezTo>
                  <a:lnTo>
                    <a:pt x="9402" y="32945"/>
                  </a:lnTo>
                  <a:cubicBezTo>
                    <a:pt x="8939" y="34120"/>
                    <a:pt x="9828" y="35343"/>
                    <a:pt x="11024" y="35343"/>
                  </a:cubicBezTo>
                  <a:cubicBezTo>
                    <a:pt x="11131" y="35343"/>
                    <a:pt x="11241" y="35333"/>
                    <a:pt x="11352" y="35313"/>
                  </a:cubicBezTo>
                  <a:lnTo>
                    <a:pt x="31248" y="31644"/>
                  </a:lnTo>
                  <a:cubicBezTo>
                    <a:pt x="28841" y="30311"/>
                    <a:pt x="26984" y="28148"/>
                    <a:pt x="26067" y="25550"/>
                  </a:cubicBezTo>
                  <a:cubicBezTo>
                    <a:pt x="25413" y="23692"/>
                    <a:pt x="25123" y="21695"/>
                    <a:pt x="25226" y="19763"/>
                  </a:cubicBezTo>
                  <a:lnTo>
                    <a:pt x="25150" y="19071"/>
                  </a:lnTo>
                  <a:cubicBezTo>
                    <a:pt x="15307" y="19018"/>
                    <a:pt x="15928" y="12491"/>
                    <a:pt x="15928" y="12491"/>
                  </a:cubicBezTo>
                  <a:cubicBezTo>
                    <a:pt x="15149" y="9961"/>
                    <a:pt x="9934" y="10848"/>
                    <a:pt x="13402" y="4416"/>
                  </a:cubicBezTo>
                  <a:cubicBezTo>
                    <a:pt x="13678" y="3905"/>
                    <a:pt x="13860" y="3346"/>
                    <a:pt x="13946" y="2771"/>
                  </a:cubicBezTo>
                  <a:cubicBezTo>
                    <a:pt x="14193" y="1318"/>
                    <a:pt x="13071" y="1"/>
                    <a:pt x="11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21"/>
          <p:cNvGrpSpPr/>
          <p:nvPr/>
        </p:nvGrpSpPr>
        <p:grpSpPr>
          <a:xfrm>
            <a:off x="5981968" y="4586988"/>
            <a:ext cx="502764" cy="556433"/>
            <a:chOff x="3576950" y="2918975"/>
            <a:chExt cx="1228350" cy="1359475"/>
          </a:xfrm>
        </p:grpSpPr>
        <p:sp>
          <p:nvSpPr>
            <p:cNvPr id="845" name="Google Shape;845;p21"/>
            <p:cNvSpPr/>
            <p:nvPr/>
          </p:nvSpPr>
          <p:spPr>
            <a:xfrm>
              <a:off x="3736675" y="2918975"/>
              <a:ext cx="891500" cy="1155050"/>
            </a:xfrm>
            <a:custGeom>
              <a:avLst/>
              <a:gdLst/>
              <a:ahLst/>
              <a:cxnLst/>
              <a:rect l="l" t="t" r="r" b="b"/>
              <a:pathLst>
                <a:path w="35660" h="46202" extrusionOk="0">
                  <a:moveTo>
                    <a:pt x="26483" y="0"/>
                  </a:moveTo>
                  <a:cubicBezTo>
                    <a:pt x="26296" y="0"/>
                    <a:pt x="26107" y="6"/>
                    <a:pt x="25917" y="18"/>
                  </a:cubicBezTo>
                  <a:lnTo>
                    <a:pt x="19129" y="442"/>
                  </a:lnTo>
                  <a:cubicBezTo>
                    <a:pt x="12729" y="919"/>
                    <a:pt x="7695" y="5938"/>
                    <a:pt x="7070" y="12189"/>
                  </a:cubicBezTo>
                  <a:cubicBezTo>
                    <a:pt x="7023" y="12656"/>
                    <a:pt x="1" y="45984"/>
                    <a:pt x="1" y="45984"/>
                  </a:cubicBezTo>
                  <a:lnTo>
                    <a:pt x="34254" y="46201"/>
                  </a:lnTo>
                  <a:lnTo>
                    <a:pt x="35335" y="9443"/>
                  </a:lnTo>
                  <a:cubicBezTo>
                    <a:pt x="35660" y="4297"/>
                    <a:pt x="31561" y="0"/>
                    <a:pt x="26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1"/>
            <p:cNvSpPr/>
            <p:nvPr/>
          </p:nvSpPr>
          <p:spPr>
            <a:xfrm>
              <a:off x="3576950" y="3775750"/>
              <a:ext cx="1228350" cy="502700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32541" y="1"/>
                  </a:moveTo>
                  <a:cubicBezTo>
                    <a:pt x="32358" y="1"/>
                    <a:pt x="32174" y="5"/>
                    <a:pt x="31990" y="14"/>
                  </a:cubicBezTo>
                  <a:lnTo>
                    <a:pt x="17927" y="683"/>
                  </a:lnTo>
                  <a:cubicBezTo>
                    <a:pt x="13321" y="683"/>
                    <a:pt x="9097" y="3244"/>
                    <a:pt x="6968" y="7329"/>
                  </a:cubicBezTo>
                  <a:lnTo>
                    <a:pt x="0" y="20107"/>
                  </a:lnTo>
                  <a:lnTo>
                    <a:pt x="49133" y="20107"/>
                  </a:lnTo>
                  <a:lnTo>
                    <a:pt x="43022" y="6737"/>
                  </a:lnTo>
                  <a:cubicBezTo>
                    <a:pt x="41141" y="2620"/>
                    <a:pt x="37034" y="1"/>
                    <a:pt x="3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3967625" y="3090025"/>
              <a:ext cx="728000" cy="814200"/>
            </a:xfrm>
            <a:custGeom>
              <a:avLst/>
              <a:gdLst/>
              <a:ahLst/>
              <a:cxnLst/>
              <a:rect l="l" t="t" r="r" b="b"/>
              <a:pathLst>
                <a:path w="29120" h="32568" extrusionOk="0">
                  <a:moveTo>
                    <a:pt x="18996" y="0"/>
                  </a:moveTo>
                  <a:cubicBezTo>
                    <a:pt x="18938" y="339"/>
                    <a:pt x="18904" y="687"/>
                    <a:pt x="18904" y="1041"/>
                  </a:cubicBezTo>
                  <a:lnTo>
                    <a:pt x="18904" y="1772"/>
                  </a:lnTo>
                  <a:cubicBezTo>
                    <a:pt x="18904" y="5120"/>
                    <a:pt x="16058" y="7835"/>
                    <a:pt x="12546" y="7835"/>
                  </a:cubicBezTo>
                  <a:cubicBezTo>
                    <a:pt x="12013" y="8022"/>
                    <a:pt x="11527" y="8286"/>
                    <a:pt x="11092" y="8604"/>
                  </a:cubicBezTo>
                  <a:lnTo>
                    <a:pt x="11079" y="10233"/>
                  </a:lnTo>
                  <a:cubicBezTo>
                    <a:pt x="11043" y="14945"/>
                    <a:pt x="8959" y="19396"/>
                    <a:pt x="5398" y="22482"/>
                  </a:cubicBezTo>
                  <a:cubicBezTo>
                    <a:pt x="5373" y="22505"/>
                    <a:pt x="5348" y="22525"/>
                    <a:pt x="5323" y="22547"/>
                  </a:cubicBezTo>
                  <a:cubicBezTo>
                    <a:pt x="5149" y="22700"/>
                    <a:pt x="5009" y="22895"/>
                    <a:pt x="4924" y="23139"/>
                  </a:cubicBezTo>
                  <a:cubicBezTo>
                    <a:pt x="4054" y="25608"/>
                    <a:pt x="2290" y="27659"/>
                    <a:pt x="1" y="28928"/>
                  </a:cubicBezTo>
                  <a:lnTo>
                    <a:pt x="13676" y="32472"/>
                  </a:lnTo>
                  <a:cubicBezTo>
                    <a:pt x="13926" y="32537"/>
                    <a:pt x="14176" y="32568"/>
                    <a:pt x="14420" y="32568"/>
                  </a:cubicBezTo>
                  <a:cubicBezTo>
                    <a:pt x="16058" y="32568"/>
                    <a:pt x="17453" y="31183"/>
                    <a:pt x="17349" y="29448"/>
                  </a:cubicBezTo>
                  <a:lnTo>
                    <a:pt x="17087" y="25109"/>
                  </a:lnTo>
                  <a:cubicBezTo>
                    <a:pt x="16985" y="23793"/>
                    <a:pt x="17535" y="22508"/>
                    <a:pt x="18545" y="21708"/>
                  </a:cubicBezTo>
                  <a:lnTo>
                    <a:pt x="22271" y="22168"/>
                  </a:lnTo>
                  <a:cubicBezTo>
                    <a:pt x="22542" y="22201"/>
                    <a:pt x="22806" y="22218"/>
                    <a:pt x="23062" y="22218"/>
                  </a:cubicBezTo>
                  <a:cubicBezTo>
                    <a:pt x="25517" y="22218"/>
                    <a:pt x="27219" y="20699"/>
                    <a:pt x="26998" y="18089"/>
                  </a:cubicBezTo>
                  <a:cubicBezTo>
                    <a:pt x="26998" y="18089"/>
                    <a:pt x="27072" y="14397"/>
                    <a:pt x="26989" y="13610"/>
                  </a:cubicBezTo>
                  <a:lnTo>
                    <a:pt x="27049" y="13514"/>
                  </a:lnTo>
                  <a:lnTo>
                    <a:pt x="28186" y="12972"/>
                  </a:lnTo>
                  <a:cubicBezTo>
                    <a:pt x="28895" y="12633"/>
                    <a:pt x="29120" y="11729"/>
                    <a:pt x="28649" y="11098"/>
                  </a:cubicBezTo>
                  <a:lnTo>
                    <a:pt x="26612" y="8370"/>
                  </a:lnTo>
                  <a:lnTo>
                    <a:pt x="26114" y="2487"/>
                  </a:lnTo>
                  <a:cubicBezTo>
                    <a:pt x="25448" y="2129"/>
                    <a:pt x="24696" y="1928"/>
                    <a:pt x="23907" y="1928"/>
                  </a:cubicBezTo>
                  <a:cubicBezTo>
                    <a:pt x="23794" y="1928"/>
                    <a:pt x="23680" y="1932"/>
                    <a:pt x="23566" y="1941"/>
                  </a:cubicBezTo>
                  <a:cubicBezTo>
                    <a:pt x="23230" y="1966"/>
                    <a:pt x="23019" y="1980"/>
                    <a:pt x="23019" y="1980"/>
                  </a:cubicBezTo>
                  <a:cubicBezTo>
                    <a:pt x="22912" y="1988"/>
                    <a:pt x="22806" y="1992"/>
                    <a:pt x="22700" y="1992"/>
                  </a:cubicBezTo>
                  <a:cubicBezTo>
                    <a:pt x="21194" y="1992"/>
                    <a:pt x="19836" y="1212"/>
                    <a:pt x="18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4165300" y="2962425"/>
              <a:ext cx="271500" cy="460450"/>
            </a:xfrm>
            <a:custGeom>
              <a:avLst/>
              <a:gdLst/>
              <a:ahLst/>
              <a:cxnLst/>
              <a:rect l="l" t="t" r="r" b="b"/>
              <a:pathLst>
                <a:path w="10860" h="18418" extrusionOk="0">
                  <a:moveTo>
                    <a:pt x="7894" y="0"/>
                  </a:moveTo>
                  <a:cubicBezTo>
                    <a:pt x="3329" y="0"/>
                    <a:pt x="0" y="4373"/>
                    <a:pt x="1019" y="8833"/>
                  </a:cubicBezTo>
                  <a:lnTo>
                    <a:pt x="3209" y="18417"/>
                  </a:lnTo>
                  <a:lnTo>
                    <a:pt x="3245" y="7691"/>
                  </a:lnTo>
                  <a:cubicBezTo>
                    <a:pt x="3223" y="3658"/>
                    <a:pt x="6493" y="411"/>
                    <a:pt x="10478" y="411"/>
                  </a:cubicBezTo>
                  <a:cubicBezTo>
                    <a:pt x="10605" y="411"/>
                    <a:pt x="10732" y="414"/>
                    <a:pt x="10859" y="421"/>
                  </a:cubicBezTo>
                  <a:cubicBezTo>
                    <a:pt x="10243" y="210"/>
                    <a:pt x="9588" y="78"/>
                    <a:pt x="8907" y="43"/>
                  </a:cubicBezTo>
                  <a:lnTo>
                    <a:pt x="8285" y="10"/>
                  </a:lnTo>
                  <a:cubicBezTo>
                    <a:pt x="8169" y="3"/>
                    <a:pt x="8054" y="1"/>
                    <a:pt x="7940" y="0"/>
                  </a:cubicBezTo>
                  <a:cubicBezTo>
                    <a:pt x="7924" y="0"/>
                    <a:pt x="7909" y="0"/>
                    <a:pt x="7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" name="Google Shape;849;p21"/>
          <p:cNvGrpSpPr/>
          <p:nvPr/>
        </p:nvGrpSpPr>
        <p:grpSpPr>
          <a:xfrm>
            <a:off x="6519238" y="4558894"/>
            <a:ext cx="608560" cy="584586"/>
            <a:chOff x="1945425" y="1726425"/>
            <a:chExt cx="1890525" cy="1816050"/>
          </a:xfrm>
        </p:grpSpPr>
        <p:sp>
          <p:nvSpPr>
            <p:cNvPr id="850" name="Google Shape;850;p21"/>
            <p:cNvSpPr/>
            <p:nvPr/>
          </p:nvSpPr>
          <p:spPr>
            <a:xfrm>
              <a:off x="2539450" y="1726425"/>
              <a:ext cx="807525" cy="967100"/>
            </a:xfrm>
            <a:custGeom>
              <a:avLst/>
              <a:gdLst/>
              <a:ahLst/>
              <a:cxnLst/>
              <a:rect l="l" t="t" r="r" b="b"/>
              <a:pathLst>
                <a:path w="32301" h="38684" extrusionOk="0">
                  <a:moveTo>
                    <a:pt x="21975" y="0"/>
                  </a:moveTo>
                  <a:cubicBezTo>
                    <a:pt x="21764" y="0"/>
                    <a:pt x="21552" y="7"/>
                    <a:pt x="21338" y="20"/>
                  </a:cubicBezTo>
                  <a:lnTo>
                    <a:pt x="13702" y="497"/>
                  </a:lnTo>
                  <a:cubicBezTo>
                    <a:pt x="5965" y="1074"/>
                    <a:pt x="0" y="7552"/>
                    <a:pt x="62" y="15310"/>
                  </a:cubicBezTo>
                  <a:lnTo>
                    <a:pt x="192" y="31571"/>
                  </a:lnTo>
                  <a:lnTo>
                    <a:pt x="31801" y="38683"/>
                  </a:lnTo>
                  <a:lnTo>
                    <a:pt x="31935" y="10624"/>
                  </a:lnTo>
                  <a:cubicBezTo>
                    <a:pt x="32301" y="4834"/>
                    <a:pt x="27689" y="0"/>
                    <a:pt x="2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1945425" y="2581475"/>
              <a:ext cx="1890525" cy="961000"/>
            </a:xfrm>
            <a:custGeom>
              <a:avLst/>
              <a:gdLst/>
              <a:ahLst/>
              <a:cxnLst/>
              <a:rect l="l" t="t" r="r" b="b"/>
              <a:pathLst>
                <a:path w="75621" h="38440" extrusionOk="0">
                  <a:moveTo>
                    <a:pt x="50083" y="1"/>
                  </a:moveTo>
                  <a:cubicBezTo>
                    <a:pt x="49802" y="1"/>
                    <a:pt x="49519" y="9"/>
                    <a:pt x="49236" y="26"/>
                  </a:cubicBezTo>
                  <a:lnTo>
                    <a:pt x="27593" y="1305"/>
                  </a:lnTo>
                  <a:cubicBezTo>
                    <a:pt x="20503" y="1305"/>
                    <a:pt x="14001" y="6201"/>
                    <a:pt x="10724" y="14009"/>
                  </a:cubicBezTo>
                  <a:lnTo>
                    <a:pt x="0" y="38439"/>
                  </a:lnTo>
                  <a:lnTo>
                    <a:pt x="75621" y="38439"/>
                  </a:lnTo>
                  <a:lnTo>
                    <a:pt x="66217" y="12877"/>
                  </a:lnTo>
                  <a:cubicBezTo>
                    <a:pt x="63321" y="5008"/>
                    <a:pt x="56999" y="1"/>
                    <a:pt x="50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2667175" y="1824275"/>
              <a:ext cx="730000" cy="887575"/>
            </a:xfrm>
            <a:custGeom>
              <a:avLst/>
              <a:gdLst/>
              <a:ahLst/>
              <a:cxnLst/>
              <a:rect l="l" t="t" r="r" b="b"/>
              <a:pathLst>
                <a:path w="29200" h="35503" extrusionOk="0">
                  <a:moveTo>
                    <a:pt x="17609" y="0"/>
                  </a:moveTo>
                  <a:cubicBezTo>
                    <a:pt x="17056" y="875"/>
                    <a:pt x="16738" y="1898"/>
                    <a:pt x="16738" y="2992"/>
                  </a:cubicBezTo>
                  <a:lnTo>
                    <a:pt x="16738" y="3649"/>
                  </a:lnTo>
                  <a:cubicBezTo>
                    <a:pt x="16738" y="6643"/>
                    <a:pt x="14210" y="9073"/>
                    <a:pt x="11078" y="9105"/>
                  </a:cubicBezTo>
                  <a:lnTo>
                    <a:pt x="11109" y="14205"/>
                  </a:lnTo>
                  <a:cubicBezTo>
                    <a:pt x="10818" y="17489"/>
                    <a:pt x="9592" y="20617"/>
                    <a:pt x="7573" y="23193"/>
                  </a:cubicBezTo>
                  <a:lnTo>
                    <a:pt x="5721" y="20504"/>
                  </a:lnTo>
                  <a:lnTo>
                    <a:pt x="5721" y="20504"/>
                  </a:lnTo>
                  <a:cubicBezTo>
                    <a:pt x="5820" y="22339"/>
                    <a:pt x="5545" y="24235"/>
                    <a:pt x="4923" y="25999"/>
                  </a:cubicBezTo>
                  <a:cubicBezTo>
                    <a:pt x="4053" y="28467"/>
                    <a:pt x="2289" y="30518"/>
                    <a:pt x="1" y="31789"/>
                  </a:cubicBezTo>
                  <a:lnTo>
                    <a:pt x="144" y="31826"/>
                  </a:lnTo>
                  <a:cubicBezTo>
                    <a:pt x="123" y="31838"/>
                    <a:pt x="102" y="31851"/>
                    <a:pt x="80" y="31864"/>
                  </a:cubicBezTo>
                  <a:lnTo>
                    <a:pt x="13755" y="35406"/>
                  </a:lnTo>
                  <a:cubicBezTo>
                    <a:pt x="14006" y="35471"/>
                    <a:pt x="14255" y="35502"/>
                    <a:pt x="14500" y="35502"/>
                  </a:cubicBezTo>
                  <a:cubicBezTo>
                    <a:pt x="16138" y="35502"/>
                    <a:pt x="17532" y="34118"/>
                    <a:pt x="17428" y="32383"/>
                  </a:cubicBezTo>
                  <a:lnTo>
                    <a:pt x="17166" y="28045"/>
                  </a:lnTo>
                  <a:cubicBezTo>
                    <a:pt x="17064" y="26728"/>
                    <a:pt x="17614" y="25443"/>
                    <a:pt x="18625" y="24643"/>
                  </a:cubicBezTo>
                  <a:lnTo>
                    <a:pt x="22350" y="25103"/>
                  </a:lnTo>
                  <a:cubicBezTo>
                    <a:pt x="22621" y="25137"/>
                    <a:pt x="22885" y="25153"/>
                    <a:pt x="23141" y="25153"/>
                  </a:cubicBezTo>
                  <a:cubicBezTo>
                    <a:pt x="25596" y="25153"/>
                    <a:pt x="27298" y="23635"/>
                    <a:pt x="27077" y="21024"/>
                  </a:cubicBezTo>
                  <a:cubicBezTo>
                    <a:pt x="27077" y="21024"/>
                    <a:pt x="27151" y="17333"/>
                    <a:pt x="27068" y="16545"/>
                  </a:cubicBezTo>
                  <a:lnTo>
                    <a:pt x="27128" y="16449"/>
                  </a:lnTo>
                  <a:lnTo>
                    <a:pt x="28265" y="15908"/>
                  </a:lnTo>
                  <a:cubicBezTo>
                    <a:pt x="28977" y="15566"/>
                    <a:pt x="29200" y="14661"/>
                    <a:pt x="28729" y="14030"/>
                  </a:cubicBezTo>
                  <a:lnTo>
                    <a:pt x="26692" y="11302"/>
                  </a:lnTo>
                  <a:lnTo>
                    <a:pt x="26315" y="6851"/>
                  </a:lnTo>
                  <a:cubicBezTo>
                    <a:pt x="26290" y="6851"/>
                    <a:pt x="26267" y="6849"/>
                    <a:pt x="26242" y="6849"/>
                  </a:cubicBezTo>
                  <a:lnTo>
                    <a:pt x="26612" y="11197"/>
                  </a:lnTo>
                  <a:cubicBezTo>
                    <a:pt x="26586" y="11131"/>
                    <a:pt x="26569" y="11062"/>
                    <a:pt x="26562" y="10992"/>
                  </a:cubicBezTo>
                  <a:lnTo>
                    <a:pt x="26055" y="5015"/>
                  </a:lnTo>
                  <a:cubicBezTo>
                    <a:pt x="26054" y="4995"/>
                    <a:pt x="26049" y="4975"/>
                    <a:pt x="26048" y="4955"/>
                  </a:cubicBezTo>
                  <a:cubicBezTo>
                    <a:pt x="25341" y="4575"/>
                    <a:pt x="24542" y="4363"/>
                    <a:pt x="23705" y="4363"/>
                  </a:cubicBezTo>
                  <a:cubicBezTo>
                    <a:pt x="23586" y="4363"/>
                    <a:pt x="23466" y="4368"/>
                    <a:pt x="23346" y="4376"/>
                  </a:cubicBezTo>
                  <a:cubicBezTo>
                    <a:pt x="22988" y="4403"/>
                    <a:pt x="22764" y="4418"/>
                    <a:pt x="22764" y="4418"/>
                  </a:cubicBezTo>
                  <a:cubicBezTo>
                    <a:pt x="22651" y="4426"/>
                    <a:pt x="22538" y="4430"/>
                    <a:pt x="22426" y="4430"/>
                  </a:cubicBezTo>
                  <a:cubicBezTo>
                    <a:pt x="20000" y="4430"/>
                    <a:pt x="17930" y="2531"/>
                    <a:pt x="17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21"/>
          <p:cNvGrpSpPr/>
          <p:nvPr/>
        </p:nvGrpSpPr>
        <p:grpSpPr>
          <a:xfrm>
            <a:off x="7111243" y="4555184"/>
            <a:ext cx="502810" cy="592028"/>
            <a:chOff x="4365725" y="2602738"/>
            <a:chExt cx="1566875" cy="1844900"/>
          </a:xfrm>
        </p:grpSpPr>
        <p:sp>
          <p:nvSpPr>
            <p:cNvPr id="854" name="Google Shape;854;p21"/>
            <p:cNvSpPr/>
            <p:nvPr/>
          </p:nvSpPr>
          <p:spPr>
            <a:xfrm>
              <a:off x="4686100" y="2602738"/>
              <a:ext cx="820500" cy="694750"/>
            </a:xfrm>
            <a:custGeom>
              <a:avLst/>
              <a:gdLst/>
              <a:ahLst/>
              <a:cxnLst/>
              <a:rect l="l" t="t" r="r" b="b"/>
              <a:pathLst>
                <a:path w="32820" h="27790" extrusionOk="0">
                  <a:moveTo>
                    <a:pt x="10682" y="1"/>
                  </a:moveTo>
                  <a:cubicBezTo>
                    <a:pt x="3674" y="1"/>
                    <a:pt x="1" y="8517"/>
                    <a:pt x="4845" y="13718"/>
                  </a:cubicBezTo>
                  <a:lnTo>
                    <a:pt x="12340" y="21768"/>
                  </a:lnTo>
                  <a:lnTo>
                    <a:pt x="24358" y="27790"/>
                  </a:lnTo>
                  <a:lnTo>
                    <a:pt x="28776" y="19056"/>
                  </a:lnTo>
                  <a:cubicBezTo>
                    <a:pt x="32820" y="11061"/>
                    <a:pt x="27653" y="1378"/>
                    <a:pt x="18735" y="495"/>
                  </a:cubicBezTo>
                  <a:cubicBezTo>
                    <a:pt x="18623" y="483"/>
                    <a:pt x="18510" y="474"/>
                    <a:pt x="18397" y="465"/>
                  </a:cubicBezTo>
                  <a:lnTo>
                    <a:pt x="11249" y="19"/>
                  </a:lnTo>
                  <a:cubicBezTo>
                    <a:pt x="11162" y="13"/>
                    <a:pt x="11074" y="10"/>
                    <a:pt x="10987" y="6"/>
                  </a:cubicBezTo>
                  <a:cubicBezTo>
                    <a:pt x="10884" y="3"/>
                    <a:pt x="10783" y="1"/>
                    <a:pt x="10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4365725" y="3526638"/>
              <a:ext cx="1566875" cy="921000"/>
            </a:xfrm>
            <a:custGeom>
              <a:avLst/>
              <a:gdLst/>
              <a:ahLst/>
              <a:cxnLst/>
              <a:rect l="l" t="t" r="r" b="b"/>
              <a:pathLst>
                <a:path w="62675" h="36840" extrusionOk="0">
                  <a:moveTo>
                    <a:pt x="25167" y="0"/>
                  </a:moveTo>
                  <a:cubicBezTo>
                    <a:pt x="22025" y="0"/>
                    <a:pt x="19112" y="1721"/>
                    <a:pt x="17592" y="4516"/>
                  </a:cubicBezTo>
                  <a:lnTo>
                    <a:pt x="1" y="36839"/>
                  </a:lnTo>
                  <a:lnTo>
                    <a:pt x="62675" y="36839"/>
                  </a:lnTo>
                  <a:lnTo>
                    <a:pt x="50600" y="7835"/>
                  </a:lnTo>
                  <a:cubicBezTo>
                    <a:pt x="48358" y="3509"/>
                    <a:pt x="43909" y="797"/>
                    <a:pt x="39058" y="797"/>
                  </a:cubicBezTo>
                  <a:lnTo>
                    <a:pt x="25669" y="15"/>
                  </a:lnTo>
                  <a:cubicBezTo>
                    <a:pt x="25501" y="5"/>
                    <a:pt x="25334" y="0"/>
                    <a:pt x="25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4683950" y="2781463"/>
              <a:ext cx="781225" cy="883600"/>
            </a:xfrm>
            <a:custGeom>
              <a:avLst/>
              <a:gdLst/>
              <a:ahLst/>
              <a:cxnLst/>
              <a:rect l="l" t="t" r="r" b="b"/>
              <a:pathLst>
                <a:path w="31249" h="35344" extrusionOk="0">
                  <a:moveTo>
                    <a:pt x="11609" y="1"/>
                  </a:moveTo>
                  <a:cubicBezTo>
                    <a:pt x="11586" y="1"/>
                    <a:pt x="11564" y="1"/>
                    <a:pt x="11542" y="2"/>
                  </a:cubicBezTo>
                  <a:lnTo>
                    <a:pt x="5562" y="222"/>
                  </a:lnTo>
                  <a:cubicBezTo>
                    <a:pt x="5510" y="224"/>
                    <a:pt x="5459" y="225"/>
                    <a:pt x="5407" y="225"/>
                  </a:cubicBezTo>
                  <a:cubicBezTo>
                    <a:pt x="5075" y="225"/>
                    <a:pt x="4748" y="184"/>
                    <a:pt x="4433" y="110"/>
                  </a:cubicBezTo>
                  <a:cubicBezTo>
                    <a:pt x="4165" y="723"/>
                    <a:pt x="3986" y="1385"/>
                    <a:pt x="3927" y="2084"/>
                  </a:cubicBezTo>
                  <a:lnTo>
                    <a:pt x="3696" y="4800"/>
                  </a:lnTo>
                  <a:cubicBezTo>
                    <a:pt x="3686" y="4782"/>
                    <a:pt x="3679" y="4763"/>
                    <a:pt x="3668" y="4744"/>
                  </a:cubicBezTo>
                  <a:lnTo>
                    <a:pt x="3347" y="8525"/>
                  </a:lnTo>
                  <a:lnTo>
                    <a:pt x="405" y="13692"/>
                  </a:lnTo>
                  <a:cubicBezTo>
                    <a:pt x="0" y="14403"/>
                    <a:pt x="487" y="15290"/>
                    <a:pt x="1302" y="15332"/>
                  </a:cubicBezTo>
                  <a:lnTo>
                    <a:pt x="2763" y="15409"/>
                  </a:lnTo>
                  <a:lnTo>
                    <a:pt x="2825" y="15510"/>
                  </a:lnTo>
                  <a:cubicBezTo>
                    <a:pt x="2965" y="16220"/>
                    <a:pt x="3052" y="19433"/>
                    <a:pt x="3052" y="19433"/>
                  </a:cubicBezTo>
                  <a:cubicBezTo>
                    <a:pt x="3052" y="22265"/>
                    <a:pt x="4543" y="24562"/>
                    <a:pt x="7190" y="24562"/>
                  </a:cubicBezTo>
                  <a:cubicBezTo>
                    <a:pt x="7385" y="24562"/>
                    <a:pt x="7587" y="24549"/>
                    <a:pt x="7795" y="24523"/>
                  </a:cubicBezTo>
                  <a:lnTo>
                    <a:pt x="8836" y="24394"/>
                  </a:lnTo>
                  <a:cubicBezTo>
                    <a:pt x="8888" y="24422"/>
                    <a:pt x="8940" y="24449"/>
                    <a:pt x="8991" y="24478"/>
                  </a:cubicBezTo>
                  <a:cubicBezTo>
                    <a:pt x="10761" y="25478"/>
                    <a:pt x="11484" y="27661"/>
                    <a:pt x="10739" y="29551"/>
                  </a:cubicBezTo>
                  <a:lnTo>
                    <a:pt x="9402" y="32945"/>
                  </a:lnTo>
                  <a:cubicBezTo>
                    <a:pt x="8939" y="34120"/>
                    <a:pt x="9828" y="35343"/>
                    <a:pt x="11024" y="35343"/>
                  </a:cubicBezTo>
                  <a:cubicBezTo>
                    <a:pt x="11131" y="35343"/>
                    <a:pt x="11241" y="35333"/>
                    <a:pt x="11352" y="35313"/>
                  </a:cubicBezTo>
                  <a:lnTo>
                    <a:pt x="31248" y="31644"/>
                  </a:lnTo>
                  <a:cubicBezTo>
                    <a:pt x="28841" y="30311"/>
                    <a:pt x="26984" y="28148"/>
                    <a:pt x="26067" y="25550"/>
                  </a:cubicBezTo>
                  <a:cubicBezTo>
                    <a:pt x="25413" y="23692"/>
                    <a:pt x="25123" y="21695"/>
                    <a:pt x="25226" y="19763"/>
                  </a:cubicBezTo>
                  <a:lnTo>
                    <a:pt x="25150" y="19071"/>
                  </a:lnTo>
                  <a:cubicBezTo>
                    <a:pt x="15307" y="19018"/>
                    <a:pt x="15928" y="12491"/>
                    <a:pt x="15928" y="12491"/>
                  </a:cubicBezTo>
                  <a:cubicBezTo>
                    <a:pt x="15149" y="9961"/>
                    <a:pt x="9934" y="10848"/>
                    <a:pt x="13402" y="4416"/>
                  </a:cubicBezTo>
                  <a:cubicBezTo>
                    <a:pt x="13678" y="3905"/>
                    <a:pt x="13860" y="3346"/>
                    <a:pt x="13946" y="2771"/>
                  </a:cubicBezTo>
                  <a:cubicBezTo>
                    <a:pt x="14193" y="1318"/>
                    <a:pt x="13071" y="1"/>
                    <a:pt x="11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21"/>
          <p:cNvGrpSpPr/>
          <p:nvPr/>
        </p:nvGrpSpPr>
        <p:grpSpPr>
          <a:xfrm>
            <a:off x="-104812" y="4369052"/>
            <a:ext cx="762865" cy="779008"/>
            <a:chOff x="4680525" y="1683100"/>
            <a:chExt cx="1637400" cy="1672050"/>
          </a:xfrm>
        </p:grpSpPr>
        <p:sp>
          <p:nvSpPr>
            <p:cNvPr id="858" name="Google Shape;858;p21"/>
            <p:cNvSpPr/>
            <p:nvPr/>
          </p:nvSpPr>
          <p:spPr>
            <a:xfrm>
              <a:off x="5170700" y="1683100"/>
              <a:ext cx="810675" cy="695100"/>
            </a:xfrm>
            <a:custGeom>
              <a:avLst/>
              <a:gdLst/>
              <a:ahLst/>
              <a:cxnLst/>
              <a:rect l="l" t="t" r="r" b="b"/>
              <a:pathLst>
                <a:path w="32427" h="27804" extrusionOk="0">
                  <a:moveTo>
                    <a:pt x="18698" y="654"/>
                  </a:moveTo>
                  <a:cubicBezTo>
                    <a:pt x="19242" y="654"/>
                    <a:pt x="19773" y="772"/>
                    <a:pt x="20261" y="990"/>
                  </a:cubicBezTo>
                  <a:cubicBezTo>
                    <a:pt x="19954" y="1023"/>
                    <a:pt x="19651" y="1075"/>
                    <a:pt x="19355" y="1141"/>
                  </a:cubicBezTo>
                  <a:cubicBezTo>
                    <a:pt x="18968" y="973"/>
                    <a:pt x="18572" y="825"/>
                    <a:pt x="18169" y="691"/>
                  </a:cubicBezTo>
                  <a:cubicBezTo>
                    <a:pt x="18346" y="666"/>
                    <a:pt x="18523" y="654"/>
                    <a:pt x="18698" y="654"/>
                  </a:cubicBezTo>
                  <a:close/>
                  <a:moveTo>
                    <a:pt x="13848" y="1"/>
                  </a:moveTo>
                  <a:cubicBezTo>
                    <a:pt x="6201" y="1"/>
                    <a:pt x="0" y="6200"/>
                    <a:pt x="0" y="13849"/>
                  </a:cubicBezTo>
                  <a:cubicBezTo>
                    <a:pt x="0" y="21242"/>
                    <a:pt x="5795" y="27282"/>
                    <a:pt x="13091" y="27674"/>
                  </a:cubicBezTo>
                  <a:lnTo>
                    <a:pt x="13092" y="27803"/>
                  </a:lnTo>
                  <a:cubicBezTo>
                    <a:pt x="13156" y="27767"/>
                    <a:pt x="13227" y="27726"/>
                    <a:pt x="13306" y="27682"/>
                  </a:cubicBezTo>
                  <a:cubicBezTo>
                    <a:pt x="13486" y="27688"/>
                    <a:pt x="13665" y="27697"/>
                    <a:pt x="13848" y="27697"/>
                  </a:cubicBezTo>
                  <a:cubicBezTo>
                    <a:pt x="21496" y="27697"/>
                    <a:pt x="27696" y="21496"/>
                    <a:pt x="27696" y="13849"/>
                  </a:cubicBezTo>
                  <a:cubicBezTo>
                    <a:pt x="27696" y="11550"/>
                    <a:pt x="27133" y="9384"/>
                    <a:pt x="26142" y="7475"/>
                  </a:cubicBezTo>
                  <a:lnTo>
                    <a:pt x="26142" y="7475"/>
                  </a:lnTo>
                  <a:cubicBezTo>
                    <a:pt x="26399" y="7521"/>
                    <a:pt x="26660" y="7546"/>
                    <a:pt x="26927" y="7546"/>
                  </a:cubicBezTo>
                  <a:cubicBezTo>
                    <a:pt x="27025" y="7546"/>
                    <a:pt x="27124" y="7542"/>
                    <a:pt x="27223" y="7535"/>
                  </a:cubicBezTo>
                  <a:cubicBezTo>
                    <a:pt x="27223" y="7535"/>
                    <a:pt x="27433" y="7520"/>
                    <a:pt x="27769" y="7497"/>
                  </a:cubicBezTo>
                  <a:cubicBezTo>
                    <a:pt x="27883" y="7489"/>
                    <a:pt x="27997" y="7484"/>
                    <a:pt x="28109" y="7484"/>
                  </a:cubicBezTo>
                  <a:cubicBezTo>
                    <a:pt x="28898" y="7484"/>
                    <a:pt x="29650" y="7686"/>
                    <a:pt x="30317" y="8042"/>
                  </a:cubicBezTo>
                  <a:cubicBezTo>
                    <a:pt x="31067" y="8446"/>
                    <a:pt x="31710" y="9047"/>
                    <a:pt x="32176" y="9788"/>
                  </a:cubicBezTo>
                  <a:cubicBezTo>
                    <a:pt x="32343" y="9157"/>
                    <a:pt x="32427" y="8493"/>
                    <a:pt x="32413" y="7812"/>
                  </a:cubicBezTo>
                  <a:lnTo>
                    <a:pt x="32401" y="7190"/>
                  </a:lnTo>
                  <a:cubicBezTo>
                    <a:pt x="32323" y="3222"/>
                    <a:pt x="29075" y="95"/>
                    <a:pt x="25175" y="95"/>
                  </a:cubicBezTo>
                  <a:cubicBezTo>
                    <a:pt x="24984" y="95"/>
                    <a:pt x="24791" y="102"/>
                    <a:pt x="24597" y="118"/>
                  </a:cubicBezTo>
                  <a:lnTo>
                    <a:pt x="18007" y="637"/>
                  </a:lnTo>
                  <a:cubicBezTo>
                    <a:pt x="16694" y="223"/>
                    <a:pt x="15297" y="1"/>
                    <a:pt x="13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4680525" y="2507725"/>
              <a:ext cx="1637400" cy="847425"/>
            </a:xfrm>
            <a:custGeom>
              <a:avLst/>
              <a:gdLst/>
              <a:ahLst/>
              <a:cxnLst/>
              <a:rect l="l" t="t" r="r" b="b"/>
              <a:pathLst>
                <a:path w="65496" h="33897" extrusionOk="0">
                  <a:moveTo>
                    <a:pt x="43378" y="1"/>
                  </a:moveTo>
                  <a:cubicBezTo>
                    <a:pt x="43135" y="1"/>
                    <a:pt x="42890" y="8"/>
                    <a:pt x="42645" y="22"/>
                  </a:cubicBezTo>
                  <a:lnTo>
                    <a:pt x="23900" y="1150"/>
                  </a:lnTo>
                  <a:cubicBezTo>
                    <a:pt x="17760" y="1150"/>
                    <a:pt x="12130" y="5468"/>
                    <a:pt x="9290" y="12354"/>
                  </a:cubicBezTo>
                  <a:lnTo>
                    <a:pt x="1" y="33896"/>
                  </a:lnTo>
                  <a:lnTo>
                    <a:pt x="65496" y="33896"/>
                  </a:lnTo>
                  <a:lnTo>
                    <a:pt x="57352" y="11356"/>
                  </a:lnTo>
                  <a:cubicBezTo>
                    <a:pt x="54843" y="4415"/>
                    <a:pt x="49369" y="1"/>
                    <a:pt x="43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5275775" y="1767450"/>
              <a:ext cx="728000" cy="868825"/>
            </a:xfrm>
            <a:custGeom>
              <a:avLst/>
              <a:gdLst/>
              <a:ahLst/>
              <a:cxnLst/>
              <a:rect l="l" t="t" r="r" b="b"/>
              <a:pathLst>
                <a:path w="29120" h="34753" extrusionOk="0">
                  <a:moveTo>
                    <a:pt x="18162" y="0"/>
                  </a:moveTo>
                  <a:cubicBezTo>
                    <a:pt x="17643" y="823"/>
                    <a:pt x="17342" y="1787"/>
                    <a:pt x="17342" y="2819"/>
                  </a:cubicBezTo>
                  <a:lnTo>
                    <a:pt x="17342" y="3436"/>
                  </a:lnTo>
                  <a:cubicBezTo>
                    <a:pt x="17342" y="6277"/>
                    <a:pt x="14929" y="8578"/>
                    <a:pt x="11952" y="8578"/>
                  </a:cubicBezTo>
                  <a:cubicBezTo>
                    <a:pt x="11643" y="8688"/>
                    <a:pt x="11354" y="8828"/>
                    <a:pt x="11082" y="8990"/>
                  </a:cubicBezTo>
                  <a:lnTo>
                    <a:pt x="11130" y="16950"/>
                  </a:lnTo>
                  <a:cubicBezTo>
                    <a:pt x="11278" y="17125"/>
                    <a:pt x="11418" y="17293"/>
                    <a:pt x="11549" y="17449"/>
                  </a:cubicBezTo>
                  <a:cubicBezTo>
                    <a:pt x="12034" y="18028"/>
                    <a:pt x="12319" y="18737"/>
                    <a:pt x="12360" y="19477"/>
                  </a:cubicBezTo>
                  <a:lnTo>
                    <a:pt x="12362" y="19527"/>
                  </a:lnTo>
                  <a:cubicBezTo>
                    <a:pt x="12464" y="21278"/>
                    <a:pt x="11537" y="22931"/>
                    <a:pt x="9962" y="23823"/>
                  </a:cubicBezTo>
                  <a:cubicBezTo>
                    <a:pt x="9538" y="24063"/>
                    <a:pt x="9152" y="24282"/>
                    <a:pt x="8891" y="24430"/>
                  </a:cubicBezTo>
                  <a:lnTo>
                    <a:pt x="5722" y="19829"/>
                  </a:lnTo>
                  <a:lnTo>
                    <a:pt x="5722" y="19829"/>
                  </a:lnTo>
                  <a:cubicBezTo>
                    <a:pt x="5820" y="21664"/>
                    <a:pt x="5545" y="23559"/>
                    <a:pt x="4924" y="25324"/>
                  </a:cubicBezTo>
                  <a:cubicBezTo>
                    <a:pt x="4054" y="27792"/>
                    <a:pt x="2290" y="29843"/>
                    <a:pt x="1" y="31114"/>
                  </a:cubicBezTo>
                  <a:lnTo>
                    <a:pt x="13676" y="34656"/>
                  </a:lnTo>
                  <a:cubicBezTo>
                    <a:pt x="13927" y="34721"/>
                    <a:pt x="14176" y="34752"/>
                    <a:pt x="14420" y="34752"/>
                  </a:cubicBezTo>
                  <a:cubicBezTo>
                    <a:pt x="16059" y="34752"/>
                    <a:pt x="17453" y="33367"/>
                    <a:pt x="17349" y="31632"/>
                  </a:cubicBezTo>
                  <a:lnTo>
                    <a:pt x="17087" y="27294"/>
                  </a:lnTo>
                  <a:cubicBezTo>
                    <a:pt x="16986" y="25977"/>
                    <a:pt x="17535" y="24693"/>
                    <a:pt x="18546" y="23892"/>
                  </a:cubicBezTo>
                  <a:lnTo>
                    <a:pt x="22271" y="24352"/>
                  </a:lnTo>
                  <a:cubicBezTo>
                    <a:pt x="22523" y="24383"/>
                    <a:pt x="22768" y="24398"/>
                    <a:pt x="23006" y="24398"/>
                  </a:cubicBezTo>
                  <a:cubicBezTo>
                    <a:pt x="25479" y="24398"/>
                    <a:pt x="27142" y="22748"/>
                    <a:pt x="26920" y="20120"/>
                  </a:cubicBezTo>
                  <a:lnTo>
                    <a:pt x="27049" y="15697"/>
                  </a:lnTo>
                  <a:lnTo>
                    <a:pt x="28186" y="15155"/>
                  </a:lnTo>
                  <a:cubicBezTo>
                    <a:pt x="28897" y="14815"/>
                    <a:pt x="29120" y="13910"/>
                    <a:pt x="28649" y="13279"/>
                  </a:cubicBezTo>
                  <a:lnTo>
                    <a:pt x="26612" y="10551"/>
                  </a:lnTo>
                  <a:lnTo>
                    <a:pt x="26114" y="4668"/>
                  </a:lnTo>
                  <a:cubicBezTo>
                    <a:pt x="25448" y="4311"/>
                    <a:pt x="24696" y="4110"/>
                    <a:pt x="23908" y="4110"/>
                  </a:cubicBezTo>
                  <a:cubicBezTo>
                    <a:pt x="23794" y="4110"/>
                    <a:pt x="23680" y="4115"/>
                    <a:pt x="23566" y="4123"/>
                  </a:cubicBezTo>
                  <a:cubicBezTo>
                    <a:pt x="23230" y="4147"/>
                    <a:pt x="23020" y="4161"/>
                    <a:pt x="23020" y="4161"/>
                  </a:cubicBezTo>
                  <a:cubicBezTo>
                    <a:pt x="22913" y="4169"/>
                    <a:pt x="22806" y="4173"/>
                    <a:pt x="22700" y="4173"/>
                  </a:cubicBezTo>
                  <a:cubicBezTo>
                    <a:pt x="20414" y="4173"/>
                    <a:pt x="18466" y="2384"/>
                    <a:pt x="18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"/>
              <a:buNone/>
              <a:defRPr sz="31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"/>
              <a:buNone/>
              <a:defRPr sz="31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"/>
              <a:buNone/>
              <a:defRPr sz="31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"/>
              <a:buNone/>
              <a:defRPr sz="31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"/>
              <a:buNone/>
              <a:defRPr sz="31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"/>
              <a:buNone/>
              <a:defRPr sz="31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"/>
              <a:buNone/>
              <a:defRPr sz="31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"/>
              <a:buNone/>
              <a:defRPr sz="31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"/>
              <a:buNone/>
              <a:defRPr sz="31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5" r:id="rId8"/>
    <p:sldLayoutId id="2147483667" r:id="rId9"/>
    <p:sldLayoutId id="2147483668" r:id="rId10"/>
    <p:sldLayoutId id="2147483674" r:id="rId11"/>
    <p:sldLayoutId id="214748367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33"/>
          <p:cNvSpPr txBox="1">
            <a:spLocks noGrp="1"/>
          </p:cNvSpPr>
          <p:nvPr>
            <p:ph type="subTitle" idx="1"/>
          </p:nvPr>
        </p:nvSpPr>
        <p:spPr>
          <a:xfrm rot="-517">
            <a:off x="720249" y="3979801"/>
            <a:ext cx="39933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Zpracoval: Nguyen, Kokeš – 2.OS</a:t>
            </a:r>
            <a:endParaRPr dirty="0"/>
          </a:p>
        </p:txBody>
      </p:sp>
      <p:sp>
        <p:nvSpPr>
          <p:cNvPr id="1123" name="Google Shape;1123;p33"/>
          <p:cNvSpPr txBox="1">
            <a:spLocks noGrp="1"/>
          </p:cNvSpPr>
          <p:nvPr>
            <p:ph type="ctrTitle"/>
          </p:nvPr>
        </p:nvSpPr>
        <p:spPr>
          <a:xfrm>
            <a:off x="720216" y="1164000"/>
            <a:ext cx="5679831" cy="28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7200" b="1" dirty="0">
                <a:latin typeface="Avenir Next LT Pro" panose="020B0504020202020204" pitchFamily="34" charset="-18"/>
              </a:rPr>
              <a:t>POLITIKA </a:t>
            </a:r>
            <a:br>
              <a:rPr lang="cs-CZ" sz="7200" b="1" dirty="0">
                <a:latin typeface="Avenir Next LT Pro" panose="020B0504020202020204" pitchFamily="34" charset="-18"/>
              </a:rPr>
            </a:br>
            <a:r>
              <a:rPr lang="cs-CZ" sz="4400" b="1" dirty="0">
                <a:solidFill>
                  <a:schemeClr val="lt1"/>
                </a:solidFill>
                <a:latin typeface="Avenir Next LT Pro" panose="020B0504020202020204" pitchFamily="34" charset="-18"/>
              </a:rPr>
              <a:t>&amp; POLITICKÉ IDEOLOGIE V ČR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>
          <a:extLst>
            <a:ext uri="{FF2B5EF4-FFF2-40B4-BE49-F238E27FC236}">
              <a16:creationId xmlns:a16="http://schemas.microsoft.com/office/drawing/2014/main" id="{A439EE7F-0FC6-8F47-8AB7-F91047B5F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36">
            <a:extLst>
              <a:ext uri="{FF2B5EF4-FFF2-40B4-BE49-F238E27FC236}">
                <a16:creationId xmlns:a16="http://schemas.microsoft.com/office/drawing/2014/main" id="{5C748B0A-8B84-7C5D-6322-280E0B584AF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67883" y="3424596"/>
            <a:ext cx="4607464" cy="8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POLITICKÉ </a:t>
            </a:r>
            <a:r>
              <a:rPr lang="pl-PL" b="1" dirty="0">
                <a:solidFill>
                  <a:schemeClr val="tx1"/>
                </a:solidFill>
                <a:latin typeface="Avenir Next LT Pro" panose="020B0504020202020204" pitchFamily="34" charset="-18"/>
              </a:rPr>
              <a:t>IDEOLOGIE </a:t>
            </a:r>
            <a:r>
              <a:rPr lang="pl-PL" b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V ČR</a:t>
            </a:r>
            <a:endParaRPr lang="cs-CZ" b="1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165" name="Google Shape;1165;p36">
            <a:extLst>
              <a:ext uri="{FF2B5EF4-FFF2-40B4-BE49-F238E27FC236}">
                <a16:creationId xmlns:a16="http://schemas.microsoft.com/office/drawing/2014/main" id="{DDCF8921-74F3-43F3-65F8-BD00E59816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3148" y="739629"/>
            <a:ext cx="1550100" cy="16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cs-CZ" dirty="0"/>
              <a:t>3</a:t>
            </a:r>
            <a:endParaRPr dirty="0"/>
          </a:p>
        </p:txBody>
      </p:sp>
      <p:grpSp>
        <p:nvGrpSpPr>
          <p:cNvPr id="1167" name="Google Shape;1167;p36">
            <a:extLst>
              <a:ext uri="{FF2B5EF4-FFF2-40B4-BE49-F238E27FC236}">
                <a16:creationId xmlns:a16="http://schemas.microsoft.com/office/drawing/2014/main" id="{88049246-F7DC-BBD7-F2B2-411781DA2243}"/>
              </a:ext>
            </a:extLst>
          </p:cNvPr>
          <p:cNvGrpSpPr/>
          <p:nvPr/>
        </p:nvGrpSpPr>
        <p:grpSpPr>
          <a:xfrm>
            <a:off x="4829017" y="-115155"/>
            <a:ext cx="3823644" cy="5524419"/>
            <a:chOff x="4829017" y="-115155"/>
            <a:chExt cx="3823644" cy="5524419"/>
          </a:xfrm>
        </p:grpSpPr>
        <p:sp>
          <p:nvSpPr>
            <p:cNvPr id="1168" name="Google Shape;1168;p36">
              <a:extLst>
                <a:ext uri="{FF2B5EF4-FFF2-40B4-BE49-F238E27FC236}">
                  <a16:creationId xmlns:a16="http://schemas.microsoft.com/office/drawing/2014/main" id="{1771630C-3368-25EB-2150-2AF8A423DB20}"/>
                </a:ext>
              </a:extLst>
            </p:cNvPr>
            <p:cNvSpPr/>
            <p:nvPr/>
          </p:nvSpPr>
          <p:spPr>
            <a:xfrm>
              <a:off x="6862950" y="1017350"/>
              <a:ext cx="602956" cy="658129"/>
            </a:xfrm>
            <a:custGeom>
              <a:avLst/>
              <a:gdLst/>
              <a:ahLst/>
              <a:cxnLst/>
              <a:rect l="l" t="t" r="r" b="b"/>
              <a:pathLst>
                <a:path w="69525" h="35983" extrusionOk="0">
                  <a:moveTo>
                    <a:pt x="46046" y="0"/>
                  </a:moveTo>
                  <a:cubicBezTo>
                    <a:pt x="45788" y="0"/>
                    <a:pt x="45528" y="8"/>
                    <a:pt x="45267" y="24"/>
                  </a:cubicBezTo>
                  <a:lnTo>
                    <a:pt x="25368" y="1220"/>
                  </a:lnTo>
                  <a:cubicBezTo>
                    <a:pt x="18849" y="1220"/>
                    <a:pt x="12872" y="5804"/>
                    <a:pt x="9858" y="13115"/>
                  </a:cubicBezTo>
                  <a:lnTo>
                    <a:pt x="0" y="35983"/>
                  </a:lnTo>
                  <a:lnTo>
                    <a:pt x="69525" y="35983"/>
                  </a:lnTo>
                  <a:lnTo>
                    <a:pt x="60878" y="12056"/>
                  </a:lnTo>
                  <a:cubicBezTo>
                    <a:pt x="58216" y="4686"/>
                    <a:pt x="52405" y="0"/>
                    <a:pt x="460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6">
              <a:extLst>
                <a:ext uri="{FF2B5EF4-FFF2-40B4-BE49-F238E27FC236}">
                  <a16:creationId xmlns:a16="http://schemas.microsoft.com/office/drawing/2014/main" id="{D5782FFA-73DA-78F6-A9D1-C60C0FA5A888}"/>
                </a:ext>
              </a:extLst>
            </p:cNvPr>
            <p:cNvSpPr/>
            <p:nvPr/>
          </p:nvSpPr>
          <p:spPr>
            <a:xfrm>
              <a:off x="6981399" y="669474"/>
              <a:ext cx="335628" cy="403864"/>
            </a:xfrm>
            <a:custGeom>
              <a:avLst/>
              <a:gdLst/>
              <a:ahLst/>
              <a:cxnLst/>
              <a:rect l="l" t="t" r="r" b="b"/>
              <a:pathLst>
                <a:path w="30658" h="36891" extrusionOk="0">
                  <a:moveTo>
                    <a:pt x="19282" y="0"/>
                  </a:moveTo>
                  <a:cubicBezTo>
                    <a:pt x="18729" y="873"/>
                    <a:pt x="18411" y="1898"/>
                    <a:pt x="18411" y="2991"/>
                  </a:cubicBezTo>
                  <a:lnTo>
                    <a:pt x="18411" y="3648"/>
                  </a:lnTo>
                  <a:cubicBezTo>
                    <a:pt x="18411" y="6663"/>
                    <a:pt x="15849" y="9107"/>
                    <a:pt x="12688" y="9107"/>
                  </a:cubicBezTo>
                  <a:cubicBezTo>
                    <a:pt x="10701" y="9807"/>
                    <a:pt x="9410" y="11622"/>
                    <a:pt x="9436" y="13620"/>
                  </a:cubicBezTo>
                  <a:lnTo>
                    <a:pt x="9846" y="15443"/>
                  </a:lnTo>
                  <a:cubicBezTo>
                    <a:pt x="9996" y="15756"/>
                    <a:pt x="10184" y="16050"/>
                    <a:pt x="10411" y="16321"/>
                  </a:cubicBezTo>
                  <a:cubicBezTo>
                    <a:pt x="10974" y="16989"/>
                    <a:pt x="11708" y="17865"/>
                    <a:pt x="12260" y="18523"/>
                  </a:cubicBezTo>
                  <a:cubicBezTo>
                    <a:pt x="12774" y="19137"/>
                    <a:pt x="13076" y="19889"/>
                    <a:pt x="13121" y="20676"/>
                  </a:cubicBezTo>
                  <a:lnTo>
                    <a:pt x="13123" y="20729"/>
                  </a:lnTo>
                  <a:cubicBezTo>
                    <a:pt x="13228" y="22586"/>
                    <a:pt x="12246" y="24343"/>
                    <a:pt x="10575" y="25289"/>
                  </a:cubicBezTo>
                  <a:cubicBezTo>
                    <a:pt x="10124" y="25544"/>
                    <a:pt x="9715" y="25777"/>
                    <a:pt x="9438" y="25934"/>
                  </a:cubicBezTo>
                  <a:lnTo>
                    <a:pt x="6074" y="21050"/>
                  </a:lnTo>
                  <a:lnTo>
                    <a:pt x="6074" y="21050"/>
                  </a:lnTo>
                  <a:cubicBezTo>
                    <a:pt x="6178" y="22997"/>
                    <a:pt x="5886" y="25010"/>
                    <a:pt x="5226" y="26883"/>
                  </a:cubicBezTo>
                  <a:cubicBezTo>
                    <a:pt x="4303" y="29502"/>
                    <a:pt x="2430" y="31681"/>
                    <a:pt x="1" y="33028"/>
                  </a:cubicBezTo>
                  <a:lnTo>
                    <a:pt x="14518" y="36789"/>
                  </a:lnTo>
                  <a:cubicBezTo>
                    <a:pt x="14785" y="36858"/>
                    <a:pt x="15050" y="36890"/>
                    <a:pt x="15309" y="36890"/>
                  </a:cubicBezTo>
                  <a:cubicBezTo>
                    <a:pt x="17048" y="36890"/>
                    <a:pt x="18528" y="35421"/>
                    <a:pt x="18417" y="33579"/>
                  </a:cubicBezTo>
                  <a:lnTo>
                    <a:pt x="18139" y="28973"/>
                  </a:lnTo>
                  <a:cubicBezTo>
                    <a:pt x="18031" y="27574"/>
                    <a:pt x="18615" y="26213"/>
                    <a:pt x="19688" y="25363"/>
                  </a:cubicBezTo>
                  <a:lnTo>
                    <a:pt x="23643" y="25851"/>
                  </a:lnTo>
                  <a:cubicBezTo>
                    <a:pt x="23911" y="25884"/>
                    <a:pt x="24171" y="25900"/>
                    <a:pt x="24424" y="25900"/>
                  </a:cubicBezTo>
                  <a:cubicBezTo>
                    <a:pt x="27039" y="25900"/>
                    <a:pt x="28801" y="24162"/>
                    <a:pt x="28580" y="21390"/>
                  </a:cubicBezTo>
                  <a:cubicBezTo>
                    <a:pt x="28578" y="21370"/>
                    <a:pt x="28577" y="21348"/>
                    <a:pt x="28578" y="21327"/>
                  </a:cubicBezTo>
                  <a:lnTo>
                    <a:pt x="28702" y="17109"/>
                  </a:lnTo>
                  <a:cubicBezTo>
                    <a:pt x="28711" y="16836"/>
                    <a:pt x="28870" y="16590"/>
                    <a:pt x="29119" y="16472"/>
                  </a:cubicBezTo>
                  <a:cubicBezTo>
                    <a:pt x="30289" y="15910"/>
                    <a:pt x="30657" y="14421"/>
                    <a:pt x="29881" y="13381"/>
                  </a:cubicBezTo>
                  <a:lnTo>
                    <a:pt x="28377" y="11367"/>
                  </a:lnTo>
                  <a:cubicBezTo>
                    <a:pt x="28294" y="11257"/>
                    <a:pt x="28246" y="11127"/>
                    <a:pt x="28234" y="10991"/>
                  </a:cubicBezTo>
                  <a:lnTo>
                    <a:pt x="27727" y="5014"/>
                  </a:lnTo>
                  <a:cubicBezTo>
                    <a:pt x="27726" y="4994"/>
                    <a:pt x="27722" y="4975"/>
                    <a:pt x="27721" y="4955"/>
                  </a:cubicBezTo>
                  <a:cubicBezTo>
                    <a:pt x="27014" y="4576"/>
                    <a:pt x="26217" y="4363"/>
                    <a:pt x="25380" y="4363"/>
                  </a:cubicBezTo>
                  <a:cubicBezTo>
                    <a:pt x="25260" y="4363"/>
                    <a:pt x="25139" y="4367"/>
                    <a:pt x="25018" y="4376"/>
                  </a:cubicBezTo>
                  <a:cubicBezTo>
                    <a:pt x="24660" y="4402"/>
                    <a:pt x="24437" y="4418"/>
                    <a:pt x="24437" y="4418"/>
                  </a:cubicBezTo>
                  <a:cubicBezTo>
                    <a:pt x="24323" y="4426"/>
                    <a:pt x="24210" y="4430"/>
                    <a:pt x="24098" y="4430"/>
                  </a:cubicBezTo>
                  <a:cubicBezTo>
                    <a:pt x="21672" y="4430"/>
                    <a:pt x="19603" y="2530"/>
                    <a:pt x="19282" y="0"/>
                  </a:cubicBezTo>
                  <a:close/>
                </a:path>
              </a:pathLst>
            </a:custGeom>
            <a:solidFill>
              <a:srgbClr val="F7F7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0" name="Google Shape;1170;p36">
              <a:extLst>
                <a:ext uri="{FF2B5EF4-FFF2-40B4-BE49-F238E27FC236}">
                  <a16:creationId xmlns:a16="http://schemas.microsoft.com/office/drawing/2014/main" id="{FDFB9FB4-7615-9466-AAEC-9A72EC9F371D}"/>
                </a:ext>
              </a:extLst>
            </p:cNvPr>
            <p:cNvGrpSpPr/>
            <p:nvPr/>
          </p:nvGrpSpPr>
          <p:grpSpPr>
            <a:xfrm>
              <a:off x="6764962" y="1140602"/>
              <a:ext cx="1198334" cy="1101078"/>
              <a:chOff x="3110675" y="1734175"/>
              <a:chExt cx="2508025" cy="2304475"/>
            </a:xfrm>
          </p:grpSpPr>
          <p:sp>
            <p:nvSpPr>
              <p:cNvPr id="1171" name="Google Shape;1171;p36">
                <a:extLst>
                  <a:ext uri="{FF2B5EF4-FFF2-40B4-BE49-F238E27FC236}">
                    <a16:creationId xmlns:a16="http://schemas.microsoft.com/office/drawing/2014/main" id="{2E125DFF-0128-CE25-DD50-5B3E799B784D}"/>
                  </a:ext>
                </a:extLst>
              </p:cNvPr>
              <p:cNvSpPr/>
              <p:nvPr/>
            </p:nvSpPr>
            <p:spPr>
              <a:xfrm>
                <a:off x="3927675" y="1734175"/>
                <a:ext cx="1011600" cy="1058275"/>
              </a:xfrm>
              <a:custGeom>
                <a:avLst/>
                <a:gdLst/>
                <a:ahLst/>
                <a:cxnLst/>
                <a:rect l="l" t="t" r="r" b="b"/>
                <a:pathLst>
                  <a:path w="40464" h="42331" extrusionOk="0">
                    <a:moveTo>
                      <a:pt x="9178" y="0"/>
                    </a:moveTo>
                    <a:cubicBezTo>
                      <a:pt x="4099" y="0"/>
                      <a:pt x="0" y="4297"/>
                      <a:pt x="325" y="9443"/>
                    </a:cubicBezTo>
                    <a:lnTo>
                      <a:pt x="1406" y="26558"/>
                    </a:lnTo>
                    <a:lnTo>
                      <a:pt x="16098" y="27372"/>
                    </a:lnTo>
                    <a:cubicBezTo>
                      <a:pt x="16883" y="28015"/>
                      <a:pt x="17826" y="28405"/>
                      <a:pt x="18732" y="28405"/>
                    </a:cubicBezTo>
                    <a:cubicBezTo>
                      <a:pt x="18749" y="28405"/>
                      <a:pt x="18767" y="28405"/>
                      <a:pt x="18785" y="28405"/>
                    </a:cubicBezTo>
                    <a:cubicBezTo>
                      <a:pt x="18972" y="28402"/>
                      <a:pt x="19154" y="28368"/>
                      <a:pt x="19336" y="28335"/>
                    </a:cubicBezTo>
                    <a:cubicBezTo>
                      <a:pt x="20032" y="29113"/>
                      <a:pt x="20459" y="30174"/>
                      <a:pt x="20474" y="31319"/>
                    </a:cubicBezTo>
                    <a:lnTo>
                      <a:pt x="20475" y="31383"/>
                    </a:lnTo>
                    <a:cubicBezTo>
                      <a:pt x="20485" y="32151"/>
                      <a:pt x="20292" y="32884"/>
                      <a:pt x="19921" y="33504"/>
                    </a:cubicBezTo>
                    <a:cubicBezTo>
                      <a:pt x="19542" y="34136"/>
                      <a:pt x="19050" y="34962"/>
                      <a:pt x="18680" y="35585"/>
                    </a:cubicBezTo>
                    <a:cubicBezTo>
                      <a:pt x="18334" y="36165"/>
                      <a:pt x="18160" y="36854"/>
                      <a:pt x="18185" y="37557"/>
                    </a:cubicBezTo>
                    <a:lnTo>
                      <a:pt x="18186" y="37605"/>
                    </a:lnTo>
                    <a:cubicBezTo>
                      <a:pt x="18262" y="39776"/>
                      <a:pt x="19937" y="41789"/>
                      <a:pt x="21773" y="42131"/>
                    </a:cubicBezTo>
                    <a:cubicBezTo>
                      <a:pt x="21972" y="42167"/>
                      <a:pt x="22174" y="42169"/>
                      <a:pt x="22375" y="42172"/>
                    </a:cubicBezTo>
                    <a:cubicBezTo>
                      <a:pt x="27265" y="42231"/>
                      <a:pt x="32154" y="42279"/>
                      <a:pt x="37045" y="42331"/>
                    </a:cubicBezTo>
                    <a:cubicBezTo>
                      <a:pt x="38799" y="42184"/>
                      <a:pt x="40187" y="40658"/>
                      <a:pt x="40343" y="38702"/>
                    </a:cubicBezTo>
                    <a:cubicBezTo>
                      <a:pt x="40464" y="37209"/>
                      <a:pt x="39385" y="35930"/>
                      <a:pt x="38069" y="35930"/>
                    </a:cubicBezTo>
                    <a:cubicBezTo>
                      <a:pt x="37996" y="35930"/>
                      <a:pt x="37922" y="35934"/>
                      <a:pt x="37847" y="35942"/>
                    </a:cubicBezTo>
                    <a:cubicBezTo>
                      <a:pt x="37785" y="35948"/>
                      <a:pt x="37723" y="35950"/>
                      <a:pt x="37662" y="35950"/>
                    </a:cubicBezTo>
                    <a:cubicBezTo>
                      <a:pt x="36145" y="35950"/>
                      <a:pt x="34971" y="34362"/>
                      <a:pt x="35302" y="32683"/>
                    </a:cubicBezTo>
                    <a:lnTo>
                      <a:pt x="35428" y="31373"/>
                    </a:lnTo>
                    <a:cubicBezTo>
                      <a:pt x="35481" y="30809"/>
                      <a:pt x="35427" y="30261"/>
                      <a:pt x="35291" y="29750"/>
                    </a:cubicBezTo>
                    <a:cubicBezTo>
                      <a:pt x="35962" y="29155"/>
                      <a:pt x="36506" y="28259"/>
                      <a:pt x="36760" y="26851"/>
                    </a:cubicBezTo>
                    <a:cubicBezTo>
                      <a:pt x="37506" y="22707"/>
                      <a:pt x="34725" y="19255"/>
                      <a:pt x="33306" y="19142"/>
                    </a:cubicBezTo>
                    <a:cubicBezTo>
                      <a:pt x="31761" y="19021"/>
                      <a:pt x="30174" y="18235"/>
                      <a:pt x="30165" y="16454"/>
                    </a:cubicBezTo>
                    <a:lnTo>
                      <a:pt x="30026" y="15146"/>
                    </a:lnTo>
                    <a:cubicBezTo>
                      <a:pt x="29904" y="13983"/>
                      <a:pt x="29361" y="12979"/>
                      <a:pt x="28597" y="12280"/>
                    </a:cubicBezTo>
                    <a:cubicBezTo>
                      <a:pt x="28013" y="5986"/>
                      <a:pt x="22962" y="921"/>
                      <a:pt x="16531" y="441"/>
                    </a:cubicBezTo>
                    <a:lnTo>
                      <a:pt x="9744" y="18"/>
                    </a:lnTo>
                    <a:cubicBezTo>
                      <a:pt x="9554" y="6"/>
                      <a:pt x="9365" y="0"/>
                      <a:pt x="9178" y="0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6">
                <a:extLst>
                  <a:ext uri="{FF2B5EF4-FFF2-40B4-BE49-F238E27FC236}">
                    <a16:creationId xmlns:a16="http://schemas.microsoft.com/office/drawing/2014/main" id="{52EE3E4D-654A-301F-E68F-2D49CA773572}"/>
                  </a:ext>
                </a:extLst>
              </p:cNvPr>
              <p:cNvSpPr/>
              <p:nvPr/>
            </p:nvSpPr>
            <p:spPr>
              <a:xfrm>
                <a:off x="3110675" y="2590975"/>
                <a:ext cx="2508025" cy="1447675"/>
              </a:xfrm>
              <a:custGeom>
                <a:avLst/>
                <a:gdLst/>
                <a:ahLst/>
                <a:cxnLst/>
                <a:rect l="l" t="t" r="r" b="b"/>
                <a:pathLst>
                  <a:path w="100321" h="57907" extrusionOk="0">
                    <a:moveTo>
                      <a:pt x="33879" y="0"/>
                    </a:moveTo>
                    <a:cubicBezTo>
                      <a:pt x="24704" y="0"/>
                      <a:pt x="16319" y="7543"/>
                      <a:pt x="12477" y="19399"/>
                    </a:cubicBezTo>
                    <a:lnTo>
                      <a:pt x="1" y="57906"/>
                    </a:lnTo>
                    <a:lnTo>
                      <a:pt x="100320" y="57906"/>
                    </a:lnTo>
                    <a:lnTo>
                      <a:pt x="86096" y="21105"/>
                    </a:lnTo>
                    <a:cubicBezTo>
                      <a:pt x="81747" y="9342"/>
                      <a:pt x="73122" y="1966"/>
                      <a:pt x="63717" y="1966"/>
                    </a:cubicBezTo>
                    <a:lnTo>
                      <a:pt x="35003" y="38"/>
                    </a:lnTo>
                    <a:cubicBezTo>
                      <a:pt x="34627" y="13"/>
                      <a:pt x="34252" y="0"/>
                      <a:pt x="338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6">
                <a:extLst>
                  <a:ext uri="{FF2B5EF4-FFF2-40B4-BE49-F238E27FC236}">
                    <a16:creationId xmlns:a16="http://schemas.microsoft.com/office/drawing/2014/main" id="{461763BB-B2C7-8029-DDA4-924932BD8F37}"/>
                  </a:ext>
                </a:extLst>
              </p:cNvPr>
              <p:cNvSpPr/>
              <p:nvPr/>
            </p:nvSpPr>
            <p:spPr>
              <a:xfrm>
                <a:off x="3860200" y="1902450"/>
                <a:ext cx="728025" cy="817025"/>
              </a:xfrm>
              <a:custGeom>
                <a:avLst/>
                <a:gdLst/>
                <a:ahLst/>
                <a:cxnLst/>
                <a:rect l="l" t="t" r="r" b="b"/>
                <a:pathLst>
                  <a:path w="29121" h="32681" extrusionOk="0">
                    <a:moveTo>
                      <a:pt x="3669" y="0"/>
                    </a:moveTo>
                    <a:cubicBezTo>
                      <a:pt x="3630" y="0"/>
                      <a:pt x="3132" y="1149"/>
                      <a:pt x="3053" y="2059"/>
                    </a:cubicBezTo>
                    <a:lnTo>
                      <a:pt x="2509" y="8484"/>
                    </a:lnTo>
                    <a:lnTo>
                      <a:pt x="472" y="11212"/>
                    </a:lnTo>
                    <a:cubicBezTo>
                      <a:pt x="0" y="11843"/>
                      <a:pt x="224" y="12748"/>
                      <a:pt x="937" y="13085"/>
                    </a:cubicBezTo>
                    <a:lnTo>
                      <a:pt x="2074" y="13627"/>
                    </a:lnTo>
                    <a:lnTo>
                      <a:pt x="2133" y="13724"/>
                    </a:lnTo>
                    <a:cubicBezTo>
                      <a:pt x="2264" y="14499"/>
                      <a:pt x="2294" y="17601"/>
                      <a:pt x="2294" y="17601"/>
                    </a:cubicBezTo>
                    <a:cubicBezTo>
                      <a:pt x="2248" y="20244"/>
                      <a:pt x="3741" y="22318"/>
                      <a:pt x="6252" y="22318"/>
                    </a:cubicBezTo>
                    <a:cubicBezTo>
                      <a:pt x="6446" y="22318"/>
                      <a:pt x="6646" y="22306"/>
                      <a:pt x="6852" y="22281"/>
                    </a:cubicBezTo>
                    <a:lnTo>
                      <a:pt x="10577" y="21821"/>
                    </a:lnTo>
                    <a:cubicBezTo>
                      <a:pt x="11588" y="22622"/>
                      <a:pt x="12137" y="23905"/>
                      <a:pt x="12036" y="25222"/>
                    </a:cubicBezTo>
                    <a:lnTo>
                      <a:pt x="11773" y="29561"/>
                    </a:lnTo>
                    <a:cubicBezTo>
                      <a:pt x="11669" y="31296"/>
                      <a:pt x="13064" y="32681"/>
                      <a:pt x="14703" y="32681"/>
                    </a:cubicBezTo>
                    <a:cubicBezTo>
                      <a:pt x="14947" y="32681"/>
                      <a:pt x="15196" y="32650"/>
                      <a:pt x="15447" y="32585"/>
                    </a:cubicBezTo>
                    <a:lnTo>
                      <a:pt x="29121" y="29042"/>
                    </a:lnTo>
                    <a:cubicBezTo>
                      <a:pt x="26833" y="27773"/>
                      <a:pt x="25068" y="25721"/>
                      <a:pt x="24199" y="23253"/>
                    </a:cubicBezTo>
                    <a:cubicBezTo>
                      <a:pt x="23997" y="22677"/>
                      <a:pt x="23835" y="22088"/>
                      <a:pt x="23706" y="21492"/>
                    </a:cubicBezTo>
                    <a:cubicBezTo>
                      <a:pt x="23573" y="21484"/>
                      <a:pt x="23438" y="21479"/>
                      <a:pt x="23302" y="21479"/>
                    </a:cubicBezTo>
                    <a:cubicBezTo>
                      <a:pt x="22911" y="21479"/>
                      <a:pt x="22505" y="21515"/>
                      <a:pt x="22082" y="21596"/>
                    </a:cubicBezTo>
                    <a:cubicBezTo>
                      <a:pt x="21883" y="21635"/>
                      <a:pt x="21685" y="21673"/>
                      <a:pt x="21483" y="21675"/>
                    </a:cubicBezTo>
                    <a:cubicBezTo>
                      <a:pt x="21465" y="21675"/>
                      <a:pt x="21448" y="21675"/>
                      <a:pt x="21430" y="21675"/>
                    </a:cubicBezTo>
                    <a:cubicBezTo>
                      <a:pt x="19577" y="21675"/>
                      <a:pt x="17571" y="20047"/>
                      <a:pt x="17069" y="17955"/>
                    </a:cubicBezTo>
                    <a:lnTo>
                      <a:pt x="17057" y="17908"/>
                    </a:lnTo>
                    <a:cubicBezTo>
                      <a:pt x="16893" y="17223"/>
                      <a:pt x="16925" y="16514"/>
                      <a:pt x="17149" y="15876"/>
                    </a:cubicBezTo>
                    <a:cubicBezTo>
                      <a:pt x="17388" y="15193"/>
                      <a:pt x="17707" y="14284"/>
                      <a:pt x="17952" y="13590"/>
                    </a:cubicBezTo>
                    <a:cubicBezTo>
                      <a:pt x="18192" y="12910"/>
                      <a:pt x="18235" y="12154"/>
                      <a:pt x="18073" y="11403"/>
                    </a:cubicBezTo>
                    <a:lnTo>
                      <a:pt x="18060" y="11340"/>
                    </a:lnTo>
                    <a:cubicBezTo>
                      <a:pt x="17657" y="9481"/>
                      <a:pt x="16193" y="8071"/>
                      <a:pt x="14475" y="7887"/>
                    </a:cubicBezTo>
                    <a:cubicBezTo>
                      <a:pt x="14108" y="7994"/>
                      <a:pt x="13736" y="8046"/>
                      <a:pt x="13368" y="8046"/>
                    </a:cubicBezTo>
                    <a:cubicBezTo>
                      <a:pt x="11413" y="8046"/>
                      <a:pt x="9549" y="6604"/>
                      <a:pt x="8913" y="4427"/>
                    </a:cubicBezTo>
                    <a:cubicBezTo>
                      <a:pt x="8913" y="4427"/>
                      <a:pt x="8850" y="4211"/>
                      <a:pt x="8748" y="3864"/>
                    </a:cubicBezTo>
                    <a:cubicBezTo>
                      <a:pt x="8073" y="1551"/>
                      <a:pt x="6094" y="18"/>
                      <a:pt x="4007" y="18"/>
                    </a:cubicBezTo>
                    <a:cubicBezTo>
                      <a:pt x="3894" y="18"/>
                      <a:pt x="3780" y="23"/>
                      <a:pt x="3667" y="32"/>
                    </a:cubicBezTo>
                    <a:cubicBezTo>
                      <a:pt x="3672" y="10"/>
                      <a:pt x="3672" y="0"/>
                      <a:pt x="3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4" name="Google Shape;1174;p36">
              <a:extLst>
                <a:ext uri="{FF2B5EF4-FFF2-40B4-BE49-F238E27FC236}">
                  <a16:creationId xmlns:a16="http://schemas.microsoft.com/office/drawing/2014/main" id="{009EB5C0-C11F-49CE-AED0-09DB2E1ED5BF}"/>
                </a:ext>
              </a:extLst>
            </p:cNvPr>
            <p:cNvGrpSpPr/>
            <p:nvPr/>
          </p:nvGrpSpPr>
          <p:grpSpPr>
            <a:xfrm>
              <a:off x="4829017" y="-115155"/>
              <a:ext cx="3823644" cy="5524419"/>
              <a:chOff x="1445550" y="219000"/>
              <a:chExt cx="3515025" cy="5078525"/>
            </a:xfrm>
          </p:grpSpPr>
          <p:sp>
            <p:nvSpPr>
              <p:cNvPr id="1175" name="Google Shape;1175;p36">
                <a:extLst>
                  <a:ext uri="{FF2B5EF4-FFF2-40B4-BE49-F238E27FC236}">
                    <a16:creationId xmlns:a16="http://schemas.microsoft.com/office/drawing/2014/main" id="{42660F63-AF98-30C1-C019-E923A9946977}"/>
                  </a:ext>
                </a:extLst>
              </p:cNvPr>
              <p:cNvSpPr/>
              <p:nvPr/>
            </p:nvSpPr>
            <p:spPr>
              <a:xfrm>
                <a:off x="1859425" y="718425"/>
                <a:ext cx="935550" cy="436850"/>
              </a:xfrm>
              <a:custGeom>
                <a:avLst/>
                <a:gdLst/>
                <a:ahLst/>
                <a:cxnLst/>
                <a:rect l="l" t="t" r="r" b="b"/>
                <a:pathLst>
                  <a:path w="37422" h="17474" extrusionOk="0">
                    <a:moveTo>
                      <a:pt x="27457" y="1"/>
                    </a:moveTo>
                    <a:cubicBezTo>
                      <a:pt x="27205" y="1"/>
                      <a:pt x="26935" y="56"/>
                      <a:pt x="26643" y="175"/>
                    </a:cubicBezTo>
                    <a:cubicBezTo>
                      <a:pt x="26490" y="239"/>
                      <a:pt x="26312" y="261"/>
                      <a:pt x="26129" y="261"/>
                    </a:cubicBezTo>
                    <a:cubicBezTo>
                      <a:pt x="25917" y="261"/>
                      <a:pt x="25696" y="232"/>
                      <a:pt x="25494" y="201"/>
                    </a:cubicBezTo>
                    <a:cubicBezTo>
                      <a:pt x="24936" y="117"/>
                      <a:pt x="24397" y="75"/>
                      <a:pt x="23876" y="75"/>
                    </a:cubicBezTo>
                    <a:cubicBezTo>
                      <a:pt x="20923" y="75"/>
                      <a:pt x="18566" y="1425"/>
                      <a:pt x="16787" y="4048"/>
                    </a:cubicBezTo>
                    <a:cubicBezTo>
                      <a:pt x="16358" y="4681"/>
                      <a:pt x="15941" y="5322"/>
                      <a:pt x="15527" y="5970"/>
                    </a:cubicBezTo>
                    <a:cubicBezTo>
                      <a:pt x="15084" y="6661"/>
                      <a:pt x="14647" y="7360"/>
                      <a:pt x="14200" y="8061"/>
                    </a:cubicBezTo>
                    <a:cubicBezTo>
                      <a:pt x="14062" y="8279"/>
                      <a:pt x="13922" y="8499"/>
                      <a:pt x="13782" y="8717"/>
                    </a:cubicBezTo>
                    <a:cubicBezTo>
                      <a:pt x="13500" y="8671"/>
                      <a:pt x="13222" y="8639"/>
                      <a:pt x="12948" y="8618"/>
                    </a:cubicBezTo>
                    <a:cubicBezTo>
                      <a:pt x="13067" y="8484"/>
                      <a:pt x="13206" y="8371"/>
                      <a:pt x="13361" y="8283"/>
                    </a:cubicBezTo>
                    <a:lnTo>
                      <a:pt x="13361" y="8283"/>
                    </a:lnTo>
                    <a:cubicBezTo>
                      <a:pt x="13206" y="8370"/>
                      <a:pt x="13066" y="8484"/>
                      <a:pt x="12947" y="8618"/>
                    </a:cubicBezTo>
                    <a:cubicBezTo>
                      <a:pt x="12731" y="8602"/>
                      <a:pt x="12518" y="8594"/>
                      <a:pt x="12308" y="8594"/>
                    </a:cubicBezTo>
                    <a:cubicBezTo>
                      <a:pt x="11405" y="8594"/>
                      <a:pt x="10554" y="8740"/>
                      <a:pt x="9773" y="9039"/>
                    </a:cubicBezTo>
                    <a:cubicBezTo>
                      <a:pt x="8643" y="9472"/>
                      <a:pt x="7660" y="10224"/>
                      <a:pt x="6885" y="11313"/>
                    </a:cubicBezTo>
                    <a:cubicBezTo>
                      <a:pt x="6429" y="11956"/>
                      <a:pt x="5936" y="12548"/>
                      <a:pt x="5413" y="13101"/>
                    </a:cubicBezTo>
                    <a:cubicBezTo>
                      <a:pt x="4157" y="14431"/>
                      <a:pt x="2731" y="15537"/>
                      <a:pt x="1238" y="16593"/>
                    </a:cubicBezTo>
                    <a:cubicBezTo>
                      <a:pt x="1063" y="16717"/>
                      <a:pt x="887" y="16841"/>
                      <a:pt x="710" y="16964"/>
                    </a:cubicBezTo>
                    <a:cubicBezTo>
                      <a:pt x="469" y="17132"/>
                      <a:pt x="233" y="17302"/>
                      <a:pt x="0" y="17474"/>
                    </a:cubicBezTo>
                    <a:lnTo>
                      <a:pt x="31189" y="17474"/>
                    </a:lnTo>
                    <a:cubicBezTo>
                      <a:pt x="31838" y="17036"/>
                      <a:pt x="32441" y="16493"/>
                      <a:pt x="33009" y="15857"/>
                    </a:cubicBezTo>
                    <a:cubicBezTo>
                      <a:pt x="33206" y="15636"/>
                      <a:pt x="33401" y="15403"/>
                      <a:pt x="33589" y="15161"/>
                    </a:cubicBezTo>
                    <a:cubicBezTo>
                      <a:pt x="33713" y="15003"/>
                      <a:pt x="33846" y="14848"/>
                      <a:pt x="33990" y="14701"/>
                    </a:cubicBezTo>
                    <a:cubicBezTo>
                      <a:pt x="34556" y="14107"/>
                      <a:pt x="35256" y="13600"/>
                      <a:pt x="35972" y="13234"/>
                    </a:cubicBezTo>
                    <a:cubicBezTo>
                      <a:pt x="37217" y="12597"/>
                      <a:pt x="37421" y="11670"/>
                      <a:pt x="37298" y="10447"/>
                    </a:cubicBezTo>
                    <a:cubicBezTo>
                      <a:pt x="37286" y="10328"/>
                      <a:pt x="37269" y="10217"/>
                      <a:pt x="37246" y="10111"/>
                    </a:cubicBezTo>
                    <a:lnTo>
                      <a:pt x="36471" y="8864"/>
                    </a:lnTo>
                    <a:cubicBezTo>
                      <a:pt x="35919" y="8444"/>
                      <a:pt x="35169" y="8263"/>
                      <a:pt x="34445" y="8071"/>
                    </a:cubicBezTo>
                    <a:cubicBezTo>
                      <a:pt x="34250" y="6097"/>
                      <a:pt x="33910" y="4458"/>
                      <a:pt x="32353" y="3057"/>
                    </a:cubicBezTo>
                    <a:cubicBezTo>
                      <a:pt x="31538" y="2325"/>
                      <a:pt x="31088" y="1333"/>
                      <a:pt x="29806" y="1278"/>
                    </a:cubicBezTo>
                    <a:cubicBezTo>
                      <a:pt x="29540" y="1267"/>
                      <a:pt x="29248" y="995"/>
                      <a:pt x="29031" y="781"/>
                    </a:cubicBezTo>
                    <a:cubicBezTo>
                      <a:pt x="28551" y="304"/>
                      <a:pt x="28051" y="1"/>
                      <a:pt x="27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6">
                <a:extLst>
                  <a:ext uri="{FF2B5EF4-FFF2-40B4-BE49-F238E27FC236}">
                    <a16:creationId xmlns:a16="http://schemas.microsoft.com/office/drawing/2014/main" id="{3503D564-F73C-66BD-100A-6B2CC41FD94E}"/>
                  </a:ext>
                </a:extLst>
              </p:cNvPr>
              <p:cNvSpPr/>
              <p:nvPr/>
            </p:nvSpPr>
            <p:spPr>
              <a:xfrm>
                <a:off x="1555075" y="1120850"/>
                <a:ext cx="786850" cy="531200"/>
              </a:xfrm>
              <a:custGeom>
                <a:avLst/>
                <a:gdLst/>
                <a:ahLst/>
                <a:cxnLst/>
                <a:rect l="l" t="t" r="r" b="b"/>
                <a:pathLst>
                  <a:path w="31474" h="21248" extrusionOk="0">
                    <a:moveTo>
                      <a:pt x="23214" y="1"/>
                    </a:moveTo>
                    <a:cubicBezTo>
                      <a:pt x="23145" y="1"/>
                      <a:pt x="23075" y="3"/>
                      <a:pt x="23006" y="6"/>
                    </a:cubicBezTo>
                    <a:lnTo>
                      <a:pt x="22323" y="41"/>
                    </a:lnTo>
                    <a:lnTo>
                      <a:pt x="13411" y="495"/>
                    </a:lnTo>
                    <a:cubicBezTo>
                      <a:pt x="13236" y="620"/>
                      <a:pt x="13059" y="744"/>
                      <a:pt x="12882" y="866"/>
                    </a:cubicBezTo>
                    <a:cubicBezTo>
                      <a:pt x="12643" y="1034"/>
                      <a:pt x="12406" y="1203"/>
                      <a:pt x="12173" y="1376"/>
                    </a:cubicBezTo>
                    <a:lnTo>
                      <a:pt x="12126" y="1411"/>
                    </a:lnTo>
                    <a:cubicBezTo>
                      <a:pt x="10028" y="2975"/>
                      <a:pt x="8237" y="4763"/>
                      <a:pt x="6763" y="6801"/>
                    </a:cubicBezTo>
                    <a:cubicBezTo>
                      <a:pt x="5364" y="8732"/>
                      <a:pt x="4246" y="10888"/>
                      <a:pt x="3413" y="13289"/>
                    </a:cubicBezTo>
                    <a:cubicBezTo>
                      <a:pt x="2469" y="16010"/>
                      <a:pt x="1250" y="18640"/>
                      <a:pt x="0" y="21247"/>
                    </a:cubicBezTo>
                    <a:lnTo>
                      <a:pt x="26930" y="21247"/>
                    </a:lnTo>
                    <a:cubicBezTo>
                      <a:pt x="27443" y="20029"/>
                      <a:pt x="28115" y="18878"/>
                      <a:pt x="28849" y="17731"/>
                    </a:cubicBezTo>
                    <a:cubicBezTo>
                      <a:pt x="29079" y="17372"/>
                      <a:pt x="29283" y="16998"/>
                      <a:pt x="29474" y="16614"/>
                    </a:cubicBezTo>
                    <a:cubicBezTo>
                      <a:pt x="29859" y="15840"/>
                      <a:pt x="30183" y="15027"/>
                      <a:pt x="30527" y="14226"/>
                    </a:cubicBezTo>
                    <a:lnTo>
                      <a:pt x="30843" y="13512"/>
                    </a:lnTo>
                    <a:cubicBezTo>
                      <a:pt x="30845" y="13510"/>
                      <a:pt x="30846" y="13509"/>
                      <a:pt x="30846" y="13506"/>
                    </a:cubicBezTo>
                    <a:cubicBezTo>
                      <a:pt x="30846" y="13504"/>
                      <a:pt x="30847" y="13501"/>
                      <a:pt x="30848" y="13500"/>
                    </a:cubicBezTo>
                    <a:cubicBezTo>
                      <a:pt x="30850" y="13496"/>
                      <a:pt x="30852" y="13493"/>
                      <a:pt x="30853" y="13488"/>
                    </a:cubicBezTo>
                    <a:lnTo>
                      <a:pt x="30853" y="13486"/>
                    </a:lnTo>
                    <a:cubicBezTo>
                      <a:pt x="30856" y="13484"/>
                      <a:pt x="30856" y="13483"/>
                      <a:pt x="30857" y="13480"/>
                    </a:cubicBezTo>
                    <a:cubicBezTo>
                      <a:pt x="30857" y="13479"/>
                      <a:pt x="30858" y="13478"/>
                      <a:pt x="30858" y="13476"/>
                    </a:cubicBezTo>
                    <a:lnTo>
                      <a:pt x="30862" y="13468"/>
                    </a:lnTo>
                    <a:cubicBezTo>
                      <a:pt x="30863" y="13466"/>
                      <a:pt x="30864" y="13464"/>
                      <a:pt x="30866" y="13462"/>
                    </a:cubicBezTo>
                    <a:lnTo>
                      <a:pt x="31069" y="13004"/>
                    </a:lnTo>
                    <a:cubicBezTo>
                      <a:pt x="31209" y="12669"/>
                      <a:pt x="31337" y="12325"/>
                      <a:pt x="31473" y="11985"/>
                    </a:cubicBezTo>
                    <a:lnTo>
                      <a:pt x="31051" y="11106"/>
                    </a:lnTo>
                    <a:lnTo>
                      <a:pt x="29491" y="7858"/>
                    </a:lnTo>
                    <a:lnTo>
                      <a:pt x="27773" y="4279"/>
                    </a:lnTo>
                    <a:lnTo>
                      <a:pt x="27584" y="3888"/>
                    </a:lnTo>
                    <a:lnTo>
                      <a:pt x="26804" y="2261"/>
                    </a:lnTo>
                    <a:cubicBezTo>
                      <a:pt x="26648" y="1937"/>
                      <a:pt x="26451" y="1639"/>
                      <a:pt x="26222" y="1376"/>
                    </a:cubicBezTo>
                    <a:cubicBezTo>
                      <a:pt x="25475" y="514"/>
                      <a:pt x="24381" y="1"/>
                      <a:pt x="232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6">
                <a:extLst>
                  <a:ext uri="{FF2B5EF4-FFF2-40B4-BE49-F238E27FC236}">
                    <a16:creationId xmlns:a16="http://schemas.microsoft.com/office/drawing/2014/main" id="{A59FEFB0-1A90-2415-B5D8-23FD6D8254B3}"/>
                  </a:ext>
                </a:extLst>
              </p:cNvPr>
              <p:cNvSpPr/>
              <p:nvPr/>
            </p:nvSpPr>
            <p:spPr>
              <a:xfrm>
                <a:off x="1858225" y="1045850"/>
                <a:ext cx="279525" cy="15580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6232" extrusionOk="0">
                    <a:moveTo>
                      <a:pt x="5461" y="1"/>
                    </a:moveTo>
                    <a:cubicBezTo>
                      <a:pt x="4205" y="1331"/>
                      <a:pt x="2779" y="2436"/>
                      <a:pt x="1286" y="3494"/>
                    </a:cubicBezTo>
                    <a:cubicBezTo>
                      <a:pt x="1111" y="3619"/>
                      <a:pt x="934" y="3743"/>
                      <a:pt x="757" y="3865"/>
                    </a:cubicBezTo>
                    <a:cubicBezTo>
                      <a:pt x="518" y="4032"/>
                      <a:pt x="281" y="4202"/>
                      <a:pt x="48" y="4375"/>
                    </a:cubicBezTo>
                    <a:lnTo>
                      <a:pt x="0" y="4411"/>
                    </a:lnTo>
                    <a:lnTo>
                      <a:pt x="9791" y="6215"/>
                    </a:lnTo>
                    <a:cubicBezTo>
                      <a:pt x="9854" y="6226"/>
                      <a:pt x="9917" y="6232"/>
                      <a:pt x="9979" y="6232"/>
                    </a:cubicBezTo>
                    <a:cubicBezTo>
                      <a:pt x="10667" y="6232"/>
                      <a:pt x="11180" y="5529"/>
                      <a:pt x="10913" y="4851"/>
                    </a:cubicBezTo>
                    <a:lnTo>
                      <a:pt x="10725" y="4375"/>
                    </a:lnTo>
                    <a:lnTo>
                      <a:pt x="10198" y="3040"/>
                    </a:lnTo>
                    <a:lnTo>
                      <a:pt x="10144" y="2899"/>
                    </a:lnTo>
                    <a:cubicBezTo>
                      <a:pt x="9925" y="2347"/>
                      <a:pt x="9927" y="1753"/>
                      <a:pt x="10113" y="1224"/>
                    </a:cubicBezTo>
                    <a:lnTo>
                      <a:pt x="10111" y="1224"/>
                    </a:lnTo>
                    <a:lnTo>
                      <a:pt x="6834" y="997"/>
                    </a:lnTo>
                    <a:cubicBezTo>
                      <a:pt x="6078" y="984"/>
                      <a:pt x="5666" y="598"/>
                      <a:pt x="5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6">
                <a:extLst>
                  <a:ext uri="{FF2B5EF4-FFF2-40B4-BE49-F238E27FC236}">
                    <a16:creationId xmlns:a16="http://schemas.microsoft.com/office/drawing/2014/main" id="{A5A1CD14-21E2-77AD-CCEB-0A21E60C10F6}"/>
                  </a:ext>
                </a:extLst>
              </p:cNvPr>
              <p:cNvSpPr/>
              <p:nvPr/>
            </p:nvSpPr>
            <p:spPr>
              <a:xfrm>
                <a:off x="2103750" y="933200"/>
                <a:ext cx="793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1009" extrusionOk="0">
                    <a:moveTo>
                      <a:pt x="2540" y="1"/>
                    </a:moveTo>
                    <a:cubicBezTo>
                      <a:pt x="1636" y="1"/>
                      <a:pt x="784" y="147"/>
                      <a:pt x="0" y="444"/>
                    </a:cubicBezTo>
                    <a:lnTo>
                      <a:pt x="2723" y="1008"/>
                    </a:lnTo>
                    <a:lnTo>
                      <a:pt x="2818" y="674"/>
                    </a:lnTo>
                    <a:cubicBezTo>
                      <a:pt x="2888" y="428"/>
                      <a:pt x="3012" y="207"/>
                      <a:pt x="3175" y="24"/>
                    </a:cubicBezTo>
                    <a:cubicBezTo>
                      <a:pt x="2960" y="8"/>
                      <a:pt x="2749" y="1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6">
                <a:extLst>
                  <a:ext uri="{FF2B5EF4-FFF2-40B4-BE49-F238E27FC236}">
                    <a16:creationId xmlns:a16="http://schemas.microsoft.com/office/drawing/2014/main" id="{B59AE09B-2AEF-64E2-B10C-B7393F2D60EB}"/>
                  </a:ext>
                </a:extLst>
              </p:cNvPr>
              <p:cNvSpPr/>
              <p:nvPr/>
            </p:nvSpPr>
            <p:spPr>
              <a:xfrm>
                <a:off x="2214425" y="867575"/>
                <a:ext cx="5187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2109" extrusionOk="0">
                    <a:moveTo>
                      <a:pt x="1328" y="1"/>
                    </a:moveTo>
                    <a:cubicBezTo>
                      <a:pt x="885" y="692"/>
                      <a:pt x="448" y="1391"/>
                      <a:pt x="1" y="2092"/>
                    </a:cubicBezTo>
                    <a:cubicBezTo>
                      <a:pt x="22" y="2092"/>
                      <a:pt x="45" y="2092"/>
                      <a:pt x="67" y="2094"/>
                    </a:cubicBezTo>
                    <a:lnTo>
                      <a:pt x="414" y="2109"/>
                    </a:lnTo>
                    <a:cubicBezTo>
                      <a:pt x="420" y="2034"/>
                      <a:pt x="429" y="1978"/>
                      <a:pt x="448" y="1948"/>
                    </a:cubicBezTo>
                    <a:lnTo>
                      <a:pt x="484" y="1889"/>
                    </a:lnTo>
                    <a:lnTo>
                      <a:pt x="1324" y="1845"/>
                    </a:lnTo>
                    <a:cubicBezTo>
                      <a:pt x="1795" y="1822"/>
                      <a:pt x="2074" y="1310"/>
                      <a:pt x="1842" y="902"/>
                    </a:cubicBezTo>
                    <a:lnTo>
                      <a:pt x="13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6">
                <a:extLst>
                  <a:ext uri="{FF2B5EF4-FFF2-40B4-BE49-F238E27FC236}">
                    <a16:creationId xmlns:a16="http://schemas.microsoft.com/office/drawing/2014/main" id="{87BFDFDB-A94C-EEAD-ED2C-678532875F86}"/>
                  </a:ext>
                </a:extLst>
              </p:cNvPr>
              <p:cNvSpPr/>
              <p:nvPr/>
            </p:nvSpPr>
            <p:spPr>
              <a:xfrm>
                <a:off x="1994750" y="919875"/>
                <a:ext cx="247725" cy="161875"/>
              </a:xfrm>
              <a:custGeom>
                <a:avLst/>
                <a:gdLst/>
                <a:ahLst/>
                <a:cxnLst/>
                <a:rect l="l" t="t" r="r" b="b"/>
                <a:pathLst>
                  <a:path w="9909" h="6475" extrusionOk="0">
                    <a:moveTo>
                      <a:pt x="8787" y="0"/>
                    </a:moveTo>
                    <a:cubicBezTo>
                      <a:pt x="8649" y="219"/>
                      <a:pt x="8509" y="438"/>
                      <a:pt x="8369" y="657"/>
                    </a:cubicBezTo>
                    <a:cubicBezTo>
                      <a:pt x="8087" y="611"/>
                      <a:pt x="7809" y="579"/>
                      <a:pt x="7535" y="558"/>
                    </a:cubicBezTo>
                    <a:cubicBezTo>
                      <a:pt x="7372" y="739"/>
                      <a:pt x="7248" y="960"/>
                      <a:pt x="7178" y="1207"/>
                    </a:cubicBezTo>
                    <a:lnTo>
                      <a:pt x="7083" y="1542"/>
                    </a:lnTo>
                    <a:lnTo>
                      <a:pt x="7082" y="1542"/>
                    </a:lnTo>
                    <a:lnTo>
                      <a:pt x="4360" y="978"/>
                    </a:lnTo>
                    <a:cubicBezTo>
                      <a:pt x="3230" y="1411"/>
                      <a:pt x="2247" y="2164"/>
                      <a:pt x="1472" y="3253"/>
                    </a:cubicBezTo>
                    <a:cubicBezTo>
                      <a:pt x="1016" y="3896"/>
                      <a:pt x="523" y="4488"/>
                      <a:pt x="0" y="5040"/>
                    </a:cubicBezTo>
                    <a:cubicBezTo>
                      <a:pt x="205" y="5637"/>
                      <a:pt x="617" y="6023"/>
                      <a:pt x="1373" y="6036"/>
                    </a:cubicBezTo>
                    <a:lnTo>
                      <a:pt x="4651" y="6263"/>
                    </a:lnTo>
                    <a:lnTo>
                      <a:pt x="4652" y="6263"/>
                    </a:lnTo>
                    <a:lnTo>
                      <a:pt x="7595" y="6468"/>
                    </a:lnTo>
                    <a:cubicBezTo>
                      <a:pt x="7652" y="6473"/>
                      <a:pt x="7708" y="6475"/>
                      <a:pt x="7763" y="6475"/>
                    </a:cubicBezTo>
                    <a:cubicBezTo>
                      <a:pt x="8959" y="6475"/>
                      <a:pt x="9908" y="5425"/>
                      <a:pt x="9759" y="4214"/>
                    </a:cubicBezTo>
                    <a:lnTo>
                      <a:pt x="9248" y="20"/>
                    </a:lnTo>
                    <a:lnTo>
                      <a:pt x="9202" y="17"/>
                    </a:lnTo>
                    <a:lnTo>
                      <a:pt x="9200" y="17"/>
                    </a:lnTo>
                    <a:lnTo>
                      <a:pt x="8853" y="2"/>
                    </a:lnTo>
                    <a:cubicBezTo>
                      <a:pt x="8831" y="2"/>
                      <a:pt x="8808" y="0"/>
                      <a:pt x="8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6">
                <a:extLst>
                  <a:ext uri="{FF2B5EF4-FFF2-40B4-BE49-F238E27FC236}">
                    <a16:creationId xmlns:a16="http://schemas.microsoft.com/office/drawing/2014/main" id="{595A3455-A899-D1CB-B532-C3A666A94FBF}"/>
                  </a:ext>
                </a:extLst>
              </p:cNvPr>
              <p:cNvSpPr/>
              <p:nvPr/>
            </p:nvSpPr>
            <p:spPr>
              <a:xfrm>
                <a:off x="2148650" y="974575"/>
                <a:ext cx="560500" cy="7337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29348" extrusionOk="0">
                    <a:moveTo>
                      <a:pt x="16890" y="0"/>
                    </a:moveTo>
                    <a:cubicBezTo>
                      <a:pt x="16771" y="0"/>
                      <a:pt x="16651" y="4"/>
                      <a:pt x="16530" y="11"/>
                    </a:cubicBezTo>
                    <a:lnTo>
                      <a:pt x="12201" y="282"/>
                    </a:lnTo>
                    <a:cubicBezTo>
                      <a:pt x="8308" y="572"/>
                      <a:pt x="5207" y="3498"/>
                      <a:pt x="4583" y="7227"/>
                    </a:cubicBezTo>
                    <a:cubicBezTo>
                      <a:pt x="4558" y="7375"/>
                      <a:pt x="4536" y="7525"/>
                      <a:pt x="4520" y="7676"/>
                    </a:cubicBezTo>
                    <a:cubicBezTo>
                      <a:pt x="4516" y="7710"/>
                      <a:pt x="4514" y="7742"/>
                      <a:pt x="4510" y="7775"/>
                    </a:cubicBezTo>
                    <a:cubicBezTo>
                      <a:pt x="4504" y="7834"/>
                      <a:pt x="4319" y="8731"/>
                      <a:pt x="4030" y="10129"/>
                    </a:cubicBezTo>
                    <a:cubicBezTo>
                      <a:pt x="3986" y="10336"/>
                      <a:pt x="3940" y="10554"/>
                      <a:pt x="3893" y="10784"/>
                    </a:cubicBezTo>
                    <a:cubicBezTo>
                      <a:pt x="3408" y="13116"/>
                      <a:pt x="2703" y="16480"/>
                      <a:pt x="2024" y="19707"/>
                    </a:cubicBezTo>
                    <a:cubicBezTo>
                      <a:pt x="1730" y="21110"/>
                      <a:pt x="1440" y="22485"/>
                      <a:pt x="1178" y="23737"/>
                    </a:cubicBezTo>
                    <a:lnTo>
                      <a:pt x="1178" y="23739"/>
                    </a:lnTo>
                    <a:cubicBezTo>
                      <a:pt x="1011" y="24528"/>
                      <a:pt x="856" y="25269"/>
                      <a:pt x="716" y="25935"/>
                    </a:cubicBezTo>
                    <a:cubicBezTo>
                      <a:pt x="628" y="26353"/>
                      <a:pt x="546" y="26743"/>
                      <a:pt x="471" y="27098"/>
                    </a:cubicBezTo>
                    <a:cubicBezTo>
                      <a:pt x="442" y="27242"/>
                      <a:pt x="412" y="27380"/>
                      <a:pt x="383" y="27511"/>
                    </a:cubicBezTo>
                    <a:cubicBezTo>
                      <a:pt x="145" y="28643"/>
                      <a:pt x="0" y="29331"/>
                      <a:pt x="0" y="29331"/>
                    </a:cubicBezTo>
                    <a:lnTo>
                      <a:pt x="1925" y="29344"/>
                    </a:lnTo>
                    <a:lnTo>
                      <a:pt x="2457" y="29348"/>
                    </a:lnTo>
                    <a:cubicBezTo>
                      <a:pt x="2582" y="28792"/>
                      <a:pt x="2744" y="28256"/>
                      <a:pt x="2938" y="27732"/>
                    </a:cubicBezTo>
                    <a:cubicBezTo>
                      <a:pt x="3016" y="27519"/>
                      <a:pt x="3099" y="27308"/>
                      <a:pt x="3188" y="27098"/>
                    </a:cubicBezTo>
                    <a:cubicBezTo>
                      <a:pt x="3701" y="25880"/>
                      <a:pt x="4374" y="24729"/>
                      <a:pt x="5107" y="23582"/>
                    </a:cubicBezTo>
                    <a:cubicBezTo>
                      <a:pt x="5337" y="23223"/>
                      <a:pt x="5542" y="22849"/>
                      <a:pt x="5733" y="22465"/>
                    </a:cubicBezTo>
                    <a:cubicBezTo>
                      <a:pt x="6117" y="21691"/>
                      <a:pt x="6441" y="20878"/>
                      <a:pt x="6785" y="20077"/>
                    </a:cubicBezTo>
                    <a:lnTo>
                      <a:pt x="7102" y="19363"/>
                    </a:lnTo>
                    <a:cubicBezTo>
                      <a:pt x="7103" y="19361"/>
                      <a:pt x="7104" y="19360"/>
                      <a:pt x="7104" y="19357"/>
                    </a:cubicBezTo>
                    <a:cubicBezTo>
                      <a:pt x="7104" y="19355"/>
                      <a:pt x="7105" y="19352"/>
                      <a:pt x="7106" y="19351"/>
                    </a:cubicBezTo>
                    <a:cubicBezTo>
                      <a:pt x="7108" y="19347"/>
                      <a:pt x="7110" y="19344"/>
                      <a:pt x="7111" y="19339"/>
                    </a:cubicBezTo>
                    <a:lnTo>
                      <a:pt x="7111" y="19337"/>
                    </a:lnTo>
                    <a:cubicBezTo>
                      <a:pt x="7114" y="19335"/>
                      <a:pt x="7114" y="19334"/>
                      <a:pt x="7115" y="19331"/>
                    </a:cubicBezTo>
                    <a:cubicBezTo>
                      <a:pt x="7115" y="19330"/>
                      <a:pt x="7116" y="19329"/>
                      <a:pt x="7116" y="19327"/>
                    </a:cubicBezTo>
                    <a:lnTo>
                      <a:pt x="7120" y="19319"/>
                    </a:lnTo>
                    <a:cubicBezTo>
                      <a:pt x="7121" y="19317"/>
                      <a:pt x="7122" y="19315"/>
                      <a:pt x="7124" y="19313"/>
                    </a:cubicBezTo>
                    <a:lnTo>
                      <a:pt x="7327" y="18855"/>
                    </a:lnTo>
                    <a:cubicBezTo>
                      <a:pt x="7468" y="18520"/>
                      <a:pt x="7596" y="18176"/>
                      <a:pt x="7731" y="17836"/>
                    </a:cubicBezTo>
                    <a:cubicBezTo>
                      <a:pt x="8022" y="17098"/>
                      <a:pt x="8338" y="16381"/>
                      <a:pt x="8838" y="15838"/>
                    </a:cubicBezTo>
                    <a:cubicBezTo>
                      <a:pt x="10237" y="14320"/>
                      <a:pt x="11715" y="12882"/>
                      <a:pt x="12583" y="11108"/>
                    </a:cubicBezTo>
                    <a:lnTo>
                      <a:pt x="12962" y="10595"/>
                    </a:lnTo>
                    <a:lnTo>
                      <a:pt x="12993" y="10119"/>
                    </a:lnTo>
                    <a:lnTo>
                      <a:pt x="12993" y="10109"/>
                    </a:lnTo>
                    <a:cubicBezTo>
                      <a:pt x="13030" y="9995"/>
                      <a:pt x="13065" y="9879"/>
                      <a:pt x="13097" y="9764"/>
                    </a:cubicBezTo>
                    <a:cubicBezTo>
                      <a:pt x="13179" y="9708"/>
                      <a:pt x="13265" y="9656"/>
                      <a:pt x="13353" y="9606"/>
                    </a:cubicBezTo>
                    <a:cubicBezTo>
                      <a:pt x="13333" y="9411"/>
                      <a:pt x="13301" y="9218"/>
                      <a:pt x="13256" y="9030"/>
                    </a:cubicBezTo>
                    <a:cubicBezTo>
                      <a:pt x="13285" y="8858"/>
                      <a:pt x="13307" y="8681"/>
                      <a:pt x="13323" y="8500"/>
                    </a:cubicBezTo>
                    <a:cubicBezTo>
                      <a:pt x="13765" y="8433"/>
                      <a:pt x="14006" y="8354"/>
                      <a:pt x="14207" y="8354"/>
                    </a:cubicBezTo>
                    <a:cubicBezTo>
                      <a:pt x="14239" y="8354"/>
                      <a:pt x="14271" y="8356"/>
                      <a:pt x="14302" y="8360"/>
                    </a:cubicBezTo>
                    <a:cubicBezTo>
                      <a:pt x="14753" y="8429"/>
                      <a:pt x="15186" y="8462"/>
                      <a:pt x="15605" y="8462"/>
                    </a:cubicBezTo>
                    <a:cubicBezTo>
                      <a:pt x="15937" y="8462"/>
                      <a:pt x="16259" y="8441"/>
                      <a:pt x="16572" y="8399"/>
                    </a:cubicBezTo>
                    <a:cubicBezTo>
                      <a:pt x="17698" y="8251"/>
                      <a:pt x="18703" y="7846"/>
                      <a:pt x="19619" y="7227"/>
                    </a:cubicBezTo>
                    <a:cubicBezTo>
                      <a:pt x="20268" y="6789"/>
                      <a:pt x="20871" y="6245"/>
                      <a:pt x="21438" y="5610"/>
                    </a:cubicBezTo>
                    <a:cubicBezTo>
                      <a:pt x="21637" y="5389"/>
                      <a:pt x="21830" y="5157"/>
                      <a:pt x="22019" y="4914"/>
                    </a:cubicBezTo>
                    <a:cubicBezTo>
                      <a:pt x="22143" y="4756"/>
                      <a:pt x="22276" y="4602"/>
                      <a:pt x="22420" y="4453"/>
                    </a:cubicBezTo>
                    <a:cubicBezTo>
                      <a:pt x="21865" y="1912"/>
                      <a:pt x="19596" y="0"/>
                      <a:pt x="16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6">
                <a:extLst>
                  <a:ext uri="{FF2B5EF4-FFF2-40B4-BE49-F238E27FC236}">
                    <a16:creationId xmlns:a16="http://schemas.microsoft.com/office/drawing/2014/main" id="{7C4C242F-6A04-E9F3-EA17-3500B0F1595C}"/>
                  </a:ext>
                </a:extLst>
              </p:cNvPr>
              <p:cNvSpPr/>
              <p:nvPr/>
            </p:nvSpPr>
            <p:spPr>
              <a:xfrm>
                <a:off x="2046725" y="1536175"/>
                <a:ext cx="783500" cy="305550"/>
              </a:xfrm>
              <a:custGeom>
                <a:avLst/>
                <a:gdLst/>
                <a:ahLst/>
                <a:cxnLst/>
                <a:rect l="l" t="t" r="r" b="b"/>
                <a:pathLst>
                  <a:path w="31340" h="12222" extrusionOk="0">
                    <a:moveTo>
                      <a:pt x="9810" y="1"/>
                    </a:moveTo>
                    <a:lnTo>
                      <a:pt x="9810" y="1"/>
                    </a:lnTo>
                    <a:cubicBezTo>
                      <a:pt x="8639" y="247"/>
                      <a:pt x="7547" y="757"/>
                      <a:pt x="6613" y="1479"/>
                    </a:cubicBezTo>
                    <a:cubicBezTo>
                      <a:pt x="5905" y="2028"/>
                      <a:pt x="5286" y="2698"/>
                      <a:pt x="4793" y="3471"/>
                    </a:cubicBezTo>
                    <a:cubicBezTo>
                      <a:pt x="4669" y="3663"/>
                      <a:pt x="4554" y="3864"/>
                      <a:pt x="4445" y="4070"/>
                    </a:cubicBezTo>
                    <a:lnTo>
                      <a:pt x="4138" y="4634"/>
                    </a:lnTo>
                    <a:lnTo>
                      <a:pt x="4077" y="4746"/>
                    </a:lnTo>
                    <a:lnTo>
                      <a:pt x="1118" y="10173"/>
                    </a:lnTo>
                    <a:lnTo>
                      <a:pt x="681" y="10972"/>
                    </a:lnTo>
                    <a:lnTo>
                      <a:pt x="1" y="12221"/>
                    </a:lnTo>
                    <a:lnTo>
                      <a:pt x="31340" y="12221"/>
                    </a:lnTo>
                    <a:lnTo>
                      <a:pt x="30440" y="10254"/>
                    </a:lnTo>
                    <a:lnTo>
                      <a:pt x="29822" y="8902"/>
                    </a:lnTo>
                    <a:cubicBezTo>
                      <a:pt x="29335" y="8879"/>
                      <a:pt x="28849" y="8867"/>
                      <a:pt x="28363" y="8867"/>
                    </a:cubicBezTo>
                    <a:cubicBezTo>
                      <a:pt x="26361" y="8867"/>
                      <a:pt x="24365" y="9071"/>
                      <a:pt x="22372" y="9580"/>
                    </a:cubicBezTo>
                    <a:cubicBezTo>
                      <a:pt x="20274" y="10117"/>
                      <a:pt x="18209" y="10871"/>
                      <a:pt x="16080" y="11182"/>
                    </a:cubicBezTo>
                    <a:cubicBezTo>
                      <a:pt x="15412" y="11280"/>
                      <a:pt x="14742" y="11358"/>
                      <a:pt x="14069" y="11424"/>
                    </a:cubicBezTo>
                    <a:cubicBezTo>
                      <a:pt x="13400" y="11489"/>
                      <a:pt x="12729" y="11541"/>
                      <a:pt x="12056" y="11583"/>
                    </a:cubicBezTo>
                    <a:cubicBezTo>
                      <a:pt x="11391" y="11625"/>
                      <a:pt x="10723" y="11660"/>
                      <a:pt x="10057" y="11692"/>
                    </a:cubicBezTo>
                    <a:cubicBezTo>
                      <a:pt x="9339" y="11726"/>
                      <a:pt x="8623" y="11757"/>
                      <a:pt x="7907" y="11790"/>
                    </a:cubicBezTo>
                    <a:cubicBezTo>
                      <a:pt x="7853" y="11792"/>
                      <a:pt x="7799" y="11794"/>
                      <a:pt x="7745" y="11794"/>
                    </a:cubicBezTo>
                    <a:cubicBezTo>
                      <a:pt x="7464" y="11794"/>
                      <a:pt x="7180" y="11762"/>
                      <a:pt x="6891" y="11716"/>
                    </a:cubicBezTo>
                    <a:cubicBezTo>
                      <a:pt x="6620" y="11671"/>
                      <a:pt x="6345" y="11614"/>
                      <a:pt x="6063" y="11558"/>
                    </a:cubicBezTo>
                    <a:cubicBezTo>
                      <a:pt x="5823" y="11511"/>
                      <a:pt x="5580" y="11463"/>
                      <a:pt x="5331" y="11425"/>
                    </a:cubicBezTo>
                    <a:cubicBezTo>
                      <a:pt x="5355" y="11346"/>
                      <a:pt x="5381" y="11268"/>
                      <a:pt x="5406" y="11191"/>
                    </a:cubicBezTo>
                    <a:lnTo>
                      <a:pt x="5406" y="11189"/>
                    </a:lnTo>
                    <a:cubicBezTo>
                      <a:pt x="5791" y="10030"/>
                      <a:pt x="6220" y="9128"/>
                      <a:pt x="6317" y="8190"/>
                    </a:cubicBezTo>
                    <a:cubicBezTo>
                      <a:pt x="6337" y="8006"/>
                      <a:pt x="6362" y="7825"/>
                      <a:pt x="6389" y="7646"/>
                    </a:cubicBezTo>
                    <a:cubicBezTo>
                      <a:pt x="6429" y="7387"/>
                      <a:pt x="6476" y="7133"/>
                      <a:pt x="6533" y="6883"/>
                    </a:cubicBezTo>
                    <a:cubicBezTo>
                      <a:pt x="6659" y="6328"/>
                      <a:pt x="6821" y="5792"/>
                      <a:pt x="7015" y="5268"/>
                    </a:cubicBezTo>
                    <a:cubicBezTo>
                      <a:pt x="7093" y="5055"/>
                      <a:pt x="7176" y="4844"/>
                      <a:pt x="7265" y="4634"/>
                    </a:cubicBezTo>
                    <a:cubicBezTo>
                      <a:pt x="7778" y="3416"/>
                      <a:pt x="8451" y="2265"/>
                      <a:pt x="9184" y="1118"/>
                    </a:cubicBezTo>
                    <a:cubicBezTo>
                      <a:pt x="9414" y="759"/>
                      <a:pt x="9619" y="385"/>
                      <a:pt x="9810" y="1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6">
                <a:extLst>
                  <a:ext uri="{FF2B5EF4-FFF2-40B4-BE49-F238E27FC236}">
                    <a16:creationId xmlns:a16="http://schemas.microsoft.com/office/drawing/2014/main" id="{6CBD6F79-BAB3-C766-D5CF-17AD53A5237B}"/>
                  </a:ext>
                </a:extLst>
              </p:cNvPr>
              <p:cNvSpPr/>
              <p:nvPr/>
            </p:nvSpPr>
            <p:spPr>
              <a:xfrm>
                <a:off x="2472675" y="1218650"/>
                <a:ext cx="340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832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01" y="23"/>
                      <a:pt x="66" y="47"/>
                      <a:pt x="33" y="71"/>
                    </a:cubicBezTo>
                    <a:cubicBezTo>
                      <a:pt x="23" y="78"/>
                      <a:pt x="16" y="83"/>
                      <a:pt x="7" y="89"/>
                    </a:cubicBezTo>
                    <a:lnTo>
                      <a:pt x="5" y="427"/>
                    </a:lnTo>
                    <a:lnTo>
                      <a:pt x="1" y="832"/>
                    </a:lnTo>
                    <a:lnTo>
                      <a:pt x="32" y="356"/>
                    </a:lnTo>
                    <a:lnTo>
                      <a:pt x="32" y="346"/>
                    </a:lnTo>
                    <a:cubicBezTo>
                      <a:pt x="69" y="232"/>
                      <a:pt x="104" y="116"/>
                      <a:pt x="136" y="1"/>
                    </a:cubicBezTo>
                    <a:close/>
                  </a:path>
                </a:pathLst>
              </a:custGeom>
              <a:solidFill>
                <a:srgbClr val="F7F7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6">
                <a:extLst>
                  <a:ext uri="{FF2B5EF4-FFF2-40B4-BE49-F238E27FC236}">
                    <a16:creationId xmlns:a16="http://schemas.microsoft.com/office/drawing/2014/main" id="{5E1AF178-154F-6661-1CD4-D2BF719D92FB}"/>
                  </a:ext>
                </a:extLst>
              </p:cNvPr>
              <p:cNvSpPr/>
              <p:nvPr/>
            </p:nvSpPr>
            <p:spPr>
              <a:xfrm>
                <a:off x="2562950" y="1083675"/>
                <a:ext cx="121700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4868" h="4036" extrusionOk="0">
                    <a:moveTo>
                      <a:pt x="1436" y="0"/>
                    </a:moveTo>
                    <a:cubicBezTo>
                      <a:pt x="1400" y="217"/>
                      <a:pt x="1378" y="438"/>
                      <a:pt x="1378" y="665"/>
                    </a:cubicBezTo>
                    <a:lnTo>
                      <a:pt x="1378" y="1131"/>
                    </a:lnTo>
                    <a:cubicBezTo>
                      <a:pt x="1378" y="1754"/>
                      <a:pt x="1224" y="2342"/>
                      <a:pt x="950" y="2863"/>
                    </a:cubicBezTo>
                    <a:cubicBezTo>
                      <a:pt x="715" y="3311"/>
                      <a:pt x="391" y="3708"/>
                      <a:pt x="0" y="4035"/>
                    </a:cubicBezTo>
                    <a:cubicBezTo>
                      <a:pt x="1125" y="3887"/>
                      <a:pt x="2131" y="3482"/>
                      <a:pt x="3047" y="2863"/>
                    </a:cubicBezTo>
                    <a:cubicBezTo>
                      <a:pt x="3696" y="2425"/>
                      <a:pt x="4299" y="1881"/>
                      <a:pt x="4867" y="1246"/>
                    </a:cubicBezTo>
                    <a:cubicBezTo>
                      <a:pt x="4769" y="1236"/>
                      <a:pt x="4669" y="1231"/>
                      <a:pt x="4568" y="1231"/>
                    </a:cubicBezTo>
                    <a:cubicBezTo>
                      <a:pt x="4496" y="1231"/>
                      <a:pt x="4424" y="1233"/>
                      <a:pt x="4351" y="1239"/>
                    </a:cubicBezTo>
                    <a:cubicBezTo>
                      <a:pt x="4136" y="1255"/>
                      <a:pt x="4003" y="1263"/>
                      <a:pt x="4003" y="1263"/>
                    </a:cubicBezTo>
                    <a:cubicBezTo>
                      <a:pt x="3934" y="1268"/>
                      <a:pt x="3866" y="1270"/>
                      <a:pt x="3798" y="1270"/>
                    </a:cubicBezTo>
                    <a:cubicBezTo>
                      <a:pt x="2837" y="1270"/>
                      <a:pt x="1972" y="773"/>
                      <a:pt x="1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6">
                <a:extLst>
                  <a:ext uri="{FF2B5EF4-FFF2-40B4-BE49-F238E27FC236}">
                    <a16:creationId xmlns:a16="http://schemas.microsoft.com/office/drawing/2014/main" id="{87CAC823-A603-C58B-D365-9483D09B2174}"/>
                  </a:ext>
                </a:extLst>
              </p:cNvPr>
              <p:cNvSpPr/>
              <p:nvPr/>
            </p:nvSpPr>
            <p:spPr>
              <a:xfrm>
                <a:off x="2425975" y="1002250"/>
                <a:ext cx="169250" cy="2500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10002" extrusionOk="0">
                    <a:moveTo>
                      <a:pt x="4879" y="1"/>
                    </a:moveTo>
                    <a:cubicBezTo>
                      <a:pt x="2073" y="1"/>
                      <a:pt x="0" y="2589"/>
                      <a:pt x="433" y="5322"/>
                    </a:cubicBezTo>
                    <a:cubicBezTo>
                      <a:pt x="450" y="5426"/>
                      <a:pt x="469" y="5530"/>
                      <a:pt x="494" y="5635"/>
                    </a:cubicBezTo>
                    <a:lnTo>
                      <a:pt x="604" y="6119"/>
                    </a:lnTo>
                    <a:lnTo>
                      <a:pt x="1492" y="10001"/>
                    </a:lnTo>
                    <a:lnTo>
                      <a:pt x="1869" y="9488"/>
                    </a:lnTo>
                    <a:lnTo>
                      <a:pt x="1900" y="9012"/>
                    </a:lnTo>
                    <a:lnTo>
                      <a:pt x="1900" y="9002"/>
                    </a:lnTo>
                    <a:lnTo>
                      <a:pt x="1901" y="8727"/>
                    </a:lnTo>
                    <a:lnTo>
                      <a:pt x="1906" y="7156"/>
                    </a:lnTo>
                    <a:lnTo>
                      <a:pt x="1910" y="6119"/>
                    </a:lnTo>
                    <a:lnTo>
                      <a:pt x="1914" y="4908"/>
                    </a:lnTo>
                    <a:cubicBezTo>
                      <a:pt x="1899" y="2336"/>
                      <a:pt x="3984" y="264"/>
                      <a:pt x="6525" y="264"/>
                    </a:cubicBezTo>
                    <a:cubicBezTo>
                      <a:pt x="6606" y="264"/>
                      <a:pt x="6688" y="266"/>
                      <a:pt x="6770" y="271"/>
                    </a:cubicBezTo>
                    <a:cubicBezTo>
                      <a:pt x="6375" y="135"/>
                      <a:pt x="5958" y="51"/>
                      <a:pt x="5524" y="29"/>
                    </a:cubicBezTo>
                    <a:lnTo>
                      <a:pt x="5127" y="8"/>
                    </a:lnTo>
                    <a:cubicBezTo>
                      <a:pt x="5054" y="4"/>
                      <a:pt x="4980" y="1"/>
                      <a:pt x="4907" y="1"/>
                    </a:cubicBezTo>
                    <a:cubicBezTo>
                      <a:pt x="4898" y="1"/>
                      <a:pt x="4888" y="1"/>
                      <a:pt x="48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6">
                <a:extLst>
                  <a:ext uri="{FF2B5EF4-FFF2-40B4-BE49-F238E27FC236}">
                    <a16:creationId xmlns:a16="http://schemas.microsoft.com/office/drawing/2014/main" id="{60220760-64A9-D450-0816-450DB2954D28}"/>
                  </a:ext>
                </a:extLst>
              </p:cNvPr>
              <p:cNvSpPr/>
              <p:nvPr/>
            </p:nvSpPr>
            <p:spPr>
              <a:xfrm>
                <a:off x="3345775" y="219000"/>
                <a:ext cx="367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" extrusionOk="0">
                    <a:moveTo>
                      <a:pt x="147" y="0"/>
                    </a:moveTo>
                    <a:cubicBezTo>
                      <a:pt x="101" y="2"/>
                      <a:pt x="51" y="3"/>
                      <a:pt x="4" y="4"/>
                    </a:cubicBezTo>
                    <a:lnTo>
                      <a:pt x="4" y="4"/>
                    </a:lnTo>
                    <a:cubicBezTo>
                      <a:pt x="50" y="3"/>
                      <a:pt x="96" y="3"/>
                      <a:pt x="142" y="2"/>
                    </a:cubicBezTo>
                    <a:lnTo>
                      <a:pt x="147" y="0"/>
                    </a:lnTo>
                    <a:close/>
                    <a:moveTo>
                      <a:pt x="4" y="4"/>
                    </a:moveTo>
                    <a:cubicBezTo>
                      <a:pt x="3" y="4"/>
                      <a:pt x="2" y="4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6">
                <a:extLst>
                  <a:ext uri="{FF2B5EF4-FFF2-40B4-BE49-F238E27FC236}">
                    <a16:creationId xmlns:a16="http://schemas.microsoft.com/office/drawing/2014/main" id="{F129E585-37A5-78CA-50B7-1E4F0471EF56}"/>
                  </a:ext>
                </a:extLst>
              </p:cNvPr>
              <p:cNvSpPr/>
              <p:nvPr/>
            </p:nvSpPr>
            <p:spPr>
              <a:xfrm>
                <a:off x="3696650" y="770325"/>
                <a:ext cx="429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302" extrusionOk="0">
                    <a:moveTo>
                      <a:pt x="1715" y="0"/>
                    </a:moveTo>
                    <a:lnTo>
                      <a:pt x="0" y="292"/>
                    </a:lnTo>
                    <a:cubicBezTo>
                      <a:pt x="289" y="296"/>
                      <a:pt x="581" y="299"/>
                      <a:pt x="870" y="302"/>
                    </a:cubicBezTo>
                    <a:cubicBezTo>
                      <a:pt x="1179" y="276"/>
                      <a:pt x="1466" y="169"/>
                      <a:pt x="1715" y="0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6">
                <a:extLst>
                  <a:ext uri="{FF2B5EF4-FFF2-40B4-BE49-F238E27FC236}">
                    <a16:creationId xmlns:a16="http://schemas.microsoft.com/office/drawing/2014/main" id="{6CC07CE2-A8E3-E70C-E76C-09CBB73888E7}"/>
                  </a:ext>
                </a:extLst>
              </p:cNvPr>
              <p:cNvSpPr/>
              <p:nvPr/>
            </p:nvSpPr>
            <p:spPr>
              <a:xfrm>
                <a:off x="3315065" y="770300"/>
                <a:ext cx="808575" cy="766959"/>
              </a:xfrm>
              <a:custGeom>
                <a:avLst/>
                <a:gdLst/>
                <a:ahLst/>
                <a:cxnLst/>
                <a:rect l="l" t="t" r="r" b="b"/>
                <a:pathLst>
                  <a:path w="32343" h="26714" extrusionOk="0">
                    <a:moveTo>
                      <a:pt x="16977" y="0"/>
                    </a:moveTo>
                    <a:lnTo>
                      <a:pt x="15263" y="293"/>
                    </a:lnTo>
                    <a:cubicBezTo>
                      <a:pt x="15262" y="293"/>
                      <a:pt x="15261" y="295"/>
                      <a:pt x="15259" y="297"/>
                    </a:cubicBezTo>
                    <a:cubicBezTo>
                      <a:pt x="13373" y="1514"/>
                      <a:pt x="11463" y="2698"/>
                      <a:pt x="9555" y="3882"/>
                    </a:cubicBezTo>
                    <a:cubicBezTo>
                      <a:pt x="8668" y="4432"/>
                      <a:pt x="7755" y="4943"/>
                      <a:pt x="6862" y="5487"/>
                    </a:cubicBezTo>
                    <a:cubicBezTo>
                      <a:pt x="2535" y="8117"/>
                      <a:pt x="261" y="12001"/>
                      <a:pt x="102" y="17028"/>
                    </a:cubicBezTo>
                    <a:cubicBezTo>
                      <a:pt x="0" y="20222"/>
                      <a:pt x="44" y="23422"/>
                      <a:pt x="64" y="26713"/>
                    </a:cubicBezTo>
                    <a:lnTo>
                      <a:pt x="32342" y="26713"/>
                    </a:lnTo>
                    <a:lnTo>
                      <a:pt x="32317" y="26647"/>
                    </a:lnTo>
                    <a:lnTo>
                      <a:pt x="30980" y="23190"/>
                    </a:lnTo>
                    <a:lnTo>
                      <a:pt x="30875" y="22917"/>
                    </a:lnTo>
                    <a:lnTo>
                      <a:pt x="26796" y="12365"/>
                    </a:lnTo>
                    <a:lnTo>
                      <a:pt x="25370" y="8675"/>
                    </a:lnTo>
                    <a:lnTo>
                      <a:pt x="24805" y="7213"/>
                    </a:lnTo>
                    <a:cubicBezTo>
                      <a:pt x="24780" y="7143"/>
                      <a:pt x="24752" y="7073"/>
                      <a:pt x="24726" y="7004"/>
                    </a:cubicBezTo>
                    <a:cubicBezTo>
                      <a:pt x="24689" y="6905"/>
                      <a:pt x="24651" y="6806"/>
                      <a:pt x="24612" y="6708"/>
                    </a:cubicBezTo>
                    <a:cubicBezTo>
                      <a:pt x="24221" y="5723"/>
                      <a:pt x="23772" y="4799"/>
                      <a:pt x="23272" y="3944"/>
                    </a:cubicBezTo>
                    <a:cubicBezTo>
                      <a:pt x="22546" y="2701"/>
                      <a:pt x="21714" y="1600"/>
                      <a:pt x="20798" y="665"/>
                    </a:cubicBezTo>
                    <a:cubicBezTo>
                      <a:pt x="20434" y="619"/>
                      <a:pt x="20065" y="594"/>
                      <a:pt x="19703" y="594"/>
                    </a:cubicBezTo>
                    <a:cubicBezTo>
                      <a:pt x="19062" y="594"/>
                      <a:pt x="18441" y="671"/>
                      <a:pt x="17899" y="835"/>
                    </a:cubicBezTo>
                    <a:cubicBezTo>
                      <a:pt x="17868" y="844"/>
                      <a:pt x="17836" y="855"/>
                      <a:pt x="17806" y="865"/>
                    </a:cubicBezTo>
                    <a:cubicBezTo>
                      <a:pt x="17447" y="469"/>
                      <a:pt x="17190" y="185"/>
                      <a:pt x="16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6">
                <a:extLst>
                  <a:ext uri="{FF2B5EF4-FFF2-40B4-BE49-F238E27FC236}">
                    <a16:creationId xmlns:a16="http://schemas.microsoft.com/office/drawing/2014/main" id="{2E6C1448-36B2-362B-1467-B9FD91AEF84D}"/>
                  </a:ext>
                </a:extLst>
              </p:cNvPr>
              <p:cNvSpPr/>
              <p:nvPr/>
            </p:nvSpPr>
            <p:spPr>
              <a:xfrm>
                <a:off x="3345775" y="219000"/>
                <a:ext cx="367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" extrusionOk="0">
                    <a:moveTo>
                      <a:pt x="147" y="0"/>
                    </a:moveTo>
                    <a:cubicBezTo>
                      <a:pt x="126" y="1"/>
                      <a:pt x="105" y="2"/>
                      <a:pt x="83" y="2"/>
                    </a:cubicBezTo>
                    <a:lnTo>
                      <a:pt x="83" y="2"/>
                    </a:lnTo>
                    <a:cubicBezTo>
                      <a:pt x="103" y="2"/>
                      <a:pt x="122" y="2"/>
                      <a:pt x="142" y="2"/>
                    </a:cubicBezTo>
                    <a:lnTo>
                      <a:pt x="147" y="0"/>
                    </a:lnTo>
                    <a:close/>
                    <a:moveTo>
                      <a:pt x="83" y="2"/>
                    </a:moveTo>
                    <a:cubicBezTo>
                      <a:pt x="55" y="2"/>
                      <a:pt x="28" y="3"/>
                      <a:pt x="1" y="4"/>
                    </a:cubicBezTo>
                    <a:cubicBezTo>
                      <a:pt x="28" y="4"/>
                      <a:pt x="56" y="3"/>
                      <a:pt x="83" y="2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6">
                <a:extLst>
                  <a:ext uri="{FF2B5EF4-FFF2-40B4-BE49-F238E27FC236}">
                    <a16:creationId xmlns:a16="http://schemas.microsoft.com/office/drawing/2014/main" id="{31BEEE6A-102D-38EB-93C2-150C54BDA3ED}"/>
                  </a:ext>
                </a:extLst>
              </p:cNvPr>
              <p:cNvSpPr/>
              <p:nvPr/>
            </p:nvSpPr>
            <p:spPr>
              <a:xfrm>
                <a:off x="3762600" y="785150"/>
                <a:ext cx="358550" cy="195850"/>
              </a:xfrm>
              <a:custGeom>
                <a:avLst/>
                <a:gdLst/>
                <a:ahLst/>
                <a:cxnLst/>
                <a:rect l="l" t="t" r="r" b="b"/>
                <a:pathLst>
                  <a:path w="14342" h="7834" extrusionOk="0">
                    <a:moveTo>
                      <a:pt x="1804" y="0"/>
                    </a:moveTo>
                    <a:cubicBezTo>
                      <a:pt x="1162" y="0"/>
                      <a:pt x="542" y="77"/>
                      <a:pt x="0" y="241"/>
                    </a:cubicBezTo>
                    <a:lnTo>
                      <a:pt x="35" y="4612"/>
                    </a:lnTo>
                    <a:lnTo>
                      <a:pt x="4190" y="5548"/>
                    </a:lnTo>
                    <a:lnTo>
                      <a:pt x="6712" y="6115"/>
                    </a:lnTo>
                    <a:lnTo>
                      <a:pt x="7777" y="6355"/>
                    </a:lnTo>
                    <a:lnTo>
                      <a:pt x="11874" y="7277"/>
                    </a:lnTo>
                    <a:lnTo>
                      <a:pt x="14341" y="7833"/>
                    </a:lnTo>
                    <a:cubicBezTo>
                      <a:pt x="14181" y="7488"/>
                      <a:pt x="13984" y="7076"/>
                      <a:pt x="13693" y="6937"/>
                    </a:cubicBezTo>
                    <a:cubicBezTo>
                      <a:pt x="13193" y="6704"/>
                      <a:pt x="12785" y="6423"/>
                      <a:pt x="12474" y="6077"/>
                    </a:cubicBezTo>
                    <a:cubicBezTo>
                      <a:pt x="12040" y="5594"/>
                      <a:pt x="11802" y="4981"/>
                      <a:pt x="11784" y="4186"/>
                    </a:cubicBezTo>
                    <a:cubicBezTo>
                      <a:pt x="11784" y="4182"/>
                      <a:pt x="11783" y="4177"/>
                      <a:pt x="11783" y="4172"/>
                    </a:cubicBezTo>
                    <a:cubicBezTo>
                      <a:pt x="11763" y="3942"/>
                      <a:pt x="11382" y="3537"/>
                      <a:pt x="11191" y="3537"/>
                    </a:cubicBezTo>
                    <a:cubicBezTo>
                      <a:pt x="11186" y="3537"/>
                      <a:pt x="11182" y="3537"/>
                      <a:pt x="11178" y="3538"/>
                    </a:cubicBezTo>
                    <a:cubicBezTo>
                      <a:pt x="11111" y="3544"/>
                      <a:pt x="11046" y="3547"/>
                      <a:pt x="10981" y="3547"/>
                    </a:cubicBezTo>
                    <a:cubicBezTo>
                      <a:pt x="9407" y="3547"/>
                      <a:pt x="8592" y="1770"/>
                      <a:pt x="7073" y="1661"/>
                    </a:cubicBezTo>
                    <a:cubicBezTo>
                      <a:pt x="7026" y="1658"/>
                      <a:pt x="6979" y="1656"/>
                      <a:pt x="6931" y="1656"/>
                    </a:cubicBezTo>
                    <a:cubicBezTo>
                      <a:pt x="6860" y="1656"/>
                      <a:pt x="6788" y="1660"/>
                      <a:pt x="6715" y="1667"/>
                    </a:cubicBezTo>
                    <a:cubicBezTo>
                      <a:pt x="6709" y="1668"/>
                      <a:pt x="6703" y="1668"/>
                      <a:pt x="6697" y="1668"/>
                    </a:cubicBezTo>
                    <a:cubicBezTo>
                      <a:pt x="6526" y="1668"/>
                      <a:pt x="6324" y="1429"/>
                      <a:pt x="6154" y="1286"/>
                    </a:cubicBezTo>
                    <a:cubicBezTo>
                      <a:pt x="6052" y="1202"/>
                      <a:pt x="5941" y="1119"/>
                      <a:pt x="5821" y="1042"/>
                    </a:cubicBezTo>
                    <a:lnTo>
                      <a:pt x="5671" y="823"/>
                    </a:lnTo>
                    <a:lnTo>
                      <a:pt x="5671" y="823"/>
                    </a:lnTo>
                    <a:cubicBezTo>
                      <a:pt x="5673" y="866"/>
                      <a:pt x="5676" y="909"/>
                      <a:pt x="5677" y="951"/>
                    </a:cubicBezTo>
                    <a:cubicBezTo>
                      <a:pt x="4941" y="513"/>
                      <a:pt x="3936" y="203"/>
                      <a:pt x="2900" y="71"/>
                    </a:cubicBezTo>
                    <a:cubicBezTo>
                      <a:pt x="2535" y="25"/>
                      <a:pt x="2166" y="0"/>
                      <a:pt x="1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6">
                <a:extLst>
                  <a:ext uri="{FF2B5EF4-FFF2-40B4-BE49-F238E27FC236}">
                    <a16:creationId xmlns:a16="http://schemas.microsoft.com/office/drawing/2014/main" id="{47923FD1-636F-0A8F-510B-5596F60422FD}"/>
                  </a:ext>
                </a:extLst>
              </p:cNvPr>
              <p:cNvSpPr/>
              <p:nvPr/>
            </p:nvSpPr>
            <p:spPr>
              <a:xfrm>
                <a:off x="3446200" y="937000"/>
                <a:ext cx="796125" cy="507450"/>
              </a:xfrm>
              <a:custGeom>
                <a:avLst/>
                <a:gdLst/>
                <a:ahLst/>
                <a:cxnLst/>
                <a:rect l="l" t="t" r="r" b="b"/>
                <a:pathLst>
                  <a:path w="31845" h="20298" extrusionOk="0">
                    <a:moveTo>
                      <a:pt x="25130" y="1"/>
                    </a:moveTo>
                    <a:lnTo>
                      <a:pt x="24470" y="40"/>
                    </a:lnTo>
                    <a:lnTo>
                      <a:pt x="20434" y="279"/>
                    </a:lnTo>
                    <a:lnTo>
                      <a:pt x="19484" y="335"/>
                    </a:lnTo>
                    <a:lnTo>
                      <a:pt x="15568" y="567"/>
                    </a:lnTo>
                    <a:lnTo>
                      <a:pt x="14620" y="625"/>
                    </a:lnTo>
                    <a:cubicBezTo>
                      <a:pt x="10863" y="625"/>
                      <a:pt x="7418" y="3218"/>
                      <a:pt x="5683" y="7355"/>
                    </a:cubicBezTo>
                    <a:lnTo>
                      <a:pt x="112" y="20044"/>
                    </a:lnTo>
                    <a:lnTo>
                      <a:pt x="0" y="20297"/>
                    </a:lnTo>
                    <a:lnTo>
                      <a:pt x="29739" y="20297"/>
                    </a:lnTo>
                    <a:cubicBezTo>
                      <a:pt x="29808" y="20133"/>
                      <a:pt x="29877" y="19968"/>
                      <a:pt x="29945" y="19806"/>
                    </a:cubicBezTo>
                    <a:cubicBezTo>
                      <a:pt x="30155" y="19305"/>
                      <a:pt x="30362" y="18816"/>
                      <a:pt x="30572" y="18329"/>
                    </a:cubicBezTo>
                    <a:cubicBezTo>
                      <a:pt x="30918" y="17526"/>
                      <a:pt x="31176" y="16729"/>
                      <a:pt x="31342" y="15935"/>
                    </a:cubicBezTo>
                    <a:cubicBezTo>
                      <a:pt x="31845" y="13542"/>
                      <a:pt x="31515" y="11181"/>
                      <a:pt x="30276" y="8803"/>
                    </a:cubicBezTo>
                    <a:cubicBezTo>
                      <a:pt x="30192" y="8643"/>
                      <a:pt x="30109" y="8483"/>
                      <a:pt x="30027" y="8321"/>
                    </a:cubicBezTo>
                    <a:cubicBezTo>
                      <a:pt x="29010" y="6311"/>
                      <a:pt x="28140" y="4225"/>
                      <a:pt x="27195" y="2177"/>
                    </a:cubicBezTo>
                    <a:cubicBezTo>
                      <a:pt x="27140" y="2060"/>
                      <a:pt x="27086" y="1944"/>
                      <a:pt x="27031" y="1826"/>
                    </a:cubicBezTo>
                    <a:cubicBezTo>
                      <a:pt x="27021" y="1803"/>
                      <a:pt x="27009" y="1780"/>
                      <a:pt x="26999" y="1755"/>
                    </a:cubicBezTo>
                    <a:cubicBezTo>
                      <a:pt x="26838" y="1410"/>
                      <a:pt x="26641" y="997"/>
                      <a:pt x="26349" y="862"/>
                    </a:cubicBezTo>
                    <a:cubicBezTo>
                      <a:pt x="25849" y="628"/>
                      <a:pt x="25441" y="348"/>
                      <a:pt x="251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6">
                <a:extLst>
                  <a:ext uri="{FF2B5EF4-FFF2-40B4-BE49-F238E27FC236}">
                    <a16:creationId xmlns:a16="http://schemas.microsoft.com/office/drawing/2014/main" id="{8AAE37BB-95E5-AD85-2A10-2DE119BB5EB8}"/>
                  </a:ext>
                </a:extLst>
              </p:cNvPr>
              <p:cNvSpPr/>
              <p:nvPr/>
            </p:nvSpPr>
            <p:spPr>
              <a:xfrm>
                <a:off x="3828550" y="805675"/>
                <a:ext cx="230975" cy="198725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7949" extrusionOk="0">
                    <a:moveTo>
                      <a:pt x="3032" y="1"/>
                    </a:moveTo>
                    <a:lnTo>
                      <a:pt x="3032" y="1"/>
                    </a:lnTo>
                    <a:cubicBezTo>
                      <a:pt x="3034" y="43"/>
                      <a:pt x="3037" y="87"/>
                      <a:pt x="3038" y="129"/>
                    </a:cubicBezTo>
                    <a:cubicBezTo>
                      <a:pt x="3067" y="928"/>
                      <a:pt x="2962" y="1747"/>
                      <a:pt x="2733" y="2528"/>
                    </a:cubicBezTo>
                    <a:cubicBezTo>
                      <a:pt x="2696" y="2657"/>
                      <a:pt x="2655" y="2786"/>
                      <a:pt x="2610" y="2911"/>
                    </a:cubicBezTo>
                    <a:cubicBezTo>
                      <a:pt x="2373" y="3584"/>
                      <a:pt x="2012" y="4196"/>
                      <a:pt x="1551" y="4726"/>
                    </a:cubicBezTo>
                    <a:cubicBezTo>
                      <a:pt x="1184" y="5149"/>
                      <a:pt x="752" y="5518"/>
                      <a:pt x="272" y="5820"/>
                    </a:cubicBezTo>
                    <a:cubicBezTo>
                      <a:pt x="182" y="5876"/>
                      <a:pt x="92" y="5930"/>
                      <a:pt x="1" y="5981"/>
                    </a:cubicBezTo>
                    <a:lnTo>
                      <a:pt x="77" y="5999"/>
                    </a:lnTo>
                    <a:cubicBezTo>
                      <a:pt x="67" y="6006"/>
                      <a:pt x="55" y="6014"/>
                      <a:pt x="43" y="6020"/>
                    </a:cubicBezTo>
                    <a:lnTo>
                      <a:pt x="4833" y="7260"/>
                    </a:lnTo>
                    <a:lnTo>
                      <a:pt x="7289" y="7898"/>
                    </a:lnTo>
                    <a:cubicBezTo>
                      <a:pt x="7423" y="7932"/>
                      <a:pt x="7555" y="7949"/>
                      <a:pt x="7685" y="7949"/>
                    </a:cubicBezTo>
                    <a:cubicBezTo>
                      <a:pt x="8501" y="7949"/>
                      <a:pt x="9203" y="7300"/>
                      <a:pt x="9236" y="6456"/>
                    </a:cubicBezTo>
                    <a:cubicBezTo>
                      <a:pt x="9238" y="6405"/>
                      <a:pt x="9238" y="6351"/>
                      <a:pt x="9234" y="6295"/>
                    </a:cubicBezTo>
                    <a:lnTo>
                      <a:pt x="9174" y="5293"/>
                    </a:lnTo>
                    <a:lnTo>
                      <a:pt x="9095" y="3996"/>
                    </a:lnTo>
                    <a:cubicBezTo>
                      <a:pt x="9078" y="3776"/>
                      <a:pt x="9095" y="3558"/>
                      <a:pt x="9144" y="3349"/>
                    </a:cubicBezTo>
                    <a:cubicBezTo>
                      <a:pt x="9124" y="3120"/>
                      <a:pt x="8742" y="2714"/>
                      <a:pt x="8551" y="2714"/>
                    </a:cubicBezTo>
                    <a:cubicBezTo>
                      <a:pt x="8547" y="2714"/>
                      <a:pt x="8543" y="2714"/>
                      <a:pt x="8539" y="2715"/>
                    </a:cubicBezTo>
                    <a:cubicBezTo>
                      <a:pt x="8472" y="2721"/>
                      <a:pt x="8406" y="2724"/>
                      <a:pt x="8341" y="2724"/>
                    </a:cubicBezTo>
                    <a:cubicBezTo>
                      <a:pt x="6767" y="2724"/>
                      <a:pt x="5952" y="948"/>
                      <a:pt x="4434" y="839"/>
                    </a:cubicBezTo>
                    <a:cubicBezTo>
                      <a:pt x="4303" y="1040"/>
                      <a:pt x="4161" y="1233"/>
                      <a:pt x="4012" y="1424"/>
                    </a:cubicBezTo>
                    <a:lnTo>
                      <a:pt x="3182" y="219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6">
                <a:extLst>
                  <a:ext uri="{FF2B5EF4-FFF2-40B4-BE49-F238E27FC236}">
                    <a16:creationId xmlns:a16="http://schemas.microsoft.com/office/drawing/2014/main" id="{FEC1E166-BD2B-4B51-DD2B-0EBB8F766141}"/>
                  </a:ext>
                </a:extLst>
              </p:cNvPr>
              <p:cNvSpPr/>
              <p:nvPr/>
            </p:nvSpPr>
            <p:spPr>
              <a:xfrm>
                <a:off x="3958625" y="991525"/>
                <a:ext cx="28370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4703" extrusionOk="0">
                    <a:moveTo>
                      <a:pt x="6698" y="0"/>
                    </a:moveTo>
                    <a:cubicBezTo>
                      <a:pt x="4302" y="207"/>
                      <a:pt x="2237" y="1564"/>
                      <a:pt x="1056" y="3517"/>
                    </a:cubicBezTo>
                    <a:cubicBezTo>
                      <a:pt x="387" y="4623"/>
                      <a:pt x="0" y="5921"/>
                      <a:pt x="0" y="7310"/>
                    </a:cubicBezTo>
                    <a:cubicBezTo>
                      <a:pt x="0" y="10576"/>
                      <a:pt x="2137" y="13344"/>
                      <a:pt x="5088" y="14294"/>
                    </a:cubicBezTo>
                    <a:cubicBezTo>
                      <a:pt x="5138" y="14311"/>
                      <a:pt x="5188" y="14326"/>
                      <a:pt x="5239" y="14341"/>
                    </a:cubicBezTo>
                    <a:cubicBezTo>
                      <a:pt x="5767" y="14497"/>
                      <a:pt x="6318" y="14596"/>
                      <a:pt x="6888" y="14631"/>
                    </a:cubicBezTo>
                    <a:cubicBezTo>
                      <a:pt x="6904" y="14632"/>
                      <a:pt x="6920" y="14633"/>
                      <a:pt x="6936" y="14633"/>
                    </a:cubicBezTo>
                    <a:lnTo>
                      <a:pt x="6936" y="14702"/>
                    </a:lnTo>
                    <a:cubicBezTo>
                      <a:pt x="6969" y="14683"/>
                      <a:pt x="7008" y="14662"/>
                      <a:pt x="7049" y="14637"/>
                    </a:cubicBezTo>
                    <a:lnTo>
                      <a:pt x="7050" y="14637"/>
                    </a:lnTo>
                    <a:cubicBezTo>
                      <a:pt x="7146" y="14641"/>
                      <a:pt x="7240" y="14646"/>
                      <a:pt x="7336" y="14646"/>
                    </a:cubicBezTo>
                    <a:cubicBezTo>
                      <a:pt x="8606" y="14646"/>
                      <a:pt x="9802" y="14322"/>
                      <a:pt x="10844" y="13753"/>
                    </a:cubicBezTo>
                    <a:cubicBezTo>
                      <a:pt x="11348" y="11361"/>
                      <a:pt x="11018" y="9000"/>
                      <a:pt x="9779" y="6626"/>
                    </a:cubicBezTo>
                    <a:cubicBezTo>
                      <a:pt x="9695" y="6465"/>
                      <a:pt x="9613" y="6305"/>
                      <a:pt x="9530" y="6143"/>
                    </a:cubicBezTo>
                    <a:cubicBezTo>
                      <a:pt x="8512" y="4134"/>
                      <a:pt x="7643" y="2047"/>
                      <a:pt x="66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6">
                <a:extLst>
                  <a:ext uri="{FF2B5EF4-FFF2-40B4-BE49-F238E27FC236}">
                    <a16:creationId xmlns:a16="http://schemas.microsoft.com/office/drawing/2014/main" id="{85250D95-B649-8042-2428-26852B887A1E}"/>
                  </a:ext>
                </a:extLst>
              </p:cNvPr>
              <p:cNvSpPr/>
              <p:nvPr/>
            </p:nvSpPr>
            <p:spPr>
              <a:xfrm>
                <a:off x="3698925" y="1432200"/>
                <a:ext cx="615000" cy="444525"/>
              </a:xfrm>
              <a:custGeom>
                <a:avLst/>
                <a:gdLst/>
                <a:ahLst/>
                <a:cxnLst/>
                <a:rect l="l" t="t" r="r" b="b"/>
                <a:pathLst>
                  <a:path w="24600" h="17781" extrusionOk="0">
                    <a:moveTo>
                      <a:pt x="19835" y="0"/>
                    </a:moveTo>
                    <a:lnTo>
                      <a:pt x="16962" y="173"/>
                    </a:lnTo>
                    <a:lnTo>
                      <a:pt x="15879" y="238"/>
                    </a:lnTo>
                    <a:lnTo>
                      <a:pt x="12953" y="415"/>
                    </a:lnTo>
                    <a:lnTo>
                      <a:pt x="12661" y="433"/>
                    </a:lnTo>
                    <a:cubicBezTo>
                      <a:pt x="12353" y="433"/>
                      <a:pt x="12048" y="453"/>
                      <a:pt x="11748" y="493"/>
                    </a:cubicBezTo>
                    <a:cubicBezTo>
                      <a:pt x="11331" y="549"/>
                      <a:pt x="10920" y="642"/>
                      <a:pt x="10518" y="770"/>
                    </a:cubicBezTo>
                    <a:cubicBezTo>
                      <a:pt x="10281" y="845"/>
                      <a:pt x="10049" y="933"/>
                      <a:pt x="9818" y="1034"/>
                    </a:cubicBezTo>
                    <a:cubicBezTo>
                      <a:pt x="7739" y="1939"/>
                      <a:pt x="5969" y="3821"/>
                      <a:pt x="4921" y="6367"/>
                    </a:cubicBezTo>
                    <a:lnTo>
                      <a:pt x="3799" y="8972"/>
                    </a:lnTo>
                    <a:lnTo>
                      <a:pt x="814" y="15893"/>
                    </a:lnTo>
                    <a:lnTo>
                      <a:pt x="273" y="17151"/>
                    </a:lnTo>
                    <a:lnTo>
                      <a:pt x="1" y="17781"/>
                    </a:lnTo>
                    <a:lnTo>
                      <a:pt x="24600" y="17781"/>
                    </a:lnTo>
                    <a:cubicBezTo>
                      <a:pt x="24497" y="17657"/>
                      <a:pt x="24389" y="17539"/>
                      <a:pt x="24271" y="17425"/>
                    </a:cubicBezTo>
                    <a:cubicBezTo>
                      <a:pt x="23873" y="17020"/>
                      <a:pt x="23415" y="16658"/>
                      <a:pt x="22901" y="16341"/>
                    </a:cubicBezTo>
                    <a:cubicBezTo>
                      <a:pt x="21269" y="15337"/>
                      <a:pt x="20109" y="13966"/>
                      <a:pt x="19277" y="12696"/>
                    </a:cubicBezTo>
                    <a:cubicBezTo>
                      <a:pt x="19544" y="11471"/>
                      <a:pt x="19802" y="10420"/>
                      <a:pt x="20008" y="9399"/>
                    </a:cubicBezTo>
                    <a:cubicBezTo>
                      <a:pt x="20070" y="9093"/>
                      <a:pt x="20126" y="8791"/>
                      <a:pt x="20178" y="8487"/>
                    </a:cubicBezTo>
                    <a:cubicBezTo>
                      <a:pt x="20351" y="7460"/>
                      <a:pt x="20376" y="6409"/>
                      <a:pt x="20486" y="5371"/>
                    </a:cubicBezTo>
                    <a:cubicBezTo>
                      <a:pt x="20605" y="4252"/>
                      <a:pt x="20577" y="3197"/>
                      <a:pt x="19797" y="2481"/>
                    </a:cubicBezTo>
                    <a:cubicBezTo>
                      <a:pt x="19590" y="2289"/>
                      <a:pt x="19330" y="2122"/>
                      <a:pt x="19006" y="1985"/>
                    </a:cubicBezTo>
                    <a:cubicBezTo>
                      <a:pt x="19223" y="1467"/>
                      <a:pt x="19428" y="972"/>
                      <a:pt x="19629" y="492"/>
                    </a:cubicBezTo>
                    <a:cubicBezTo>
                      <a:pt x="19698" y="328"/>
                      <a:pt x="19766" y="163"/>
                      <a:pt x="19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6">
                <a:extLst>
                  <a:ext uri="{FF2B5EF4-FFF2-40B4-BE49-F238E27FC236}">
                    <a16:creationId xmlns:a16="http://schemas.microsoft.com/office/drawing/2014/main" id="{7F40F471-E5F6-5FC2-AB89-B085241B7003}"/>
                  </a:ext>
                </a:extLst>
              </p:cNvPr>
              <p:cNvSpPr/>
              <p:nvPr/>
            </p:nvSpPr>
            <p:spPr>
              <a:xfrm>
                <a:off x="4014250" y="1145025"/>
                <a:ext cx="228075" cy="349125"/>
              </a:xfrm>
              <a:custGeom>
                <a:avLst/>
                <a:gdLst/>
                <a:ahLst/>
                <a:cxnLst/>
                <a:rect l="l" t="t" r="r" b="b"/>
                <a:pathLst>
                  <a:path w="9123" h="13965" extrusionOk="0">
                    <a:moveTo>
                      <a:pt x="7303" y="0"/>
                    </a:moveTo>
                    <a:cubicBezTo>
                      <a:pt x="7000" y="105"/>
                      <a:pt x="6673" y="162"/>
                      <a:pt x="6332" y="162"/>
                    </a:cubicBezTo>
                    <a:cubicBezTo>
                      <a:pt x="6169" y="221"/>
                      <a:pt x="6015" y="294"/>
                      <a:pt x="5871" y="381"/>
                    </a:cubicBezTo>
                    <a:lnTo>
                      <a:pt x="5897" y="4598"/>
                    </a:lnTo>
                    <a:cubicBezTo>
                      <a:pt x="5974" y="4691"/>
                      <a:pt x="6049" y="4780"/>
                      <a:pt x="6118" y="4863"/>
                    </a:cubicBezTo>
                    <a:cubicBezTo>
                      <a:pt x="6376" y="5171"/>
                      <a:pt x="6526" y="5545"/>
                      <a:pt x="6549" y="5938"/>
                    </a:cubicBezTo>
                    <a:lnTo>
                      <a:pt x="6550" y="5965"/>
                    </a:lnTo>
                    <a:cubicBezTo>
                      <a:pt x="6602" y="6891"/>
                      <a:pt x="6112" y="7768"/>
                      <a:pt x="5278" y="8240"/>
                    </a:cubicBezTo>
                    <a:cubicBezTo>
                      <a:pt x="5108" y="8337"/>
                      <a:pt x="4950" y="8425"/>
                      <a:pt x="4824" y="8497"/>
                    </a:cubicBezTo>
                    <a:cubicBezTo>
                      <a:pt x="4782" y="8521"/>
                      <a:pt x="4744" y="8543"/>
                      <a:pt x="4710" y="8562"/>
                    </a:cubicBezTo>
                    <a:lnTo>
                      <a:pt x="4710" y="8561"/>
                    </a:lnTo>
                    <a:lnTo>
                      <a:pt x="4660" y="8490"/>
                    </a:lnTo>
                    <a:lnTo>
                      <a:pt x="3032" y="6124"/>
                    </a:lnTo>
                    <a:lnTo>
                      <a:pt x="3032" y="6124"/>
                    </a:lnTo>
                    <a:cubicBezTo>
                      <a:pt x="3062" y="6721"/>
                      <a:pt x="3019" y="7331"/>
                      <a:pt x="2906" y="7928"/>
                    </a:cubicBezTo>
                    <a:cubicBezTo>
                      <a:pt x="2892" y="8002"/>
                      <a:pt x="2876" y="8078"/>
                      <a:pt x="2860" y="8152"/>
                    </a:cubicBezTo>
                    <a:cubicBezTo>
                      <a:pt x="2793" y="8451"/>
                      <a:pt x="2709" y="8748"/>
                      <a:pt x="2607" y="9036"/>
                    </a:cubicBezTo>
                    <a:cubicBezTo>
                      <a:pt x="2225" y="10121"/>
                      <a:pt x="1518" y="11053"/>
                      <a:pt x="597" y="11723"/>
                    </a:cubicBezTo>
                    <a:cubicBezTo>
                      <a:pt x="512" y="11785"/>
                      <a:pt x="428" y="11843"/>
                      <a:pt x="340" y="11899"/>
                    </a:cubicBezTo>
                    <a:cubicBezTo>
                      <a:pt x="299" y="11926"/>
                      <a:pt x="258" y="11952"/>
                      <a:pt x="217" y="11977"/>
                    </a:cubicBezTo>
                    <a:cubicBezTo>
                      <a:pt x="145" y="12022"/>
                      <a:pt x="73" y="12064"/>
                      <a:pt x="0" y="12104"/>
                    </a:cubicBezTo>
                    <a:lnTo>
                      <a:pt x="7186" y="13965"/>
                    </a:lnTo>
                    <a:cubicBezTo>
                      <a:pt x="6978" y="13773"/>
                      <a:pt x="6719" y="13607"/>
                      <a:pt x="6394" y="13469"/>
                    </a:cubicBezTo>
                    <a:cubicBezTo>
                      <a:pt x="6611" y="12952"/>
                      <a:pt x="6816" y="12456"/>
                      <a:pt x="7017" y="11976"/>
                    </a:cubicBezTo>
                    <a:cubicBezTo>
                      <a:pt x="7086" y="11812"/>
                      <a:pt x="7155" y="11647"/>
                      <a:pt x="7223" y="11485"/>
                    </a:cubicBezTo>
                    <a:cubicBezTo>
                      <a:pt x="7433" y="10984"/>
                      <a:pt x="7640" y="10495"/>
                      <a:pt x="7850" y="10008"/>
                    </a:cubicBezTo>
                    <a:cubicBezTo>
                      <a:pt x="8196" y="9205"/>
                      <a:pt x="8454" y="8408"/>
                      <a:pt x="8620" y="7614"/>
                    </a:cubicBezTo>
                    <a:cubicBezTo>
                      <a:pt x="9123" y="5221"/>
                      <a:pt x="8793" y="2860"/>
                      <a:pt x="7553" y="482"/>
                    </a:cubicBezTo>
                    <a:cubicBezTo>
                      <a:pt x="7468" y="322"/>
                      <a:pt x="7385" y="162"/>
                      <a:pt x="73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6">
                <a:extLst>
                  <a:ext uri="{FF2B5EF4-FFF2-40B4-BE49-F238E27FC236}">
                    <a16:creationId xmlns:a16="http://schemas.microsoft.com/office/drawing/2014/main" id="{2E0978D5-2DC2-44F7-D546-ECB154B223C6}"/>
                  </a:ext>
                </a:extLst>
              </p:cNvPr>
              <p:cNvSpPr/>
              <p:nvPr/>
            </p:nvSpPr>
            <p:spPr>
              <a:xfrm>
                <a:off x="2244475" y="1111325"/>
                <a:ext cx="238025" cy="334650"/>
              </a:xfrm>
              <a:custGeom>
                <a:avLst/>
                <a:gdLst/>
                <a:ahLst/>
                <a:cxnLst/>
                <a:rect l="l" t="t" r="r" b="b"/>
                <a:pathLst>
                  <a:path w="9521" h="13386" extrusionOk="0">
                    <a:moveTo>
                      <a:pt x="4770" y="0"/>
                    </a:moveTo>
                    <a:cubicBezTo>
                      <a:pt x="3245" y="0"/>
                      <a:pt x="1885" y="687"/>
                      <a:pt x="1012" y="1756"/>
                    </a:cubicBezTo>
                    <a:cubicBezTo>
                      <a:pt x="896" y="1899"/>
                      <a:pt x="788" y="2048"/>
                      <a:pt x="688" y="2205"/>
                    </a:cubicBezTo>
                    <a:cubicBezTo>
                      <a:pt x="304" y="2813"/>
                      <a:pt x="62" y="3516"/>
                      <a:pt x="11" y="4268"/>
                    </a:cubicBezTo>
                    <a:cubicBezTo>
                      <a:pt x="3" y="4370"/>
                      <a:pt x="0" y="4471"/>
                      <a:pt x="0" y="4574"/>
                    </a:cubicBezTo>
                    <a:cubicBezTo>
                      <a:pt x="0" y="4826"/>
                      <a:pt x="21" y="5073"/>
                      <a:pt x="62" y="5314"/>
                    </a:cubicBezTo>
                    <a:cubicBezTo>
                      <a:pt x="264" y="6507"/>
                      <a:pt x="949" y="7546"/>
                      <a:pt x="1917" y="8239"/>
                    </a:cubicBezTo>
                    <a:cubicBezTo>
                      <a:pt x="2562" y="8700"/>
                      <a:pt x="3332" y="9010"/>
                      <a:pt x="4168" y="9111"/>
                    </a:cubicBezTo>
                    <a:cubicBezTo>
                      <a:pt x="3815" y="9848"/>
                      <a:pt x="3576" y="10647"/>
                      <a:pt x="3477" y="11487"/>
                    </a:cubicBezTo>
                    <a:cubicBezTo>
                      <a:pt x="3444" y="11774"/>
                      <a:pt x="3426" y="12066"/>
                      <a:pt x="3426" y="12362"/>
                    </a:cubicBezTo>
                    <a:cubicBezTo>
                      <a:pt x="3426" y="12708"/>
                      <a:pt x="3449" y="13050"/>
                      <a:pt x="3496" y="13385"/>
                    </a:cubicBezTo>
                    <a:cubicBezTo>
                      <a:pt x="3636" y="13050"/>
                      <a:pt x="3764" y="12706"/>
                      <a:pt x="3899" y="12366"/>
                    </a:cubicBezTo>
                    <a:cubicBezTo>
                      <a:pt x="4191" y="11629"/>
                      <a:pt x="4506" y="10911"/>
                      <a:pt x="5006" y="10368"/>
                    </a:cubicBezTo>
                    <a:cubicBezTo>
                      <a:pt x="6405" y="8850"/>
                      <a:pt x="7883" y="7412"/>
                      <a:pt x="8752" y="5638"/>
                    </a:cubicBezTo>
                    <a:lnTo>
                      <a:pt x="9130" y="5125"/>
                    </a:lnTo>
                    <a:lnTo>
                      <a:pt x="9161" y="4649"/>
                    </a:lnTo>
                    <a:lnTo>
                      <a:pt x="9161" y="4639"/>
                    </a:lnTo>
                    <a:cubicBezTo>
                      <a:pt x="9198" y="4525"/>
                      <a:pt x="9233" y="4409"/>
                      <a:pt x="9265" y="4294"/>
                    </a:cubicBezTo>
                    <a:cubicBezTo>
                      <a:pt x="9347" y="4238"/>
                      <a:pt x="9433" y="4186"/>
                      <a:pt x="9521" y="4136"/>
                    </a:cubicBezTo>
                    <a:cubicBezTo>
                      <a:pt x="9499" y="3941"/>
                      <a:pt x="9467" y="3748"/>
                      <a:pt x="9423" y="3560"/>
                    </a:cubicBezTo>
                    <a:cubicBezTo>
                      <a:pt x="9360" y="3295"/>
                      <a:pt x="9274" y="3039"/>
                      <a:pt x="9166" y="2793"/>
                    </a:cubicBezTo>
                    <a:cubicBezTo>
                      <a:pt x="9001" y="2420"/>
                      <a:pt x="8786" y="2071"/>
                      <a:pt x="8528" y="1756"/>
                    </a:cubicBezTo>
                    <a:cubicBezTo>
                      <a:pt x="8285" y="1458"/>
                      <a:pt x="8005" y="1190"/>
                      <a:pt x="7693" y="959"/>
                    </a:cubicBezTo>
                    <a:cubicBezTo>
                      <a:pt x="6886" y="358"/>
                      <a:pt x="5871" y="0"/>
                      <a:pt x="4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6">
                <a:extLst>
                  <a:ext uri="{FF2B5EF4-FFF2-40B4-BE49-F238E27FC236}">
                    <a16:creationId xmlns:a16="http://schemas.microsoft.com/office/drawing/2014/main" id="{30AC38A0-4FBE-D635-F2C3-F4E9DAD913BB}"/>
                  </a:ext>
                </a:extLst>
              </p:cNvPr>
              <p:cNvSpPr/>
              <p:nvPr/>
            </p:nvSpPr>
            <p:spPr>
              <a:xfrm>
                <a:off x="2042575" y="1757850"/>
                <a:ext cx="960550" cy="408225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16329" extrusionOk="0">
                    <a:moveTo>
                      <a:pt x="28530" y="0"/>
                    </a:moveTo>
                    <a:cubicBezTo>
                      <a:pt x="26528" y="0"/>
                      <a:pt x="24532" y="204"/>
                      <a:pt x="22539" y="713"/>
                    </a:cubicBezTo>
                    <a:cubicBezTo>
                      <a:pt x="20442" y="1250"/>
                      <a:pt x="18377" y="2004"/>
                      <a:pt x="16247" y="2315"/>
                    </a:cubicBezTo>
                    <a:cubicBezTo>
                      <a:pt x="15579" y="2413"/>
                      <a:pt x="14909" y="2491"/>
                      <a:pt x="14236" y="2557"/>
                    </a:cubicBezTo>
                    <a:cubicBezTo>
                      <a:pt x="13567" y="2622"/>
                      <a:pt x="12896" y="2674"/>
                      <a:pt x="12223" y="2716"/>
                    </a:cubicBezTo>
                    <a:cubicBezTo>
                      <a:pt x="11558" y="2758"/>
                      <a:pt x="10890" y="2793"/>
                      <a:pt x="10224" y="2825"/>
                    </a:cubicBezTo>
                    <a:cubicBezTo>
                      <a:pt x="9507" y="2859"/>
                      <a:pt x="8790" y="2890"/>
                      <a:pt x="8074" y="2923"/>
                    </a:cubicBezTo>
                    <a:cubicBezTo>
                      <a:pt x="8020" y="2925"/>
                      <a:pt x="7966" y="2927"/>
                      <a:pt x="7912" y="2927"/>
                    </a:cubicBezTo>
                    <a:cubicBezTo>
                      <a:pt x="7631" y="2927"/>
                      <a:pt x="7347" y="2895"/>
                      <a:pt x="7058" y="2849"/>
                    </a:cubicBezTo>
                    <a:cubicBezTo>
                      <a:pt x="6787" y="2804"/>
                      <a:pt x="6512" y="2747"/>
                      <a:pt x="6230" y="2691"/>
                    </a:cubicBezTo>
                    <a:cubicBezTo>
                      <a:pt x="6100" y="2906"/>
                      <a:pt x="5976" y="3128"/>
                      <a:pt x="5855" y="3355"/>
                    </a:cubicBezTo>
                    <a:cubicBezTo>
                      <a:pt x="5710" y="3633"/>
                      <a:pt x="5575" y="3920"/>
                      <a:pt x="5448" y="4214"/>
                    </a:cubicBezTo>
                    <a:lnTo>
                      <a:pt x="3938" y="7570"/>
                    </a:lnTo>
                    <a:lnTo>
                      <a:pt x="3072" y="9498"/>
                    </a:lnTo>
                    <a:lnTo>
                      <a:pt x="205" y="15874"/>
                    </a:lnTo>
                    <a:lnTo>
                      <a:pt x="0" y="16328"/>
                    </a:lnTo>
                    <a:lnTo>
                      <a:pt x="38422" y="16328"/>
                    </a:lnTo>
                    <a:lnTo>
                      <a:pt x="35651" y="8978"/>
                    </a:lnTo>
                    <a:lnTo>
                      <a:pt x="35204" y="7793"/>
                    </a:lnTo>
                    <a:lnTo>
                      <a:pt x="34374" y="5590"/>
                    </a:lnTo>
                    <a:lnTo>
                      <a:pt x="33643" y="3651"/>
                    </a:lnTo>
                    <a:cubicBezTo>
                      <a:pt x="33131" y="2294"/>
                      <a:pt x="32410" y="1108"/>
                      <a:pt x="31538" y="139"/>
                    </a:cubicBezTo>
                    <a:lnTo>
                      <a:pt x="30648" y="71"/>
                    </a:lnTo>
                    <a:cubicBezTo>
                      <a:pt x="30428" y="56"/>
                      <a:pt x="30209" y="44"/>
                      <a:pt x="29989" y="35"/>
                    </a:cubicBezTo>
                    <a:cubicBezTo>
                      <a:pt x="29502" y="12"/>
                      <a:pt x="29016" y="0"/>
                      <a:pt x="285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6">
                <a:extLst>
                  <a:ext uri="{FF2B5EF4-FFF2-40B4-BE49-F238E27FC236}">
                    <a16:creationId xmlns:a16="http://schemas.microsoft.com/office/drawing/2014/main" id="{AFE97C9D-72E4-E0D4-2A1C-2A51FC94AAC6}"/>
                  </a:ext>
                </a:extLst>
              </p:cNvPr>
              <p:cNvSpPr/>
              <p:nvPr/>
            </p:nvSpPr>
            <p:spPr>
              <a:xfrm>
                <a:off x="3560725" y="1331175"/>
                <a:ext cx="429450" cy="385500"/>
              </a:xfrm>
              <a:custGeom>
                <a:avLst/>
                <a:gdLst/>
                <a:ahLst/>
                <a:cxnLst/>
                <a:rect l="l" t="t" r="r" b="b"/>
                <a:pathLst>
                  <a:path w="17178" h="15420" extrusionOk="0">
                    <a:moveTo>
                      <a:pt x="11574" y="0"/>
                    </a:moveTo>
                    <a:cubicBezTo>
                      <a:pt x="10486" y="0"/>
                      <a:pt x="9390" y="294"/>
                      <a:pt x="8414" y="897"/>
                    </a:cubicBezTo>
                    <a:lnTo>
                      <a:pt x="7674" y="943"/>
                    </a:lnTo>
                    <a:cubicBezTo>
                      <a:pt x="7614" y="947"/>
                      <a:pt x="7553" y="952"/>
                      <a:pt x="7494" y="959"/>
                    </a:cubicBezTo>
                    <a:cubicBezTo>
                      <a:pt x="2750" y="1427"/>
                      <a:pt x="1" y="6558"/>
                      <a:pt x="2150" y="10792"/>
                    </a:cubicBezTo>
                    <a:lnTo>
                      <a:pt x="4079" y="14590"/>
                    </a:lnTo>
                    <a:lnTo>
                      <a:pt x="4501" y="15419"/>
                    </a:lnTo>
                    <a:lnTo>
                      <a:pt x="10895" y="12229"/>
                    </a:lnTo>
                    <a:lnTo>
                      <a:pt x="14884" y="7964"/>
                    </a:lnTo>
                    <a:cubicBezTo>
                      <a:pt x="15926" y="6850"/>
                      <a:pt x="16226" y="5447"/>
                      <a:pt x="15967" y="4171"/>
                    </a:cubicBezTo>
                    <a:cubicBezTo>
                      <a:pt x="16191" y="4009"/>
                      <a:pt x="16386" y="3806"/>
                      <a:pt x="16538" y="3566"/>
                    </a:cubicBezTo>
                    <a:lnTo>
                      <a:pt x="16648" y="3393"/>
                    </a:lnTo>
                    <a:cubicBezTo>
                      <a:pt x="17178" y="2756"/>
                      <a:pt x="16717" y="1797"/>
                      <a:pt x="15895" y="1797"/>
                    </a:cubicBezTo>
                    <a:cubicBezTo>
                      <a:pt x="15885" y="1797"/>
                      <a:pt x="15876" y="1798"/>
                      <a:pt x="15866" y="1798"/>
                    </a:cubicBezTo>
                    <a:cubicBezTo>
                      <a:pt x="14704" y="613"/>
                      <a:pt x="13146" y="0"/>
                      <a:pt x="115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6">
                <a:extLst>
                  <a:ext uri="{FF2B5EF4-FFF2-40B4-BE49-F238E27FC236}">
                    <a16:creationId xmlns:a16="http://schemas.microsoft.com/office/drawing/2014/main" id="{EEC685EF-FB57-F863-9B76-54B086B80BDC}"/>
                  </a:ext>
                </a:extLst>
              </p:cNvPr>
              <p:cNvSpPr/>
              <p:nvPr/>
            </p:nvSpPr>
            <p:spPr>
              <a:xfrm>
                <a:off x="3236050" y="1820450"/>
                <a:ext cx="931650" cy="497350"/>
              </a:xfrm>
              <a:custGeom>
                <a:avLst/>
                <a:gdLst/>
                <a:ahLst/>
                <a:cxnLst/>
                <a:rect l="l" t="t" r="r" b="b"/>
                <a:pathLst>
                  <a:path w="37266" h="19894" extrusionOk="0">
                    <a:moveTo>
                      <a:pt x="15885" y="1"/>
                    </a:moveTo>
                    <a:cubicBezTo>
                      <a:pt x="12782" y="1"/>
                      <a:pt x="9798" y="1370"/>
                      <a:pt x="7848" y="3827"/>
                    </a:cubicBezTo>
                    <a:cubicBezTo>
                      <a:pt x="7591" y="4151"/>
                      <a:pt x="7365" y="4474"/>
                      <a:pt x="7180" y="4787"/>
                    </a:cubicBezTo>
                    <a:lnTo>
                      <a:pt x="1" y="19894"/>
                    </a:lnTo>
                    <a:lnTo>
                      <a:pt x="37266" y="19894"/>
                    </a:lnTo>
                    <a:lnTo>
                      <a:pt x="26806" y="3059"/>
                    </a:lnTo>
                    <a:cubicBezTo>
                      <a:pt x="25902" y="1602"/>
                      <a:pt x="24171" y="706"/>
                      <a:pt x="22303" y="706"/>
                    </a:cubicBezTo>
                    <a:cubicBezTo>
                      <a:pt x="22204" y="706"/>
                      <a:pt x="22103" y="708"/>
                      <a:pt x="22003" y="713"/>
                    </a:cubicBezTo>
                    <a:lnTo>
                      <a:pt x="17260" y="90"/>
                    </a:lnTo>
                    <a:cubicBezTo>
                      <a:pt x="16801" y="30"/>
                      <a:pt x="16342" y="1"/>
                      <a:pt x="158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6">
                <a:extLst>
                  <a:ext uri="{FF2B5EF4-FFF2-40B4-BE49-F238E27FC236}">
                    <a16:creationId xmlns:a16="http://schemas.microsoft.com/office/drawing/2014/main" id="{03370FCB-9FE9-9FE5-3A87-673E52FEDFAD}"/>
                  </a:ext>
                </a:extLst>
              </p:cNvPr>
              <p:cNvSpPr/>
              <p:nvPr/>
            </p:nvSpPr>
            <p:spPr>
              <a:xfrm>
                <a:off x="3605150" y="1443325"/>
                <a:ext cx="393300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5732" h="18727" extrusionOk="0">
                    <a:moveTo>
                      <a:pt x="9572" y="1"/>
                    </a:moveTo>
                    <a:cubicBezTo>
                      <a:pt x="8794" y="1"/>
                      <a:pt x="8199" y="699"/>
                      <a:pt x="8329" y="1468"/>
                    </a:cubicBezTo>
                    <a:cubicBezTo>
                      <a:pt x="8376" y="1772"/>
                      <a:pt x="8473" y="2069"/>
                      <a:pt x="8619" y="2339"/>
                    </a:cubicBezTo>
                    <a:cubicBezTo>
                      <a:pt x="10464" y="5747"/>
                      <a:pt x="7689" y="5278"/>
                      <a:pt x="7274" y="6617"/>
                    </a:cubicBezTo>
                    <a:cubicBezTo>
                      <a:pt x="7274" y="6617"/>
                      <a:pt x="7607" y="10083"/>
                      <a:pt x="2351" y="10104"/>
                    </a:cubicBezTo>
                    <a:lnTo>
                      <a:pt x="2346" y="10136"/>
                    </a:lnTo>
                    <a:cubicBezTo>
                      <a:pt x="2401" y="11159"/>
                      <a:pt x="2212" y="12552"/>
                      <a:pt x="1862" y="13536"/>
                    </a:cubicBezTo>
                    <a:cubicBezTo>
                      <a:pt x="1564" y="14377"/>
                      <a:pt x="1080" y="15132"/>
                      <a:pt x="454" y="15754"/>
                    </a:cubicBezTo>
                    <a:cubicBezTo>
                      <a:pt x="1" y="16203"/>
                      <a:pt x="258" y="16977"/>
                      <a:pt x="887" y="17095"/>
                    </a:cubicBezTo>
                    <a:lnTo>
                      <a:pt x="9691" y="18710"/>
                    </a:lnTo>
                    <a:cubicBezTo>
                      <a:pt x="9750" y="18721"/>
                      <a:pt x="9808" y="18726"/>
                      <a:pt x="9865" y="18726"/>
                    </a:cubicBezTo>
                    <a:cubicBezTo>
                      <a:pt x="10502" y="18726"/>
                      <a:pt x="10975" y="18078"/>
                      <a:pt x="10728" y="17455"/>
                    </a:cubicBezTo>
                    <a:lnTo>
                      <a:pt x="10023" y="15672"/>
                    </a:lnTo>
                    <a:cubicBezTo>
                      <a:pt x="9633" y="14686"/>
                      <a:pt x="10064" y="13439"/>
                      <a:pt x="11001" y="12940"/>
                    </a:cubicBezTo>
                    <a:cubicBezTo>
                      <a:pt x="11010" y="12936"/>
                      <a:pt x="11020" y="12931"/>
                      <a:pt x="11030" y="12926"/>
                    </a:cubicBezTo>
                    <a:lnTo>
                      <a:pt x="11584" y="12995"/>
                    </a:lnTo>
                    <a:cubicBezTo>
                      <a:pt x="11811" y="13023"/>
                      <a:pt x="12027" y="13039"/>
                      <a:pt x="12228" y="13039"/>
                    </a:cubicBezTo>
                    <a:cubicBezTo>
                      <a:pt x="13453" y="13039"/>
                      <a:pt x="14183" y="12444"/>
                      <a:pt x="14146" y="10256"/>
                    </a:cubicBezTo>
                    <a:cubicBezTo>
                      <a:pt x="14146" y="10256"/>
                      <a:pt x="14198" y="8574"/>
                      <a:pt x="14228" y="8218"/>
                    </a:cubicBezTo>
                    <a:lnTo>
                      <a:pt x="14261" y="8164"/>
                    </a:lnTo>
                    <a:lnTo>
                      <a:pt x="15038" y="8125"/>
                    </a:lnTo>
                    <a:cubicBezTo>
                      <a:pt x="15474" y="8102"/>
                      <a:pt x="15731" y="7633"/>
                      <a:pt x="15516" y="7256"/>
                    </a:cubicBezTo>
                    <a:lnTo>
                      <a:pt x="13951" y="4518"/>
                    </a:lnTo>
                    <a:lnTo>
                      <a:pt x="13661" y="1105"/>
                    </a:lnTo>
                    <a:cubicBezTo>
                      <a:pt x="13630" y="734"/>
                      <a:pt x="13534" y="383"/>
                      <a:pt x="13391" y="59"/>
                    </a:cubicBezTo>
                    <a:cubicBezTo>
                      <a:pt x="13225" y="98"/>
                      <a:pt x="13053" y="119"/>
                      <a:pt x="12878" y="119"/>
                    </a:cubicBezTo>
                    <a:cubicBezTo>
                      <a:pt x="12849" y="119"/>
                      <a:pt x="12820" y="119"/>
                      <a:pt x="12792" y="117"/>
                    </a:cubicBezTo>
                    <a:lnTo>
                      <a:pt x="9609" y="1"/>
                    </a:lnTo>
                    <a:cubicBezTo>
                      <a:pt x="9597" y="1"/>
                      <a:pt x="9584" y="1"/>
                      <a:pt x="95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6">
                <a:extLst>
                  <a:ext uri="{FF2B5EF4-FFF2-40B4-BE49-F238E27FC236}">
                    <a16:creationId xmlns:a16="http://schemas.microsoft.com/office/drawing/2014/main" id="{0C4A3915-ED2B-2E57-5263-05809B448B3A}"/>
                  </a:ext>
                </a:extLst>
              </p:cNvPr>
              <p:cNvSpPr/>
              <p:nvPr/>
            </p:nvSpPr>
            <p:spPr>
              <a:xfrm>
                <a:off x="3280675" y="1447675"/>
                <a:ext cx="282775" cy="365400"/>
              </a:xfrm>
              <a:custGeom>
                <a:avLst/>
                <a:gdLst/>
                <a:ahLst/>
                <a:cxnLst/>
                <a:rect l="l" t="t" r="r" b="b"/>
                <a:pathLst>
                  <a:path w="11311" h="14616" extrusionOk="0"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446" y="700"/>
                      <a:pt x="1448" y="1404"/>
                      <a:pt x="1448" y="2115"/>
                    </a:cubicBezTo>
                    <a:cubicBezTo>
                      <a:pt x="639" y="2365"/>
                      <a:pt x="205" y="2929"/>
                      <a:pt x="73" y="3683"/>
                    </a:cubicBezTo>
                    <a:cubicBezTo>
                      <a:pt x="1" y="4093"/>
                      <a:pt x="20" y="4560"/>
                      <a:pt x="118" y="5063"/>
                    </a:cubicBezTo>
                    <a:cubicBezTo>
                      <a:pt x="248" y="5724"/>
                      <a:pt x="381" y="6386"/>
                      <a:pt x="516" y="7052"/>
                    </a:cubicBezTo>
                    <a:lnTo>
                      <a:pt x="925" y="9039"/>
                    </a:lnTo>
                    <a:cubicBezTo>
                      <a:pt x="1087" y="9819"/>
                      <a:pt x="1251" y="10610"/>
                      <a:pt x="1418" y="11423"/>
                    </a:cubicBezTo>
                    <a:cubicBezTo>
                      <a:pt x="1222" y="11408"/>
                      <a:pt x="1032" y="11400"/>
                      <a:pt x="849" y="11400"/>
                    </a:cubicBezTo>
                    <a:cubicBezTo>
                      <a:pt x="712" y="11400"/>
                      <a:pt x="578" y="11404"/>
                      <a:pt x="449" y="11413"/>
                    </a:cubicBezTo>
                    <a:lnTo>
                      <a:pt x="460" y="11426"/>
                    </a:lnTo>
                    <a:lnTo>
                      <a:pt x="6828" y="14615"/>
                    </a:lnTo>
                    <a:lnTo>
                      <a:pt x="7211" y="13859"/>
                    </a:lnTo>
                    <a:lnTo>
                      <a:pt x="9168" y="9988"/>
                    </a:lnTo>
                    <a:cubicBezTo>
                      <a:pt x="11311" y="5754"/>
                      <a:pt x="8573" y="622"/>
                      <a:pt x="3849" y="155"/>
                    </a:cubicBezTo>
                    <a:cubicBezTo>
                      <a:pt x="3790" y="148"/>
                      <a:pt x="3729" y="144"/>
                      <a:pt x="3670" y="139"/>
                    </a:cubicBezTo>
                    <a:lnTo>
                      <a:pt x="14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6">
                <a:extLst>
                  <a:ext uri="{FF2B5EF4-FFF2-40B4-BE49-F238E27FC236}">
                    <a16:creationId xmlns:a16="http://schemas.microsoft.com/office/drawing/2014/main" id="{07AC5774-1F4A-73AF-B1E8-301F668B8D04}"/>
                  </a:ext>
                </a:extLst>
              </p:cNvPr>
              <p:cNvSpPr/>
              <p:nvPr/>
            </p:nvSpPr>
            <p:spPr>
              <a:xfrm>
                <a:off x="2959000" y="1934450"/>
                <a:ext cx="830175" cy="487975"/>
              </a:xfrm>
              <a:custGeom>
                <a:avLst/>
                <a:gdLst/>
                <a:ahLst/>
                <a:cxnLst/>
                <a:rect l="l" t="t" r="r" b="b"/>
                <a:pathLst>
                  <a:path w="33207" h="19519" extrusionOk="0">
                    <a:moveTo>
                      <a:pt x="13333" y="0"/>
                    </a:moveTo>
                    <a:cubicBezTo>
                      <a:pt x="11668" y="0"/>
                      <a:pt x="10125" y="912"/>
                      <a:pt x="9320" y="2393"/>
                    </a:cubicBezTo>
                    <a:lnTo>
                      <a:pt x="1" y="19518"/>
                    </a:lnTo>
                    <a:lnTo>
                      <a:pt x="33207" y="19518"/>
                    </a:lnTo>
                    <a:lnTo>
                      <a:pt x="26809" y="4152"/>
                    </a:lnTo>
                    <a:cubicBezTo>
                      <a:pt x="25620" y="1860"/>
                      <a:pt x="23263" y="423"/>
                      <a:pt x="20693" y="423"/>
                    </a:cubicBezTo>
                    <a:lnTo>
                      <a:pt x="13599" y="8"/>
                    </a:lnTo>
                    <a:cubicBezTo>
                      <a:pt x="13510" y="3"/>
                      <a:pt x="13421" y="0"/>
                      <a:pt x="13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6">
                <a:extLst>
                  <a:ext uri="{FF2B5EF4-FFF2-40B4-BE49-F238E27FC236}">
                    <a16:creationId xmlns:a16="http://schemas.microsoft.com/office/drawing/2014/main" id="{5BB0314E-5572-45C3-D8E1-84EBFA8FCA57}"/>
                  </a:ext>
                </a:extLst>
              </p:cNvPr>
              <p:cNvSpPr/>
              <p:nvPr/>
            </p:nvSpPr>
            <p:spPr>
              <a:xfrm>
                <a:off x="3280675" y="1539675"/>
                <a:ext cx="348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3371" extrusionOk="0">
                    <a:moveTo>
                      <a:pt x="73" y="1"/>
                    </a:moveTo>
                    <a:lnTo>
                      <a:pt x="73" y="1"/>
                    </a:lnTo>
                    <a:cubicBezTo>
                      <a:pt x="1" y="412"/>
                      <a:pt x="20" y="879"/>
                      <a:pt x="118" y="1381"/>
                    </a:cubicBezTo>
                    <a:cubicBezTo>
                      <a:pt x="247" y="2044"/>
                      <a:pt x="380" y="2705"/>
                      <a:pt x="516" y="3371"/>
                    </a:cubicBezTo>
                    <a:cubicBezTo>
                      <a:pt x="617" y="3073"/>
                      <a:pt x="767" y="2732"/>
                      <a:pt x="978" y="2341"/>
                    </a:cubicBezTo>
                    <a:cubicBezTo>
                      <a:pt x="1124" y="2069"/>
                      <a:pt x="1220" y="1774"/>
                      <a:pt x="1266" y="1468"/>
                    </a:cubicBezTo>
                    <a:cubicBezTo>
                      <a:pt x="1395" y="713"/>
                      <a:pt x="826" y="29"/>
                      <a:pt x="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6">
                <a:extLst>
                  <a:ext uri="{FF2B5EF4-FFF2-40B4-BE49-F238E27FC236}">
                    <a16:creationId xmlns:a16="http://schemas.microsoft.com/office/drawing/2014/main" id="{98508BE2-628E-A06E-4824-89344A6CE461}"/>
                  </a:ext>
                </a:extLst>
              </p:cNvPr>
              <p:cNvSpPr/>
              <p:nvPr/>
            </p:nvSpPr>
            <p:spPr>
              <a:xfrm>
                <a:off x="3185425" y="1673600"/>
                <a:ext cx="356100" cy="334200"/>
              </a:xfrm>
              <a:custGeom>
                <a:avLst/>
                <a:gdLst/>
                <a:ahLst/>
                <a:cxnLst/>
                <a:rect l="l" t="t" r="r" b="b"/>
                <a:pathLst>
                  <a:path w="14244" h="13368" extrusionOk="0">
                    <a:moveTo>
                      <a:pt x="4735" y="1"/>
                    </a:moveTo>
                    <a:lnTo>
                      <a:pt x="4735" y="1"/>
                    </a:lnTo>
                    <a:cubicBezTo>
                      <a:pt x="4897" y="780"/>
                      <a:pt x="5062" y="1573"/>
                      <a:pt x="5228" y="2384"/>
                    </a:cubicBezTo>
                    <a:cubicBezTo>
                      <a:pt x="5032" y="2370"/>
                      <a:pt x="4842" y="2362"/>
                      <a:pt x="4659" y="2362"/>
                    </a:cubicBezTo>
                    <a:cubicBezTo>
                      <a:pt x="4522" y="2362"/>
                      <a:pt x="4388" y="2366"/>
                      <a:pt x="4259" y="2375"/>
                    </a:cubicBezTo>
                    <a:cubicBezTo>
                      <a:pt x="2753" y="2479"/>
                      <a:pt x="1791" y="3205"/>
                      <a:pt x="1750" y="5039"/>
                    </a:cubicBezTo>
                    <a:cubicBezTo>
                      <a:pt x="1748" y="5116"/>
                      <a:pt x="1748" y="5195"/>
                      <a:pt x="1750" y="5276"/>
                    </a:cubicBezTo>
                    <a:cubicBezTo>
                      <a:pt x="1757" y="5630"/>
                      <a:pt x="1252" y="6058"/>
                      <a:pt x="897" y="6344"/>
                    </a:cubicBezTo>
                    <a:cubicBezTo>
                      <a:pt x="612" y="6575"/>
                      <a:pt x="314" y="6791"/>
                      <a:pt x="0" y="7009"/>
                    </a:cubicBezTo>
                    <a:cubicBezTo>
                      <a:pt x="366" y="7413"/>
                      <a:pt x="870" y="7656"/>
                      <a:pt x="1498" y="7656"/>
                    </a:cubicBezTo>
                    <a:cubicBezTo>
                      <a:pt x="1601" y="7656"/>
                      <a:pt x="1708" y="7649"/>
                      <a:pt x="1818" y="7635"/>
                    </a:cubicBezTo>
                    <a:lnTo>
                      <a:pt x="2369" y="7566"/>
                    </a:lnTo>
                    <a:cubicBezTo>
                      <a:pt x="2398" y="7581"/>
                      <a:pt x="2425" y="7595"/>
                      <a:pt x="2452" y="7611"/>
                    </a:cubicBezTo>
                    <a:cubicBezTo>
                      <a:pt x="3152" y="8007"/>
                      <a:pt x="3543" y="8753"/>
                      <a:pt x="3532" y="9522"/>
                    </a:cubicBezTo>
                    <a:cubicBezTo>
                      <a:pt x="3528" y="9783"/>
                      <a:pt x="3479" y="10046"/>
                      <a:pt x="3378" y="10299"/>
                    </a:cubicBezTo>
                    <a:lnTo>
                      <a:pt x="3282" y="10545"/>
                    </a:lnTo>
                    <a:lnTo>
                      <a:pt x="2671" y="12097"/>
                    </a:lnTo>
                    <a:cubicBezTo>
                      <a:pt x="2425" y="12720"/>
                      <a:pt x="2896" y="13368"/>
                      <a:pt x="3529" y="13368"/>
                    </a:cubicBezTo>
                    <a:cubicBezTo>
                      <a:pt x="3585" y="13368"/>
                      <a:pt x="3644" y="13363"/>
                      <a:pt x="3703" y="13352"/>
                    </a:cubicBezTo>
                    <a:lnTo>
                      <a:pt x="5027" y="13108"/>
                    </a:lnTo>
                    <a:lnTo>
                      <a:pt x="5481" y="13023"/>
                    </a:lnTo>
                    <a:lnTo>
                      <a:pt x="8334" y="12497"/>
                    </a:lnTo>
                    <a:lnTo>
                      <a:pt x="12140" y="11796"/>
                    </a:lnTo>
                    <a:lnTo>
                      <a:pt x="12818" y="11671"/>
                    </a:lnTo>
                    <a:lnTo>
                      <a:pt x="14244" y="11409"/>
                    </a:lnTo>
                    <a:cubicBezTo>
                      <a:pt x="14177" y="11372"/>
                      <a:pt x="14111" y="11334"/>
                      <a:pt x="14046" y="11293"/>
                    </a:cubicBezTo>
                    <a:cubicBezTo>
                      <a:pt x="13951" y="11236"/>
                      <a:pt x="13859" y="11175"/>
                      <a:pt x="13767" y="11113"/>
                    </a:cubicBezTo>
                    <a:cubicBezTo>
                      <a:pt x="13767" y="11112"/>
                      <a:pt x="13766" y="11112"/>
                      <a:pt x="13766" y="11112"/>
                    </a:cubicBezTo>
                    <a:cubicBezTo>
                      <a:pt x="12834" y="10478"/>
                      <a:pt x="12095" y="9594"/>
                      <a:pt x="11646" y="8558"/>
                    </a:cubicBezTo>
                    <a:cubicBezTo>
                      <a:pt x="11593" y="8433"/>
                      <a:pt x="11542" y="8307"/>
                      <a:pt x="11497" y="8178"/>
                    </a:cubicBezTo>
                    <a:lnTo>
                      <a:pt x="11470" y="8101"/>
                    </a:lnTo>
                    <a:cubicBezTo>
                      <a:pt x="11143" y="7138"/>
                      <a:pt x="10998" y="6110"/>
                      <a:pt x="11052" y="5113"/>
                    </a:cubicBezTo>
                    <a:lnTo>
                      <a:pt x="11019" y="4821"/>
                    </a:lnTo>
                    <a:lnTo>
                      <a:pt x="11012" y="4745"/>
                    </a:lnTo>
                    <a:cubicBezTo>
                      <a:pt x="5797" y="4718"/>
                      <a:pt x="6126" y="1259"/>
                      <a:pt x="6126" y="1259"/>
                    </a:cubicBezTo>
                    <a:cubicBezTo>
                      <a:pt x="5936" y="640"/>
                      <a:pt x="5243" y="408"/>
                      <a:pt x="4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6">
                <a:extLst>
                  <a:ext uri="{FF2B5EF4-FFF2-40B4-BE49-F238E27FC236}">
                    <a16:creationId xmlns:a16="http://schemas.microsoft.com/office/drawing/2014/main" id="{960AE9D9-EAD8-6752-93C0-FD5B7309C1A1}"/>
                  </a:ext>
                </a:extLst>
              </p:cNvPr>
              <p:cNvSpPr/>
              <p:nvPr/>
            </p:nvSpPr>
            <p:spPr>
              <a:xfrm>
                <a:off x="2436750" y="1891550"/>
                <a:ext cx="878200" cy="489025"/>
              </a:xfrm>
              <a:custGeom>
                <a:avLst/>
                <a:gdLst/>
                <a:ahLst/>
                <a:cxnLst/>
                <a:rect l="l" t="t" r="r" b="b"/>
                <a:pathLst>
                  <a:path w="35128" h="19561" extrusionOk="0">
                    <a:moveTo>
                      <a:pt x="23423" y="1"/>
                    </a:moveTo>
                    <a:cubicBezTo>
                      <a:pt x="23360" y="1"/>
                      <a:pt x="23298" y="3"/>
                      <a:pt x="23235" y="6"/>
                    </a:cubicBezTo>
                    <a:lnTo>
                      <a:pt x="14298" y="462"/>
                    </a:lnTo>
                    <a:cubicBezTo>
                      <a:pt x="11729" y="462"/>
                      <a:pt x="9371" y="1890"/>
                      <a:pt x="8183" y="4169"/>
                    </a:cubicBezTo>
                    <a:lnTo>
                      <a:pt x="0" y="19561"/>
                    </a:lnTo>
                    <a:lnTo>
                      <a:pt x="35127" y="19561"/>
                    </a:lnTo>
                    <a:lnTo>
                      <a:pt x="26731" y="2083"/>
                    </a:lnTo>
                    <a:cubicBezTo>
                      <a:pt x="26119" y="807"/>
                      <a:pt x="24828" y="1"/>
                      <a:pt x="234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6">
                <a:extLst>
                  <a:ext uri="{FF2B5EF4-FFF2-40B4-BE49-F238E27FC236}">
                    <a16:creationId xmlns:a16="http://schemas.microsoft.com/office/drawing/2014/main" id="{E2C52F81-E967-4C44-0FDA-30790CD22904}"/>
                  </a:ext>
                </a:extLst>
              </p:cNvPr>
              <p:cNvSpPr/>
              <p:nvPr/>
            </p:nvSpPr>
            <p:spPr>
              <a:xfrm>
                <a:off x="2728975" y="1759600"/>
                <a:ext cx="295550" cy="206350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8254" extrusionOk="0">
                    <a:moveTo>
                      <a:pt x="3192" y="1"/>
                    </a:moveTo>
                    <a:lnTo>
                      <a:pt x="3192" y="1"/>
                    </a:lnTo>
                    <a:cubicBezTo>
                      <a:pt x="3216" y="436"/>
                      <a:pt x="3201" y="877"/>
                      <a:pt x="3150" y="1317"/>
                    </a:cubicBezTo>
                    <a:cubicBezTo>
                      <a:pt x="3082" y="1910"/>
                      <a:pt x="2945" y="2499"/>
                      <a:pt x="2746" y="3064"/>
                    </a:cubicBezTo>
                    <a:cubicBezTo>
                      <a:pt x="2721" y="3137"/>
                      <a:pt x="2692" y="3212"/>
                      <a:pt x="2664" y="3284"/>
                    </a:cubicBezTo>
                    <a:cubicBezTo>
                      <a:pt x="2186" y="4483"/>
                      <a:pt x="1325" y="5492"/>
                      <a:pt x="224" y="6164"/>
                    </a:cubicBezTo>
                    <a:cubicBezTo>
                      <a:pt x="150" y="6209"/>
                      <a:pt x="76" y="6252"/>
                      <a:pt x="0" y="6295"/>
                    </a:cubicBezTo>
                    <a:lnTo>
                      <a:pt x="7748" y="7723"/>
                    </a:lnTo>
                    <a:lnTo>
                      <a:pt x="8407" y="7844"/>
                    </a:lnTo>
                    <a:lnTo>
                      <a:pt x="10542" y="8238"/>
                    </a:lnTo>
                    <a:cubicBezTo>
                      <a:pt x="10601" y="8248"/>
                      <a:pt x="10659" y="8254"/>
                      <a:pt x="10716" y="8254"/>
                    </a:cubicBezTo>
                    <a:cubicBezTo>
                      <a:pt x="11349" y="8254"/>
                      <a:pt x="11822" y="7606"/>
                      <a:pt x="11574" y="6983"/>
                    </a:cubicBezTo>
                    <a:lnTo>
                      <a:pt x="10917" y="5315"/>
                    </a:lnTo>
                    <a:lnTo>
                      <a:pt x="10866" y="5185"/>
                    </a:lnTo>
                    <a:cubicBezTo>
                      <a:pt x="10665" y="4676"/>
                      <a:pt x="10666" y="4130"/>
                      <a:pt x="10837" y="3644"/>
                    </a:cubicBezTo>
                    <a:lnTo>
                      <a:pt x="10445" y="3616"/>
                    </a:lnTo>
                    <a:lnTo>
                      <a:pt x="7820" y="3435"/>
                    </a:lnTo>
                    <a:cubicBezTo>
                      <a:pt x="7382" y="3428"/>
                      <a:pt x="7069" y="3284"/>
                      <a:pt x="6850" y="3040"/>
                    </a:cubicBezTo>
                    <a:cubicBezTo>
                      <a:pt x="6832" y="3022"/>
                      <a:pt x="6815" y="3001"/>
                      <a:pt x="6800" y="2981"/>
                    </a:cubicBezTo>
                    <a:cubicBezTo>
                      <a:pt x="6783" y="2960"/>
                      <a:pt x="6768" y="2937"/>
                      <a:pt x="6753" y="2916"/>
                    </a:cubicBezTo>
                    <a:cubicBezTo>
                      <a:pt x="6737" y="2894"/>
                      <a:pt x="6723" y="2870"/>
                      <a:pt x="6708" y="2848"/>
                    </a:cubicBezTo>
                    <a:cubicBezTo>
                      <a:pt x="6680" y="2801"/>
                      <a:pt x="6655" y="2752"/>
                      <a:pt x="6631" y="2703"/>
                    </a:cubicBezTo>
                    <a:cubicBezTo>
                      <a:pt x="6602" y="2639"/>
                      <a:pt x="6576" y="2572"/>
                      <a:pt x="6553" y="2503"/>
                    </a:cubicBezTo>
                    <a:cubicBezTo>
                      <a:pt x="6546" y="2478"/>
                      <a:pt x="6537" y="2455"/>
                      <a:pt x="6530" y="2431"/>
                    </a:cubicBezTo>
                    <a:cubicBezTo>
                      <a:pt x="6527" y="2422"/>
                      <a:pt x="6526" y="2415"/>
                      <a:pt x="6523" y="2409"/>
                    </a:cubicBezTo>
                    <a:cubicBezTo>
                      <a:pt x="6513" y="2371"/>
                      <a:pt x="6502" y="2334"/>
                      <a:pt x="6494" y="2296"/>
                    </a:cubicBezTo>
                    <a:cubicBezTo>
                      <a:pt x="6492" y="2289"/>
                      <a:pt x="6490" y="2281"/>
                      <a:pt x="6489" y="2275"/>
                    </a:cubicBezTo>
                    <a:cubicBezTo>
                      <a:pt x="6482" y="2247"/>
                      <a:pt x="6477" y="2221"/>
                      <a:pt x="6471" y="2194"/>
                    </a:cubicBezTo>
                    <a:cubicBezTo>
                      <a:pt x="6466" y="2167"/>
                      <a:pt x="6461" y="2138"/>
                      <a:pt x="6456" y="2112"/>
                    </a:cubicBezTo>
                    <a:cubicBezTo>
                      <a:pt x="6451" y="2082"/>
                      <a:pt x="6446" y="2051"/>
                      <a:pt x="6443" y="2020"/>
                    </a:cubicBezTo>
                    <a:lnTo>
                      <a:pt x="6443" y="2018"/>
                    </a:lnTo>
                    <a:cubicBezTo>
                      <a:pt x="6438" y="1989"/>
                      <a:pt x="6434" y="1961"/>
                      <a:pt x="6432" y="1932"/>
                    </a:cubicBezTo>
                    <a:cubicBezTo>
                      <a:pt x="6432" y="1927"/>
                      <a:pt x="6430" y="1922"/>
                      <a:pt x="6430" y="1916"/>
                    </a:cubicBezTo>
                    <a:cubicBezTo>
                      <a:pt x="6426" y="1887"/>
                      <a:pt x="6424" y="1858"/>
                      <a:pt x="6422" y="1828"/>
                    </a:cubicBezTo>
                    <a:cubicBezTo>
                      <a:pt x="6415" y="1764"/>
                      <a:pt x="6412" y="1697"/>
                      <a:pt x="6408" y="1630"/>
                    </a:cubicBezTo>
                    <a:cubicBezTo>
                      <a:pt x="6400" y="1495"/>
                      <a:pt x="6398" y="1355"/>
                      <a:pt x="6400" y="1212"/>
                    </a:cubicBezTo>
                    <a:cubicBezTo>
                      <a:pt x="6400" y="1176"/>
                      <a:pt x="6402" y="1140"/>
                      <a:pt x="6403" y="1104"/>
                    </a:cubicBezTo>
                    <a:lnTo>
                      <a:pt x="6403" y="1097"/>
                    </a:lnTo>
                    <a:cubicBezTo>
                      <a:pt x="6405" y="1047"/>
                      <a:pt x="6408" y="995"/>
                      <a:pt x="6410" y="944"/>
                    </a:cubicBezTo>
                    <a:lnTo>
                      <a:pt x="6414" y="867"/>
                    </a:lnTo>
                    <a:cubicBezTo>
                      <a:pt x="6414" y="854"/>
                      <a:pt x="6415" y="841"/>
                      <a:pt x="6416" y="829"/>
                    </a:cubicBezTo>
                    <a:cubicBezTo>
                      <a:pt x="6418" y="815"/>
                      <a:pt x="6418" y="803"/>
                      <a:pt x="6419" y="790"/>
                    </a:cubicBezTo>
                    <a:cubicBezTo>
                      <a:pt x="6420" y="764"/>
                      <a:pt x="6423" y="737"/>
                      <a:pt x="6424" y="711"/>
                    </a:cubicBezTo>
                    <a:cubicBezTo>
                      <a:pt x="6426" y="665"/>
                      <a:pt x="6430" y="619"/>
                      <a:pt x="6434" y="571"/>
                    </a:cubicBezTo>
                    <a:cubicBezTo>
                      <a:pt x="6436" y="533"/>
                      <a:pt x="6441" y="497"/>
                      <a:pt x="6444" y="460"/>
                    </a:cubicBezTo>
                    <a:cubicBezTo>
                      <a:pt x="6446" y="423"/>
                      <a:pt x="6450" y="386"/>
                      <a:pt x="6454" y="348"/>
                    </a:cubicBezTo>
                    <a:cubicBezTo>
                      <a:pt x="5662" y="239"/>
                      <a:pt x="4873" y="146"/>
                      <a:pt x="4086" y="77"/>
                    </a:cubicBezTo>
                    <a:lnTo>
                      <a:pt x="31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6">
                <a:extLst>
                  <a:ext uri="{FF2B5EF4-FFF2-40B4-BE49-F238E27FC236}">
                    <a16:creationId xmlns:a16="http://schemas.microsoft.com/office/drawing/2014/main" id="{581389EE-D5F9-7D3A-0D0F-D08D29717FAA}"/>
                  </a:ext>
                </a:extLst>
              </p:cNvPr>
              <p:cNvSpPr/>
              <p:nvPr/>
            </p:nvSpPr>
            <p:spPr>
              <a:xfrm>
                <a:off x="2888825" y="1768150"/>
                <a:ext cx="214950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3497" extrusionOk="0">
                    <a:moveTo>
                      <a:pt x="59" y="1"/>
                    </a:moveTo>
                    <a:cubicBezTo>
                      <a:pt x="55" y="40"/>
                      <a:pt x="52" y="76"/>
                      <a:pt x="49" y="113"/>
                    </a:cubicBezTo>
                    <a:cubicBezTo>
                      <a:pt x="46" y="150"/>
                      <a:pt x="41" y="186"/>
                      <a:pt x="39" y="224"/>
                    </a:cubicBezTo>
                    <a:cubicBezTo>
                      <a:pt x="35" y="271"/>
                      <a:pt x="33" y="318"/>
                      <a:pt x="29" y="364"/>
                    </a:cubicBezTo>
                    <a:cubicBezTo>
                      <a:pt x="20" y="498"/>
                      <a:pt x="14" y="631"/>
                      <a:pt x="9" y="759"/>
                    </a:cubicBezTo>
                    <a:cubicBezTo>
                      <a:pt x="0" y="1121"/>
                      <a:pt x="14" y="1463"/>
                      <a:pt x="65" y="1769"/>
                    </a:cubicBezTo>
                    <a:cubicBezTo>
                      <a:pt x="74" y="1825"/>
                      <a:pt x="86" y="1879"/>
                      <a:pt x="97" y="1933"/>
                    </a:cubicBezTo>
                    <a:cubicBezTo>
                      <a:pt x="98" y="1939"/>
                      <a:pt x="101" y="1946"/>
                      <a:pt x="102" y="1954"/>
                    </a:cubicBezTo>
                    <a:cubicBezTo>
                      <a:pt x="111" y="1992"/>
                      <a:pt x="122" y="2029"/>
                      <a:pt x="132" y="2067"/>
                    </a:cubicBezTo>
                    <a:cubicBezTo>
                      <a:pt x="134" y="2073"/>
                      <a:pt x="136" y="2080"/>
                      <a:pt x="138" y="2089"/>
                    </a:cubicBezTo>
                    <a:cubicBezTo>
                      <a:pt x="146" y="2113"/>
                      <a:pt x="154" y="2136"/>
                      <a:pt x="162" y="2161"/>
                    </a:cubicBezTo>
                    <a:cubicBezTo>
                      <a:pt x="185" y="2230"/>
                      <a:pt x="210" y="2297"/>
                      <a:pt x="240" y="2361"/>
                    </a:cubicBezTo>
                    <a:cubicBezTo>
                      <a:pt x="263" y="2410"/>
                      <a:pt x="289" y="2459"/>
                      <a:pt x="317" y="2506"/>
                    </a:cubicBezTo>
                    <a:cubicBezTo>
                      <a:pt x="332" y="2528"/>
                      <a:pt x="345" y="2552"/>
                      <a:pt x="361" y="2574"/>
                    </a:cubicBezTo>
                    <a:cubicBezTo>
                      <a:pt x="376" y="2595"/>
                      <a:pt x="391" y="2618"/>
                      <a:pt x="409" y="2639"/>
                    </a:cubicBezTo>
                    <a:cubicBezTo>
                      <a:pt x="424" y="2659"/>
                      <a:pt x="441" y="2680"/>
                      <a:pt x="458" y="2698"/>
                    </a:cubicBezTo>
                    <a:cubicBezTo>
                      <a:pt x="678" y="2942"/>
                      <a:pt x="991" y="3084"/>
                      <a:pt x="1429" y="3093"/>
                    </a:cubicBezTo>
                    <a:lnTo>
                      <a:pt x="4054" y="3275"/>
                    </a:lnTo>
                    <a:lnTo>
                      <a:pt x="4446" y="3303"/>
                    </a:lnTo>
                    <a:lnTo>
                      <a:pt x="7155" y="3490"/>
                    </a:lnTo>
                    <a:cubicBezTo>
                      <a:pt x="7207" y="3494"/>
                      <a:pt x="7259" y="3496"/>
                      <a:pt x="7311" y="3496"/>
                    </a:cubicBezTo>
                    <a:cubicBezTo>
                      <a:pt x="7811" y="3496"/>
                      <a:pt x="8265" y="3296"/>
                      <a:pt x="8597" y="2973"/>
                    </a:cubicBezTo>
                    <a:cubicBezTo>
                      <a:pt x="7858" y="2537"/>
                      <a:pt x="7098" y="2140"/>
                      <a:pt x="6319" y="1789"/>
                    </a:cubicBezTo>
                    <a:cubicBezTo>
                      <a:pt x="4467" y="950"/>
                      <a:pt x="2499" y="353"/>
                      <a:pt x="397" y="49"/>
                    </a:cubicBezTo>
                    <a:cubicBezTo>
                      <a:pt x="283" y="34"/>
                      <a:pt x="172" y="16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6">
                <a:extLst>
                  <a:ext uri="{FF2B5EF4-FFF2-40B4-BE49-F238E27FC236}">
                    <a16:creationId xmlns:a16="http://schemas.microsoft.com/office/drawing/2014/main" id="{D89C75F9-D8DC-F7C6-115D-F2AD5D56DAEF}"/>
                  </a:ext>
                </a:extLst>
              </p:cNvPr>
              <p:cNvSpPr/>
              <p:nvPr/>
            </p:nvSpPr>
            <p:spPr>
              <a:xfrm>
                <a:off x="2845450" y="1799525"/>
                <a:ext cx="470900" cy="607250"/>
              </a:xfrm>
              <a:custGeom>
                <a:avLst/>
                <a:gdLst/>
                <a:ahLst/>
                <a:cxnLst/>
                <a:rect l="l" t="t" r="r" b="b"/>
                <a:pathLst>
                  <a:path w="18836" h="24290" extrusionOk="0">
                    <a:moveTo>
                      <a:pt x="15347" y="1"/>
                    </a:moveTo>
                    <a:cubicBezTo>
                      <a:pt x="15345" y="78"/>
                      <a:pt x="15345" y="157"/>
                      <a:pt x="15347" y="238"/>
                    </a:cubicBezTo>
                    <a:cubicBezTo>
                      <a:pt x="15355" y="592"/>
                      <a:pt x="14850" y="1020"/>
                      <a:pt x="14495" y="1306"/>
                    </a:cubicBezTo>
                    <a:cubicBezTo>
                      <a:pt x="14209" y="1537"/>
                      <a:pt x="13912" y="1753"/>
                      <a:pt x="13598" y="1971"/>
                    </a:cubicBezTo>
                    <a:cubicBezTo>
                      <a:pt x="13171" y="2269"/>
                      <a:pt x="12711" y="2573"/>
                      <a:pt x="12204" y="2927"/>
                    </a:cubicBezTo>
                    <a:cubicBezTo>
                      <a:pt x="11993" y="2777"/>
                      <a:pt x="11781" y="2631"/>
                      <a:pt x="11566" y="2489"/>
                    </a:cubicBezTo>
                    <a:cubicBezTo>
                      <a:pt x="11248" y="2277"/>
                      <a:pt x="10927" y="2073"/>
                      <a:pt x="10602" y="1876"/>
                    </a:cubicBezTo>
                    <a:cubicBezTo>
                      <a:pt x="10512" y="1822"/>
                      <a:pt x="10422" y="1769"/>
                      <a:pt x="10331" y="1715"/>
                    </a:cubicBezTo>
                    <a:cubicBezTo>
                      <a:pt x="9591" y="1279"/>
                      <a:pt x="8832" y="882"/>
                      <a:pt x="8052" y="530"/>
                    </a:cubicBezTo>
                    <a:cubicBezTo>
                      <a:pt x="7197" y="875"/>
                      <a:pt x="6429" y="1384"/>
                      <a:pt x="5786" y="2017"/>
                    </a:cubicBezTo>
                    <a:cubicBezTo>
                      <a:pt x="5256" y="2538"/>
                      <a:pt x="4812" y="3141"/>
                      <a:pt x="4471" y="3806"/>
                    </a:cubicBezTo>
                    <a:cubicBezTo>
                      <a:pt x="4090" y="4552"/>
                      <a:pt x="3839" y="5375"/>
                      <a:pt x="3748" y="6244"/>
                    </a:cubicBezTo>
                    <a:cubicBezTo>
                      <a:pt x="3747" y="6254"/>
                      <a:pt x="3747" y="6261"/>
                      <a:pt x="3746" y="6270"/>
                    </a:cubicBezTo>
                    <a:cubicBezTo>
                      <a:pt x="3743" y="6305"/>
                      <a:pt x="3666" y="6683"/>
                      <a:pt x="3537" y="7309"/>
                    </a:cubicBezTo>
                    <a:cubicBezTo>
                      <a:pt x="3231" y="8798"/>
                      <a:pt x="2626" y="11687"/>
                      <a:pt x="2002" y="14658"/>
                    </a:cubicBezTo>
                    <a:cubicBezTo>
                      <a:pt x="1967" y="14821"/>
                      <a:pt x="1934" y="14985"/>
                      <a:pt x="1899" y="15146"/>
                    </a:cubicBezTo>
                    <a:cubicBezTo>
                      <a:pt x="1425" y="17400"/>
                      <a:pt x="951" y="19659"/>
                      <a:pt x="594" y="21354"/>
                    </a:cubicBezTo>
                    <a:cubicBezTo>
                      <a:pt x="503" y="21787"/>
                      <a:pt x="419" y="22184"/>
                      <a:pt x="345" y="22534"/>
                    </a:cubicBezTo>
                    <a:cubicBezTo>
                      <a:pt x="291" y="22795"/>
                      <a:pt x="241" y="23031"/>
                      <a:pt x="198" y="23237"/>
                    </a:cubicBezTo>
                    <a:cubicBezTo>
                      <a:pt x="72" y="23829"/>
                      <a:pt x="0" y="24174"/>
                      <a:pt x="0" y="24174"/>
                    </a:cubicBezTo>
                    <a:lnTo>
                      <a:pt x="3963" y="24197"/>
                    </a:lnTo>
                    <a:lnTo>
                      <a:pt x="4736" y="24203"/>
                    </a:lnTo>
                    <a:lnTo>
                      <a:pt x="4929" y="24205"/>
                    </a:lnTo>
                    <a:lnTo>
                      <a:pt x="10733" y="24242"/>
                    </a:lnTo>
                    <a:lnTo>
                      <a:pt x="18149" y="24289"/>
                    </a:lnTo>
                    <a:lnTo>
                      <a:pt x="18180" y="23237"/>
                    </a:lnTo>
                    <a:lnTo>
                      <a:pt x="18214" y="22060"/>
                    </a:lnTo>
                    <a:lnTo>
                      <a:pt x="18253" y="20728"/>
                    </a:lnTo>
                    <a:lnTo>
                      <a:pt x="18257" y="20584"/>
                    </a:lnTo>
                    <a:lnTo>
                      <a:pt x="18278" y="19867"/>
                    </a:lnTo>
                    <a:lnTo>
                      <a:pt x="18425" y="14850"/>
                    </a:lnTo>
                    <a:lnTo>
                      <a:pt x="18425" y="14836"/>
                    </a:lnTo>
                    <a:lnTo>
                      <a:pt x="18625" y="8071"/>
                    </a:lnTo>
                    <a:lnTo>
                      <a:pt x="18702" y="5439"/>
                    </a:lnTo>
                    <a:lnTo>
                      <a:pt x="18721" y="4817"/>
                    </a:lnTo>
                    <a:cubicBezTo>
                      <a:pt x="18722" y="4797"/>
                      <a:pt x="18723" y="4775"/>
                      <a:pt x="18724" y="4754"/>
                    </a:cubicBezTo>
                    <a:cubicBezTo>
                      <a:pt x="18836" y="2518"/>
                      <a:pt x="17373" y="596"/>
                      <a:pt x="153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6">
                <a:extLst>
                  <a:ext uri="{FF2B5EF4-FFF2-40B4-BE49-F238E27FC236}">
                    <a16:creationId xmlns:a16="http://schemas.microsoft.com/office/drawing/2014/main" id="{A8D5B02F-662A-2721-64C9-953AA93591DF}"/>
                  </a:ext>
                </a:extLst>
              </p:cNvPr>
              <p:cNvSpPr/>
              <p:nvPr/>
            </p:nvSpPr>
            <p:spPr>
              <a:xfrm>
                <a:off x="2760775" y="2248800"/>
                <a:ext cx="650825" cy="266375"/>
              </a:xfrm>
              <a:custGeom>
                <a:avLst/>
                <a:gdLst/>
                <a:ahLst/>
                <a:cxnLst/>
                <a:rect l="l" t="t" r="r" b="b"/>
                <a:pathLst>
                  <a:path w="26033" h="10655" extrusionOk="0">
                    <a:moveTo>
                      <a:pt x="17239" y="1"/>
                    </a:moveTo>
                    <a:cubicBezTo>
                      <a:pt x="17143" y="1"/>
                      <a:pt x="17047" y="3"/>
                      <a:pt x="16950" y="8"/>
                    </a:cubicBezTo>
                    <a:lnTo>
                      <a:pt x="9500" y="362"/>
                    </a:lnTo>
                    <a:cubicBezTo>
                      <a:pt x="7060" y="362"/>
                      <a:pt x="4822" y="1719"/>
                      <a:pt x="3693" y="3883"/>
                    </a:cubicBezTo>
                    <a:lnTo>
                      <a:pt x="1" y="10655"/>
                    </a:lnTo>
                    <a:lnTo>
                      <a:pt x="26032" y="10655"/>
                    </a:lnTo>
                    <a:lnTo>
                      <a:pt x="22795" y="3571"/>
                    </a:lnTo>
                    <a:cubicBezTo>
                      <a:pt x="21799" y="1388"/>
                      <a:pt x="19621" y="1"/>
                      <a:pt x="17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6">
                <a:extLst>
                  <a:ext uri="{FF2B5EF4-FFF2-40B4-BE49-F238E27FC236}">
                    <a16:creationId xmlns:a16="http://schemas.microsoft.com/office/drawing/2014/main" id="{924CAAEA-EFE8-1FB3-6A9B-5307F277167C}"/>
                  </a:ext>
                </a:extLst>
              </p:cNvPr>
              <p:cNvSpPr/>
              <p:nvPr/>
            </p:nvSpPr>
            <p:spPr>
              <a:xfrm>
                <a:off x="2967800" y="1885500"/>
                <a:ext cx="385725" cy="431400"/>
              </a:xfrm>
              <a:custGeom>
                <a:avLst/>
                <a:gdLst/>
                <a:ahLst/>
                <a:cxnLst/>
                <a:rect l="l" t="t" r="r" b="b"/>
                <a:pathLst>
                  <a:path w="15429" h="17256" extrusionOk="0">
                    <a:moveTo>
                      <a:pt x="10064" y="1"/>
                    </a:moveTo>
                    <a:cubicBezTo>
                      <a:pt x="10033" y="181"/>
                      <a:pt x="10015" y="364"/>
                      <a:pt x="10015" y="551"/>
                    </a:cubicBezTo>
                    <a:lnTo>
                      <a:pt x="10015" y="940"/>
                    </a:lnTo>
                    <a:cubicBezTo>
                      <a:pt x="10015" y="2713"/>
                      <a:pt x="8507" y="4152"/>
                      <a:pt x="6647" y="4152"/>
                    </a:cubicBezTo>
                    <a:cubicBezTo>
                      <a:pt x="6364" y="4251"/>
                      <a:pt x="6107" y="4391"/>
                      <a:pt x="5876" y="4560"/>
                    </a:cubicBezTo>
                    <a:lnTo>
                      <a:pt x="5870" y="5422"/>
                    </a:lnTo>
                    <a:cubicBezTo>
                      <a:pt x="5850" y="7918"/>
                      <a:pt x="4746" y="10276"/>
                      <a:pt x="2859" y="11912"/>
                    </a:cubicBezTo>
                    <a:cubicBezTo>
                      <a:pt x="2847" y="11923"/>
                      <a:pt x="2833" y="11936"/>
                      <a:pt x="2820" y="11947"/>
                    </a:cubicBezTo>
                    <a:cubicBezTo>
                      <a:pt x="2727" y="12028"/>
                      <a:pt x="2653" y="12131"/>
                      <a:pt x="2607" y="12261"/>
                    </a:cubicBezTo>
                    <a:cubicBezTo>
                      <a:pt x="2147" y="13569"/>
                      <a:pt x="1212" y="14656"/>
                      <a:pt x="0" y="15328"/>
                    </a:cubicBezTo>
                    <a:lnTo>
                      <a:pt x="7244" y="17204"/>
                    </a:lnTo>
                    <a:cubicBezTo>
                      <a:pt x="7377" y="17239"/>
                      <a:pt x="7510" y="17255"/>
                      <a:pt x="7639" y="17255"/>
                    </a:cubicBezTo>
                    <a:cubicBezTo>
                      <a:pt x="8507" y="17255"/>
                      <a:pt x="9247" y="16521"/>
                      <a:pt x="9190" y="15602"/>
                    </a:cubicBezTo>
                    <a:lnTo>
                      <a:pt x="9051" y="13303"/>
                    </a:lnTo>
                    <a:cubicBezTo>
                      <a:pt x="8998" y="12606"/>
                      <a:pt x="9289" y="11926"/>
                      <a:pt x="9824" y="11501"/>
                    </a:cubicBezTo>
                    <a:lnTo>
                      <a:pt x="11799" y="11745"/>
                    </a:lnTo>
                    <a:cubicBezTo>
                      <a:pt x="11942" y="11763"/>
                      <a:pt x="12082" y="11772"/>
                      <a:pt x="12217" y="11772"/>
                    </a:cubicBezTo>
                    <a:cubicBezTo>
                      <a:pt x="13517" y="11772"/>
                      <a:pt x="14420" y="10966"/>
                      <a:pt x="14303" y="9584"/>
                    </a:cubicBezTo>
                    <a:cubicBezTo>
                      <a:pt x="14303" y="9584"/>
                      <a:pt x="14343" y="7628"/>
                      <a:pt x="14298" y="7211"/>
                    </a:cubicBezTo>
                    <a:lnTo>
                      <a:pt x="14331" y="7159"/>
                    </a:lnTo>
                    <a:lnTo>
                      <a:pt x="14933" y="6872"/>
                    </a:lnTo>
                    <a:cubicBezTo>
                      <a:pt x="15309" y="6693"/>
                      <a:pt x="15429" y="6214"/>
                      <a:pt x="15178" y="5880"/>
                    </a:cubicBezTo>
                    <a:lnTo>
                      <a:pt x="14100" y="4435"/>
                    </a:lnTo>
                    <a:lnTo>
                      <a:pt x="13837" y="1319"/>
                    </a:lnTo>
                    <a:cubicBezTo>
                      <a:pt x="13484" y="1128"/>
                      <a:pt x="13085" y="1023"/>
                      <a:pt x="12666" y="1023"/>
                    </a:cubicBezTo>
                    <a:cubicBezTo>
                      <a:pt x="12607" y="1023"/>
                      <a:pt x="12546" y="1025"/>
                      <a:pt x="12486" y="1029"/>
                    </a:cubicBezTo>
                    <a:cubicBezTo>
                      <a:pt x="12309" y="1042"/>
                      <a:pt x="12197" y="1050"/>
                      <a:pt x="12197" y="1050"/>
                    </a:cubicBezTo>
                    <a:cubicBezTo>
                      <a:pt x="12140" y="1054"/>
                      <a:pt x="12084" y="1056"/>
                      <a:pt x="12028" y="1056"/>
                    </a:cubicBezTo>
                    <a:cubicBezTo>
                      <a:pt x="11230" y="1056"/>
                      <a:pt x="10511" y="643"/>
                      <a:pt x="10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6">
                <a:extLst>
                  <a:ext uri="{FF2B5EF4-FFF2-40B4-BE49-F238E27FC236}">
                    <a16:creationId xmlns:a16="http://schemas.microsoft.com/office/drawing/2014/main" id="{68877ABD-BC07-9324-6555-DCE712D04019}"/>
                  </a:ext>
                </a:extLst>
              </p:cNvPr>
              <p:cNvSpPr/>
              <p:nvPr/>
            </p:nvSpPr>
            <p:spPr>
              <a:xfrm>
                <a:off x="3083150" y="1846475"/>
                <a:ext cx="51475" cy="215375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8615" extrusionOk="0">
                    <a:moveTo>
                      <a:pt x="1095" y="1"/>
                    </a:moveTo>
                    <a:cubicBezTo>
                      <a:pt x="409" y="717"/>
                      <a:pt x="1" y="1700"/>
                      <a:pt x="19" y="2744"/>
                    </a:cubicBezTo>
                    <a:cubicBezTo>
                      <a:pt x="23" y="3005"/>
                      <a:pt x="55" y="3271"/>
                      <a:pt x="116" y="3537"/>
                    </a:cubicBezTo>
                    <a:lnTo>
                      <a:pt x="1168" y="8145"/>
                    </a:lnTo>
                    <a:lnTo>
                      <a:pt x="1275" y="8614"/>
                    </a:lnTo>
                    <a:lnTo>
                      <a:pt x="1285" y="6105"/>
                    </a:lnTo>
                    <a:lnTo>
                      <a:pt x="1288" y="4746"/>
                    </a:lnTo>
                    <a:lnTo>
                      <a:pt x="1295" y="2932"/>
                    </a:lnTo>
                    <a:cubicBezTo>
                      <a:pt x="1291" y="2061"/>
                      <a:pt x="1576" y="1258"/>
                      <a:pt x="2059" y="613"/>
                    </a:cubicBezTo>
                    <a:cubicBezTo>
                      <a:pt x="1741" y="401"/>
                      <a:pt x="1419" y="197"/>
                      <a:pt x="10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6">
                <a:extLst>
                  <a:ext uri="{FF2B5EF4-FFF2-40B4-BE49-F238E27FC236}">
                    <a16:creationId xmlns:a16="http://schemas.microsoft.com/office/drawing/2014/main" id="{F2EF988F-634F-AF59-95E2-183769142FA3}"/>
                  </a:ext>
                </a:extLst>
              </p:cNvPr>
              <p:cNvSpPr/>
              <p:nvPr/>
            </p:nvSpPr>
            <p:spPr>
              <a:xfrm>
                <a:off x="2412150" y="1881025"/>
                <a:ext cx="535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21437" h="22429" extrusionOk="0">
                    <a:moveTo>
                      <a:pt x="4864" y="0"/>
                    </a:moveTo>
                    <a:cubicBezTo>
                      <a:pt x="2172" y="0"/>
                      <a:pt x="0" y="2276"/>
                      <a:pt x="173" y="5003"/>
                    </a:cubicBezTo>
                    <a:lnTo>
                      <a:pt x="745" y="14072"/>
                    </a:lnTo>
                    <a:lnTo>
                      <a:pt x="8529" y="14503"/>
                    </a:lnTo>
                    <a:cubicBezTo>
                      <a:pt x="8945" y="14843"/>
                      <a:pt x="9443" y="15050"/>
                      <a:pt x="9922" y="15050"/>
                    </a:cubicBezTo>
                    <a:cubicBezTo>
                      <a:pt x="9932" y="15050"/>
                      <a:pt x="9943" y="15050"/>
                      <a:pt x="9953" y="15050"/>
                    </a:cubicBezTo>
                    <a:cubicBezTo>
                      <a:pt x="10052" y="15049"/>
                      <a:pt x="10149" y="15031"/>
                      <a:pt x="10246" y="15013"/>
                    </a:cubicBezTo>
                    <a:cubicBezTo>
                      <a:pt x="10614" y="15425"/>
                      <a:pt x="10841" y="15987"/>
                      <a:pt x="10849" y="16595"/>
                    </a:cubicBezTo>
                    <a:lnTo>
                      <a:pt x="10850" y="16628"/>
                    </a:lnTo>
                    <a:cubicBezTo>
                      <a:pt x="10855" y="17034"/>
                      <a:pt x="10753" y="17423"/>
                      <a:pt x="10557" y="17752"/>
                    </a:cubicBezTo>
                    <a:cubicBezTo>
                      <a:pt x="10356" y="18087"/>
                      <a:pt x="10094" y="18525"/>
                      <a:pt x="9899" y="18855"/>
                    </a:cubicBezTo>
                    <a:cubicBezTo>
                      <a:pt x="9716" y="19162"/>
                      <a:pt x="9624" y="19528"/>
                      <a:pt x="9638" y="19900"/>
                    </a:cubicBezTo>
                    <a:lnTo>
                      <a:pt x="9639" y="19925"/>
                    </a:lnTo>
                    <a:cubicBezTo>
                      <a:pt x="9679" y="21075"/>
                      <a:pt x="10566" y="22143"/>
                      <a:pt x="11539" y="22323"/>
                    </a:cubicBezTo>
                    <a:cubicBezTo>
                      <a:pt x="11644" y="22342"/>
                      <a:pt x="11751" y="22344"/>
                      <a:pt x="11858" y="22345"/>
                    </a:cubicBezTo>
                    <a:cubicBezTo>
                      <a:pt x="14448" y="22376"/>
                      <a:pt x="17039" y="22402"/>
                      <a:pt x="19630" y="22428"/>
                    </a:cubicBezTo>
                    <a:cubicBezTo>
                      <a:pt x="20560" y="22350"/>
                      <a:pt x="21295" y="21542"/>
                      <a:pt x="21378" y="20506"/>
                    </a:cubicBezTo>
                    <a:cubicBezTo>
                      <a:pt x="21436" y="19712"/>
                      <a:pt x="20865" y="19034"/>
                      <a:pt x="20168" y="19034"/>
                    </a:cubicBezTo>
                    <a:cubicBezTo>
                      <a:pt x="20129" y="19034"/>
                      <a:pt x="20089" y="19037"/>
                      <a:pt x="20049" y="19041"/>
                    </a:cubicBezTo>
                    <a:cubicBezTo>
                      <a:pt x="20016" y="19044"/>
                      <a:pt x="19984" y="19045"/>
                      <a:pt x="19951" y="19045"/>
                    </a:cubicBezTo>
                    <a:cubicBezTo>
                      <a:pt x="19148" y="19045"/>
                      <a:pt x="18526" y="18203"/>
                      <a:pt x="18702" y="17314"/>
                    </a:cubicBezTo>
                    <a:lnTo>
                      <a:pt x="18769" y="16620"/>
                    </a:lnTo>
                    <a:cubicBezTo>
                      <a:pt x="18797" y="16322"/>
                      <a:pt x="18768" y="16030"/>
                      <a:pt x="18697" y="15761"/>
                    </a:cubicBezTo>
                    <a:cubicBezTo>
                      <a:pt x="19052" y="15446"/>
                      <a:pt x="19340" y="14970"/>
                      <a:pt x="19476" y="14225"/>
                    </a:cubicBezTo>
                    <a:cubicBezTo>
                      <a:pt x="19870" y="12029"/>
                      <a:pt x="18397" y="10201"/>
                      <a:pt x="17645" y="10141"/>
                    </a:cubicBezTo>
                    <a:cubicBezTo>
                      <a:pt x="16827" y="10077"/>
                      <a:pt x="15987" y="9660"/>
                      <a:pt x="15982" y="8717"/>
                    </a:cubicBezTo>
                    <a:lnTo>
                      <a:pt x="15908" y="8024"/>
                    </a:lnTo>
                    <a:cubicBezTo>
                      <a:pt x="15844" y="7407"/>
                      <a:pt x="15555" y="6876"/>
                      <a:pt x="15152" y="6506"/>
                    </a:cubicBezTo>
                    <a:cubicBezTo>
                      <a:pt x="14843" y="3171"/>
                      <a:pt x="12166" y="487"/>
                      <a:pt x="8759" y="234"/>
                    </a:cubicBezTo>
                    <a:lnTo>
                      <a:pt x="5162" y="10"/>
                    </a:lnTo>
                    <a:cubicBezTo>
                      <a:pt x="5062" y="4"/>
                      <a:pt x="4963" y="0"/>
                      <a:pt x="48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6">
                <a:extLst>
                  <a:ext uri="{FF2B5EF4-FFF2-40B4-BE49-F238E27FC236}">
                    <a16:creationId xmlns:a16="http://schemas.microsoft.com/office/drawing/2014/main" id="{1B868521-E38F-4AD7-8BDE-8491DA86719A}"/>
                  </a:ext>
                </a:extLst>
              </p:cNvPr>
              <p:cNvSpPr/>
              <p:nvPr/>
            </p:nvSpPr>
            <p:spPr>
              <a:xfrm>
                <a:off x="2192273" y="2334949"/>
                <a:ext cx="1131575" cy="840605"/>
              </a:xfrm>
              <a:custGeom>
                <a:avLst/>
                <a:gdLst/>
                <a:ahLst/>
                <a:cxnLst/>
                <a:rect l="l" t="t" r="r" b="b"/>
                <a:pathLst>
                  <a:path w="45263" h="30679" extrusionOk="0">
                    <a:moveTo>
                      <a:pt x="10062" y="0"/>
                    </a:moveTo>
                    <a:cubicBezTo>
                      <a:pt x="7537" y="0"/>
                      <a:pt x="5124" y="1080"/>
                      <a:pt x="3104" y="2997"/>
                    </a:cubicBezTo>
                    <a:cubicBezTo>
                      <a:pt x="1962" y="4080"/>
                      <a:pt x="946" y="5431"/>
                      <a:pt x="104" y="7008"/>
                    </a:cubicBezTo>
                    <a:cubicBezTo>
                      <a:pt x="68" y="7072"/>
                      <a:pt x="35" y="7138"/>
                      <a:pt x="0" y="7205"/>
                    </a:cubicBezTo>
                    <a:cubicBezTo>
                      <a:pt x="586" y="7508"/>
                      <a:pt x="1150" y="7862"/>
                      <a:pt x="1695" y="8269"/>
                    </a:cubicBezTo>
                    <a:cubicBezTo>
                      <a:pt x="2097" y="8569"/>
                      <a:pt x="2498" y="8872"/>
                      <a:pt x="2899" y="9173"/>
                    </a:cubicBezTo>
                    <a:cubicBezTo>
                      <a:pt x="4101" y="10081"/>
                      <a:pt x="5297" y="10995"/>
                      <a:pt x="6501" y="11899"/>
                    </a:cubicBezTo>
                    <a:cubicBezTo>
                      <a:pt x="6785" y="12112"/>
                      <a:pt x="7053" y="12337"/>
                      <a:pt x="7301" y="12572"/>
                    </a:cubicBezTo>
                    <a:cubicBezTo>
                      <a:pt x="8491" y="13697"/>
                      <a:pt x="9273" y="15063"/>
                      <a:pt x="9680" y="16635"/>
                    </a:cubicBezTo>
                    <a:cubicBezTo>
                      <a:pt x="9779" y="17008"/>
                      <a:pt x="9854" y="17394"/>
                      <a:pt x="9910" y="17790"/>
                    </a:cubicBezTo>
                    <a:cubicBezTo>
                      <a:pt x="10014" y="18531"/>
                      <a:pt x="10120" y="19273"/>
                      <a:pt x="10225" y="20014"/>
                    </a:cubicBezTo>
                    <a:cubicBezTo>
                      <a:pt x="10315" y="20630"/>
                      <a:pt x="10403" y="21245"/>
                      <a:pt x="10491" y="21861"/>
                    </a:cubicBezTo>
                    <a:cubicBezTo>
                      <a:pt x="10627" y="22817"/>
                      <a:pt x="10763" y="23773"/>
                      <a:pt x="10897" y="24730"/>
                    </a:cubicBezTo>
                    <a:cubicBezTo>
                      <a:pt x="11173" y="26711"/>
                      <a:pt x="11439" y="28692"/>
                      <a:pt x="11674" y="30679"/>
                    </a:cubicBezTo>
                    <a:lnTo>
                      <a:pt x="45262" y="30679"/>
                    </a:lnTo>
                    <a:lnTo>
                      <a:pt x="44978" y="29937"/>
                    </a:lnTo>
                    <a:lnTo>
                      <a:pt x="40503" y="18357"/>
                    </a:lnTo>
                    <a:lnTo>
                      <a:pt x="40248" y="17700"/>
                    </a:lnTo>
                    <a:lnTo>
                      <a:pt x="40028" y="17131"/>
                    </a:lnTo>
                    <a:lnTo>
                      <a:pt x="39789" y="16512"/>
                    </a:lnTo>
                    <a:lnTo>
                      <a:pt x="37730" y="11184"/>
                    </a:lnTo>
                    <a:cubicBezTo>
                      <a:pt x="37312" y="10053"/>
                      <a:pt x="36818" y="8998"/>
                      <a:pt x="36263" y="8030"/>
                    </a:cubicBezTo>
                    <a:cubicBezTo>
                      <a:pt x="36102" y="7750"/>
                      <a:pt x="35934" y="7476"/>
                      <a:pt x="35763" y="7211"/>
                    </a:cubicBezTo>
                    <a:cubicBezTo>
                      <a:pt x="34808" y="5731"/>
                      <a:pt x="33696" y="4481"/>
                      <a:pt x="32475" y="3503"/>
                    </a:cubicBezTo>
                    <a:cubicBezTo>
                      <a:pt x="32202" y="3284"/>
                      <a:pt x="31923" y="3078"/>
                      <a:pt x="31640" y="2888"/>
                    </a:cubicBezTo>
                    <a:cubicBezTo>
                      <a:pt x="31592" y="2856"/>
                      <a:pt x="31546" y="2825"/>
                      <a:pt x="31498" y="2794"/>
                    </a:cubicBezTo>
                    <a:cubicBezTo>
                      <a:pt x="31269" y="2644"/>
                      <a:pt x="31036" y="2501"/>
                      <a:pt x="30800" y="2371"/>
                    </a:cubicBezTo>
                    <a:cubicBezTo>
                      <a:pt x="30436" y="2166"/>
                      <a:pt x="30064" y="1985"/>
                      <a:pt x="29687" y="1826"/>
                    </a:cubicBezTo>
                    <a:cubicBezTo>
                      <a:pt x="28854" y="1476"/>
                      <a:pt x="27990" y="1239"/>
                      <a:pt x="27108" y="1124"/>
                    </a:cubicBezTo>
                    <a:cubicBezTo>
                      <a:pt x="26980" y="1106"/>
                      <a:pt x="26849" y="1093"/>
                      <a:pt x="26719" y="1081"/>
                    </a:cubicBezTo>
                    <a:cubicBezTo>
                      <a:pt x="26437" y="1055"/>
                      <a:pt x="26156" y="1043"/>
                      <a:pt x="25871" y="1043"/>
                    </a:cubicBezTo>
                    <a:lnTo>
                      <a:pt x="23176" y="861"/>
                    </a:lnTo>
                    <a:lnTo>
                      <a:pt x="21395" y="741"/>
                    </a:lnTo>
                    <a:lnTo>
                      <a:pt x="19378" y="606"/>
                    </a:lnTo>
                    <a:lnTo>
                      <a:pt x="14285" y="264"/>
                    </a:lnTo>
                    <a:lnTo>
                      <a:pt x="11348" y="66"/>
                    </a:lnTo>
                    <a:lnTo>
                      <a:pt x="10658" y="20"/>
                    </a:lnTo>
                    <a:cubicBezTo>
                      <a:pt x="10459" y="7"/>
                      <a:pt x="10260" y="0"/>
                      <a:pt x="100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6">
                <a:extLst>
                  <a:ext uri="{FF2B5EF4-FFF2-40B4-BE49-F238E27FC236}">
                    <a16:creationId xmlns:a16="http://schemas.microsoft.com/office/drawing/2014/main" id="{DEE2B54D-D386-7FC9-343A-58CDB0B02686}"/>
                  </a:ext>
                </a:extLst>
              </p:cNvPr>
              <p:cNvSpPr/>
              <p:nvPr/>
            </p:nvSpPr>
            <p:spPr>
              <a:xfrm>
                <a:off x="2376400" y="1970125"/>
                <a:ext cx="385750" cy="432925"/>
              </a:xfrm>
              <a:custGeom>
                <a:avLst/>
                <a:gdLst/>
                <a:ahLst/>
                <a:cxnLst/>
                <a:rect l="l" t="t" r="r" b="b"/>
                <a:pathLst>
                  <a:path w="15430" h="17317" extrusionOk="0">
                    <a:moveTo>
                      <a:pt x="1943" y="1"/>
                    </a:moveTo>
                    <a:cubicBezTo>
                      <a:pt x="1922" y="1"/>
                      <a:pt x="1659" y="610"/>
                      <a:pt x="1617" y="1092"/>
                    </a:cubicBezTo>
                    <a:lnTo>
                      <a:pt x="1329" y="4496"/>
                    </a:lnTo>
                    <a:lnTo>
                      <a:pt x="250" y="5942"/>
                    </a:lnTo>
                    <a:cubicBezTo>
                      <a:pt x="1" y="6276"/>
                      <a:pt x="119" y="6755"/>
                      <a:pt x="496" y="6933"/>
                    </a:cubicBezTo>
                    <a:lnTo>
                      <a:pt x="1099" y="7221"/>
                    </a:lnTo>
                    <a:lnTo>
                      <a:pt x="1130" y="7272"/>
                    </a:lnTo>
                    <a:cubicBezTo>
                      <a:pt x="1200" y="7683"/>
                      <a:pt x="1216" y="9326"/>
                      <a:pt x="1216" y="9326"/>
                    </a:cubicBezTo>
                    <a:cubicBezTo>
                      <a:pt x="1192" y="10726"/>
                      <a:pt x="1983" y="11827"/>
                      <a:pt x="3313" y="11827"/>
                    </a:cubicBezTo>
                    <a:cubicBezTo>
                      <a:pt x="3415" y="11827"/>
                      <a:pt x="3521" y="11820"/>
                      <a:pt x="3630" y="11806"/>
                    </a:cubicBezTo>
                    <a:lnTo>
                      <a:pt x="5604" y="11563"/>
                    </a:lnTo>
                    <a:cubicBezTo>
                      <a:pt x="6139" y="11988"/>
                      <a:pt x="6432" y="12667"/>
                      <a:pt x="6378" y="13365"/>
                    </a:cubicBezTo>
                    <a:lnTo>
                      <a:pt x="6238" y="15663"/>
                    </a:lnTo>
                    <a:cubicBezTo>
                      <a:pt x="6184" y="16584"/>
                      <a:pt x="6923" y="17317"/>
                      <a:pt x="7791" y="17317"/>
                    </a:cubicBezTo>
                    <a:cubicBezTo>
                      <a:pt x="7920" y="17317"/>
                      <a:pt x="8052" y="17301"/>
                      <a:pt x="8184" y="17266"/>
                    </a:cubicBezTo>
                    <a:lnTo>
                      <a:pt x="15430" y="15389"/>
                    </a:lnTo>
                    <a:cubicBezTo>
                      <a:pt x="14217" y="14718"/>
                      <a:pt x="13283" y="13630"/>
                      <a:pt x="12822" y="12322"/>
                    </a:cubicBezTo>
                    <a:cubicBezTo>
                      <a:pt x="12714" y="12017"/>
                      <a:pt x="12629" y="11707"/>
                      <a:pt x="12560" y="11389"/>
                    </a:cubicBezTo>
                    <a:cubicBezTo>
                      <a:pt x="12483" y="11384"/>
                      <a:pt x="12406" y="11381"/>
                      <a:pt x="12327" y="11381"/>
                    </a:cubicBezTo>
                    <a:cubicBezTo>
                      <a:pt x="12125" y="11381"/>
                      <a:pt x="11915" y="11400"/>
                      <a:pt x="11697" y="11442"/>
                    </a:cubicBezTo>
                    <a:cubicBezTo>
                      <a:pt x="11591" y="11463"/>
                      <a:pt x="11487" y="11482"/>
                      <a:pt x="11380" y="11483"/>
                    </a:cubicBezTo>
                    <a:cubicBezTo>
                      <a:pt x="11370" y="11483"/>
                      <a:pt x="11360" y="11483"/>
                      <a:pt x="11351" y="11483"/>
                    </a:cubicBezTo>
                    <a:cubicBezTo>
                      <a:pt x="10369" y="11483"/>
                      <a:pt x="9307" y="10621"/>
                      <a:pt x="9042" y="9513"/>
                    </a:cubicBezTo>
                    <a:lnTo>
                      <a:pt x="9036" y="9489"/>
                    </a:lnTo>
                    <a:cubicBezTo>
                      <a:pt x="8948" y="9125"/>
                      <a:pt x="8966" y="8750"/>
                      <a:pt x="9084" y="8413"/>
                    </a:cubicBezTo>
                    <a:cubicBezTo>
                      <a:pt x="9211" y="8051"/>
                      <a:pt x="9381" y="7570"/>
                      <a:pt x="9510" y="7202"/>
                    </a:cubicBezTo>
                    <a:cubicBezTo>
                      <a:pt x="9638" y="6842"/>
                      <a:pt x="9660" y="6440"/>
                      <a:pt x="9575" y="6042"/>
                    </a:cubicBezTo>
                    <a:lnTo>
                      <a:pt x="9568" y="6009"/>
                    </a:lnTo>
                    <a:cubicBezTo>
                      <a:pt x="9355" y="5023"/>
                      <a:pt x="8579" y="4276"/>
                      <a:pt x="7668" y="4179"/>
                    </a:cubicBezTo>
                    <a:cubicBezTo>
                      <a:pt x="7473" y="4236"/>
                      <a:pt x="7276" y="4264"/>
                      <a:pt x="7080" y="4264"/>
                    </a:cubicBezTo>
                    <a:cubicBezTo>
                      <a:pt x="6046" y="4264"/>
                      <a:pt x="5059" y="3500"/>
                      <a:pt x="4722" y="2346"/>
                    </a:cubicBezTo>
                    <a:cubicBezTo>
                      <a:pt x="4722" y="2346"/>
                      <a:pt x="4688" y="2232"/>
                      <a:pt x="4634" y="2048"/>
                    </a:cubicBezTo>
                    <a:cubicBezTo>
                      <a:pt x="4276" y="822"/>
                      <a:pt x="3227" y="10"/>
                      <a:pt x="2121" y="10"/>
                    </a:cubicBezTo>
                    <a:cubicBezTo>
                      <a:pt x="2062" y="10"/>
                      <a:pt x="2002" y="13"/>
                      <a:pt x="1942" y="17"/>
                    </a:cubicBezTo>
                    <a:cubicBezTo>
                      <a:pt x="1945" y="6"/>
                      <a:pt x="1945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6">
                <a:extLst>
                  <a:ext uri="{FF2B5EF4-FFF2-40B4-BE49-F238E27FC236}">
                    <a16:creationId xmlns:a16="http://schemas.microsoft.com/office/drawing/2014/main" id="{6944D5CD-3B5E-D0D4-EC1E-8A7C55690E0E}"/>
                  </a:ext>
                </a:extLst>
              </p:cNvPr>
              <p:cNvSpPr/>
              <p:nvPr/>
            </p:nvSpPr>
            <p:spPr>
              <a:xfrm>
                <a:off x="2530125" y="1882775"/>
                <a:ext cx="37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50" h="5" extrusionOk="0">
                    <a:moveTo>
                      <a:pt x="149" y="1"/>
                    </a:moveTo>
                    <a:cubicBezTo>
                      <a:pt x="101" y="1"/>
                      <a:pt x="50" y="2"/>
                      <a:pt x="1" y="5"/>
                    </a:cubicBezTo>
                    <a:cubicBezTo>
                      <a:pt x="49" y="3"/>
                      <a:pt x="97" y="3"/>
                      <a:pt x="144" y="2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6">
                <a:extLst>
                  <a:ext uri="{FF2B5EF4-FFF2-40B4-BE49-F238E27FC236}">
                    <a16:creationId xmlns:a16="http://schemas.microsoft.com/office/drawing/2014/main" id="{E3AB670F-D54F-8703-ED8B-65936811993A}"/>
                  </a:ext>
                </a:extLst>
              </p:cNvPr>
              <p:cNvSpPr/>
              <p:nvPr/>
            </p:nvSpPr>
            <p:spPr>
              <a:xfrm>
                <a:off x="3976050" y="1588000"/>
                <a:ext cx="391525" cy="505300"/>
              </a:xfrm>
              <a:custGeom>
                <a:avLst/>
                <a:gdLst/>
                <a:ahLst/>
                <a:cxnLst/>
                <a:rect l="l" t="t" r="r" b="b"/>
                <a:pathLst>
                  <a:path w="15661" h="20212" extrusionOk="0">
                    <a:moveTo>
                      <a:pt x="4574" y="0"/>
                    </a:moveTo>
                    <a:cubicBezTo>
                      <a:pt x="2048" y="0"/>
                      <a:pt x="0" y="2049"/>
                      <a:pt x="0" y="4574"/>
                    </a:cubicBezTo>
                    <a:cubicBezTo>
                      <a:pt x="0" y="6905"/>
                      <a:pt x="1745" y="8826"/>
                      <a:pt x="3998" y="9110"/>
                    </a:cubicBezTo>
                    <a:cubicBezTo>
                      <a:pt x="3650" y="9866"/>
                      <a:pt x="3419" y="10686"/>
                      <a:pt x="3329" y="11547"/>
                    </a:cubicBezTo>
                    <a:cubicBezTo>
                      <a:pt x="3300" y="11815"/>
                      <a:pt x="3286" y="12086"/>
                      <a:pt x="3286" y="12362"/>
                    </a:cubicBezTo>
                    <a:cubicBezTo>
                      <a:pt x="3286" y="15829"/>
                      <a:pt x="5553" y="18767"/>
                      <a:pt x="8685" y="19776"/>
                    </a:cubicBezTo>
                    <a:cubicBezTo>
                      <a:pt x="9293" y="19972"/>
                      <a:pt x="9934" y="20095"/>
                      <a:pt x="10596" y="20135"/>
                    </a:cubicBezTo>
                    <a:cubicBezTo>
                      <a:pt x="10615" y="20136"/>
                      <a:pt x="10631" y="20137"/>
                      <a:pt x="10650" y="20140"/>
                    </a:cubicBezTo>
                    <a:lnTo>
                      <a:pt x="10651" y="20212"/>
                    </a:lnTo>
                    <a:cubicBezTo>
                      <a:pt x="10687" y="20191"/>
                      <a:pt x="10728" y="20167"/>
                      <a:pt x="10770" y="20143"/>
                    </a:cubicBezTo>
                    <a:lnTo>
                      <a:pt x="10771" y="20143"/>
                    </a:lnTo>
                    <a:cubicBezTo>
                      <a:pt x="10872" y="20147"/>
                      <a:pt x="10972" y="20151"/>
                      <a:pt x="11074" y="20151"/>
                    </a:cubicBezTo>
                    <a:cubicBezTo>
                      <a:pt x="12779" y="20151"/>
                      <a:pt x="14356" y="19602"/>
                      <a:pt x="15639" y="18673"/>
                    </a:cubicBezTo>
                    <a:cubicBezTo>
                      <a:pt x="15661" y="17640"/>
                      <a:pt x="15461" y="16574"/>
                      <a:pt x="15038" y="15486"/>
                    </a:cubicBezTo>
                    <a:cubicBezTo>
                      <a:pt x="14981" y="15338"/>
                      <a:pt x="14980" y="15170"/>
                      <a:pt x="14962" y="15010"/>
                    </a:cubicBezTo>
                    <a:cubicBezTo>
                      <a:pt x="14810" y="13653"/>
                      <a:pt x="14312" y="12496"/>
                      <a:pt x="13515" y="11549"/>
                    </a:cubicBezTo>
                    <a:cubicBezTo>
                      <a:pt x="13412" y="11425"/>
                      <a:pt x="13304" y="11307"/>
                      <a:pt x="13190" y="11190"/>
                    </a:cubicBezTo>
                    <a:cubicBezTo>
                      <a:pt x="12792" y="10786"/>
                      <a:pt x="12334" y="10423"/>
                      <a:pt x="11820" y="10107"/>
                    </a:cubicBezTo>
                    <a:cubicBezTo>
                      <a:pt x="10188" y="9103"/>
                      <a:pt x="9028" y="7731"/>
                      <a:pt x="8196" y="6462"/>
                    </a:cubicBezTo>
                    <a:cubicBezTo>
                      <a:pt x="8463" y="5237"/>
                      <a:pt x="8721" y="4186"/>
                      <a:pt x="8927" y="3163"/>
                    </a:cubicBezTo>
                    <a:cubicBezTo>
                      <a:pt x="8332" y="1327"/>
                      <a:pt x="6607" y="0"/>
                      <a:pt x="4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6">
                <a:extLst>
                  <a:ext uri="{FF2B5EF4-FFF2-40B4-BE49-F238E27FC236}">
                    <a16:creationId xmlns:a16="http://schemas.microsoft.com/office/drawing/2014/main" id="{1328A701-4C8B-5D80-C672-17EA56C8A060}"/>
                  </a:ext>
                </a:extLst>
              </p:cNvPr>
              <p:cNvSpPr/>
              <p:nvPr/>
            </p:nvSpPr>
            <p:spPr>
              <a:xfrm>
                <a:off x="3782550" y="2169250"/>
                <a:ext cx="920875" cy="473500"/>
              </a:xfrm>
              <a:custGeom>
                <a:avLst/>
                <a:gdLst/>
                <a:ahLst/>
                <a:cxnLst/>
                <a:rect l="l" t="t" r="r" b="b"/>
                <a:pathLst>
                  <a:path w="36835" h="18940" extrusionOk="0">
                    <a:moveTo>
                      <a:pt x="22095" y="1"/>
                    </a:moveTo>
                    <a:lnTo>
                      <a:pt x="13751" y="503"/>
                    </a:lnTo>
                    <a:lnTo>
                      <a:pt x="13439" y="521"/>
                    </a:lnTo>
                    <a:cubicBezTo>
                      <a:pt x="12991" y="521"/>
                      <a:pt x="12549" y="562"/>
                      <a:pt x="12113" y="641"/>
                    </a:cubicBezTo>
                    <a:cubicBezTo>
                      <a:pt x="9488" y="1120"/>
                      <a:pt x="7140" y="3006"/>
                      <a:pt x="5682" y="5829"/>
                    </a:cubicBezTo>
                    <a:cubicBezTo>
                      <a:pt x="5663" y="5866"/>
                      <a:pt x="5644" y="5904"/>
                      <a:pt x="5625" y="5942"/>
                    </a:cubicBezTo>
                    <a:cubicBezTo>
                      <a:pt x="5480" y="6226"/>
                      <a:pt x="5347" y="6521"/>
                      <a:pt x="5222" y="6823"/>
                    </a:cubicBezTo>
                    <a:lnTo>
                      <a:pt x="4499" y="8498"/>
                    </a:lnTo>
                    <a:lnTo>
                      <a:pt x="3812" y="10095"/>
                    </a:lnTo>
                    <a:lnTo>
                      <a:pt x="1815" y="14729"/>
                    </a:lnTo>
                    <a:lnTo>
                      <a:pt x="1025" y="16562"/>
                    </a:lnTo>
                    <a:lnTo>
                      <a:pt x="1" y="18940"/>
                    </a:lnTo>
                    <a:lnTo>
                      <a:pt x="36835" y="18940"/>
                    </a:lnTo>
                    <a:lnTo>
                      <a:pt x="35476" y="15178"/>
                    </a:lnTo>
                    <a:lnTo>
                      <a:pt x="35474" y="15174"/>
                    </a:lnTo>
                    <a:lnTo>
                      <a:pt x="35385" y="14930"/>
                    </a:lnTo>
                    <a:lnTo>
                      <a:pt x="34166" y="11557"/>
                    </a:lnTo>
                    <a:lnTo>
                      <a:pt x="33336" y="9259"/>
                    </a:lnTo>
                    <a:lnTo>
                      <a:pt x="33064" y="8510"/>
                    </a:lnTo>
                    <a:lnTo>
                      <a:pt x="32253" y="6261"/>
                    </a:lnTo>
                    <a:cubicBezTo>
                      <a:pt x="31906" y="5303"/>
                      <a:pt x="31460" y="4429"/>
                      <a:pt x="30932" y="3658"/>
                    </a:cubicBezTo>
                    <a:lnTo>
                      <a:pt x="30922" y="3643"/>
                    </a:lnTo>
                    <a:cubicBezTo>
                      <a:pt x="30849" y="3536"/>
                      <a:pt x="30773" y="3430"/>
                      <a:pt x="30695" y="3327"/>
                    </a:cubicBezTo>
                    <a:cubicBezTo>
                      <a:pt x="30643" y="3334"/>
                      <a:pt x="30589" y="3341"/>
                      <a:pt x="30536" y="3347"/>
                    </a:cubicBezTo>
                    <a:cubicBezTo>
                      <a:pt x="29963" y="2926"/>
                      <a:pt x="29368" y="2565"/>
                      <a:pt x="28750" y="2262"/>
                    </a:cubicBezTo>
                    <a:cubicBezTo>
                      <a:pt x="27500" y="1647"/>
                      <a:pt x="26153" y="1273"/>
                      <a:pt x="24702" y="1130"/>
                    </a:cubicBezTo>
                    <a:cubicBezTo>
                      <a:pt x="24172" y="1079"/>
                      <a:pt x="23631" y="1020"/>
                      <a:pt x="23133" y="809"/>
                    </a:cubicBezTo>
                    <a:lnTo>
                      <a:pt x="220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6">
                <a:extLst>
                  <a:ext uri="{FF2B5EF4-FFF2-40B4-BE49-F238E27FC236}">
                    <a16:creationId xmlns:a16="http://schemas.microsoft.com/office/drawing/2014/main" id="{9520965A-D3EB-CFA2-B235-784C5AD85E65}"/>
                  </a:ext>
                </a:extLst>
              </p:cNvPr>
              <p:cNvSpPr/>
              <p:nvPr/>
            </p:nvSpPr>
            <p:spPr>
              <a:xfrm>
                <a:off x="4240625" y="1914450"/>
                <a:ext cx="6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7" extrusionOk="0">
                    <a:moveTo>
                      <a:pt x="22" y="1"/>
                    </a:moveTo>
                    <a:cubicBezTo>
                      <a:pt x="11" y="107"/>
                      <a:pt x="3" y="210"/>
                      <a:pt x="2" y="307"/>
                    </a:cubicBezTo>
                    <a:cubicBezTo>
                      <a:pt x="1" y="338"/>
                      <a:pt x="6" y="366"/>
                      <a:pt x="12" y="397"/>
                    </a:cubicBezTo>
                    <a:lnTo>
                      <a:pt x="24" y="456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F7F7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6">
                <a:extLst>
                  <a:ext uri="{FF2B5EF4-FFF2-40B4-BE49-F238E27FC236}">
                    <a16:creationId xmlns:a16="http://schemas.microsoft.com/office/drawing/2014/main" id="{6641A7E2-A6E8-ABCB-B5C3-DB8CCABE5095}"/>
                  </a:ext>
                </a:extLst>
              </p:cNvPr>
              <p:cNvSpPr/>
              <p:nvPr/>
            </p:nvSpPr>
            <p:spPr>
              <a:xfrm>
                <a:off x="4117200" y="1867750"/>
                <a:ext cx="250375" cy="370675"/>
              </a:xfrm>
              <a:custGeom>
                <a:avLst/>
                <a:gdLst/>
                <a:ahLst/>
                <a:cxnLst/>
                <a:rect l="l" t="t" r="r" b="b"/>
                <a:pathLst>
                  <a:path w="10015" h="14827" extrusionOk="0">
                    <a:moveTo>
                      <a:pt x="7544" y="0"/>
                    </a:moveTo>
                    <a:cubicBezTo>
                      <a:pt x="7282" y="70"/>
                      <a:pt x="7008" y="107"/>
                      <a:pt x="6724" y="107"/>
                    </a:cubicBezTo>
                    <a:cubicBezTo>
                      <a:pt x="6538" y="173"/>
                      <a:pt x="6363" y="258"/>
                      <a:pt x="6200" y="359"/>
                    </a:cubicBezTo>
                    <a:cubicBezTo>
                      <a:pt x="5450" y="823"/>
                      <a:pt x="4990" y="1627"/>
                      <a:pt x="5002" y="2499"/>
                    </a:cubicBezTo>
                    <a:lnTo>
                      <a:pt x="5002" y="2500"/>
                    </a:lnTo>
                    <a:lnTo>
                      <a:pt x="5218" y="3464"/>
                    </a:lnTo>
                    <a:lnTo>
                      <a:pt x="5218" y="3465"/>
                    </a:lnTo>
                    <a:cubicBezTo>
                      <a:pt x="5298" y="3632"/>
                      <a:pt x="5397" y="3787"/>
                      <a:pt x="5517" y="3930"/>
                    </a:cubicBezTo>
                    <a:cubicBezTo>
                      <a:pt x="5816" y="4283"/>
                      <a:pt x="6205" y="4749"/>
                      <a:pt x="6498" y="5097"/>
                    </a:cubicBezTo>
                    <a:cubicBezTo>
                      <a:pt x="6770" y="5423"/>
                      <a:pt x="6930" y="5822"/>
                      <a:pt x="6953" y="6238"/>
                    </a:cubicBezTo>
                    <a:lnTo>
                      <a:pt x="6954" y="6265"/>
                    </a:lnTo>
                    <a:cubicBezTo>
                      <a:pt x="7010" y="7249"/>
                      <a:pt x="6489" y="8180"/>
                      <a:pt x="5604" y="8682"/>
                    </a:cubicBezTo>
                    <a:cubicBezTo>
                      <a:pt x="5425" y="8783"/>
                      <a:pt x="5258" y="8877"/>
                      <a:pt x="5124" y="8953"/>
                    </a:cubicBezTo>
                    <a:cubicBezTo>
                      <a:pt x="5079" y="8978"/>
                      <a:pt x="5038" y="9002"/>
                      <a:pt x="5001" y="9023"/>
                    </a:cubicBezTo>
                    <a:lnTo>
                      <a:pt x="4948" y="8945"/>
                    </a:lnTo>
                    <a:lnTo>
                      <a:pt x="3218" y="6434"/>
                    </a:lnTo>
                    <a:lnTo>
                      <a:pt x="3218" y="6434"/>
                    </a:lnTo>
                    <a:cubicBezTo>
                      <a:pt x="3256" y="7148"/>
                      <a:pt x="3194" y="7877"/>
                      <a:pt x="3036" y="8586"/>
                    </a:cubicBezTo>
                    <a:cubicBezTo>
                      <a:pt x="2966" y="8904"/>
                      <a:pt x="2876" y="9218"/>
                      <a:pt x="2768" y="9524"/>
                    </a:cubicBezTo>
                    <a:cubicBezTo>
                      <a:pt x="2326" y="10779"/>
                      <a:pt x="1473" y="11844"/>
                      <a:pt x="363" y="12563"/>
                    </a:cubicBezTo>
                    <a:cubicBezTo>
                      <a:pt x="245" y="12641"/>
                      <a:pt x="124" y="12713"/>
                      <a:pt x="1" y="12781"/>
                    </a:cubicBezTo>
                    <a:lnTo>
                      <a:pt x="7692" y="14773"/>
                    </a:lnTo>
                    <a:cubicBezTo>
                      <a:pt x="7833" y="14810"/>
                      <a:pt x="7974" y="14827"/>
                      <a:pt x="8111" y="14827"/>
                    </a:cubicBezTo>
                    <a:cubicBezTo>
                      <a:pt x="9032" y="14827"/>
                      <a:pt x="9816" y="14048"/>
                      <a:pt x="9757" y="13073"/>
                    </a:cubicBezTo>
                    <a:lnTo>
                      <a:pt x="9744" y="12869"/>
                    </a:lnTo>
                    <a:lnTo>
                      <a:pt x="8709" y="12061"/>
                    </a:lnTo>
                    <a:cubicBezTo>
                      <a:pt x="8639" y="11967"/>
                      <a:pt x="8569" y="11865"/>
                      <a:pt x="8503" y="11753"/>
                    </a:cubicBezTo>
                    <a:cubicBezTo>
                      <a:pt x="9463" y="10417"/>
                      <a:pt x="9961" y="8984"/>
                      <a:pt x="9993" y="7483"/>
                    </a:cubicBezTo>
                    <a:cubicBezTo>
                      <a:pt x="10015" y="6450"/>
                      <a:pt x="9815" y="5384"/>
                      <a:pt x="9392" y="4296"/>
                    </a:cubicBezTo>
                    <a:cubicBezTo>
                      <a:pt x="9335" y="4148"/>
                      <a:pt x="9334" y="3980"/>
                      <a:pt x="9316" y="3820"/>
                    </a:cubicBezTo>
                    <a:cubicBezTo>
                      <a:pt x="9164" y="2463"/>
                      <a:pt x="8666" y="1306"/>
                      <a:pt x="7869" y="359"/>
                    </a:cubicBezTo>
                    <a:cubicBezTo>
                      <a:pt x="7766" y="235"/>
                      <a:pt x="7658" y="117"/>
                      <a:pt x="75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6">
                <a:extLst>
                  <a:ext uri="{FF2B5EF4-FFF2-40B4-BE49-F238E27FC236}">
                    <a16:creationId xmlns:a16="http://schemas.microsoft.com/office/drawing/2014/main" id="{630F172D-B761-530B-8380-9F85BAD8BEE2}"/>
                  </a:ext>
                </a:extLst>
              </p:cNvPr>
              <p:cNvSpPr/>
              <p:nvPr/>
            </p:nvSpPr>
            <p:spPr>
              <a:xfrm>
                <a:off x="3280550" y="2342450"/>
                <a:ext cx="878225" cy="489000"/>
              </a:xfrm>
              <a:custGeom>
                <a:avLst/>
                <a:gdLst/>
                <a:ahLst/>
                <a:cxnLst/>
                <a:rect l="l" t="t" r="r" b="b"/>
                <a:pathLst>
                  <a:path w="35129" h="19560" extrusionOk="0">
                    <a:moveTo>
                      <a:pt x="11703" y="0"/>
                    </a:moveTo>
                    <a:cubicBezTo>
                      <a:pt x="10298" y="0"/>
                      <a:pt x="9009" y="806"/>
                      <a:pt x="8397" y="2082"/>
                    </a:cubicBezTo>
                    <a:lnTo>
                      <a:pt x="1" y="19560"/>
                    </a:lnTo>
                    <a:lnTo>
                      <a:pt x="35129" y="19560"/>
                    </a:lnTo>
                    <a:lnTo>
                      <a:pt x="26945" y="4168"/>
                    </a:lnTo>
                    <a:cubicBezTo>
                      <a:pt x="25757" y="1889"/>
                      <a:pt x="23399" y="460"/>
                      <a:pt x="20829" y="460"/>
                    </a:cubicBezTo>
                    <a:lnTo>
                      <a:pt x="11893" y="5"/>
                    </a:lnTo>
                    <a:cubicBezTo>
                      <a:pt x="11829" y="2"/>
                      <a:pt x="11766" y="0"/>
                      <a:pt x="11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6">
                <a:extLst>
                  <a:ext uri="{FF2B5EF4-FFF2-40B4-BE49-F238E27FC236}">
                    <a16:creationId xmlns:a16="http://schemas.microsoft.com/office/drawing/2014/main" id="{75D793DC-CB35-0F15-80C3-E933599DD2B0}"/>
                  </a:ext>
                </a:extLst>
              </p:cNvPr>
              <p:cNvSpPr/>
              <p:nvPr/>
            </p:nvSpPr>
            <p:spPr>
              <a:xfrm>
                <a:off x="3570950" y="2112775"/>
                <a:ext cx="295550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2162" extrusionOk="0">
                    <a:moveTo>
                      <a:pt x="4537" y="0"/>
                    </a:moveTo>
                    <a:lnTo>
                      <a:pt x="4527" y="45"/>
                    </a:lnTo>
                    <a:lnTo>
                      <a:pt x="5219" y="2966"/>
                    </a:lnTo>
                    <a:cubicBezTo>
                      <a:pt x="5487" y="4999"/>
                      <a:pt x="5794" y="7314"/>
                      <a:pt x="4002" y="7341"/>
                    </a:cubicBezTo>
                    <a:lnTo>
                      <a:pt x="983" y="7551"/>
                    </a:lnTo>
                    <a:cubicBezTo>
                      <a:pt x="1155" y="8037"/>
                      <a:pt x="1156" y="8585"/>
                      <a:pt x="955" y="9092"/>
                    </a:cubicBezTo>
                    <a:lnTo>
                      <a:pt x="247" y="10891"/>
                    </a:lnTo>
                    <a:cubicBezTo>
                      <a:pt x="0" y="11513"/>
                      <a:pt x="471" y="12161"/>
                      <a:pt x="1105" y="12161"/>
                    </a:cubicBezTo>
                    <a:cubicBezTo>
                      <a:pt x="1162" y="12161"/>
                      <a:pt x="1220" y="12156"/>
                      <a:pt x="1279" y="12145"/>
                    </a:cubicBezTo>
                    <a:lnTo>
                      <a:pt x="11821" y="10202"/>
                    </a:lnTo>
                    <a:cubicBezTo>
                      <a:pt x="10545" y="9494"/>
                      <a:pt x="9559" y="8349"/>
                      <a:pt x="9074" y="6971"/>
                    </a:cubicBezTo>
                    <a:cubicBezTo>
                      <a:pt x="8728" y="5987"/>
                      <a:pt x="8574" y="4930"/>
                      <a:pt x="8630" y="3906"/>
                    </a:cubicBezTo>
                    <a:lnTo>
                      <a:pt x="8590" y="3535"/>
                    </a:lnTo>
                    <a:cubicBezTo>
                      <a:pt x="6633" y="3322"/>
                      <a:pt x="5013" y="1914"/>
                      <a:pt x="45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6">
                <a:extLst>
                  <a:ext uri="{FF2B5EF4-FFF2-40B4-BE49-F238E27FC236}">
                    <a16:creationId xmlns:a16="http://schemas.microsoft.com/office/drawing/2014/main" id="{2C1CF0B6-ECC4-8617-B378-D44C77BB48B0}"/>
                  </a:ext>
                </a:extLst>
              </p:cNvPr>
              <p:cNvSpPr/>
              <p:nvPr/>
            </p:nvSpPr>
            <p:spPr>
              <a:xfrm>
                <a:off x="3452600" y="1948650"/>
                <a:ext cx="200925" cy="244275"/>
              </a:xfrm>
              <a:custGeom>
                <a:avLst/>
                <a:gdLst/>
                <a:ahLst/>
                <a:cxnLst/>
                <a:rect l="l" t="t" r="r" b="b"/>
                <a:pathLst>
                  <a:path w="8037" h="9771" extrusionOk="0">
                    <a:moveTo>
                      <a:pt x="6131" y="1"/>
                    </a:moveTo>
                    <a:cubicBezTo>
                      <a:pt x="6119" y="1"/>
                      <a:pt x="6108" y="1"/>
                      <a:pt x="6096" y="1"/>
                    </a:cubicBezTo>
                    <a:lnTo>
                      <a:pt x="2927" y="119"/>
                    </a:lnTo>
                    <a:cubicBezTo>
                      <a:pt x="2900" y="120"/>
                      <a:pt x="2874" y="120"/>
                      <a:pt x="2848" y="120"/>
                    </a:cubicBezTo>
                    <a:cubicBezTo>
                      <a:pt x="2672" y="120"/>
                      <a:pt x="2498" y="99"/>
                      <a:pt x="2329" y="59"/>
                    </a:cubicBezTo>
                    <a:cubicBezTo>
                      <a:pt x="2188" y="385"/>
                      <a:pt x="2093" y="735"/>
                      <a:pt x="2062" y="1106"/>
                    </a:cubicBezTo>
                    <a:lnTo>
                      <a:pt x="1941" y="2542"/>
                    </a:lnTo>
                    <a:lnTo>
                      <a:pt x="1774" y="4517"/>
                    </a:lnTo>
                    <a:lnTo>
                      <a:pt x="216" y="7255"/>
                    </a:lnTo>
                    <a:cubicBezTo>
                      <a:pt x="1" y="7631"/>
                      <a:pt x="258" y="8100"/>
                      <a:pt x="688" y="8124"/>
                    </a:cubicBezTo>
                    <a:lnTo>
                      <a:pt x="1463" y="8164"/>
                    </a:lnTo>
                    <a:lnTo>
                      <a:pt x="1496" y="8218"/>
                    </a:lnTo>
                    <a:cubicBezTo>
                      <a:pt x="1512" y="8244"/>
                      <a:pt x="1522" y="8296"/>
                      <a:pt x="1526" y="8366"/>
                    </a:cubicBezTo>
                    <a:lnTo>
                      <a:pt x="1849" y="8351"/>
                    </a:lnTo>
                    <a:cubicBezTo>
                      <a:pt x="1872" y="8350"/>
                      <a:pt x="1895" y="8350"/>
                      <a:pt x="1918" y="8350"/>
                    </a:cubicBezTo>
                    <a:cubicBezTo>
                      <a:pt x="2599" y="8350"/>
                      <a:pt x="3202" y="8801"/>
                      <a:pt x="3390" y="9461"/>
                    </a:cubicBezTo>
                    <a:lnTo>
                      <a:pt x="3477" y="9770"/>
                    </a:lnTo>
                    <a:lnTo>
                      <a:pt x="6218" y="9202"/>
                    </a:lnTo>
                    <a:cubicBezTo>
                      <a:pt x="7066" y="9027"/>
                      <a:pt x="7754" y="8418"/>
                      <a:pt x="8037" y="7608"/>
                    </a:cubicBezTo>
                    <a:lnTo>
                      <a:pt x="7619" y="6250"/>
                    </a:lnTo>
                    <a:cubicBezTo>
                      <a:pt x="7191" y="4862"/>
                      <a:pt x="7080" y="3397"/>
                      <a:pt x="7296" y="1961"/>
                    </a:cubicBezTo>
                    <a:lnTo>
                      <a:pt x="7369" y="1468"/>
                    </a:lnTo>
                    <a:cubicBezTo>
                      <a:pt x="7500" y="699"/>
                      <a:pt x="6907" y="1"/>
                      <a:pt x="6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6">
                <a:extLst>
                  <a:ext uri="{FF2B5EF4-FFF2-40B4-BE49-F238E27FC236}">
                    <a16:creationId xmlns:a16="http://schemas.microsoft.com/office/drawing/2014/main" id="{74B574CB-3B36-BDC0-97AF-A3CB749714F1}"/>
                  </a:ext>
                </a:extLst>
              </p:cNvPr>
              <p:cNvSpPr/>
              <p:nvPr/>
            </p:nvSpPr>
            <p:spPr>
              <a:xfrm>
                <a:off x="3460775" y="1853975"/>
                <a:ext cx="427625" cy="452425"/>
              </a:xfrm>
              <a:custGeom>
                <a:avLst/>
                <a:gdLst/>
                <a:ahLst/>
                <a:cxnLst/>
                <a:rect l="l" t="t" r="r" b="b"/>
                <a:pathLst>
                  <a:path w="17105" h="18097" extrusionOk="0">
                    <a:moveTo>
                      <a:pt x="5372" y="0"/>
                    </a:moveTo>
                    <a:cubicBezTo>
                      <a:pt x="4212" y="0"/>
                      <a:pt x="3227" y="444"/>
                      <a:pt x="2496" y="1135"/>
                    </a:cubicBezTo>
                    <a:lnTo>
                      <a:pt x="1306" y="1101"/>
                    </a:lnTo>
                    <a:cubicBezTo>
                      <a:pt x="1297" y="1101"/>
                      <a:pt x="1287" y="1101"/>
                      <a:pt x="1278" y="1101"/>
                    </a:cubicBezTo>
                    <a:cubicBezTo>
                      <a:pt x="460" y="1101"/>
                      <a:pt x="1" y="2058"/>
                      <a:pt x="527" y="2697"/>
                    </a:cubicBezTo>
                    <a:lnTo>
                      <a:pt x="636" y="2870"/>
                    </a:lnTo>
                    <a:cubicBezTo>
                      <a:pt x="788" y="3110"/>
                      <a:pt x="982" y="3314"/>
                      <a:pt x="1205" y="3475"/>
                    </a:cubicBezTo>
                    <a:cubicBezTo>
                      <a:pt x="1016" y="4412"/>
                      <a:pt x="1129" y="5419"/>
                      <a:pt x="1614" y="6329"/>
                    </a:cubicBezTo>
                    <a:lnTo>
                      <a:pt x="1735" y="4893"/>
                    </a:lnTo>
                    <a:cubicBezTo>
                      <a:pt x="1766" y="4522"/>
                      <a:pt x="1860" y="4170"/>
                      <a:pt x="2002" y="3846"/>
                    </a:cubicBezTo>
                    <a:cubicBezTo>
                      <a:pt x="2171" y="3886"/>
                      <a:pt x="2346" y="3907"/>
                      <a:pt x="2523" y="3907"/>
                    </a:cubicBezTo>
                    <a:cubicBezTo>
                      <a:pt x="2548" y="3907"/>
                      <a:pt x="2574" y="3907"/>
                      <a:pt x="2600" y="3906"/>
                    </a:cubicBezTo>
                    <a:lnTo>
                      <a:pt x="5769" y="3788"/>
                    </a:lnTo>
                    <a:cubicBezTo>
                      <a:pt x="5781" y="3788"/>
                      <a:pt x="5792" y="3788"/>
                      <a:pt x="5804" y="3788"/>
                    </a:cubicBezTo>
                    <a:cubicBezTo>
                      <a:pt x="6579" y="3788"/>
                      <a:pt x="7173" y="4486"/>
                      <a:pt x="7042" y="5255"/>
                    </a:cubicBezTo>
                    <a:lnTo>
                      <a:pt x="6969" y="5748"/>
                    </a:lnTo>
                    <a:cubicBezTo>
                      <a:pt x="6753" y="7184"/>
                      <a:pt x="6864" y="8649"/>
                      <a:pt x="7292" y="10037"/>
                    </a:cubicBezTo>
                    <a:lnTo>
                      <a:pt x="7710" y="11395"/>
                    </a:lnTo>
                    <a:cubicBezTo>
                      <a:pt x="7427" y="12205"/>
                      <a:pt x="6739" y="12814"/>
                      <a:pt x="5891" y="12989"/>
                    </a:cubicBezTo>
                    <a:lnTo>
                      <a:pt x="3150" y="13557"/>
                    </a:lnTo>
                    <a:lnTo>
                      <a:pt x="3063" y="13248"/>
                    </a:lnTo>
                    <a:cubicBezTo>
                      <a:pt x="2876" y="12588"/>
                      <a:pt x="2272" y="12137"/>
                      <a:pt x="1591" y="12137"/>
                    </a:cubicBezTo>
                    <a:cubicBezTo>
                      <a:pt x="1568" y="12137"/>
                      <a:pt x="1545" y="12137"/>
                      <a:pt x="1522" y="12138"/>
                    </a:cubicBezTo>
                    <a:lnTo>
                      <a:pt x="1199" y="12153"/>
                    </a:lnTo>
                    <a:lnTo>
                      <a:pt x="1157" y="12155"/>
                    </a:lnTo>
                    <a:lnTo>
                      <a:pt x="687" y="16016"/>
                    </a:lnTo>
                    <a:cubicBezTo>
                      <a:pt x="550" y="17131"/>
                      <a:pt x="1424" y="18097"/>
                      <a:pt x="2524" y="18097"/>
                    </a:cubicBezTo>
                    <a:cubicBezTo>
                      <a:pt x="2575" y="18097"/>
                      <a:pt x="2627" y="18095"/>
                      <a:pt x="2680" y="18091"/>
                    </a:cubicBezTo>
                    <a:lnTo>
                      <a:pt x="5390" y="17903"/>
                    </a:lnTo>
                    <a:lnTo>
                      <a:pt x="8409" y="17693"/>
                    </a:lnTo>
                    <a:cubicBezTo>
                      <a:pt x="10200" y="17665"/>
                      <a:pt x="9893" y="15351"/>
                      <a:pt x="9625" y="13318"/>
                    </a:cubicBezTo>
                    <a:lnTo>
                      <a:pt x="9599" y="13208"/>
                    </a:lnTo>
                    <a:lnTo>
                      <a:pt x="8934" y="10397"/>
                    </a:lnTo>
                    <a:lnTo>
                      <a:pt x="8944" y="10352"/>
                    </a:lnTo>
                    <a:cubicBezTo>
                      <a:pt x="9420" y="12266"/>
                      <a:pt x="11039" y="13676"/>
                      <a:pt x="12997" y="13887"/>
                    </a:cubicBezTo>
                    <a:cubicBezTo>
                      <a:pt x="13012" y="13888"/>
                      <a:pt x="13026" y="13892"/>
                      <a:pt x="13042" y="13893"/>
                    </a:cubicBezTo>
                    <a:lnTo>
                      <a:pt x="14962" y="10096"/>
                    </a:lnTo>
                    <a:cubicBezTo>
                      <a:pt x="17105" y="5861"/>
                      <a:pt x="14367" y="729"/>
                      <a:pt x="9642" y="262"/>
                    </a:cubicBezTo>
                    <a:cubicBezTo>
                      <a:pt x="9583" y="257"/>
                      <a:pt x="9524" y="251"/>
                      <a:pt x="9464" y="246"/>
                    </a:cubicBezTo>
                    <a:lnTo>
                      <a:pt x="5676" y="10"/>
                    </a:lnTo>
                    <a:cubicBezTo>
                      <a:pt x="5630" y="8"/>
                      <a:pt x="5583" y="4"/>
                      <a:pt x="5537" y="3"/>
                    </a:cubicBezTo>
                    <a:cubicBezTo>
                      <a:pt x="5482" y="1"/>
                      <a:pt x="5426" y="0"/>
                      <a:pt x="53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6">
                <a:extLst>
                  <a:ext uri="{FF2B5EF4-FFF2-40B4-BE49-F238E27FC236}">
                    <a16:creationId xmlns:a16="http://schemas.microsoft.com/office/drawing/2014/main" id="{752EC0F1-68FE-7397-8B81-F9EC44E19198}"/>
                  </a:ext>
                </a:extLst>
              </p:cNvPr>
              <p:cNvSpPr/>
              <p:nvPr/>
            </p:nvSpPr>
            <p:spPr>
              <a:xfrm>
                <a:off x="3081925" y="2310000"/>
                <a:ext cx="427800" cy="512400"/>
              </a:xfrm>
              <a:custGeom>
                <a:avLst/>
                <a:gdLst/>
                <a:ahLst/>
                <a:cxnLst/>
                <a:rect l="l" t="t" r="r" b="b"/>
                <a:pathLst>
                  <a:path w="17112" h="20496" extrusionOk="0">
                    <a:moveTo>
                      <a:pt x="11642" y="1"/>
                    </a:moveTo>
                    <a:cubicBezTo>
                      <a:pt x="11530" y="1"/>
                      <a:pt x="11417" y="4"/>
                      <a:pt x="11303" y="11"/>
                    </a:cubicBezTo>
                    <a:lnTo>
                      <a:pt x="7259" y="263"/>
                    </a:lnTo>
                    <a:cubicBezTo>
                      <a:pt x="3159" y="568"/>
                      <a:pt x="0" y="4001"/>
                      <a:pt x="32" y="8111"/>
                    </a:cubicBezTo>
                    <a:lnTo>
                      <a:pt x="101" y="16727"/>
                    </a:lnTo>
                    <a:lnTo>
                      <a:pt x="16850" y="20495"/>
                    </a:lnTo>
                    <a:lnTo>
                      <a:pt x="16918" y="5629"/>
                    </a:lnTo>
                    <a:cubicBezTo>
                      <a:pt x="17111" y="2562"/>
                      <a:pt x="14668" y="1"/>
                      <a:pt x="1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6">
                <a:extLst>
                  <a:ext uri="{FF2B5EF4-FFF2-40B4-BE49-F238E27FC236}">
                    <a16:creationId xmlns:a16="http://schemas.microsoft.com/office/drawing/2014/main" id="{9FE6DE14-A150-E2F1-229A-315E42D09319}"/>
                  </a:ext>
                </a:extLst>
              </p:cNvPr>
              <p:cNvSpPr/>
              <p:nvPr/>
            </p:nvSpPr>
            <p:spPr>
              <a:xfrm>
                <a:off x="2767175" y="2762975"/>
                <a:ext cx="1001650" cy="509175"/>
              </a:xfrm>
              <a:custGeom>
                <a:avLst/>
                <a:gdLst/>
                <a:ahLst/>
                <a:cxnLst/>
                <a:rect l="l" t="t" r="r" b="b"/>
                <a:pathLst>
                  <a:path w="40066" h="20367" extrusionOk="0">
                    <a:moveTo>
                      <a:pt x="26535" y="1"/>
                    </a:moveTo>
                    <a:cubicBezTo>
                      <a:pt x="26386" y="1"/>
                      <a:pt x="26236" y="5"/>
                      <a:pt x="26086" y="14"/>
                    </a:cubicBezTo>
                    <a:lnTo>
                      <a:pt x="14620" y="693"/>
                    </a:lnTo>
                    <a:cubicBezTo>
                      <a:pt x="10864" y="693"/>
                      <a:pt x="7419" y="3287"/>
                      <a:pt x="5683" y="7423"/>
                    </a:cubicBezTo>
                    <a:lnTo>
                      <a:pt x="0" y="20366"/>
                    </a:lnTo>
                    <a:lnTo>
                      <a:pt x="40065" y="20366"/>
                    </a:lnTo>
                    <a:lnTo>
                      <a:pt x="35083" y="6824"/>
                    </a:lnTo>
                    <a:cubicBezTo>
                      <a:pt x="33549" y="2654"/>
                      <a:pt x="30199" y="1"/>
                      <a:pt x="26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6">
                <a:extLst>
                  <a:ext uri="{FF2B5EF4-FFF2-40B4-BE49-F238E27FC236}">
                    <a16:creationId xmlns:a16="http://schemas.microsoft.com/office/drawing/2014/main" id="{8FB58A59-E2D7-0EA6-144D-E4E36471DB5B}"/>
                  </a:ext>
                </a:extLst>
              </p:cNvPr>
              <p:cNvSpPr/>
              <p:nvPr/>
            </p:nvSpPr>
            <p:spPr>
              <a:xfrm>
                <a:off x="3149625" y="2361825"/>
                <a:ext cx="386750" cy="470250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8810" extrusionOk="0">
                    <a:moveTo>
                      <a:pt x="9329" y="0"/>
                    </a:moveTo>
                    <a:cubicBezTo>
                      <a:pt x="9036" y="464"/>
                      <a:pt x="8867" y="1006"/>
                      <a:pt x="8867" y="1585"/>
                    </a:cubicBezTo>
                    <a:lnTo>
                      <a:pt x="8867" y="1934"/>
                    </a:lnTo>
                    <a:cubicBezTo>
                      <a:pt x="8867" y="3520"/>
                      <a:pt x="7528" y="4808"/>
                      <a:pt x="5869" y="4824"/>
                    </a:cubicBezTo>
                    <a:lnTo>
                      <a:pt x="5885" y="7526"/>
                    </a:lnTo>
                    <a:cubicBezTo>
                      <a:pt x="5731" y="9266"/>
                      <a:pt x="5082" y="10924"/>
                      <a:pt x="4011" y="12288"/>
                    </a:cubicBezTo>
                    <a:lnTo>
                      <a:pt x="3030" y="10863"/>
                    </a:lnTo>
                    <a:lnTo>
                      <a:pt x="3030" y="10863"/>
                    </a:lnTo>
                    <a:cubicBezTo>
                      <a:pt x="3084" y="11835"/>
                      <a:pt x="2938" y="12840"/>
                      <a:pt x="2607" y="13774"/>
                    </a:cubicBezTo>
                    <a:cubicBezTo>
                      <a:pt x="2147" y="15082"/>
                      <a:pt x="1212" y="16169"/>
                      <a:pt x="0" y="16842"/>
                    </a:cubicBezTo>
                    <a:lnTo>
                      <a:pt x="75" y="16862"/>
                    </a:lnTo>
                    <a:cubicBezTo>
                      <a:pt x="64" y="16868"/>
                      <a:pt x="54" y="16875"/>
                      <a:pt x="42" y="16883"/>
                    </a:cubicBezTo>
                    <a:lnTo>
                      <a:pt x="7287" y="18759"/>
                    </a:lnTo>
                    <a:cubicBezTo>
                      <a:pt x="7420" y="18793"/>
                      <a:pt x="7552" y="18810"/>
                      <a:pt x="7681" y="18810"/>
                    </a:cubicBezTo>
                    <a:cubicBezTo>
                      <a:pt x="8549" y="18810"/>
                      <a:pt x="9288" y="18076"/>
                      <a:pt x="9233" y="17157"/>
                    </a:cubicBezTo>
                    <a:lnTo>
                      <a:pt x="9094" y="14858"/>
                    </a:lnTo>
                    <a:cubicBezTo>
                      <a:pt x="9039" y="14161"/>
                      <a:pt x="9331" y="13480"/>
                      <a:pt x="9867" y="13056"/>
                    </a:cubicBezTo>
                    <a:lnTo>
                      <a:pt x="11842" y="13300"/>
                    </a:lnTo>
                    <a:cubicBezTo>
                      <a:pt x="11985" y="13317"/>
                      <a:pt x="12124" y="13326"/>
                      <a:pt x="12259" y="13326"/>
                    </a:cubicBezTo>
                    <a:cubicBezTo>
                      <a:pt x="13560" y="13326"/>
                      <a:pt x="14462" y="12521"/>
                      <a:pt x="14346" y="11139"/>
                    </a:cubicBezTo>
                    <a:cubicBezTo>
                      <a:pt x="14346" y="11139"/>
                      <a:pt x="14386" y="9182"/>
                      <a:pt x="14340" y="8765"/>
                    </a:cubicBezTo>
                    <a:lnTo>
                      <a:pt x="14373" y="8714"/>
                    </a:lnTo>
                    <a:lnTo>
                      <a:pt x="14976" y="8427"/>
                    </a:lnTo>
                    <a:cubicBezTo>
                      <a:pt x="15351" y="8248"/>
                      <a:pt x="15470" y="7768"/>
                      <a:pt x="15220" y="7434"/>
                    </a:cubicBezTo>
                    <a:lnTo>
                      <a:pt x="14142" y="5990"/>
                    </a:lnTo>
                    <a:lnTo>
                      <a:pt x="13942" y="3630"/>
                    </a:lnTo>
                    <a:cubicBezTo>
                      <a:pt x="13929" y="3630"/>
                      <a:pt x="13916" y="3629"/>
                      <a:pt x="13903" y="3629"/>
                    </a:cubicBezTo>
                    <a:lnTo>
                      <a:pt x="14098" y="5933"/>
                    </a:lnTo>
                    <a:cubicBezTo>
                      <a:pt x="14084" y="5898"/>
                      <a:pt x="14076" y="5862"/>
                      <a:pt x="14073" y="5825"/>
                    </a:cubicBezTo>
                    <a:lnTo>
                      <a:pt x="13804" y="2657"/>
                    </a:lnTo>
                    <a:lnTo>
                      <a:pt x="13800" y="2626"/>
                    </a:lnTo>
                    <a:cubicBezTo>
                      <a:pt x="13425" y="2425"/>
                      <a:pt x="13003" y="2313"/>
                      <a:pt x="12559" y="2313"/>
                    </a:cubicBezTo>
                    <a:cubicBezTo>
                      <a:pt x="12496" y="2313"/>
                      <a:pt x="12432" y="2316"/>
                      <a:pt x="12368" y="2320"/>
                    </a:cubicBezTo>
                    <a:cubicBezTo>
                      <a:pt x="12178" y="2335"/>
                      <a:pt x="12060" y="2342"/>
                      <a:pt x="12060" y="2342"/>
                    </a:cubicBezTo>
                    <a:cubicBezTo>
                      <a:pt x="12000" y="2346"/>
                      <a:pt x="11940" y="2348"/>
                      <a:pt x="11880" y="2348"/>
                    </a:cubicBezTo>
                    <a:cubicBezTo>
                      <a:pt x="10595" y="2348"/>
                      <a:pt x="9499" y="1342"/>
                      <a:pt x="9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6">
                <a:extLst>
                  <a:ext uri="{FF2B5EF4-FFF2-40B4-BE49-F238E27FC236}">
                    <a16:creationId xmlns:a16="http://schemas.microsoft.com/office/drawing/2014/main" id="{D9C325E0-68BE-C450-1FF9-D9D414AE47DF}"/>
                  </a:ext>
                </a:extLst>
              </p:cNvPr>
              <p:cNvSpPr/>
              <p:nvPr/>
            </p:nvSpPr>
            <p:spPr>
              <a:xfrm>
                <a:off x="4501350" y="2225775"/>
                <a:ext cx="547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1989" extrusionOk="0">
                    <a:moveTo>
                      <a:pt x="1" y="1"/>
                    </a:moveTo>
                    <a:lnTo>
                      <a:pt x="623" y="1231"/>
                    </a:lnTo>
                    <a:lnTo>
                      <a:pt x="1005" y="1988"/>
                    </a:lnTo>
                    <a:lnTo>
                      <a:pt x="2183" y="1399"/>
                    </a:lnTo>
                    <a:lnTo>
                      <a:pt x="2188" y="1396"/>
                    </a:lnTo>
                    <a:cubicBezTo>
                      <a:pt x="2181" y="1391"/>
                      <a:pt x="2176" y="1388"/>
                      <a:pt x="2171" y="1383"/>
                    </a:cubicBezTo>
                    <a:cubicBezTo>
                      <a:pt x="2098" y="1276"/>
                      <a:pt x="2022" y="1170"/>
                      <a:pt x="1944" y="1066"/>
                    </a:cubicBezTo>
                    <a:cubicBezTo>
                      <a:pt x="1893" y="1072"/>
                      <a:pt x="1839" y="1080"/>
                      <a:pt x="1785" y="1086"/>
                    </a:cubicBezTo>
                    <a:cubicBezTo>
                      <a:pt x="1212" y="667"/>
                      <a:pt x="618" y="305"/>
                      <a:pt x="1" y="1"/>
                    </a:cubicBezTo>
                    <a:close/>
                  </a:path>
                </a:pathLst>
              </a:custGeom>
              <a:solidFill>
                <a:srgbClr val="FDC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6">
                <a:extLst>
                  <a:ext uri="{FF2B5EF4-FFF2-40B4-BE49-F238E27FC236}">
                    <a16:creationId xmlns:a16="http://schemas.microsoft.com/office/drawing/2014/main" id="{EBFA9D3C-3F94-DD24-42E3-867DBE7D5FA3}"/>
                  </a:ext>
                </a:extLst>
              </p:cNvPr>
              <p:cNvSpPr/>
              <p:nvPr/>
            </p:nvSpPr>
            <p:spPr>
              <a:xfrm>
                <a:off x="4188675" y="2396900"/>
                <a:ext cx="711475" cy="487950"/>
              </a:xfrm>
              <a:custGeom>
                <a:avLst/>
                <a:gdLst/>
                <a:ahLst/>
                <a:cxnLst/>
                <a:rect l="l" t="t" r="r" b="b"/>
                <a:pathLst>
                  <a:path w="28459" h="19518" extrusionOk="0">
                    <a:moveTo>
                      <a:pt x="19862" y="1"/>
                    </a:moveTo>
                    <a:cubicBezTo>
                      <a:pt x="19776" y="1"/>
                      <a:pt x="19691" y="3"/>
                      <a:pt x="19605" y="8"/>
                    </a:cubicBezTo>
                    <a:lnTo>
                      <a:pt x="17091" y="155"/>
                    </a:lnTo>
                    <a:lnTo>
                      <a:pt x="14636" y="299"/>
                    </a:lnTo>
                    <a:lnTo>
                      <a:pt x="12513" y="423"/>
                    </a:lnTo>
                    <a:cubicBezTo>
                      <a:pt x="11677" y="423"/>
                      <a:pt x="10863" y="574"/>
                      <a:pt x="10107" y="857"/>
                    </a:cubicBezTo>
                    <a:cubicBezTo>
                      <a:pt x="8534" y="1447"/>
                      <a:pt x="7199" y="2605"/>
                      <a:pt x="6398" y="4151"/>
                    </a:cubicBezTo>
                    <a:lnTo>
                      <a:pt x="4463" y="8799"/>
                    </a:lnTo>
                    <a:lnTo>
                      <a:pt x="4032" y="9834"/>
                    </a:lnTo>
                    <a:lnTo>
                      <a:pt x="1514" y="15882"/>
                    </a:lnTo>
                    <a:lnTo>
                      <a:pt x="189" y="19068"/>
                    </a:lnTo>
                    <a:lnTo>
                      <a:pt x="1" y="19518"/>
                    </a:lnTo>
                    <a:lnTo>
                      <a:pt x="28180" y="19518"/>
                    </a:lnTo>
                    <a:cubicBezTo>
                      <a:pt x="28206" y="19275"/>
                      <a:pt x="28237" y="19030"/>
                      <a:pt x="28272" y="18786"/>
                    </a:cubicBezTo>
                    <a:cubicBezTo>
                      <a:pt x="28286" y="18684"/>
                      <a:pt x="28297" y="18582"/>
                      <a:pt x="28307" y="18481"/>
                    </a:cubicBezTo>
                    <a:cubicBezTo>
                      <a:pt x="28458" y="16729"/>
                      <a:pt x="27764" y="15069"/>
                      <a:pt x="27035" y="13449"/>
                    </a:cubicBezTo>
                    <a:cubicBezTo>
                      <a:pt x="27030" y="13439"/>
                      <a:pt x="27026" y="13429"/>
                      <a:pt x="27021" y="13419"/>
                    </a:cubicBezTo>
                    <a:cubicBezTo>
                      <a:pt x="26416" y="12078"/>
                      <a:pt x="25819" y="10733"/>
                      <a:pt x="25242" y="9379"/>
                    </a:cubicBezTo>
                    <a:cubicBezTo>
                      <a:pt x="24658" y="8012"/>
                      <a:pt x="24097" y="6637"/>
                      <a:pt x="23573" y="5248"/>
                    </a:cubicBezTo>
                    <a:cubicBezTo>
                      <a:pt x="23247" y="4384"/>
                      <a:pt x="22911" y="3532"/>
                      <a:pt x="22544" y="2706"/>
                    </a:cubicBezTo>
                    <a:cubicBezTo>
                      <a:pt x="22162" y="1844"/>
                      <a:pt x="21745" y="1010"/>
                      <a:pt x="21271" y="222"/>
                    </a:cubicBezTo>
                    <a:cubicBezTo>
                      <a:pt x="21139" y="178"/>
                      <a:pt x="21004" y="142"/>
                      <a:pt x="20867" y="111"/>
                    </a:cubicBezTo>
                    <a:cubicBezTo>
                      <a:pt x="20541" y="38"/>
                      <a:pt x="20204" y="1"/>
                      <a:pt x="198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6">
                <a:extLst>
                  <a:ext uri="{FF2B5EF4-FFF2-40B4-BE49-F238E27FC236}">
                    <a16:creationId xmlns:a16="http://schemas.microsoft.com/office/drawing/2014/main" id="{DFA51455-2675-09FD-79FE-0C3133433536}"/>
                  </a:ext>
                </a:extLst>
              </p:cNvPr>
              <p:cNvSpPr/>
              <p:nvPr/>
            </p:nvSpPr>
            <p:spPr>
              <a:xfrm>
                <a:off x="4436325" y="2252400"/>
                <a:ext cx="295525" cy="217825"/>
              </a:xfrm>
              <a:custGeom>
                <a:avLst/>
                <a:gdLst/>
                <a:ahLst/>
                <a:cxnLst/>
                <a:rect l="l" t="t" r="r" b="b"/>
                <a:pathLst>
                  <a:path w="11821" h="8713" extrusionOk="0">
                    <a:moveTo>
                      <a:pt x="4545" y="1"/>
                    </a:moveTo>
                    <a:cubicBezTo>
                      <a:pt x="4494" y="7"/>
                      <a:pt x="4440" y="15"/>
                      <a:pt x="4386" y="21"/>
                    </a:cubicBezTo>
                    <a:cubicBezTo>
                      <a:pt x="4035" y="63"/>
                      <a:pt x="3652" y="88"/>
                      <a:pt x="3232" y="91"/>
                    </a:cubicBezTo>
                    <a:lnTo>
                      <a:pt x="3224" y="166"/>
                    </a:lnTo>
                    <a:lnTo>
                      <a:pt x="3191" y="459"/>
                    </a:lnTo>
                    <a:cubicBezTo>
                      <a:pt x="3247" y="1482"/>
                      <a:pt x="3094" y="2540"/>
                      <a:pt x="2747" y="3525"/>
                    </a:cubicBezTo>
                    <a:cubicBezTo>
                      <a:pt x="2286" y="4827"/>
                      <a:pt x="1379" y="5924"/>
                      <a:pt x="202" y="6636"/>
                    </a:cubicBezTo>
                    <a:cubicBezTo>
                      <a:pt x="135" y="6677"/>
                      <a:pt x="70" y="6715"/>
                      <a:pt x="1" y="6753"/>
                    </a:cubicBezTo>
                    <a:lnTo>
                      <a:pt x="3187" y="7341"/>
                    </a:lnTo>
                    <a:lnTo>
                      <a:pt x="8017" y="8231"/>
                    </a:lnTo>
                    <a:lnTo>
                      <a:pt x="10542" y="8697"/>
                    </a:lnTo>
                    <a:cubicBezTo>
                      <a:pt x="10601" y="8708"/>
                      <a:pt x="10659" y="8713"/>
                      <a:pt x="10716" y="8713"/>
                    </a:cubicBezTo>
                    <a:cubicBezTo>
                      <a:pt x="11349" y="8713"/>
                      <a:pt x="11820" y="8064"/>
                      <a:pt x="11574" y="7441"/>
                    </a:cubicBezTo>
                    <a:lnTo>
                      <a:pt x="10963" y="5889"/>
                    </a:lnTo>
                    <a:lnTo>
                      <a:pt x="10866" y="5643"/>
                    </a:lnTo>
                    <a:cubicBezTo>
                      <a:pt x="10826" y="5541"/>
                      <a:pt x="10794" y="5438"/>
                      <a:pt x="10769" y="5334"/>
                    </a:cubicBezTo>
                    <a:cubicBezTo>
                      <a:pt x="10744" y="5225"/>
                      <a:pt x="10727" y="5116"/>
                      <a:pt x="10718" y="5004"/>
                    </a:cubicBezTo>
                    <a:cubicBezTo>
                      <a:pt x="9464" y="3232"/>
                      <a:pt x="7830" y="1761"/>
                      <a:pt x="5507" y="834"/>
                    </a:cubicBezTo>
                    <a:cubicBezTo>
                      <a:pt x="5242" y="728"/>
                      <a:pt x="5017" y="516"/>
                      <a:pt x="4787" y="330"/>
                    </a:cubicBezTo>
                    <a:cubicBezTo>
                      <a:pt x="4782" y="326"/>
                      <a:pt x="4777" y="321"/>
                      <a:pt x="4772" y="318"/>
                    </a:cubicBezTo>
                    <a:cubicBezTo>
                      <a:pt x="4699" y="211"/>
                      <a:pt x="4623" y="105"/>
                      <a:pt x="45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6">
                <a:extLst>
                  <a:ext uri="{FF2B5EF4-FFF2-40B4-BE49-F238E27FC236}">
                    <a16:creationId xmlns:a16="http://schemas.microsoft.com/office/drawing/2014/main" id="{B1D9F2F3-78E2-1526-135C-C19AE083B156}"/>
                  </a:ext>
                </a:extLst>
              </p:cNvPr>
              <p:cNvSpPr/>
              <p:nvPr/>
            </p:nvSpPr>
            <p:spPr>
              <a:xfrm>
                <a:off x="4466925" y="2377350"/>
                <a:ext cx="352800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4730" extrusionOk="0">
                    <a:moveTo>
                      <a:pt x="7339" y="0"/>
                    </a:moveTo>
                    <a:cubicBezTo>
                      <a:pt x="6773" y="0"/>
                      <a:pt x="6222" y="64"/>
                      <a:pt x="5692" y="186"/>
                    </a:cubicBezTo>
                    <a:cubicBezTo>
                      <a:pt x="4907" y="366"/>
                      <a:pt x="4173" y="671"/>
                      <a:pt x="3507" y="1078"/>
                    </a:cubicBezTo>
                    <a:cubicBezTo>
                      <a:pt x="2936" y="1428"/>
                      <a:pt x="2416" y="1855"/>
                      <a:pt x="1963" y="2343"/>
                    </a:cubicBezTo>
                    <a:cubicBezTo>
                      <a:pt x="746" y="3651"/>
                      <a:pt x="1" y="5408"/>
                      <a:pt x="1" y="7337"/>
                    </a:cubicBezTo>
                    <a:cubicBezTo>
                      <a:pt x="1" y="8515"/>
                      <a:pt x="279" y="9628"/>
                      <a:pt x="772" y="10616"/>
                    </a:cubicBezTo>
                    <a:cubicBezTo>
                      <a:pt x="1647" y="12365"/>
                      <a:pt x="3201" y="13716"/>
                      <a:pt x="5087" y="14322"/>
                    </a:cubicBezTo>
                    <a:cubicBezTo>
                      <a:pt x="5660" y="14506"/>
                      <a:pt x="6264" y="14622"/>
                      <a:pt x="6888" y="14659"/>
                    </a:cubicBezTo>
                    <a:cubicBezTo>
                      <a:pt x="6903" y="14661"/>
                      <a:pt x="6920" y="14662"/>
                      <a:pt x="6935" y="14662"/>
                    </a:cubicBezTo>
                    <a:lnTo>
                      <a:pt x="6936" y="14730"/>
                    </a:lnTo>
                    <a:cubicBezTo>
                      <a:pt x="6970" y="14710"/>
                      <a:pt x="7008" y="14689"/>
                      <a:pt x="7050" y="14666"/>
                    </a:cubicBezTo>
                    <a:lnTo>
                      <a:pt x="7052" y="14666"/>
                    </a:lnTo>
                    <a:cubicBezTo>
                      <a:pt x="7146" y="14669"/>
                      <a:pt x="7242" y="14673"/>
                      <a:pt x="7337" y="14673"/>
                    </a:cubicBezTo>
                    <a:cubicBezTo>
                      <a:pt x="10389" y="14673"/>
                      <a:pt x="13006" y="12810"/>
                      <a:pt x="14112" y="10158"/>
                    </a:cubicBezTo>
                    <a:cubicBezTo>
                      <a:pt x="13529" y="8793"/>
                      <a:pt x="12968" y="7418"/>
                      <a:pt x="12444" y="6029"/>
                    </a:cubicBezTo>
                    <a:cubicBezTo>
                      <a:pt x="12118" y="5165"/>
                      <a:pt x="11783" y="4313"/>
                      <a:pt x="11416" y="3487"/>
                    </a:cubicBezTo>
                    <a:cubicBezTo>
                      <a:pt x="11032" y="2625"/>
                      <a:pt x="10616" y="1791"/>
                      <a:pt x="10143" y="1003"/>
                    </a:cubicBezTo>
                    <a:cubicBezTo>
                      <a:pt x="10024" y="804"/>
                      <a:pt x="9901" y="609"/>
                      <a:pt x="9775" y="417"/>
                    </a:cubicBezTo>
                    <a:cubicBezTo>
                      <a:pt x="9726" y="401"/>
                      <a:pt x="9677" y="383"/>
                      <a:pt x="9627" y="367"/>
                    </a:cubicBezTo>
                    <a:cubicBezTo>
                      <a:pt x="9662" y="362"/>
                      <a:pt x="9698" y="358"/>
                      <a:pt x="9734" y="356"/>
                    </a:cubicBezTo>
                    <a:cubicBezTo>
                      <a:pt x="9728" y="345"/>
                      <a:pt x="9719" y="335"/>
                      <a:pt x="9713" y="325"/>
                    </a:cubicBezTo>
                    <a:lnTo>
                      <a:pt x="9547" y="337"/>
                    </a:lnTo>
                    <a:lnTo>
                      <a:pt x="9542" y="337"/>
                    </a:lnTo>
                    <a:cubicBezTo>
                      <a:pt x="8845" y="119"/>
                      <a:pt x="8106" y="0"/>
                      <a:pt x="7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6">
                <a:extLst>
                  <a:ext uri="{FF2B5EF4-FFF2-40B4-BE49-F238E27FC236}">
                    <a16:creationId xmlns:a16="http://schemas.microsoft.com/office/drawing/2014/main" id="{158A1A86-E785-81E2-186C-63711AECA627}"/>
                  </a:ext>
                </a:extLst>
              </p:cNvPr>
              <p:cNvSpPr/>
              <p:nvPr/>
            </p:nvSpPr>
            <p:spPr>
              <a:xfrm>
                <a:off x="4207278" y="2814262"/>
                <a:ext cx="731600" cy="604994"/>
              </a:xfrm>
              <a:custGeom>
                <a:avLst/>
                <a:gdLst/>
                <a:ahLst/>
                <a:cxnLst/>
                <a:rect l="l" t="t" r="r" b="b"/>
                <a:pathLst>
                  <a:path w="29264" h="17959" extrusionOk="0">
                    <a:moveTo>
                      <a:pt x="22981" y="1"/>
                    </a:moveTo>
                    <a:cubicBezTo>
                      <a:pt x="22852" y="1"/>
                      <a:pt x="22723" y="4"/>
                      <a:pt x="22593" y="12"/>
                    </a:cubicBezTo>
                    <a:lnTo>
                      <a:pt x="21745" y="64"/>
                    </a:lnTo>
                    <a:lnTo>
                      <a:pt x="12955" y="593"/>
                    </a:lnTo>
                    <a:lnTo>
                      <a:pt x="12662" y="610"/>
                    </a:lnTo>
                    <a:cubicBezTo>
                      <a:pt x="11029" y="610"/>
                      <a:pt x="9464" y="1188"/>
                      <a:pt x="8120" y="2225"/>
                    </a:cubicBezTo>
                    <a:cubicBezTo>
                      <a:pt x="7879" y="2410"/>
                      <a:pt x="7645" y="2609"/>
                      <a:pt x="7420" y="2824"/>
                    </a:cubicBezTo>
                    <a:cubicBezTo>
                      <a:pt x="6396" y="3797"/>
                      <a:pt x="5537" y="5058"/>
                      <a:pt x="4923" y="6546"/>
                    </a:cubicBezTo>
                    <a:lnTo>
                      <a:pt x="4328" y="7925"/>
                    </a:lnTo>
                    <a:lnTo>
                      <a:pt x="2709" y="11679"/>
                    </a:lnTo>
                    <a:lnTo>
                      <a:pt x="254" y="17371"/>
                    </a:lnTo>
                    <a:lnTo>
                      <a:pt x="206" y="17480"/>
                    </a:lnTo>
                    <a:lnTo>
                      <a:pt x="0" y="17958"/>
                    </a:lnTo>
                    <a:lnTo>
                      <a:pt x="29264" y="17958"/>
                    </a:lnTo>
                    <a:cubicBezTo>
                      <a:pt x="29241" y="17834"/>
                      <a:pt x="29216" y="17709"/>
                      <a:pt x="29191" y="17583"/>
                    </a:cubicBezTo>
                    <a:cubicBezTo>
                      <a:pt x="29099" y="17149"/>
                      <a:pt x="29006" y="16715"/>
                      <a:pt x="28914" y="16281"/>
                    </a:cubicBezTo>
                    <a:cubicBezTo>
                      <a:pt x="27961" y="11849"/>
                      <a:pt x="26941" y="7427"/>
                      <a:pt x="27436" y="2823"/>
                    </a:cubicBezTo>
                    <a:cubicBezTo>
                      <a:pt x="27462" y="2580"/>
                      <a:pt x="27493" y="2335"/>
                      <a:pt x="27528" y="2091"/>
                    </a:cubicBezTo>
                    <a:cubicBezTo>
                      <a:pt x="27542" y="1989"/>
                      <a:pt x="27553" y="1887"/>
                      <a:pt x="27563" y="1785"/>
                    </a:cubicBezTo>
                    <a:cubicBezTo>
                      <a:pt x="26235" y="643"/>
                      <a:pt x="24646" y="1"/>
                      <a:pt x="229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6">
                <a:extLst>
                  <a:ext uri="{FF2B5EF4-FFF2-40B4-BE49-F238E27FC236}">
                    <a16:creationId xmlns:a16="http://schemas.microsoft.com/office/drawing/2014/main" id="{EFE8A7DB-DA67-57B4-72D4-A5C97202CE9C}"/>
                  </a:ext>
                </a:extLst>
              </p:cNvPr>
              <p:cNvSpPr/>
              <p:nvPr/>
            </p:nvSpPr>
            <p:spPr>
              <a:xfrm>
                <a:off x="4522600" y="2464475"/>
                <a:ext cx="341625" cy="417925"/>
              </a:xfrm>
              <a:custGeom>
                <a:avLst/>
                <a:gdLst/>
                <a:ahLst/>
                <a:cxnLst/>
                <a:rect l="l" t="t" r="r" b="b"/>
                <a:pathLst>
                  <a:path w="13665" h="16717" extrusionOk="0">
                    <a:moveTo>
                      <a:pt x="9187" y="1"/>
                    </a:moveTo>
                    <a:lnTo>
                      <a:pt x="9187" y="123"/>
                    </a:lnTo>
                    <a:cubicBezTo>
                      <a:pt x="9187" y="1628"/>
                      <a:pt x="7908" y="2847"/>
                      <a:pt x="6331" y="2847"/>
                    </a:cubicBezTo>
                    <a:cubicBezTo>
                      <a:pt x="6168" y="2906"/>
                      <a:pt x="6015" y="2980"/>
                      <a:pt x="5871" y="3066"/>
                    </a:cubicBezTo>
                    <a:lnTo>
                      <a:pt x="5872" y="3368"/>
                    </a:lnTo>
                    <a:lnTo>
                      <a:pt x="5895" y="7129"/>
                    </a:lnTo>
                    <a:lnTo>
                      <a:pt x="5896" y="7282"/>
                    </a:lnTo>
                    <a:cubicBezTo>
                      <a:pt x="5974" y="7375"/>
                      <a:pt x="6049" y="7465"/>
                      <a:pt x="6118" y="7547"/>
                    </a:cubicBezTo>
                    <a:cubicBezTo>
                      <a:pt x="6375" y="7855"/>
                      <a:pt x="6526" y="8229"/>
                      <a:pt x="6548" y="8622"/>
                    </a:cubicBezTo>
                    <a:lnTo>
                      <a:pt x="6549" y="8649"/>
                    </a:lnTo>
                    <a:cubicBezTo>
                      <a:pt x="6603" y="9576"/>
                      <a:pt x="6112" y="10452"/>
                      <a:pt x="5278" y="10925"/>
                    </a:cubicBezTo>
                    <a:cubicBezTo>
                      <a:pt x="5108" y="11021"/>
                      <a:pt x="4949" y="11110"/>
                      <a:pt x="4824" y="11182"/>
                    </a:cubicBezTo>
                    <a:cubicBezTo>
                      <a:pt x="4782" y="11205"/>
                      <a:pt x="4744" y="11227"/>
                      <a:pt x="4710" y="11246"/>
                    </a:cubicBezTo>
                    <a:lnTo>
                      <a:pt x="4661" y="11176"/>
                    </a:lnTo>
                    <a:lnTo>
                      <a:pt x="3032" y="8810"/>
                    </a:lnTo>
                    <a:lnTo>
                      <a:pt x="3032" y="8810"/>
                    </a:lnTo>
                    <a:cubicBezTo>
                      <a:pt x="3068" y="9482"/>
                      <a:pt x="3008" y="10169"/>
                      <a:pt x="2860" y="10838"/>
                    </a:cubicBezTo>
                    <a:cubicBezTo>
                      <a:pt x="2795" y="11137"/>
                      <a:pt x="2710" y="11433"/>
                      <a:pt x="2608" y="11722"/>
                    </a:cubicBezTo>
                    <a:cubicBezTo>
                      <a:pt x="2193" y="12903"/>
                      <a:pt x="1388" y="13906"/>
                      <a:pt x="341" y="14585"/>
                    </a:cubicBezTo>
                    <a:cubicBezTo>
                      <a:pt x="230" y="14657"/>
                      <a:pt x="116" y="14725"/>
                      <a:pt x="1" y="14790"/>
                    </a:cubicBezTo>
                    <a:lnTo>
                      <a:pt x="7245" y="16666"/>
                    </a:lnTo>
                    <a:cubicBezTo>
                      <a:pt x="7378" y="16700"/>
                      <a:pt x="7511" y="16716"/>
                      <a:pt x="7640" y="16716"/>
                    </a:cubicBezTo>
                    <a:cubicBezTo>
                      <a:pt x="8508" y="16716"/>
                      <a:pt x="9246" y="15983"/>
                      <a:pt x="9191" y="15064"/>
                    </a:cubicBezTo>
                    <a:lnTo>
                      <a:pt x="9130" y="14056"/>
                    </a:lnTo>
                    <a:lnTo>
                      <a:pt x="9053" y="12764"/>
                    </a:lnTo>
                    <a:cubicBezTo>
                      <a:pt x="9000" y="12067"/>
                      <a:pt x="9292" y="11388"/>
                      <a:pt x="9827" y="10963"/>
                    </a:cubicBezTo>
                    <a:lnTo>
                      <a:pt x="11801" y="11207"/>
                    </a:lnTo>
                    <a:cubicBezTo>
                      <a:pt x="11933" y="11223"/>
                      <a:pt x="12062" y="11231"/>
                      <a:pt x="12186" y="11231"/>
                    </a:cubicBezTo>
                    <a:cubicBezTo>
                      <a:pt x="12788" y="11231"/>
                      <a:pt x="13299" y="11047"/>
                      <a:pt x="13665" y="10715"/>
                    </a:cubicBezTo>
                    <a:cubicBezTo>
                      <a:pt x="13061" y="9374"/>
                      <a:pt x="12464" y="8028"/>
                      <a:pt x="11887" y="6674"/>
                    </a:cubicBezTo>
                    <a:cubicBezTo>
                      <a:pt x="11302" y="5308"/>
                      <a:pt x="10741" y="3933"/>
                      <a:pt x="10216" y="2543"/>
                    </a:cubicBezTo>
                    <a:cubicBezTo>
                      <a:pt x="9890" y="1679"/>
                      <a:pt x="9554" y="826"/>
                      <a:pt x="91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6">
                <a:extLst>
                  <a:ext uri="{FF2B5EF4-FFF2-40B4-BE49-F238E27FC236}">
                    <a16:creationId xmlns:a16="http://schemas.microsoft.com/office/drawing/2014/main" id="{6FA93B13-ED72-7BB8-2C3F-1D397065948B}"/>
                  </a:ext>
                </a:extLst>
              </p:cNvPr>
              <p:cNvSpPr/>
              <p:nvPr/>
            </p:nvSpPr>
            <p:spPr>
              <a:xfrm>
                <a:off x="4863825" y="2481650"/>
                <a:ext cx="3000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56" extrusionOk="0">
                    <a:moveTo>
                      <a:pt x="1" y="0"/>
                    </a:moveTo>
                    <a:cubicBezTo>
                      <a:pt x="42" y="18"/>
                      <a:pt x="82" y="36"/>
                      <a:pt x="120" y="56"/>
                    </a:cubicBezTo>
                    <a:cubicBezTo>
                      <a:pt x="82" y="35"/>
                      <a:pt x="42" y="18"/>
                      <a:pt x="1" y="0"/>
                    </a:cubicBezTo>
                    <a:close/>
                  </a:path>
                </a:pathLst>
              </a:custGeom>
              <a:solidFill>
                <a:srgbClr val="F7F7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6">
                <a:extLst>
                  <a:ext uri="{FF2B5EF4-FFF2-40B4-BE49-F238E27FC236}">
                    <a16:creationId xmlns:a16="http://schemas.microsoft.com/office/drawing/2014/main" id="{49274F34-77F4-7581-768D-2B8D92279FED}"/>
                  </a:ext>
                </a:extLst>
              </p:cNvPr>
              <p:cNvSpPr/>
              <p:nvPr/>
            </p:nvSpPr>
            <p:spPr>
              <a:xfrm>
                <a:off x="3817450" y="2314175"/>
                <a:ext cx="535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21437" h="22429" extrusionOk="0">
                    <a:moveTo>
                      <a:pt x="4864" y="1"/>
                    </a:moveTo>
                    <a:cubicBezTo>
                      <a:pt x="2172" y="1"/>
                      <a:pt x="0" y="2276"/>
                      <a:pt x="173" y="5003"/>
                    </a:cubicBezTo>
                    <a:lnTo>
                      <a:pt x="746" y="14071"/>
                    </a:lnTo>
                    <a:lnTo>
                      <a:pt x="8529" y="14503"/>
                    </a:lnTo>
                    <a:cubicBezTo>
                      <a:pt x="8945" y="14843"/>
                      <a:pt x="9443" y="15050"/>
                      <a:pt x="9922" y="15050"/>
                    </a:cubicBezTo>
                    <a:cubicBezTo>
                      <a:pt x="9932" y="15050"/>
                      <a:pt x="9943" y="15050"/>
                      <a:pt x="9953" y="15049"/>
                    </a:cubicBezTo>
                    <a:cubicBezTo>
                      <a:pt x="10052" y="15048"/>
                      <a:pt x="10149" y="15031"/>
                      <a:pt x="10246" y="15012"/>
                    </a:cubicBezTo>
                    <a:cubicBezTo>
                      <a:pt x="10614" y="15424"/>
                      <a:pt x="10841" y="15986"/>
                      <a:pt x="10849" y="16594"/>
                    </a:cubicBezTo>
                    <a:lnTo>
                      <a:pt x="10850" y="16628"/>
                    </a:lnTo>
                    <a:cubicBezTo>
                      <a:pt x="10855" y="17034"/>
                      <a:pt x="10753" y="17423"/>
                      <a:pt x="10557" y="17751"/>
                    </a:cubicBezTo>
                    <a:cubicBezTo>
                      <a:pt x="10356" y="18086"/>
                      <a:pt x="10094" y="18524"/>
                      <a:pt x="9899" y="18854"/>
                    </a:cubicBezTo>
                    <a:cubicBezTo>
                      <a:pt x="9716" y="19162"/>
                      <a:pt x="9624" y="19527"/>
                      <a:pt x="9638" y="19899"/>
                    </a:cubicBezTo>
                    <a:lnTo>
                      <a:pt x="9639" y="19925"/>
                    </a:lnTo>
                    <a:cubicBezTo>
                      <a:pt x="9679" y="21076"/>
                      <a:pt x="10566" y="22142"/>
                      <a:pt x="11539" y="22322"/>
                    </a:cubicBezTo>
                    <a:cubicBezTo>
                      <a:pt x="11645" y="22342"/>
                      <a:pt x="11751" y="22343"/>
                      <a:pt x="11858" y="22344"/>
                    </a:cubicBezTo>
                    <a:cubicBezTo>
                      <a:pt x="14448" y="22375"/>
                      <a:pt x="17040" y="22401"/>
                      <a:pt x="19630" y="22429"/>
                    </a:cubicBezTo>
                    <a:cubicBezTo>
                      <a:pt x="20560" y="22349"/>
                      <a:pt x="21295" y="21541"/>
                      <a:pt x="21378" y="20505"/>
                    </a:cubicBezTo>
                    <a:cubicBezTo>
                      <a:pt x="21436" y="19711"/>
                      <a:pt x="20865" y="19035"/>
                      <a:pt x="20168" y="19035"/>
                    </a:cubicBezTo>
                    <a:cubicBezTo>
                      <a:pt x="20129" y="19035"/>
                      <a:pt x="20089" y="19037"/>
                      <a:pt x="20049" y="19041"/>
                    </a:cubicBezTo>
                    <a:cubicBezTo>
                      <a:pt x="20017" y="19044"/>
                      <a:pt x="19984" y="19045"/>
                      <a:pt x="19951" y="19045"/>
                    </a:cubicBezTo>
                    <a:cubicBezTo>
                      <a:pt x="19148" y="19045"/>
                      <a:pt x="18526" y="18203"/>
                      <a:pt x="18702" y="17313"/>
                    </a:cubicBezTo>
                    <a:lnTo>
                      <a:pt x="18769" y="16619"/>
                    </a:lnTo>
                    <a:cubicBezTo>
                      <a:pt x="18797" y="16321"/>
                      <a:pt x="18768" y="16031"/>
                      <a:pt x="18697" y="15760"/>
                    </a:cubicBezTo>
                    <a:cubicBezTo>
                      <a:pt x="19052" y="15445"/>
                      <a:pt x="19340" y="14970"/>
                      <a:pt x="19476" y="14225"/>
                    </a:cubicBezTo>
                    <a:cubicBezTo>
                      <a:pt x="19871" y="12030"/>
                      <a:pt x="18397" y="10200"/>
                      <a:pt x="17645" y="10141"/>
                    </a:cubicBezTo>
                    <a:cubicBezTo>
                      <a:pt x="16827" y="10076"/>
                      <a:pt x="15987" y="9659"/>
                      <a:pt x="15982" y="8716"/>
                    </a:cubicBezTo>
                    <a:lnTo>
                      <a:pt x="15908" y="8024"/>
                    </a:lnTo>
                    <a:cubicBezTo>
                      <a:pt x="15844" y="7408"/>
                      <a:pt x="15555" y="6876"/>
                      <a:pt x="15152" y="6506"/>
                    </a:cubicBezTo>
                    <a:cubicBezTo>
                      <a:pt x="14843" y="3171"/>
                      <a:pt x="12166" y="488"/>
                      <a:pt x="8759" y="233"/>
                    </a:cubicBezTo>
                    <a:lnTo>
                      <a:pt x="5162" y="10"/>
                    </a:lnTo>
                    <a:cubicBezTo>
                      <a:pt x="5062" y="4"/>
                      <a:pt x="4963" y="1"/>
                      <a:pt x="4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6">
                <a:extLst>
                  <a:ext uri="{FF2B5EF4-FFF2-40B4-BE49-F238E27FC236}">
                    <a16:creationId xmlns:a16="http://schemas.microsoft.com/office/drawing/2014/main" id="{9682D0A5-E006-2F52-35BB-F231A9BBD60A}"/>
                  </a:ext>
                </a:extLst>
              </p:cNvPr>
              <p:cNvSpPr/>
              <p:nvPr/>
            </p:nvSpPr>
            <p:spPr>
              <a:xfrm>
                <a:off x="3384586" y="2768071"/>
                <a:ext cx="1289866" cy="901196"/>
              </a:xfrm>
              <a:custGeom>
                <a:avLst/>
                <a:gdLst/>
                <a:ahLst/>
                <a:cxnLst/>
                <a:rect l="l" t="t" r="r" b="b"/>
                <a:pathLst>
                  <a:path w="53152" h="30679" extrusionOk="0">
                    <a:moveTo>
                      <a:pt x="17948" y="0"/>
                    </a:moveTo>
                    <a:cubicBezTo>
                      <a:pt x="13087" y="0"/>
                      <a:pt x="8646" y="3997"/>
                      <a:pt x="6610" y="10277"/>
                    </a:cubicBezTo>
                    <a:lnTo>
                      <a:pt x="0" y="30679"/>
                    </a:lnTo>
                    <a:lnTo>
                      <a:pt x="53151" y="30679"/>
                    </a:lnTo>
                    <a:lnTo>
                      <a:pt x="45614" y="11180"/>
                    </a:lnTo>
                    <a:cubicBezTo>
                      <a:pt x="43309" y="4949"/>
                      <a:pt x="38741" y="1041"/>
                      <a:pt x="33758" y="1041"/>
                    </a:cubicBezTo>
                    <a:lnTo>
                      <a:pt x="18545" y="20"/>
                    </a:lnTo>
                    <a:cubicBezTo>
                      <a:pt x="18346" y="7"/>
                      <a:pt x="18146" y="0"/>
                      <a:pt x="179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6">
                <a:extLst>
                  <a:ext uri="{FF2B5EF4-FFF2-40B4-BE49-F238E27FC236}">
                    <a16:creationId xmlns:a16="http://schemas.microsoft.com/office/drawing/2014/main" id="{7A9D4FB0-AC43-A7F3-2054-22F5558A6CE7}"/>
                  </a:ext>
                </a:extLst>
              </p:cNvPr>
              <p:cNvSpPr/>
              <p:nvPr/>
            </p:nvSpPr>
            <p:spPr>
              <a:xfrm>
                <a:off x="3781700" y="2403250"/>
                <a:ext cx="385750" cy="432950"/>
              </a:xfrm>
              <a:custGeom>
                <a:avLst/>
                <a:gdLst/>
                <a:ahLst/>
                <a:cxnLst/>
                <a:rect l="l" t="t" r="r" b="b"/>
                <a:pathLst>
                  <a:path w="15430" h="17318" extrusionOk="0">
                    <a:moveTo>
                      <a:pt x="1943" y="1"/>
                    </a:moveTo>
                    <a:cubicBezTo>
                      <a:pt x="1922" y="1"/>
                      <a:pt x="1659" y="610"/>
                      <a:pt x="1617" y="1092"/>
                    </a:cubicBezTo>
                    <a:lnTo>
                      <a:pt x="1329" y="4496"/>
                    </a:lnTo>
                    <a:lnTo>
                      <a:pt x="250" y="5942"/>
                    </a:lnTo>
                    <a:cubicBezTo>
                      <a:pt x="1" y="6277"/>
                      <a:pt x="119" y="6755"/>
                      <a:pt x="496" y="6934"/>
                    </a:cubicBezTo>
                    <a:lnTo>
                      <a:pt x="1099" y="7222"/>
                    </a:lnTo>
                    <a:lnTo>
                      <a:pt x="1130" y="7273"/>
                    </a:lnTo>
                    <a:cubicBezTo>
                      <a:pt x="1200" y="7683"/>
                      <a:pt x="1216" y="9327"/>
                      <a:pt x="1216" y="9327"/>
                    </a:cubicBezTo>
                    <a:cubicBezTo>
                      <a:pt x="1192" y="10728"/>
                      <a:pt x="1984" y="11827"/>
                      <a:pt x="3314" y="11827"/>
                    </a:cubicBezTo>
                    <a:cubicBezTo>
                      <a:pt x="3416" y="11827"/>
                      <a:pt x="3522" y="11821"/>
                      <a:pt x="3630" y="11808"/>
                    </a:cubicBezTo>
                    <a:lnTo>
                      <a:pt x="5604" y="11564"/>
                    </a:lnTo>
                    <a:cubicBezTo>
                      <a:pt x="6140" y="11989"/>
                      <a:pt x="6432" y="12668"/>
                      <a:pt x="6378" y="13365"/>
                    </a:cubicBezTo>
                    <a:lnTo>
                      <a:pt x="6239" y="15664"/>
                    </a:lnTo>
                    <a:cubicBezTo>
                      <a:pt x="6185" y="16584"/>
                      <a:pt x="6923" y="17317"/>
                      <a:pt x="7790" y="17317"/>
                    </a:cubicBezTo>
                    <a:cubicBezTo>
                      <a:pt x="7920" y="17317"/>
                      <a:pt x="8052" y="17301"/>
                      <a:pt x="8185" y="17267"/>
                    </a:cubicBezTo>
                    <a:lnTo>
                      <a:pt x="15430" y="15391"/>
                    </a:lnTo>
                    <a:cubicBezTo>
                      <a:pt x="14218" y="14718"/>
                      <a:pt x="13283" y="13631"/>
                      <a:pt x="12823" y="12323"/>
                    </a:cubicBezTo>
                    <a:cubicBezTo>
                      <a:pt x="12716" y="12019"/>
                      <a:pt x="12629" y="11707"/>
                      <a:pt x="12561" y="11391"/>
                    </a:cubicBezTo>
                    <a:cubicBezTo>
                      <a:pt x="12485" y="11385"/>
                      <a:pt x="12407" y="11382"/>
                      <a:pt x="12329" y="11382"/>
                    </a:cubicBezTo>
                    <a:cubicBezTo>
                      <a:pt x="12126" y="11382"/>
                      <a:pt x="11916" y="11402"/>
                      <a:pt x="11697" y="11443"/>
                    </a:cubicBezTo>
                    <a:cubicBezTo>
                      <a:pt x="11592" y="11464"/>
                      <a:pt x="11487" y="11483"/>
                      <a:pt x="11381" y="11484"/>
                    </a:cubicBezTo>
                    <a:cubicBezTo>
                      <a:pt x="11372" y="11484"/>
                      <a:pt x="11363" y="11485"/>
                      <a:pt x="11353" y="11485"/>
                    </a:cubicBezTo>
                    <a:cubicBezTo>
                      <a:pt x="10371" y="11485"/>
                      <a:pt x="9307" y="10621"/>
                      <a:pt x="9042" y="9514"/>
                    </a:cubicBezTo>
                    <a:lnTo>
                      <a:pt x="9036" y="9489"/>
                    </a:lnTo>
                    <a:cubicBezTo>
                      <a:pt x="8948" y="9126"/>
                      <a:pt x="8967" y="8751"/>
                      <a:pt x="9084" y="8413"/>
                    </a:cubicBezTo>
                    <a:cubicBezTo>
                      <a:pt x="9211" y="8052"/>
                      <a:pt x="9381" y="7571"/>
                      <a:pt x="9510" y="7202"/>
                    </a:cubicBezTo>
                    <a:cubicBezTo>
                      <a:pt x="9638" y="6842"/>
                      <a:pt x="9660" y="6440"/>
                      <a:pt x="9575" y="6043"/>
                    </a:cubicBezTo>
                    <a:lnTo>
                      <a:pt x="9568" y="6009"/>
                    </a:lnTo>
                    <a:cubicBezTo>
                      <a:pt x="9355" y="5025"/>
                      <a:pt x="8579" y="4277"/>
                      <a:pt x="7668" y="4180"/>
                    </a:cubicBezTo>
                    <a:cubicBezTo>
                      <a:pt x="7474" y="4237"/>
                      <a:pt x="7276" y="4265"/>
                      <a:pt x="7081" y="4265"/>
                    </a:cubicBezTo>
                    <a:cubicBezTo>
                      <a:pt x="6046" y="4265"/>
                      <a:pt x="5059" y="3500"/>
                      <a:pt x="4722" y="2348"/>
                    </a:cubicBezTo>
                    <a:cubicBezTo>
                      <a:pt x="4722" y="2348"/>
                      <a:pt x="4688" y="2233"/>
                      <a:pt x="4634" y="2049"/>
                    </a:cubicBezTo>
                    <a:cubicBezTo>
                      <a:pt x="4277" y="823"/>
                      <a:pt x="3227" y="10"/>
                      <a:pt x="2121" y="10"/>
                    </a:cubicBezTo>
                    <a:cubicBezTo>
                      <a:pt x="2062" y="10"/>
                      <a:pt x="2002" y="13"/>
                      <a:pt x="1942" y="18"/>
                    </a:cubicBezTo>
                    <a:cubicBezTo>
                      <a:pt x="1945" y="6"/>
                      <a:pt x="1945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6">
                <a:extLst>
                  <a:ext uri="{FF2B5EF4-FFF2-40B4-BE49-F238E27FC236}">
                    <a16:creationId xmlns:a16="http://schemas.microsoft.com/office/drawing/2014/main" id="{93182D9E-47BB-06DC-1DE7-A5D27C9B810D}"/>
                  </a:ext>
                </a:extLst>
              </p:cNvPr>
              <p:cNvSpPr/>
              <p:nvPr/>
            </p:nvSpPr>
            <p:spPr>
              <a:xfrm>
                <a:off x="3935450" y="2315925"/>
                <a:ext cx="372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4" extrusionOk="0">
                    <a:moveTo>
                      <a:pt x="148" y="1"/>
                    </a:moveTo>
                    <a:cubicBezTo>
                      <a:pt x="101" y="1"/>
                      <a:pt x="52" y="3"/>
                      <a:pt x="4" y="4"/>
                    </a:cubicBezTo>
                    <a:lnTo>
                      <a:pt x="4" y="4"/>
                    </a:lnTo>
                    <a:cubicBezTo>
                      <a:pt x="50" y="3"/>
                      <a:pt x="97" y="3"/>
                      <a:pt x="143" y="2"/>
                    </a:cubicBezTo>
                    <a:lnTo>
                      <a:pt x="148" y="1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cubicBezTo>
                      <a:pt x="3" y="4"/>
                      <a:pt x="2" y="4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6">
                <a:extLst>
                  <a:ext uri="{FF2B5EF4-FFF2-40B4-BE49-F238E27FC236}">
                    <a16:creationId xmlns:a16="http://schemas.microsoft.com/office/drawing/2014/main" id="{4406CE9B-7D7A-597D-E8EF-0F9CDFC375E9}"/>
                  </a:ext>
                </a:extLst>
              </p:cNvPr>
              <p:cNvSpPr/>
              <p:nvPr/>
            </p:nvSpPr>
            <p:spPr>
              <a:xfrm>
                <a:off x="3089450" y="3173125"/>
                <a:ext cx="878225" cy="489025"/>
              </a:xfrm>
              <a:custGeom>
                <a:avLst/>
                <a:gdLst/>
                <a:ahLst/>
                <a:cxnLst/>
                <a:rect l="l" t="t" r="r" b="b"/>
                <a:pathLst>
                  <a:path w="35129" h="19561" extrusionOk="0">
                    <a:moveTo>
                      <a:pt x="23427" y="1"/>
                    </a:moveTo>
                    <a:cubicBezTo>
                      <a:pt x="23364" y="1"/>
                      <a:pt x="23300" y="2"/>
                      <a:pt x="23237" y="6"/>
                    </a:cubicBezTo>
                    <a:lnTo>
                      <a:pt x="14300" y="461"/>
                    </a:lnTo>
                    <a:cubicBezTo>
                      <a:pt x="11730" y="461"/>
                      <a:pt x="9372" y="1890"/>
                      <a:pt x="8184" y="4169"/>
                    </a:cubicBezTo>
                    <a:lnTo>
                      <a:pt x="1" y="19561"/>
                    </a:lnTo>
                    <a:lnTo>
                      <a:pt x="35129" y="19561"/>
                    </a:lnTo>
                    <a:lnTo>
                      <a:pt x="26732" y="2082"/>
                    </a:lnTo>
                    <a:cubicBezTo>
                      <a:pt x="26120" y="806"/>
                      <a:pt x="24831" y="1"/>
                      <a:pt x="234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6">
                <a:extLst>
                  <a:ext uri="{FF2B5EF4-FFF2-40B4-BE49-F238E27FC236}">
                    <a16:creationId xmlns:a16="http://schemas.microsoft.com/office/drawing/2014/main" id="{7ED3AB4A-DEBC-5302-811B-37153F0CD12A}"/>
                  </a:ext>
                </a:extLst>
              </p:cNvPr>
              <p:cNvSpPr/>
              <p:nvPr/>
            </p:nvSpPr>
            <p:spPr>
              <a:xfrm>
                <a:off x="3381800" y="2943475"/>
                <a:ext cx="295525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821" h="12162" extrusionOk="0">
                    <a:moveTo>
                      <a:pt x="7285" y="0"/>
                    </a:moveTo>
                    <a:cubicBezTo>
                      <a:pt x="6808" y="1913"/>
                      <a:pt x="5187" y="3322"/>
                      <a:pt x="3231" y="3534"/>
                    </a:cubicBezTo>
                    <a:lnTo>
                      <a:pt x="3192" y="3906"/>
                    </a:lnTo>
                    <a:cubicBezTo>
                      <a:pt x="3246" y="4929"/>
                      <a:pt x="3093" y="5988"/>
                      <a:pt x="2746" y="6972"/>
                    </a:cubicBezTo>
                    <a:cubicBezTo>
                      <a:pt x="2261" y="8348"/>
                      <a:pt x="1277" y="9494"/>
                      <a:pt x="0" y="10202"/>
                    </a:cubicBezTo>
                    <a:lnTo>
                      <a:pt x="10541" y="12146"/>
                    </a:lnTo>
                    <a:cubicBezTo>
                      <a:pt x="10600" y="12157"/>
                      <a:pt x="10658" y="12162"/>
                      <a:pt x="10715" y="12162"/>
                    </a:cubicBezTo>
                    <a:cubicBezTo>
                      <a:pt x="11349" y="12162"/>
                      <a:pt x="11820" y="11513"/>
                      <a:pt x="11574" y="10891"/>
                    </a:cubicBezTo>
                    <a:lnTo>
                      <a:pt x="10865" y="9093"/>
                    </a:lnTo>
                    <a:cubicBezTo>
                      <a:pt x="10665" y="8584"/>
                      <a:pt x="10667" y="8037"/>
                      <a:pt x="10838" y="7550"/>
                    </a:cubicBezTo>
                    <a:lnTo>
                      <a:pt x="7820" y="7341"/>
                    </a:lnTo>
                    <a:cubicBezTo>
                      <a:pt x="6025" y="7314"/>
                      <a:pt x="6333" y="4999"/>
                      <a:pt x="6602" y="2967"/>
                    </a:cubicBezTo>
                    <a:lnTo>
                      <a:pt x="7295" y="45"/>
                    </a:lnTo>
                    <a:lnTo>
                      <a:pt x="72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6">
                <a:extLst>
                  <a:ext uri="{FF2B5EF4-FFF2-40B4-BE49-F238E27FC236}">
                    <a16:creationId xmlns:a16="http://schemas.microsoft.com/office/drawing/2014/main" id="{B75AF323-7FCA-E05B-DE82-8BE2C7B29442}"/>
                  </a:ext>
                </a:extLst>
              </p:cNvPr>
              <p:cNvSpPr/>
              <p:nvPr/>
            </p:nvSpPr>
            <p:spPr>
              <a:xfrm>
                <a:off x="3594725" y="2779325"/>
                <a:ext cx="200900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9770" extrusionOk="0">
                    <a:moveTo>
                      <a:pt x="1906" y="0"/>
                    </a:moveTo>
                    <a:cubicBezTo>
                      <a:pt x="1131" y="0"/>
                      <a:pt x="537" y="699"/>
                      <a:pt x="668" y="1468"/>
                    </a:cubicBezTo>
                    <a:lnTo>
                      <a:pt x="741" y="1960"/>
                    </a:lnTo>
                    <a:cubicBezTo>
                      <a:pt x="957" y="3396"/>
                      <a:pt x="847" y="4861"/>
                      <a:pt x="420" y="6249"/>
                    </a:cubicBezTo>
                    <a:lnTo>
                      <a:pt x="1" y="7607"/>
                    </a:lnTo>
                    <a:cubicBezTo>
                      <a:pt x="283" y="8418"/>
                      <a:pt x="972" y="9026"/>
                      <a:pt x="1820" y="9201"/>
                    </a:cubicBezTo>
                    <a:lnTo>
                      <a:pt x="4560" y="9769"/>
                    </a:lnTo>
                    <a:lnTo>
                      <a:pt x="4648" y="9461"/>
                    </a:lnTo>
                    <a:cubicBezTo>
                      <a:pt x="4836" y="8800"/>
                      <a:pt x="5439" y="8349"/>
                      <a:pt x="6119" y="8349"/>
                    </a:cubicBezTo>
                    <a:cubicBezTo>
                      <a:pt x="6142" y="8349"/>
                      <a:pt x="6166" y="8350"/>
                      <a:pt x="6189" y="8351"/>
                    </a:cubicBezTo>
                    <a:lnTo>
                      <a:pt x="6511" y="8365"/>
                    </a:lnTo>
                    <a:cubicBezTo>
                      <a:pt x="6515" y="8295"/>
                      <a:pt x="6526" y="8244"/>
                      <a:pt x="6542" y="8217"/>
                    </a:cubicBezTo>
                    <a:lnTo>
                      <a:pt x="6575" y="8163"/>
                    </a:lnTo>
                    <a:lnTo>
                      <a:pt x="7349" y="8122"/>
                    </a:lnTo>
                    <a:cubicBezTo>
                      <a:pt x="7779" y="8102"/>
                      <a:pt x="8036" y="7632"/>
                      <a:pt x="7823" y="7254"/>
                    </a:cubicBezTo>
                    <a:lnTo>
                      <a:pt x="6264" y="4517"/>
                    </a:lnTo>
                    <a:lnTo>
                      <a:pt x="6096" y="2542"/>
                    </a:lnTo>
                    <a:lnTo>
                      <a:pt x="5976" y="1105"/>
                    </a:lnTo>
                    <a:cubicBezTo>
                      <a:pt x="5945" y="735"/>
                      <a:pt x="5849" y="385"/>
                      <a:pt x="5708" y="59"/>
                    </a:cubicBezTo>
                    <a:cubicBezTo>
                      <a:pt x="5541" y="99"/>
                      <a:pt x="5368" y="119"/>
                      <a:pt x="5193" y="119"/>
                    </a:cubicBezTo>
                    <a:cubicBezTo>
                      <a:pt x="5165" y="119"/>
                      <a:pt x="5138" y="119"/>
                      <a:pt x="5111" y="118"/>
                    </a:cubicBezTo>
                    <a:lnTo>
                      <a:pt x="1942" y="1"/>
                    </a:lnTo>
                    <a:cubicBezTo>
                      <a:pt x="1930" y="0"/>
                      <a:pt x="1918" y="0"/>
                      <a:pt x="19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6">
                <a:extLst>
                  <a:ext uri="{FF2B5EF4-FFF2-40B4-BE49-F238E27FC236}">
                    <a16:creationId xmlns:a16="http://schemas.microsoft.com/office/drawing/2014/main" id="{353865A0-E3BF-06E2-35D7-3D364F2509BB}"/>
                  </a:ext>
                </a:extLst>
              </p:cNvPr>
              <p:cNvSpPr/>
              <p:nvPr/>
            </p:nvSpPr>
            <p:spPr>
              <a:xfrm>
                <a:off x="3359825" y="2684650"/>
                <a:ext cx="427625" cy="452475"/>
              </a:xfrm>
              <a:custGeom>
                <a:avLst/>
                <a:gdLst/>
                <a:ahLst/>
                <a:cxnLst/>
                <a:rect l="l" t="t" r="r" b="b"/>
                <a:pathLst>
                  <a:path w="17105" h="18099" extrusionOk="0">
                    <a:moveTo>
                      <a:pt x="11730" y="1"/>
                    </a:moveTo>
                    <a:cubicBezTo>
                      <a:pt x="11677" y="1"/>
                      <a:pt x="11623" y="2"/>
                      <a:pt x="11568" y="4"/>
                    </a:cubicBezTo>
                    <a:cubicBezTo>
                      <a:pt x="11522" y="6"/>
                      <a:pt x="11476" y="8"/>
                      <a:pt x="11429" y="11"/>
                    </a:cubicBezTo>
                    <a:lnTo>
                      <a:pt x="7642" y="248"/>
                    </a:lnTo>
                    <a:cubicBezTo>
                      <a:pt x="7582" y="251"/>
                      <a:pt x="7522" y="258"/>
                      <a:pt x="7463" y="263"/>
                    </a:cubicBezTo>
                    <a:cubicBezTo>
                      <a:pt x="2739" y="730"/>
                      <a:pt x="1" y="5861"/>
                      <a:pt x="2143" y="10097"/>
                    </a:cubicBezTo>
                    <a:lnTo>
                      <a:pt x="4064" y="13893"/>
                    </a:lnTo>
                    <a:cubicBezTo>
                      <a:pt x="4079" y="13892"/>
                      <a:pt x="4094" y="13888"/>
                      <a:pt x="4109" y="13887"/>
                    </a:cubicBezTo>
                    <a:cubicBezTo>
                      <a:pt x="6066" y="13676"/>
                      <a:pt x="7686" y="12266"/>
                      <a:pt x="8161" y="10352"/>
                    </a:cubicBezTo>
                    <a:lnTo>
                      <a:pt x="8172" y="10398"/>
                    </a:lnTo>
                    <a:lnTo>
                      <a:pt x="7507" y="13208"/>
                    </a:lnTo>
                    <a:lnTo>
                      <a:pt x="7481" y="13320"/>
                    </a:lnTo>
                    <a:cubicBezTo>
                      <a:pt x="7212" y="15351"/>
                      <a:pt x="6905" y="17666"/>
                      <a:pt x="8697" y="17693"/>
                    </a:cubicBezTo>
                    <a:lnTo>
                      <a:pt x="11716" y="17903"/>
                    </a:lnTo>
                    <a:lnTo>
                      <a:pt x="14426" y="18092"/>
                    </a:lnTo>
                    <a:cubicBezTo>
                      <a:pt x="14478" y="18096"/>
                      <a:pt x="14529" y="18098"/>
                      <a:pt x="14580" y="18098"/>
                    </a:cubicBezTo>
                    <a:cubicBezTo>
                      <a:pt x="15681" y="18098"/>
                      <a:pt x="16556" y="17132"/>
                      <a:pt x="16419" y="16017"/>
                    </a:cubicBezTo>
                    <a:lnTo>
                      <a:pt x="15948" y="12156"/>
                    </a:lnTo>
                    <a:lnTo>
                      <a:pt x="15905" y="12153"/>
                    </a:lnTo>
                    <a:lnTo>
                      <a:pt x="15584" y="12139"/>
                    </a:lnTo>
                    <a:cubicBezTo>
                      <a:pt x="15561" y="12138"/>
                      <a:pt x="15537" y="12137"/>
                      <a:pt x="15514" y="12137"/>
                    </a:cubicBezTo>
                    <a:cubicBezTo>
                      <a:pt x="14833" y="12137"/>
                      <a:pt x="14230" y="12588"/>
                      <a:pt x="14042" y="13249"/>
                    </a:cubicBezTo>
                    <a:lnTo>
                      <a:pt x="13954" y="13558"/>
                    </a:lnTo>
                    <a:lnTo>
                      <a:pt x="11214" y="12990"/>
                    </a:lnTo>
                    <a:cubicBezTo>
                      <a:pt x="10367" y="12815"/>
                      <a:pt x="9678" y="12206"/>
                      <a:pt x="9396" y="11395"/>
                    </a:cubicBezTo>
                    <a:lnTo>
                      <a:pt x="9814" y="10037"/>
                    </a:lnTo>
                    <a:cubicBezTo>
                      <a:pt x="10241" y="8650"/>
                      <a:pt x="10352" y="7184"/>
                      <a:pt x="10136" y="5748"/>
                    </a:cubicBezTo>
                    <a:lnTo>
                      <a:pt x="10062" y="5256"/>
                    </a:lnTo>
                    <a:cubicBezTo>
                      <a:pt x="9932" y="4487"/>
                      <a:pt x="10527" y="3788"/>
                      <a:pt x="11301" y="3788"/>
                    </a:cubicBezTo>
                    <a:cubicBezTo>
                      <a:pt x="11313" y="3788"/>
                      <a:pt x="11325" y="3788"/>
                      <a:pt x="11337" y="3789"/>
                    </a:cubicBezTo>
                    <a:lnTo>
                      <a:pt x="14505" y="3906"/>
                    </a:lnTo>
                    <a:cubicBezTo>
                      <a:pt x="14533" y="3907"/>
                      <a:pt x="14560" y="3908"/>
                      <a:pt x="14588" y="3908"/>
                    </a:cubicBezTo>
                    <a:cubicBezTo>
                      <a:pt x="14763" y="3908"/>
                      <a:pt x="14937" y="3886"/>
                      <a:pt x="15102" y="3847"/>
                    </a:cubicBezTo>
                    <a:cubicBezTo>
                      <a:pt x="15245" y="4172"/>
                      <a:pt x="15339" y="4523"/>
                      <a:pt x="15370" y="4893"/>
                    </a:cubicBezTo>
                    <a:lnTo>
                      <a:pt x="15491" y="6330"/>
                    </a:lnTo>
                    <a:cubicBezTo>
                      <a:pt x="15976" y="5420"/>
                      <a:pt x="16089" y="4414"/>
                      <a:pt x="15900" y="3477"/>
                    </a:cubicBezTo>
                    <a:cubicBezTo>
                      <a:pt x="16123" y="3314"/>
                      <a:pt x="16317" y="3111"/>
                      <a:pt x="16469" y="2870"/>
                    </a:cubicBezTo>
                    <a:lnTo>
                      <a:pt x="16578" y="2697"/>
                    </a:lnTo>
                    <a:cubicBezTo>
                      <a:pt x="17104" y="2059"/>
                      <a:pt x="16646" y="1102"/>
                      <a:pt x="15829" y="1102"/>
                    </a:cubicBezTo>
                    <a:cubicBezTo>
                      <a:pt x="15819" y="1102"/>
                      <a:pt x="15809" y="1102"/>
                      <a:pt x="15799" y="1102"/>
                    </a:cubicBezTo>
                    <a:lnTo>
                      <a:pt x="14610" y="1135"/>
                    </a:lnTo>
                    <a:cubicBezTo>
                      <a:pt x="13878" y="444"/>
                      <a:pt x="12891" y="1"/>
                      <a:pt x="117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6">
                <a:extLst>
                  <a:ext uri="{FF2B5EF4-FFF2-40B4-BE49-F238E27FC236}">
                    <a16:creationId xmlns:a16="http://schemas.microsoft.com/office/drawing/2014/main" id="{47BE0987-C3FE-FEDD-55EE-7EC38C360469}"/>
                  </a:ext>
                </a:extLst>
              </p:cNvPr>
              <p:cNvSpPr/>
              <p:nvPr/>
            </p:nvSpPr>
            <p:spPr>
              <a:xfrm>
                <a:off x="4239750" y="2989525"/>
                <a:ext cx="434700" cy="3680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4723" extrusionOk="0">
                    <a:moveTo>
                      <a:pt x="5659" y="1"/>
                    </a:moveTo>
                    <a:cubicBezTo>
                      <a:pt x="1946" y="1"/>
                      <a:pt x="1" y="4513"/>
                      <a:pt x="2568" y="7268"/>
                    </a:cubicBezTo>
                    <a:lnTo>
                      <a:pt x="6536" y="11533"/>
                    </a:lnTo>
                    <a:lnTo>
                      <a:pt x="12904" y="14723"/>
                    </a:lnTo>
                    <a:lnTo>
                      <a:pt x="15245" y="10096"/>
                    </a:lnTo>
                    <a:cubicBezTo>
                      <a:pt x="17388" y="5859"/>
                      <a:pt x="14651" y="729"/>
                      <a:pt x="9926" y="262"/>
                    </a:cubicBezTo>
                    <a:cubicBezTo>
                      <a:pt x="9866" y="256"/>
                      <a:pt x="9807" y="251"/>
                      <a:pt x="9747" y="246"/>
                    </a:cubicBezTo>
                    <a:lnTo>
                      <a:pt x="5960" y="10"/>
                    </a:lnTo>
                    <a:cubicBezTo>
                      <a:pt x="5914" y="8"/>
                      <a:pt x="5866" y="4"/>
                      <a:pt x="5821" y="3"/>
                    </a:cubicBezTo>
                    <a:cubicBezTo>
                      <a:pt x="5767" y="2"/>
                      <a:pt x="5712" y="1"/>
                      <a:pt x="5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6">
                <a:extLst>
                  <a:ext uri="{FF2B5EF4-FFF2-40B4-BE49-F238E27FC236}">
                    <a16:creationId xmlns:a16="http://schemas.microsoft.com/office/drawing/2014/main" id="{E6C2A39C-7C67-C682-EAB7-C6A8CDF56D7A}"/>
                  </a:ext>
                </a:extLst>
              </p:cNvPr>
              <p:cNvSpPr/>
              <p:nvPr/>
            </p:nvSpPr>
            <p:spPr>
              <a:xfrm>
                <a:off x="4069975" y="3479100"/>
                <a:ext cx="722450" cy="48790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19516" extrusionOk="0">
                    <a:moveTo>
                      <a:pt x="13335" y="0"/>
                    </a:moveTo>
                    <a:cubicBezTo>
                      <a:pt x="12995" y="0"/>
                      <a:pt x="12660" y="38"/>
                      <a:pt x="12336" y="111"/>
                    </a:cubicBezTo>
                    <a:cubicBezTo>
                      <a:pt x="11281" y="347"/>
                      <a:pt x="10337" y="955"/>
                      <a:pt x="9679" y="1832"/>
                    </a:cubicBezTo>
                    <a:cubicBezTo>
                      <a:pt x="9581" y="1963"/>
                      <a:pt x="9489" y="2099"/>
                      <a:pt x="9406" y="2241"/>
                    </a:cubicBezTo>
                    <a:cubicBezTo>
                      <a:pt x="9376" y="2290"/>
                      <a:pt x="9348" y="2341"/>
                      <a:pt x="9319" y="2392"/>
                    </a:cubicBezTo>
                    <a:lnTo>
                      <a:pt x="6528" y="7524"/>
                    </a:lnTo>
                    <a:lnTo>
                      <a:pt x="6261" y="8013"/>
                    </a:lnTo>
                    <a:lnTo>
                      <a:pt x="3030" y="13948"/>
                    </a:lnTo>
                    <a:lnTo>
                      <a:pt x="2828" y="14320"/>
                    </a:lnTo>
                    <a:lnTo>
                      <a:pt x="0" y="19516"/>
                    </a:lnTo>
                    <a:lnTo>
                      <a:pt x="13794" y="19516"/>
                    </a:lnTo>
                    <a:cubicBezTo>
                      <a:pt x="13818" y="19246"/>
                      <a:pt x="13843" y="18978"/>
                      <a:pt x="13865" y="18710"/>
                    </a:cubicBezTo>
                    <a:cubicBezTo>
                      <a:pt x="13890" y="18408"/>
                      <a:pt x="13912" y="18105"/>
                      <a:pt x="13928" y="17805"/>
                    </a:cubicBezTo>
                    <a:cubicBezTo>
                      <a:pt x="14590" y="17652"/>
                      <a:pt x="14976" y="17480"/>
                      <a:pt x="15341" y="17480"/>
                    </a:cubicBezTo>
                    <a:cubicBezTo>
                      <a:pt x="15359" y="17480"/>
                      <a:pt x="15376" y="17480"/>
                      <a:pt x="15393" y="17481"/>
                    </a:cubicBezTo>
                    <a:cubicBezTo>
                      <a:pt x="15549" y="17489"/>
                      <a:pt x="15704" y="17492"/>
                      <a:pt x="15857" y="17492"/>
                    </a:cubicBezTo>
                    <a:cubicBezTo>
                      <a:pt x="15874" y="17492"/>
                      <a:pt x="15890" y="17492"/>
                      <a:pt x="15906" y="17492"/>
                    </a:cubicBezTo>
                    <a:cubicBezTo>
                      <a:pt x="17447" y="17492"/>
                      <a:pt x="18843" y="17154"/>
                      <a:pt x="20132" y="16563"/>
                    </a:cubicBezTo>
                    <a:cubicBezTo>
                      <a:pt x="20175" y="16543"/>
                      <a:pt x="20217" y="16523"/>
                      <a:pt x="20258" y="16504"/>
                    </a:cubicBezTo>
                    <a:cubicBezTo>
                      <a:pt x="21623" y="15859"/>
                      <a:pt x="22867" y="14934"/>
                      <a:pt x="24031" y="13834"/>
                    </a:cubicBezTo>
                    <a:cubicBezTo>
                      <a:pt x="24924" y="12991"/>
                      <a:pt x="25817" y="12144"/>
                      <a:pt x="26703" y="11292"/>
                    </a:cubicBezTo>
                    <a:cubicBezTo>
                      <a:pt x="27436" y="10587"/>
                      <a:pt x="28169" y="9877"/>
                      <a:pt x="28897" y="9166"/>
                    </a:cubicBezTo>
                    <a:lnTo>
                      <a:pt x="28291" y="7713"/>
                    </a:lnTo>
                    <a:lnTo>
                      <a:pt x="26808" y="4152"/>
                    </a:lnTo>
                    <a:cubicBezTo>
                      <a:pt x="26430" y="3422"/>
                      <a:pt x="25933" y="2778"/>
                      <a:pt x="25349" y="2241"/>
                    </a:cubicBezTo>
                    <a:cubicBezTo>
                      <a:pt x="24695" y="1640"/>
                      <a:pt x="23932" y="1170"/>
                      <a:pt x="23104" y="859"/>
                    </a:cubicBezTo>
                    <a:lnTo>
                      <a:pt x="23102" y="859"/>
                    </a:lnTo>
                    <a:cubicBezTo>
                      <a:pt x="22549" y="651"/>
                      <a:pt x="21964" y="514"/>
                      <a:pt x="21365" y="455"/>
                    </a:cubicBezTo>
                    <a:cubicBezTo>
                      <a:pt x="21143" y="434"/>
                      <a:pt x="20918" y="422"/>
                      <a:pt x="20692" y="422"/>
                    </a:cubicBezTo>
                    <a:lnTo>
                      <a:pt x="13598" y="8"/>
                    </a:lnTo>
                    <a:cubicBezTo>
                      <a:pt x="13510" y="3"/>
                      <a:pt x="13422" y="0"/>
                      <a:pt x="13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6">
                <a:extLst>
                  <a:ext uri="{FF2B5EF4-FFF2-40B4-BE49-F238E27FC236}">
                    <a16:creationId xmlns:a16="http://schemas.microsoft.com/office/drawing/2014/main" id="{303A155D-59C3-DDD9-61B5-DDF79D09EE51}"/>
                  </a:ext>
                </a:extLst>
              </p:cNvPr>
              <p:cNvSpPr/>
              <p:nvPr/>
            </p:nvSpPr>
            <p:spPr>
              <a:xfrm>
                <a:off x="4238600" y="3084200"/>
                <a:ext cx="413900" cy="468250"/>
              </a:xfrm>
              <a:custGeom>
                <a:avLst/>
                <a:gdLst/>
                <a:ahLst/>
                <a:cxnLst/>
                <a:rect l="l" t="t" r="r" b="b"/>
                <a:pathLst>
                  <a:path w="16556" h="18730" extrusionOk="0">
                    <a:moveTo>
                      <a:pt x="6148" y="1"/>
                    </a:moveTo>
                    <a:cubicBezTo>
                      <a:pt x="6137" y="1"/>
                      <a:pt x="6125" y="1"/>
                      <a:pt x="6113" y="1"/>
                    </a:cubicBezTo>
                    <a:lnTo>
                      <a:pt x="2945" y="119"/>
                    </a:lnTo>
                    <a:cubicBezTo>
                      <a:pt x="2917" y="120"/>
                      <a:pt x="2890" y="120"/>
                      <a:pt x="2862" y="120"/>
                    </a:cubicBezTo>
                    <a:cubicBezTo>
                      <a:pt x="2687" y="120"/>
                      <a:pt x="2513" y="98"/>
                      <a:pt x="2348" y="59"/>
                    </a:cubicBezTo>
                    <a:cubicBezTo>
                      <a:pt x="2205" y="384"/>
                      <a:pt x="2111" y="735"/>
                      <a:pt x="2080" y="1106"/>
                    </a:cubicBezTo>
                    <a:lnTo>
                      <a:pt x="1958" y="2544"/>
                    </a:lnTo>
                    <a:cubicBezTo>
                      <a:pt x="1953" y="2534"/>
                      <a:pt x="1947" y="2524"/>
                      <a:pt x="1942" y="2515"/>
                    </a:cubicBezTo>
                    <a:lnTo>
                      <a:pt x="1772" y="4519"/>
                    </a:lnTo>
                    <a:lnTo>
                      <a:pt x="214" y="7257"/>
                    </a:lnTo>
                    <a:cubicBezTo>
                      <a:pt x="0" y="7634"/>
                      <a:pt x="257" y="8103"/>
                      <a:pt x="689" y="8125"/>
                    </a:cubicBezTo>
                    <a:lnTo>
                      <a:pt x="1462" y="8166"/>
                    </a:lnTo>
                    <a:lnTo>
                      <a:pt x="1495" y="8221"/>
                    </a:lnTo>
                    <a:cubicBezTo>
                      <a:pt x="1569" y="8596"/>
                      <a:pt x="1616" y="10299"/>
                      <a:pt x="1616" y="10299"/>
                    </a:cubicBezTo>
                    <a:cubicBezTo>
                      <a:pt x="1616" y="11800"/>
                      <a:pt x="2405" y="13017"/>
                      <a:pt x="3808" y="13017"/>
                    </a:cubicBezTo>
                    <a:cubicBezTo>
                      <a:pt x="3912" y="13017"/>
                      <a:pt x="4018" y="13010"/>
                      <a:pt x="4128" y="12997"/>
                    </a:cubicBezTo>
                    <a:lnTo>
                      <a:pt x="4680" y="12928"/>
                    </a:lnTo>
                    <a:cubicBezTo>
                      <a:pt x="4707" y="12942"/>
                      <a:pt x="4736" y="12958"/>
                      <a:pt x="4762" y="12972"/>
                    </a:cubicBezTo>
                    <a:cubicBezTo>
                      <a:pt x="5699" y="13502"/>
                      <a:pt x="6082" y="14658"/>
                      <a:pt x="5688" y="15661"/>
                    </a:cubicBezTo>
                    <a:lnTo>
                      <a:pt x="4980" y="17458"/>
                    </a:lnTo>
                    <a:cubicBezTo>
                      <a:pt x="4734" y="18082"/>
                      <a:pt x="5204" y="18729"/>
                      <a:pt x="5839" y="18729"/>
                    </a:cubicBezTo>
                    <a:cubicBezTo>
                      <a:pt x="5896" y="18729"/>
                      <a:pt x="5954" y="18724"/>
                      <a:pt x="6013" y="18713"/>
                    </a:cubicBezTo>
                    <a:lnTo>
                      <a:pt x="16555" y="16770"/>
                    </a:lnTo>
                    <a:cubicBezTo>
                      <a:pt x="15279" y="16060"/>
                      <a:pt x="14295" y="14914"/>
                      <a:pt x="13808" y="13537"/>
                    </a:cubicBezTo>
                    <a:cubicBezTo>
                      <a:pt x="13462" y="12552"/>
                      <a:pt x="13308" y="11495"/>
                      <a:pt x="13364" y="10471"/>
                    </a:cubicBezTo>
                    <a:lnTo>
                      <a:pt x="13323" y="10105"/>
                    </a:lnTo>
                    <a:cubicBezTo>
                      <a:pt x="8108" y="10076"/>
                      <a:pt x="8438" y="6617"/>
                      <a:pt x="8438" y="6617"/>
                    </a:cubicBezTo>
                    <a:cubicBezTo>
                      <a:pt x="8025" y="5278"/>
                      <a:pt x="5262" y="5747"/>
                      <a:pt x="7099" y="2341"/>
                    </a:cubicBezTo>
                    <a:cubicBezTo>
                      <a:pt x="7246" y="2070"/>
                      <a:pt x="7341" y="1772"/>
                      <a:pt x="7388" y="1468"/>
                    </a:cubicBezTo>
                    <a:cubicBezTo>
                      <a:pt x="7519" y="699"/>
                      <a:pt x="6923" y="1"/>
                      <a:pt x="6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6">
                <a:extLst>
                  <a:ext uri="{FF2B5EF4-FFF2-40B4-BE49-F238E27FC236}">
                    <a16:creationId xmlns:a16="http://schemas.microsoft.com/office/drawing/2014/main" id="{E4450849-5BDE-D487-A527-BBAD55750121}"/>
                  </a:ext>
                </a:extLst>
              </p:cNvPr>
              <p:cNvSpPr/>
              <p:nvPr/>
            </p:nvSpPr>
            <p:spPr>
              <a:xfrm>
                <a:off x="2358975" y="2638650"/>
                <a:ext cx="343475" cy="385475"/>
              </a:xfrm>
              <a:custGeom>
                <a:avLst/>
                <a:gdLst/>
                <a:ahLst/>
                <a:cxnLst/>
                <a:rect l="l" t="t" r="r" b="b"/>
                <a:pathLst>
                  <a:path w="13739" h="15419" extrusionOk="0">
                    <a:moveTo>
                      <a:pt x="2215" y="1"/>
                    </a:moveTo>
                    <a:cubicBezTo>
                      <a:pt x="1459" y="1"/>
                      <a:pt x="707" y="143"/>
                      <a:pt x="1" y="424"/>
                    </a:cubicBezTo>
                    <a:cubicBezTo>
                      <a:pt x="1192" y="1549"/>
                      <a:pt x="1974" y="2915"/>
                      <a:pt x="2381" y="4487"/>
                    </a:cubicBezTo>
                    <a:cubicBezTo>
                      <a:pt x="2479" y="4860"/>
                      <a:pt x="2554" y="5246"/>
                      <a:pt x="2610" y="5642"/>
                    </a:cubicBezTo>
                    <a:cubicBezTo>
                      <a:pt x="2714" y="6383"/>
                      <a:pt x="2820" y="7125"/>
                      <a:pt x="2926" y="7866"/>
                    </a:cubicBezTo>
                    <a:cubicBezTo>
                      <a:pt x="3015" y="8482"/>
                      <a:pt x="3103" y="9097"/>
                      <a:pt x="3191" y="9713"/>
                    </a:cubicBezTo>
                    <a:cubicBezTo>
                      <a:pt x="3327" y="10669"/>
                      <a:pt x="3463" y="11625"/>
                      <a:pt x="3597" y="12582"/>
                    </a:cubicBezTo>
                    <a:lnTo>
                      <a:pt x="9259" y="15418"/>
                    </a:lnTo>
                    <a:lnTo>
                      <a:pt x="9634" y="14678"/>
                    </a:lnTo>
                    <a:lnTo>
                      <a:pt x="9678" y="14588"/>
                    </a:lnTo>
                    <a:lnTo>
                      <a:pt x="11598" y="10791"/>
                    </a:lnTo>
                    <a:cubicBezTo>
                      <a:pt x="13739" y="6557"/>
                      <a:pt x="11001" y="1426"/>
                      <a:pt x="6279" y="958"/>
                    </a:cubicBezTo>
                    <a:cubicBezTo>
                      <a:pt x="6220" y="953"/>
                      <a:pt x="6160" y="948"/>
                      <a:pt x="6100" y="943"/>
                    </a:cubicBezTo>
                    <a:lnTo>
                      <a:pt x="5364" y="897"/>
                    </a:lnTo>
                    <a:cubicBezTo>
                      <a:pt x="4392" y="295"/>
                      <a:pt x="3300" y="1"/>
                      <a:pt x="2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6">
                <a:extLst>
                  <a:ext uri="{FF2B5EF4-FFF2-40B4-BE49-F238E27FC236}">
                    <a16:creationId xmlns:a16="http://schemas.microsoft.com/office/drawing/2014/main" id="{53BEC90F-D147-EAB6-79CE-E1855EB64199}"/>
                  </a:ext>
                </a:extLst>
              </p:cNvPr>
              <p:cNvSpPr/>
              <p:nvPr/>
            </p:nvSpPr>
            <p:spPr>
              <a:xfrm>
                <a:off x="2473225" y="3127900"/>
                <a:ext cx="552525" cy="497350"/>
              </a:xfrm>
              <a:custGeom>
                <a:avLst/>
                <a:gdLst/>
                <a:ahLst/>
                <a:cxnLst/>
                <a:rect l="l" t="t" r="r" b="b"/>
                <a:pathLst>
                  <a:path w="22101" h="19894" extrusionOk="0">
                    <a:moveTo>
                      <a:pt x="6266" y="1"/>
                    </a:moveTo>
                    <a:cubicBezTo>
                      <a:pt x="5817" y="1"/>
                      <a:pt x="5366" y="31"/>
                      <a:pt x="4916" y="90"/>
                    </a:cubicBezTo>
                    <a:lnTo>
                      <a:pt x="191" y="713"/>
                    </a:lnTo>
                    <a:cubicBezTo>
                      <a:pt x="127" y="710"/>
                      <a:pt x="63" y="708"/>
                      <a:pt x="0" y="707"/>
                    </a:cubicBezTo>
                    <a:lnTo>
                      <a:pt x="0" y="707"/>
                    </a:lnTo>
                    <a:cubicBezTo>
                      <a:pt x="89" y="1523"/>
                      <a:pt x="171" y="2344"/>
                      <a:pt x="246" y="3163"/>
                    </a:cubicBezTo>
                    <a:cubicBezTo>
                      <a:pt x="557" y="6561"/>
                      <a:pt x="740" y="9974"/>
                      <a:pt x="696" y="13411"/>
                    </a:cubicBezTo>
                    <a:cubicBezTo>
                      <a:pt x="687" y="14141"/>
                      <a:pt x="687" y="14876"/>
                      <a:pt x="698" y="15611"/>
                    </a:cubicBezTo>
                    <a:cubicBezTo>
                      <a:pt x="719" y="17038"/>
                      <a:pt x="779" y="18470"/>
                      <a:pt x="895" y="19893"/>
                    </a:cubicBezTo>
                    <a:lnTo>
                      <a:pt x="22101" y="19893"/>
                    </a:lnTo>
                    <a:lnTo>
                      <a:pt x="21827" y="19311"/>
                    </a:lnTo>
                    <a:lnTo>
                      <a:pt x="20828" y="17201"/>
                    </a:lnTo>
                    <a:lnTo>
                      <a:pt x="19550" y="14502"/>
                    </a:lnTo>
                    <a:lnTo>
                      <a:pt x="19526" y="14451"/>
                    </a:lnTo>
                    <a:lnTo>
                      <a:pt x="18117" y="11476"/>
                    </a:lnTo>
                    <a:lnTo>
                      <a:pt x="15418" y="5769"/>
                    </a:lnTo>
                    <a:lnTo>
                      <a:pt x="14974" y="4830"/>
                    </a:lnTo>
                    <a:lnTo>
                      <a:pt x="14953" y="4786"/>
                    </a:lnTo>
                    <a:cubicBezTo>
                      <a:pt x="14768" y="4474"/>
                      <a:pt x="14543" y="4151"/>
                      <a:pt x="14287" y="3827"/>
                    </a:cubicBezTo>
                    <a:cubicBezTo>
                      <a:pt x="14160" y="3666"/>
                      <a:pt x="14029" y="3509"/>
                      <a:pt x="13894" y="3359"/>
                    </a:cubicBezTo>
                    <a:cubicBezTo>
                      <a:pt x="13657" y="3095"/>
                      <a:pt x="13407" y="2844"/>
                      <a:pt x="13146" y="2611"/>
                    </a:cubicBezTo>
                    <a:cubicBezTo>
                      <a:pt x="11650" y="1263"/>
                      <a:pt x="9785" y="403"/>
                      <a:pt x="7803" y="112"/>
                    </a:cubicBezTo>
                    <a:cubicBezTo>
                      <a:pt x="7331" y="43"/>
                      <a:pt x="6853" y="5"/>
                      <a:pt x="6372" y="2"/>
                    </a:cubicBezTo>
                    <a:cubicBezTo>
                      <a:pt x="6337" y="1"/>
                      <a:pt x="6301" y="1"/>
                      <a:pt x="6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6">
                <a:extLst>
                  <a:ext uri="{FF2B5EF4-FFF2-40B4-BE49-F238E27FC236}">
                    <a16:creationId xmlns:a16="http://schemas.microsoft.com/office/drawing/2014/main" id="{FA0649DB-9402-7DB7-A613-514AA38966F1}"/>
                  </a:ext>
                </a:extLst>
              </p:cNvPr>
              <p:cNvSpPr/>
              <p:nvPr/>
            </p:nvSpPr>
            <p:spPr>
              <a:xfrm>
                <a:off x="2418425" y="2750750"/>
                <a:ext cx="35800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3382" extrusionOk="0">
                    <a:moveTo>
                      <a:pt x="60" y="0"/>
                    </a:moveTo>
                    <a:cubicBezTo>
                      <a:pt x="49" y="0"/>
                      <a:pt x="37" y="0"/>
                      <a:pt x="26" y="1"/>
                    </a:cubicBezTo>
                    <a:lnTo>
                      <a:pt x="0" y="3"/>
                    </a:lnTo>
                    <a:cubicBezTo>
                      <a:pt x="98" y="376"/>
                      <a:pt x="174" y="762"/>
                      <a:pt x="230" y="1158"/>
                    </a:cubicBezTo>
                    <a:cubicBezTo>
                      <a:pt x="334" y="1899"/>
                      <a:pt x="440" y="2641"/>
                      <a:pt x="545" y="3382"/>
                    </a:cubicBezTo>
                    <a:cubicBezTo>
                      <a:pt x="646" y="3082"/>
                      <a:pt x="797" y="2737"/>
                      <a:pt x="1011" y="2341"/>
                    </a:cubicBezTo>
                    <a:cubicBezTo>
                      <a:pt x="1158" y="2069"/>
                      <a:pt x="1254" y="1774"/>
                      <a:pt x="1301" y="1468"/>
                    </a:cubicBezTo>
                    <a:cubicBezTo>
                      <a:pt x="1432" y="699"/>
                      <a:pt x="835" y="0"/>
                      <a:pt x="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6">
                <a:extLst>
                  <a:ext uri="{FF2B5EF4-FFF2-40B4-BE49-F238E27FC236}">
                    <a16:creationId xmlns:a16="http://schemas.microsoft.com/office/drawing/2014/main" id="{06B5287B-BF4A-CAD5-2E1C-4DC4F105C878}"/>
                  </a:ext>
                </a:extLst>
              </p:cNvPr>
              <p:cNvSpPr/>
              <p:nvPr/>
            </p:nvSpPr>
            <p:spPr>
              <a:xfrm>
                <a:off x="2438650" y="2881475"/>
                <a:ext cx="219525" cy="325525"/>
              </a:xfrm>
              <a:custGeom>
                <a:avLst/>
                <a:gdLst/>
                <a:ahLst/>
                <a:cxnLst/>
                <a:rect l="l" t="t" r="r" b="b"/>
                <a:pathLst>
                  <a:path w="8781" h="1302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7" y="956"/>
                      <a:pt x="273" y="1912"/>
                      <a:pt x="407" y="2869"/>
                    </a:cubicBezTo>
                    <a:cubicBezTo>
                      <a:pt x="684" y="4850"/>
                      <a:pt x="950" y="6831"/>
                      <a:pt x="1184" y="8817"/>
                    </a:cubicBezTo>
                    <a:cubicBezTo>
                      <a:pt x="1254" y="9398"/>
                      <a:pt x="1318" y="9981"/>
                      <a:pt x="1382" y="10564"/>
                    </a:cubicBezTo>
                    <a:cubicBezTo>
                      <a:pt x="1471" y="11380"/>
                      <a:pt x="1553" y="12201"/>
                      <a:pt x="1627" y="13020"/>
                    </a:cubicBezTo>
                    <a:lnTo>
                      <a:pt x="6026" y="12209"/>
                    </a:lnTo>
                    <a:lnTo>
                      <a:pt x="7900" y="11865"/>
                    </a:lnTo>
                    <a:cubicBezTo>
                      <a:pt x="8527" y="11749"/>
                      <a:pt x="8781" y="10975"/>
                      <a:pt x="8332" y="10524"/>
                    </a:cubicBezTo>
                    <a:cubicBezTo>
                      <a:pt x="8286" y="10478"/>
                      <a:pt x="8241" y="10432"/>
                      <a:pt x="8198" y="10386"/>
                    </a:cubicBezTo>
                    <a:cubicBezTo>
                      <a:pt x="8041" y="10219"/>
                      <a:pt x="7893" y="10042"/>
                      <a:pt x="7755" y="9856"/>
                    </a:cubicBezTo>
                    <a:cubicBezTo>
                      <a:pt x="7515" y="9534"/>
                      <a:pt x="7307" y="9185"/>
                      <a:pt x="7137" y="8816"/>
                    </a:cubicBezTo>
                    <a:cubicBezTo>
                      <a:pt x="7059" y="8650"/>
                      <a:pt x="6991" y="8480"/>
                      <a:pt x="6929" y="8306"/>
                    </a:cubicBezTo>
                    <a:cubicBezTo>
                      <a:pt x="6589" y="7339"/>
                      <a:pt x="6398" y="5980"/>
                      <a:pt x="6445" y="4964"/>
                    </a:cubicBezTo>
                    <a:cubicBezTo>
                      <a:pt x="6445" y="4944"/>
                      <a:pt x="6446" y="4925"/>
                      <a:pt x="6448" y="4906"/>
                    </a:cubicBezTo>
                    <a:lnTo>
                      <a:pt x="6444" y="4873"/>
                    </a:lnTo>
                    <a:cubicBezTo>
                      <a:pt x="1208" y="4855"/>
                      <a:pt x="1540" y="1388"/>
                      <a:pt x="1540" y="1388"/>
                    </a:cubicBezTo>
                    <a:cubicBezTo>
                      <a:pt x="1331" y="706"/>
                      <a:pt x="512" y="49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6">
                <a:extLst>
                  <a:ext uri="{FF2B5EF4-FFF2-40B4-BE49-F238E27FC236}">
                    <a16:creationId xmlns:a16="http://schemas.microsoft.com/office/drawing/2014/main" id="{C91326DC-5416-F756-22ED-B45A642F86CA}"/>
                  </a:ext>
                </a:extLst>
              </p:cNvPr>
              <p:cNvSpPr/>
              <p:nvPr/>
            </p:nvSpPr>
            <p:spPr>
              <a:xfrm>
                <a:off x="2804525" y="2770200"/>
                <a:ext cx="523900" cy="48045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19218" extrusionOk="0">
                    <a:moveTo>
                      <a:pt x="4864" y="0"/>
                    </a:moveTo>
                    <a:cubicBezTo>
                      <a:pt x="2173" y="0"/>
                      <a:pt x="0" y="2276"/>
                      <a:pt x="173" y="5003"/>
                    </a:cubicBezTo>
                    <a:lnTo>
                      <a:pt x="746" y="14072"/>
                    </a:lnTo>
                    <a:lnTo>
                      <a:pt x="6119" y="14368"/>
                    </a:lnTo>
                    <a:cubicBezTo>
                      <a:pt x="5908" y="14667"/>
                      <a:pt x="5684" y="14985"/>
                      <a:pt x="5501" y="15246"/>
                    </a:cubicBezTo>
                    <a:cubicBezTo>
                      <a:pt x="5250" y="15602"/>
                      <a:pt x="5122" y="16023"/>
                      <a:pt x="5133" y="16450"/>
                    </a:cubicBezTo>
                    <a:lnTo>
                      <a:pt x="5135" y="16479"/>
                    </a:lnTo>
                    <a:cubicBezTo>
                      <a:pt x="5169" y="17799"/>
                      <a:pt x="6341" y="19007"/>
                      <a:pt x="7642" y="19197"/>
                    </a:cubicBezTo>
                    <a:cubicBezTo>
                      <a:pt x="7783" y="19218"/>
                      <a:pt x="7926" y="19218"/>
                      <a:pt x="8069" y="19218"/>
                    </a:cubicBezTo>
                    <a:cubicBezTo>
                      <a:pt x="9318" y="19216"/>
                      <a:pt x="10569" y="19210"/>
                      <a:pt x="11819" y="19206"/>
                    </a:cubicBezTo>
                    <a:cubicBezTo>
                      <a:pt x="14041" y="19200"/>
                      <a:pt x="16263" y="19194"/>
                      <a:pt x="18485" y="19187"/>
                    </a:cubicBezTo>
                    <a:cubicBezTo>
                      <a:pt x="19732" y="19082"/>
                      <a:pt x="20730" y="18142"/>
                      <a:pt x="20859" y="16955"/>
                    </a:cubicBezTo>
                    <a:cubicBezTo>
                      <a:pt x="20956" y="16050"/>
                      <a:pt x="20212" y="15287"/>
                      <a:pt x="19287" y="15287"/>
                    </a:cubicBezTo>
                    <a:cubicBezTo>
                      <a:pt x="19229" y="15287"/>
                      <a:pt x="19169" y="15291"/>
                      <a:pt x="19109" y="15297"/>
                    </a:cubicBezTo>
                    <a:cubicBezTo>
                      <a:pt x="19057" y="15301"/>
                      <a:pt x="19006" y="15303"/>
                      <a:pt x="18956" y="15303"/>
                    </a:cubicBezTo>
                    <a:cubicBezTo>
                      <a:pt x="17890" y="15303"/>
                      <a:pt x="17082" y="14354"/>
                      <a:pt x="17330" y="13338"/>
                    </a:cubicBezTo>
                    <a:lnTo>
                      <a:pt x="17430" y="12541"/>
                    </a:lnTo>
                    <a:cubicBezTo>
                      <a:pt x="17605" y="11144"/>
                      <a:pt x="16560" y="9924"/>
                      <a:pt x="15161" y="9755"/>
                    </a:cubicBezTo>
                    <a:lnTo>
                      <a:pt x="15182" y="7209"/>
                    </a:lnTo>
                    <a:cubicBezTo>
                      <a:pt x="15212" y="3555"/>
                      <a:pt x="12402" y="505"/>
                      <a:pt x="8759" y="234"/>
                    </a:cubicBezTo>
                    <a:lnTo>
                      <a:pt x="5163" y="9"/>
                    </a:lnTo>
                    <a:cubicBezTo>
                      <a:pt x="5062" y="3"/>
                      <a:pt x="4963" y="0"/>
                      <a:pt x="48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6">
                <a:extLst>
                  <a:ext uri="{FF2B5EF4-FFF2-40B4-BE49-F238E27FC236}">
                    <a16:creationId xmlns:a16="http://schemas.microsoft.com/office/drawing/2014/main" id="{19A4DC05-E6F4-DDB2-692C-CAABC75E4627}"/>
                  </a:ext>
                </a:extLst>
              </p:cNvPr>
              <p:cNvSpPr/>
              <p:nvPr/>
            </p:nvSpPr>
            <p:spPr>
              <a:xfrm>
                <a:off x="2710700" y="3224150"/>
                <a:ext cx="65080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26032" h="10654" extrusionOk="0">
                    <a:moveTo>
                      <a:pt x="8792" y="0"/>
                    </a:moveTo>
                    <a:cubicBezTo>
                      <a:pt x="6411" y="0"/>
                      <a:pt x="4235" y="1388"/>
                      <a:pt x="3237" y="3570"/>
                    </a:cubicBezTo>
                    <a:lnTo>
                      <a:pt x="0" y="10653"/>
                    </a:lnTo>
                    <a:lnTo>
                      <a:pt x="26032" y="10653"/>
                    </a:lnTo>
                    <a:lnTo>
                      <a:pt x="22341" y="3883"/>
                    </a:lnTo>
                    <a:cubicBezTo>
                      <a:pt x="21212" y="1718"/>
                      <a:pt x="18974" y="362"/>
                      <a:pt x="16534" y="362"/>
                    </a:cubicBezTo>
                    <a:lnTo>
                      <a:pt x="9084" y="7"/>
                    </a:lnTo>
                    <a:cubicBezTo>
                      <a:pt x="8986" y="3"/>
                      <a:pt x="8889" y="0"/>
                      <a:pt x="87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6">
                <a:extLst>
                  <a:ext uri="{FF2B5EF4-FFF2-40B4-BE49-F238E27FC236}">
                    <a16:creationId xmlns:a16="http://schemas.microsoft.com/office/drawing/2014/main" id="{0B8E479F-65F1-2D83-1D4F-635CF7DA15CD}"/>
                  </a:ext>
                </a:extLst>
              </p:cNvPr>
              <p:cNvSpPr/>
              <p:nvPr/>
            </p:nvSpPr>
            <p:spPr>
              <a:xfrm>
                <a:off x="2768825" y="2864950"/>
                <a:ext cx="385725" cy="427350"/>
              </a:xfrm>
              <a:custGeom>
                <a:avLst/>
                <a:gdLst/>
                <a:ahLst/>
                <a:cxnLst/>
                <a:rect l="l" t="t" r="r" b="b"/>
                <a:pathLst>
                  <a:path w="15429" h="17094" extrusionOk="0">
                    <a:moveTo>
                      <a:pt x="2568" y="0"/>
                    </a:moveTo>
                    <a:cubicBezTo>
                      <a:pt x="2111" y="0"/>
                      <a:pt x="1665" y="318"/>
                      <a:pt x="1618" y="853"/>
                    </a:cubicBezTo>
                    <a:cubicBezTo>
                      <a:pt x="1617" y="858"/>
                      <a:pt x="1617" y="863"/>
                      <a:pt x="1617" y="868"/>
                    </a:cubicBezTo>
                    <a:lnTo>
                      <a:pt x="1328" y="4272"/>
                    </a:lnTo>
                    <a:lnTo>
                      <a:pt x="249" y="5717"/>
                    </a:lnTo>
                    <a:cubicBezTo>
                      <a:pt x="0" y="6052"/>
                      <a:pt x="119" y="6531"/>
                      <a:pt x="495" y="6710"/>
                    </a:cubicBezTo>
                    <a:lnTo>
                      <a:pt x="1098" y="6996"/>
                    </a:lnTo>
                    <a:lnTo>
                      <a:pt x="1130" y="7048"/>
                    </a:lnTo>
                    <a:cubicBezTo>
                      <a:pt x="1099" y="7420"/>
                      <a:pt x="1215" y="9259"/>
                      <a:pt x="1215" y="9259"/>
                    </a:cubicBezTo>
                    <a:cubicBezTo>
                      <a:pt x="1097" y="10661"/>
                      <a:pt x="1949" y="11606"/>
                      <a:pt x="3267" y="11606"/>
                    </a:cubicBezTo>
                    <a:cubicBezTo>
                      <a:pt x="3384" y="11606"/>
                      <a:pt x="3505" y="11598"/>
                      <a:pt x="3630" y="11583"/>
                    </a:cubicBezTo>
                    <a:lnTo>
                      <a:pt x="5603" y="11340"/>
                    </a:lnTo>
                    <a:cubicBezTo>
                      <a:pt x="6139" y="11765"/>
                      <a:pt x="6431" y="12445"/>
                      <a:pt x="6378" y="13142"/>
                    </a:cubicBezTo>
                    <a:lnTo>
                      <a:pt x="6239" y="15441"/>
                    </a:lnTo>
                    <a:cubicBezTo>
                      <a:pt x="6183" y="16361"/>
                      <a:pt x="6922" y="17094"/>
                      <a:pt x="7791" y="17094"/>
                    </a:cubicBezTo>
                    <a:cubicBezTo>
                      <a:pt x="7920" y="17094"/>
                      <a:pt x="8052" y="17077"/>
                      <a:pt x="8185" y="17043"/>
                    </a:cubicBezTo>
                    <a:lnTo>
                      <a:pt x="15429" y="15166"/>
                    </a:lnTo>
                    <a:cubicBezTo>
                      <a:pt x="14281" y="14530"/>
                      <a:pt x="13382" y="13521"/>
                      <a:pt x="12898" y="12306"/>
                    </a:cubicBezTo>
                    <a:cubicBezTo>
                      <a:pt x="11789" y="12309"/>
                      <a:pt x="10679" y="12313"/>
                      <a:pt x="9570" y="12316"/>
                    </a:cubicBezTo>
                    <a:cubicBezTo>
                      <a:pt x="9468" y="12311"/>
                      <a:pt x="9369" y="12310"/>
                      <a:pt x="9269" y="12296"/>
                    </a:cubicBezTo>
                    <a:cubicBezTo>
                      <a:pt x="8126" y="12138"/>
                      <a:pt x="7093" y="11078"/>
                      <a:pt x="7062" y="9921"/>
                    </a:cubicBezTo>
                    <a:lnTo>
                      <a:pt x="7060" y="9896"/>
                    </a:lnTo>
                    <a:cubicBezTo>
                      <a:pt x="7050" y="9522"/>
                      <a:pt x="7162" y="9155"/>
                      <a:pt x="7382" y="8845"/>
                    </a:cubicBezTo>
                    <a:cubicBezTo>
                      <a:pt x="7616" y="8513"/>
                      <a:pt x="7929" y="8070"/>
                      <a:pt x="8167" y="7731"/>
                    </a:cubicBezTo>
                    <a:cubicBezTo>
                      <a:pt x="8403" y="7400"/>
                      <a:pt x="8527" y="7010"/>
                      <a:pt x="8526" y="6603"/>
                    </a:cubicBezTo>
                    <a:lnTo>
                      <a:pt x="8526" y="6569"/>
                    </a:lnTo>
                    <a:cubicBezTo>
                      <a:pt x="8525" y="5562"/>
                      <a:pt x="7822" y="4682"/>
                      <a:pt x="6806" y="4417"/>
                    </a:cubicBezTo>
                    <a:cubicBezTo>
                      <a:pt x="6724" y="4424"/>
                      <a:pt x="6643" y="4427"/>
                      <a:pt x="6563" y="4427"/>
                    </a:cubicBezTo>
                    <a:cubicBezTo>
                      <a:pt x="5175" y="4427"/>
                      <a:pt x="4000" y="3413"/>
                      <a:pt x="3887" y="2069"/>
                    </a:cubicBezTo>
                    <a:cubicBezTo>
                      <a:pt x="3887" y="2069"/>
                      <a:pt x="3877" y="1950"/>
                      <a:pt x="3861" y="1759"/>
                    </a:cubicBezTo>
                    <a:cubicBezTo>
                      <a:pt x="3817" y="1241"/>
                      <a:pt x="3626" y="771"/>
                      <a:pt x="3331" y="381"/>
                    </a:cubicBezTo>
                    <a:cubicBezTo>
                      <a:pt x="3132" y="120"/>
                      <a:pt x="2848" y="0"/>
                      <a:pt x="2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6">
                <a:extLst>
                  <a:ext uri="{FF2B5EF4-FFF2-40B4-BE49-F238E27FC236}">
                    <a16:creationId xmlns:a16="http://schemas.microsoft.com/office/drawing/2014/main" id="{0A5DAB02-8B0D-9836-830C-7ED9B4485ABE}"/>
                  </a:ext>
                </a:extLst>
              </p:cNvPr>
              <p:cNvSpPr/>
              <p:nvPr/>
            </p:nvSpPr>
            <p:spPr>
              <a:xfrm>
                <a:off x="2942925" y="2779725"/>
                <a:ext cx="42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5" extrusionOk="0">
                    <a:moveTo>
                      <a:pt x="0" y="0"/>
                    </a:moveTo>
                    <a:cubicBezTo>
                      <a:pt x="54" y="7"/>
                      <a:pt x="110" y="16"/>
                      <a:pt x="163" y="25"/>
                    </a:cubicBezTo>
                    <a:lnTo>
                      <a:pt x="170" y="25"/>
                    </a:lnTo>
                    <a:cubicBezTo>
                      <a:pt x="114" y="16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2E2E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6">
                <a:extLst>
                  <a:ext uri="{FF2B5EF4-FFF2-40B4-BE49-F238E27FC236}">
                    <a16:creationId xmlns:a16="http://schemas.microsoft.com/office/drawing/2014/main" id="{2F8CD906-8B2F-F1AB-4128-39955CE2AC66}"/>
                  </a:ext>
                </a:extLst>
              </p:cNvPr>
              <p:cNvSpPr/>
              <p:nvPr/>
            </p:nvSpPr>
            <p:spPr>
              <a:xfrm>
                <a:off x="4441150" y="3216900"/>
                <a:ext cx="519425" cy="544550"/>
              </a:xfrm>
              <a:custGeom>
                <a:avLst/>
                <a:gdLst/>
                <a:ahLst/>
                <a:cxnLst/>
                <a:rect l="l" t="t" r="r" b="b"/>
                <a:pathLst>
                  <a:path w="20777" h="21782" extrusionOk="0">
                    <a:moveTo>
                      <a:pt x="18195" y="1"/>
                    </a:moveTo>
                    <a:cubicBezTo>
                      <a:pt x="18083" y="1"/>
                      <a:pt x="17969" y="4"/>
                      <a:pt x="17856" y="11"/>
                    </a:cubicBezTo>
                    <a:lnTo>
                      <a:pt x="13778" y="267"/>
                    </a:lnTo>
                    <a:cubicBezTo>
                      <a:pt x="12205" y="383"/>
                      <a:pt x="10767" y="958"/>
                      <a:pt x="9593" y="1854"/>
                    </a:cubicBezTo>
                    <a:cubicBezTo>
                      <a:pt x="8777" y="2477"/>
                      <a:pt x="8088" y="3255"/>
                      <a:pt x="7569" y="4143"/>
                    </a:cubicBezTo>
                    <a:cubicBezTo>
                      <a:pt x="6875" y="5328"/>
                      <a:pt x="6484" y="6709"/>
                      <a:pt x="6496" y="8175"/>
                    </a:cubicBezTo>
                    <a:lnTo>
                      <a:pt x="6508" y="9747"/>
                    </a:lnTo>
                    <a:lnTo>
                      <a:pt x="6518" y="10940"/>
                    </a:lnTo>
                    <a:lnTo>
                      <a:pt x="6519" y="11060"/>
                    </a:lnTo>
                    <a:cubicBezTo>
                      <a:pt x="5694" y="11161"/>
                      <a:pt x="4978" y="11582"/>
                      <a:pt x="4509" y="12185"/>
                    </a:cubicBezTo>
                    <a:cubicBezTo>
                      <a:pt x="4497" y="12200"/>
                      <a:pt x="4485" y="12215"/>
                      <a:pt x="4475" y="12228"/>
                    </a:cubicBezTo>
                    <a:cubicBezTo>
                      <a:pt x="4360" y="12385"/>
                      <a:pt x="4259" y="12551"/>
                      <a:pt x="4177" y="12726"/>
                    </a:cubicBezTo>
                    <a:cubicBezTo>
                      <a:pt x="3967" y="13176"/>
                      <a:pt x="3878" y="13687"/>
                      <a:pt x="3945" y="14220"/>
                    </a:cubicBezTo>
                    <a:lnTo>
                      <a:pt x="4057" y="15114"/>
                    </a:lnTo>
                    <a:lnTo>
                      <a:pt x="4058" y="15124"/>
                    </a:lnTo>
                    <a:cubicBezTo>
                      <a:pt x="4339" y="16275"/>
                      <a:pt x="3423" y="17351"/>
                      <a:pt x="2215" y="17351"/>
                    </a:cubicBezTo>
                    <a:cubicBezTo>
                      <a:pt x="2157" y="17351"/>
                      <a:pt x="2099" y="17348"/>
                      <a:pt x="2041" y="17344"/>
                    </a:cubicBezTo>
                    <a:cubicBezTo>
                      <a:pt x="1972" y="17336"/>
                      <a:pt x="1904" y="17333"/>
                      <a:pt x="1837" y="17333"/>
                    </a:cubicBezTo>
                    <a:cubicBezTo>
                      <a:pt x="1346" y="17333"/>
                      <a:pt x="902" y="17522"/>
                      <a:pt x="578" y="17828"/>
                    </a:cubicBezTo>
                    <a:cubicBezTo>
                      <a:pt x="211" y="18177"/>
                      <a:pt x="0" y="18676"/>
                      <a:pt x="59" y="19220"/>
                    </a:cubicBezTo>
                    <a:cubicBezTo>
                      <a:pt x="103" y="19623"/>
                      <a:pt x="234" y="20000"/>
                      <a:pt x="435" y="20335"/>
                    </a:cubicBezTo>
                    <a:cubicBezTo>
                      <a:pt x="775" y="20900"/>
                      <a:pt x="1312" y="21342"/>
                      <a:pt x="1956" y="21578"/>
                    </a:cubicBezTo>
                    <a:cubicBezTo>
                      <a:pt x="2208" y="21669"/>
                      <a:pt x="2475" y="21730"/>
                      <a:pt x="2753" y="21753"/>
                    </a:cubicBezTo>
                    <a:cubicBezTo>
                      <a:pt x="3302" y="21755"/>
                      <a:pt x="3853" y="21756"/>
                      <a:pt x="4403" y="21758"/>
                    </a:cubicBezTo>
                    <a:cubicBezTo>
                      <a:pt x="5248" y="21761"/>
                      <a:pt x="6096" y="21764"/>
                      <a:pt x="6941" y="21766"/>
                    </a:cubicBezTo>
                    <a:cubicBezTo>
                      <a:pt x="8064" y="21770"/>
                      <a:pt x="9186" y="21772"/>
                      <a:pt x="10311" y="21776"/>
                    </a:cubicBezTo>
                    <a:cubicBezTo>
                      <a:pt x="10827" y="21777"/>
                      <a:pt x="11341" y="21780"/>
                      <a:pt x="11856" y="21781"/>
                    </a:cubicBezTo>
                    <a:cubicBezTo>
                      <a:pt x="12589" y="21076"/>
                      <a:pt x="13322" y="20366"/>
                      <a:pt x="14050" y="19655"/>
                    </a:cubicBezTo>
                    <a:cubicBezTo>
                      <a:pt x="14579" y="19137"/>
                      <a:pt x="15107" y="18617"/>
                      <a:pt x="15632" y="18095"/>
                    </a:cubicBezTo>
                    <a:cubicBezTo>
                      <a:pt x="15850" y="17878"/>
                      <a:pt x="16068" y="17661"/>
                      <a:pt x="16285" y="17441"/>
                    </a:cubicBezTo>
                    <a:cubicBezTo>
                      <a:pt x="16538" y="17189"/>
                      <a:pt x="16784" y="16917"/>
                      <a:pt x="17013" y="16632"/>
                    </a:cubicBezTo>
                    <a:cubicBezTo>
                      <a:pt x="16933" y="16518"/>
                      <a:pt x="16852" y="16402"/>
                      <a:pt x="16772" y="16291"/>
                    </a:cubicBezTo>
                    <a:lnTo>
                      <a:pt x="17292" y="16262"/>
                    </a:lnTo>
                    <a:cubicBezTo>
                      <a:pt x="17555" y="15892"/>
                      <a:pt x="17784" y="15503"/>
                      <a:pt x="17955" y="15100"/>
                    </a:cubicBezTo>
                    <a:cubicBezTo>
                      <a:pt x="19763" y="10856"/>
                      <a:pt x="20777" y="6490"/>
                      <a:pt x="19910" y="1856"/>
                    </a:cubicBezTo>
                    <a:cubicBezTo>
                      <a:pt x="19887" y="1731"/>
                      <a:pt x="19861" y="1606"/>
                      <a:pt x="19836" y="1480"/>
                    </a:cubicBezTo>
                    <a:cubicBezTo>
                      <a:pt x="19744" y="1045"/>
                      <a:pt x="19651" y="611"/>
                      <a:pt x="19559" y="177"/>
                    </a:cubicBezTo>
                    <a:cubicBezTo>
                      <a:pt x="19123" y="62"/>
                      <a:pt x="18666" y="1"/>
                      <a:pt x="18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6">
                <a:extLst>
                  <a:ext uri="{FF2B5EF4-FFF2-40B4-BE49-F238E27FC236}">
                    <a16:creationId xmlns:a16="http://schemas.microsoft.com/office/drawing/2014/main" id="{C9CE09CB-B0DE-CECD-B8B6-0039BA8C0008}"/>
                  </a:ext>
                </a:extLst>
              </p:cNvPr>
              <p:cNvSpPr/>
              <p:nvPr/>
            </p:nvSpPr>
            <p:spPr>
              <a:xfrm>
                <a:off x="4466400" y="3669250"/>
                <a:ext cx="365550" cy="247175"/>
              </a:xfrm>
              <a:custGeom>
                <a:avLst/>
                <a:gdLst/>
                <a:ahLst/>
                <a:cxnLst/>
                <a:rect l="l" t="t" r="r" b="b"/>
                <a:pathLst>
                  <a:path w="14622" h="9887" extrusionOk="0">
                    <a:moveTo>
                      <a:pt x="14622" y="0"/>
                    </a:moveTo>
                    <a:lnTo>
                      <a:pt x="12433" y="103"/>
                    </a:lnTo>
                    <a:lnTo>
                      <a:pt x="9134" y="260"/>
                    </a:lnTo>
                    <a:cubicBezTo>
                      <a:pt x="7548" y="260"/>
                      <a:pt x="6047" y="834"/>
                      <a:pt x="4881" y="1830"/>
                    </a:cubicBezTo>
                    <a:cubicBezTo>
                      <a:pt x="4286" y="2338"/>
                      <a:pt x="3779" y="2956"/>
                      <a:pt x="3392" y="3664"/>
                    </a:cubicBezTo>
                    <a:cubicBezTo>
                      <a:pt x="3371" y="3703"/>
                      <a:pt x="3349" y="3743"/>
                      <a:pt x="3328" y="3783"/>
                    </a:cubicBezTo>
                    <a:lnTo>
                      <a:pt x="0" y="9886"/>
                    </a:lnTo>
                    <a:cubicBezTo>
                      <a:pt x="17" y="9886"/>
                      <a:pt x="33" y="9886"/>
                      <a:pt x="49" y="9886"/>
                    </a:cubicBezTo>
                    <a:cubicBezTo>
                      <a:pt x="1590" y="9886"/>
                      <a:pt x="2986" y="9548"/>
                      <a:pt x="4275" y="8957"/>
                    </a:cubicBezTo>
                    <a:cubicBezTo>
                      <a:pt x="4318" y="8937"/>
                      <a:pt x="4360" y="8917"/>
                      <a:pt x="4401" y="8898"/>
                    </a:cubicBezTo>
                    <a:cubicBezTo>
                      <a:pt x="5766" y="8253"/>
                      <a:pt x="7010" y="7328"/>
                      <a:pt x="8174" y="6228"/>
                    </a:cubicBezTo>
                    <a:cubicBezTo>
                      <a:pt x="9067" y="5385"/>
                      <a:pt x="9960" y="4538"/>
                      <a:pt x="10846" y="3686"/>
                    </a:cubicBezTo>
                    <a:cubicBezTo>
                      <a:pt x="11579" y="2981"/>
                      <a:pt x="12312" y="2271"/>
                      <a:pt x="13040" y="1560"/>
                    </a:cubicBezTo>
                    <a:cubicBezTo>
                      <a:pt x="13569" y="1042"/>
                      <a:pt x="14097" y="522"/>
                      <a:pt x="14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6">
                <a:extLst>
                  <a:ext uri="{FF2B5EF4-FFF2-40B4-BE49-F238E27FC236}">
                    <a16:creationId xmlns:a16="http://schemas.microsoft.com/office/drawing/2014/main" id="{02D4D731-0BC2-A18F-E891-BEA6EF848938}"/>
                  </a:ext>
                </a:extLst>
              </p:cNvPr>
              <p:cNvSpPr/>
              <p:nvPr/>
            </p:nvSpPr>
            <p:spPr>
              <a:xfrm>
                <a:off x="3744675" y="3116800"/>
                <a:ext cx="472325" cy="611975"/>
              </a:xfrm>
              <a:custGeom>
                <a:avLst/>
                <a:gdLst/>
                <a:ahLst/>
                <a:cxnLst/>
                <a:rect l="l" t="t" r="r" b="b"/>
                <a:pathLst>
                  <a:path w="18893" h="24479" extrusionOk="0">
                    <a:moveTo>
                      <a:pt x="14029" y="1"/>
                    </a:moveTo>
                    <a:cubicBezTo>
                      <a:pt x="13930" y="1"/>
                      <a:pt x="13830" y="4"/>
                      <a:pt x="13730" y="10"/>
                    </a:cubicBezTo>
                    <a:lnTo>
                      <a:pt x="10135" y="234"/>
                    </a:lnTo>
                    <a:cubicBezTo>
                      <a:pt x="6744" y="488"/>
                      <a:pt x="4077" y="3147"/>
                      <a:pt x="3746" y="6458"/>
                    </a:cubicBezTo>
                    <a:cubicBezTo>
                      <a:pt x="3721" y="6706"/>
                      <a:pt x="0" y="24363"/>
                      <a:pt x="0" y="24363"/>
                    </a:cubicBezTo>
                    <a:lnTo>
                      <a:pt x="18149" y="24479"/>
                    </a:lnTo>
                    <a:lnTo>
                      <a:pt x="18720" y="5004"/>
                    </a:lnTo>
                    <a:cubicBezTo>
                      <a:pt x="18892" y="2277"/>
                      <a:pt x="16720" y="1"/>
                      <a:pt x="140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6">
                <a:extLst>
                  <a:ext uri="{FF2B5EF4-FFF2-40B4-BE49-F238E27FC236}">
                    <a16:creationId xmlns:a16="http://schemas.microsoft.com/office/drawing/2014/main" id="{487FFC0E-24E4-D3E2-91EF-113E7005ED93}"/>
                  </a:ext>
                </a:extLst>
              </p:cNvPr>
              <p:cNvSpPr/>
              <p:nvPr/>
            </p:nvSpPr>
            <p:spPr>
              <a:xfrm>
                <a:off x="3660050" y="3570750"/>
                <a:ext cx="650775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26031" h="10654" extrusionOk="0">
                    <a:moveTo>
                      <a:pt x="17239" y="0"/>
                    </a:moveTo>
                    <a:cubicBezTo>
                      <a:pt x="17143" y="0"/>
                      <a:pt x="17046" y="2"/>
                      <a:pt x="16948" y="7"/>
                    </a:cubicBezTo>
                    <a:lnTo>
                      <a:pt x="9498" y="360"/>
                    </a:lnTo>
                    <a:cubicBezTo>
                      <a:pt x="7058" y="360"/>
                      <a:pt x="4820" y="1717"/>
                      <a:pt x="3691" y="3882"/>
                    </a:cubicBezTo>
                    <a:lnTo>
                      <a:pt x="0" y="10653"/>
                    </a:lnTo>
                    <a:lnTo>
                      <a:pt x="26030" y="10653"/>
                    </a:lnTo>
                    <a:lnTo>
                      <a:pt x="22793" y="3569"/>
                    </a:lnTo>
                    <a:cubicBezTo>
                      <a:pt x="21797" y="1388"/>
                      <a:pt x="19620" y="0"/>
                      <a:pt x="17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6">
                <a:extLst>
                  <a:ext uri="{FF2B5EF4-FFF2-40B4-BE49-F238E27FC236}">
                    <a16:creationId xmlns:a16="http://schemas.microsoft.com/office/drawing/2014/main" id="{3B5C5570-8E7A-71E8-8CCE-81B08E2A7A2A}"/>
                  </a:ext>
                </a:extLst>
              </p:cNvPr>
              <p:cNvSpPr/>
              <p:nvPr/>
            </p:nvSpPr>
            <p:spPr>
              <a:xfrm>
                <a:off x="3867025" y="3207425"/>
                <a:ext cx="385725" cy="431375"/>
              </a:xfrm>
              <a:custGeom>
                <a:avLst/>
                <a:gdLst/>
                <a:ahLst/>
                <a:cxnLst/>
                <a:rect l="l" t="t" r="r" b="b"/>
                <a:pathLst>
                  <a:path w="15429" h="17255" extrusionOk="0">
                    <a:moveTo>
                      <a:pt x="10064" y="1"/>
                    </a:moveTo>
                    <a:cubicBezTo>
                      <a:pt x="10034" y="181"/>
                      <a:pt x="10015" y="363"/>
                      <a:pt x="10015" y="552"/>
                    </a:cubicBezTo>
                    <a:lnTo>
                      <a:pt x="10015" y="939"/>
                    </a:lnTo>
                    <a:cubicBezTo>
                      <a:pt x="10015" y="2712"/>
                      <a:pt x="8507" y="4151"/>
                      <a:pt x="6647" y="4151"/>
                    </a:cubicBezTo>
                    <a:cubicBezTo>
                      <a:pt x="6364" y="4250"/>
                      <a:pt x="6107" y="4390"/>
                      <a:pt x="5876" y="4559"/>
                    </a:cubicBezTo>
                    <a:lnTo>
                      <a:pt x="5870" y="5422"/>
                    </a:lnTo>
                    <a:cubicBezTo>
                      <a:pt x="5850" y="7919"/>
                      <a:pt x="4747" y="10276"/>
                      <a:pt x="2859" y="11911"/>
                    </a:cubicBezTo>
                    <a:cubicBezTo>
                      <a:pt x="2847" y="11924"/>
                      <a:pt x="2834" y="11935"/>
                      <a:pt x="2820" y="11946"/>
                    </a:cubicBezTo>
                    <a:cubicBezTo>
                      <a:pt x="2727" y="12028"/>
                      <a:pt x="2653" y="12131"/>
                      <a:pt x="2607" y="12260"/>
                    </a:cubicBezTo>
                    <a:cubicBezTo>
                      <a:pt x="2147" y="13568"/>
                      <a:pt x="1212" y="14655"/>
                      <a:pt x="0" y="15328"/>
                    </a:cubicBezTo>
                    <a:lnTo>
                      <a:pt x="7244" y="17204"/>
                    </a:lnTo>
                    <a:cubicBezTo>
                      <a:pt x="7377" y="17238"/>
                      <a:pt x="7510" y="17254"/>
                      <a:pt x="7639" y="17254"/>
                    </a:cubicBezTo>
                    <a:cubicBezTo>
                      <a:pt x="8507" y="17254"/>
                      <a:pt x="9247" y="16521"/>
                      <a:pt x="9190" y="15602"/>
                    </a:cubicBezTo>
                    <a:lnTo>
                      <a:pt x="9051" y="13302"/>
                    </a:lnTo>
                    <a:cubicBezTo>
                      <a:pt x="8998" y="12605"/>
                      <a:pt x="9289" y="11925"/>
                      <a:pt x="9825" y="11501"/>
                    </a:cubicBezTo>
                    <a:lnTo>
                      <a:pt x="11799" y="11745"/>
                    </a:lnTo>
                    <a:cubicBezTo>
                      <a:pt x="11942" y="11762"/>
                      <a:pt x="12082" y="11771"/>
                      <a:pt x="12217" y="11771"/>
                    </a:cubicBezTo>
                    <a:cubicBezTo>
                      <a:pt x="13517" y="11771"/>
                      <a:pt x="14420" y="10966"/>
                      <a:pt x="14303" y="9583"/>
                    </a:cubicBezTo>
                    <a:cubicBezTo>
                      <a:pt x="14303" y="9583"/>
                      <a:pt x="14343" y="7627"/>
                      <a:pt x="14298" y="7210"/>
                    </a:cubicBezTo>
                    <a:lnTo>
                      <a:pt x="14331" y="7159"/>
                    </a:lnTo>
                    <a:lnTo>
                      <a:pt x="14933" y="6872"/>
                    </a:lnTo>
                    <a:cubicBezTo>
                      <a:pt x="15309" y="6694"/>
                      <a:pt x="15429" y="6215"/>
                      <a:pt x="15178" y="5880"/>
                    </a:cubicBezTo>
                    <a:lnTo>
                      <a:pt x="14100" y="4434"/>
                    </a:lnTo>
                    <a:lnTo>
                      <a:pt x="13837" y="1319"/>
                    </a:lnTo>
                    <a:cubicBezTo>
                      <a:pt x="13484" y="1128"/>
                      <a:pt x="13085" y="1022"/>
                      <a:pt x="12666" y="1022"/>
                    </a:cubicBezTo>
                    <a:cubicBezTo>
                      <a:pt x="12607" y="1022"/>
                      <a:pt x="12546" y="1024"/>
                      <a:pt x="12486" y="1029"/>
                    </a:cubicBezTo>
                    <a:cubicBezTo>
                      <a:pt x="12309" y="1042"/>
                      <a:pt x="12197" y="1049"/>
                      <a:pt x="12197" y="1049"/>
                    </a:cubicBezTo>
                    <a:cubicBezTo>
                      <a:pt x="12139" y="1053"/>
                      <a:pt x="12082" y="1055"/>
                      <a:pt x="12026" y="1055"/>
                    </a:cubicBezTo>
                    <a:cubicBezTo>
                      <a:pt x="11229" y="1055"/>
                      <a:pt x="10510" y="642"/>
                      <a:pt x="10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6">
                <a:extLst>
                  <a:ext uri="{FF2B5EF4-FFF2-40B4-BE49-F238E27FC236}">
                    <a16:creationId xmlns:a16="http://schemas.microsoft.com/office/drawing/2014/main" id="{ED67BB83-504F-1731-121B-016CDBAC6CA5}"/>
                  </a:ext>
                </a:extLst>
              </p:cNvPr>
              <p:cNvSpPr/>
              <p:nvPr/>
            </p:nvSpPr>
            <p:spPr>
              <a:xfrm>
                <a:off x="3971750" y="3139825"/>
                <a:ext cx="143850" cy="243950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9758" extrusionOk="0">
                    <a:moveTo>
                      <a:pt x="4183" y="0"/>
                    </a:moveTo>
                    <a:cubicBezTo>
                      <a:pt x="1765" y="0"/>
                      <a:pt x="0" y="2317"/>
                      <a:pt x="541" y="4680"/>
                    </a:cubicBezTo>
                    <a:lnTo>
                      <a:pt x="1700" y="9758"/>
                    </a:lnTo>
                    <a:lnTo>
                      <a:pt x="1720" y="4075"/>
                    </a:lnTo>
                    <a:cubicBezTo>
                      <a:pt x="1708" y="1937"/>
                      <a:pt x="3442" y="218"/>
                      <a:pt x="5555" y="218"/>
                    </a:cubicBezTo>
                    <a:cubicBezTo>
                      <a:pt x="5621" y="218"/>
                      <a:pt x="5687" y="219"/>
                      <a:pt x="5754" y="223"/>
                    </a:cubicBezTo>
                    <a:cubicBezTo>
                      <a:pt x="5428" y="111"/>
                      <a:pt x="5082" y="41"/>
                      <a:pt x="4719" y="22"/>
                    </a:cubicBezTo>
                    <a:lnTo>
                      <a:pt x="4390" y="5"/>
                    </a:lnTo>
                    <a:cubicBezTo>
                      <a:pt x="4328" y="2"/>
                      <a:pt x="4268" y="0"/>
                      <a:pt x="4207" y="0"/>
                    </a:cubicBezTo>
                    <a:cubicBezTo>
                      <a:pt x="4199" y="0"/>
                      <a:pt x="4191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6">
                <a:extLst>
                  <a:ext uri="{FF2B5EF4-FFF2-40B4-BE49-F238E27FC236}">
                    <a16:creationId xmlns:a16="http://schemas.microsoft.com/office/drawing/2014/main" id="{6D9F1D2D-5262-7B8B-81FE-6C7095FE505F}"/>
                  </a:ext>
                </a:extLst>
              </p:cNvPr>
              <p:cNvSpPr/>
              <p:nvPr/>
            </p:nvSpPr>
            <p:spPr>
              <a:xfrm>
                <a:off x="3391850" y="2975450"/>
                <a:ext cx="429425" cy="385500"/>
              </a:xfrm>
              <a:custGeom>
                <a:avLst/>
                <a:gdLst/>
                <a:ahLst/>
                <a:cxnLst/>
                <a:rect l="l" t="t" r="r" b="b"/>
                <a:pathLst>
                  <a:path w="17177" h="15420" extrusionOk="0">
                    <a:moveTo>
                      <a:pt x="11573" y="0"/>
                    </a:moveTo>
                    <a:cubicBezTo>
                      <a:pt x="10485" y="0"/>
                      <a:pt x="9389" y="294"/>
                      <a:pt x="8414" y="897"/>
                    </a:cubicBezTo>
                    <a:lnTo>
                      <a:pt x="7673" y="943"/>
                    </a:lnTo>
                    <a:cubicBezTo>
                      <a:pt x="7614" y="947"/>
                      <a:pt x="7553" y="953"/>
                      <a:pt x="7493" y="959"/>
                    </a:cubicBezTo>
                    <a:cubicBezTo>
                      <a:pt x="2750" y="1427"/>
                      <a:pt x="1" y="6558"/>
                      <a:pt x="2149" y="10792"/>
                    </a:cubicBezTo>
                    <a:lnTo>
                      <a:pt x="4079" y="14590"/>
                    </a:lnTo>
                    <a:lnTo>
                      <a:pt x="4501" y="15420"/>
                    </a:lnTo>
                    <a:lnTo>
                      <a:pt x="10895" y="12229"/>
                    </a:lnTo>
                    <a:lnTo>
                      <a:pt x="14884" y="7964"/>
                    </a:lnTo>
                    <a:cubicBezTo>
                      <a:pt x="15925" y="6849"/>
                      <a:pt x="16226" y="5447"/>
                      <a:pt x="15967" y="4171"/>
                    </a:cubicBezTo>
                    <a:cubicBezTo>
                      <a:pt x="16191" y="4009"/>
                      <a:pt x="16386" y="3806"/>
                      <a:pt x="16538" y="3565"/>
                    </a:cubicBezTo>
                    <a:lnTo>
                      <a:pt x="16648" y="3393"/>
                    </a:lnTo>
                    <a:cubicBezTo>
                      <a:pt x="17177" y="2756"/>
                      <a:pt x="16717" y="1797"/>
                      <a:pt x="15895" y="1797"/>
                    </a:cubicBezTo>
                    <a:cubicBezTo>
                      <a:pt x="15885" y="1797"/>
                      <a:pt x="15875" y="1798"/>
                      <a:pt x="15866" y="1798"/>
                    </a:cubicBezTo>
                    <a:cubicBezTo>
                      <a:pt x="14703" y="614"/>
                      <a:pt x="13145" y="0"/>
                      <a:pt x="11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6">
                <a:extLst>
                  <a:ext uri="{FF2B5EF4-FFF2-40B4-BE49-F238E27FC236}">
                    <a16:creationId xmlns:a16="http://schemas.microsoft.com/office/drawing/2014/main" id="{E2C6862A-82B1-9F15-B270-939A6DE64FBA}"/>
                  </a:ext>
                </a:extLst>
              </p:cNvPr>
              <p:cNvSpPr/>
              <p:nvPr/>
            </p:nvSpPr>
            <p:spPr>
              <a:xfrm>
                <a:off x="3067175" y="3464725"/>
                <a:ext cx="931650" cy="497375"/>
              </a:xfrm>
              <a:custGeom>
                <a:avLst/>
                <a:gdLst/>
                <a:ahLst/>
                <a:cxnLst/>
                <a:rect l="l" t="t" r="r" b="b"/>
                <a:pathLst>
                  <a:path w="37266" h="19895" extrusionOk="0">
                    <a:moveTo>
                      <a:pt x="15885" y="1"/>
                    </a:moveTo>
                    <a:cubicBezTo>
                      <a:pt x="12782" y="1"/>
                      <a:pt x="9798" y="1370"/>
                      <a:pt x="7847" y="3827"/>
                    </a:cubicBezTo>
                    <a:cubicBezTo>
                      <a:pt x="7589" y="4151"/>
                      <a:pt x="7364" y="4475"/>
                      <a:pt x="7180" y="4788"/>
                    </a:cubicBezTo>
                    <a:lnTo>
                      <a:pt x="0" y="19895"/>
                    </a:lnTo>
                    <a:lnTo>
                      <a:pt x="37266" y="19895"/>
                    </a:lnTo>
                    <a:lnTo>
                      <a:pt x="26806" y="3059"/>
                    </a:lnTo>
                    <a:cubicBezTo>
                      <a:pt x="25901" y="1602"/>
                      <a:pt x="24170" y="706"/>
                      <a:pt x="22301" y="706"/>
                    </a:cubicBezTo>
                    <a:cubicBezTo>
                      <a:pt x="22202" y="706"/>
                      <a:pt x="22102" y="708"/>
                      <a:pt x="22003" y="713"/>
                    </a:cubicBezTo>
                    <a:lnTo>
                      <a:pt x="17259" y="90"/>
                    </a:lnTo>
                    <a:cubicBezTo>
                      <a:pt x="16801" y="30"/>
                      <a:pt x="16341" y="1"/>
                      <a:pt x="158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6">
                <a:extLst>
                  <a:ext uri="{FF2B5EF4-FFF2-40B4-BE49-F238E27FC236}">
                    <a16:creationId xmlns:a16="http://schemas.microsoft.com/office/drawing/2014/main" id="{1268BF8F-FE92-A319-8654-238903F4F7DF}"/>
                  </a:ext>
                </a:extLst>
              </p:cNvPr>
              <p:cNvSpPr/>
              <p:nvPr/>
            </p:nvSpPr>
            <p:spPr>
              <a:xfrm>
                <a:off x="3436275" y="3087600"/>
                <a:ext cx="393275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5731" h="18727" extrusionOk="0">
                    <a:moveTo>
                      <a:pt x="9571" y="1"/>
                    </a:moveTo>
                    <a:cubicBezTo>
                      <a:pt x="8794" y="1"/>
                      <a:pt x="8198" y="699"/>
                      <a:pt x="8329" y="1468"/>
                    </a:cubicBezTo>
                    <a:cubicBezTo>
                      <a:pt x="8376" y="1772"/>
                      <a:pt x="8472" y="2069"/>
                      <a:pt x="8619" y="2339"/>
                    </a:cubicBezTo>
                    <a:cubicBezTo>
                      <a:pt x="10463" y="5747"/>
                      <a:pt x="7688" y="5278"/>
                      <a:pt x="7274" y="6617"/>
                    </a:cubicBezTo>
                    <a:cubicBezTo>
                      <a:pt x="7274" y="6617"/>
                      <a:pt x="7605" y="10083"/>
                      <a:pt x="2349" y="10104"/>
                    </a:cubicBezTo>
                    <a:lnTo>
                      <a:pt x="2346" y="10136"/>
                    </a:lnTo>
                    <a:cubicBezTo>
                      <a:pt x="2401" y="11159"/>
                      <a:pt x="2210" y="12552"/>
                      <a:pt x="1862" y="13536"/>
                    </a:cubicBezTo>
                    <a:cubicBezTo>
                      <a:pt x="1564" y="14378"/>
                      <a:pt x="1080" y="15132"/>
                      <a:pt x="454" y="15754"/>
                    </a:cubicBezTo>
                    <a:cubicBezTo>
                      <a:pt x="1" y="16203"/>
                      <a:pt x="258" y="16977"/>
                      <a:pt x="887" y="17095"/>
                    </a:cubicBezTo>
                    <a:lnTo>
                      <a:pt x="9690" y="18710"/>
                    </a:lnTo>
                    <a:cubicBezTo>
                      <a:pt x="9750" y="18721"/>
                      <a:pt x="9808" y="18726"/>
                      <a:pt x="9865" y="18726"/>
                    </a:cubicBezTo>
                    <a:cubicBezTo>
                      <a:pt x="10502" y="18726"/>
                      <a:pt x="10975" y="18078"/>
                      <a:pt x="10728" y="17455"/>
                    </a:cubicBezTo>
                    <a:lnTo>
                      <a:pt x="10023" y="15672"/>
                    </a:lnTo>
                    <a:cubicBezTo>
                      <a:pt x="9633" y="14686"/>
                      <a:pt x="10064" y="13440"/>
                      <a:pt x="11001" y="12940"/>
                    </a:cubicBezTo>
                    <a:cubicBezTo>
                      <a:pt x="11010" y="12936"/>
                      <a:pt x="11019" y="12931"/>
                      <a:pt x="11029" y="12926"/>
                    </a:cubicBezTo>
                    <a:lnTo>
                      <a:pt x="11584" y="12995"/>
                    </a:lnTo>
                    <a:cubicBezTo>
                      <a:pt x="11811" y="13023"/>
                      <a:pt x="12026" y="13039"/>
                      <a:pt x="12228" y="13039"/>
                    </a:cubicBezTo>
                    <a:cubicBezTo>
                      <a:pt x="13452" y="13039"/>
                      <a:pt x="14183" y="12444"/>
                      <a:pt x="14145" y="10256"/>
                    </a:cubicBezTo>
                    <a:cubicBezTo>
                      <a:pt x="14145" y="10256"/>
                      <a:pt x="14198" y="8574"/>
                      <a:pt x="14228" y="8218"/>
                    </a:cubicBezTo>
                    <a:lnTo>
                      <a:pt x="14261" y="8164"/>
                    </a:lnTo>
                    <a:lnTo>
                      <a:pt x="15038" y="8125"/>
                    </a:lnTo>
                    <a:cubicBezTo>
                      <a:pt x="15474" y="8102"/>
                      <a:pt x="15731" y="7633"/>
                      <a:pt x="15516" y="7256"/>
                    </a:cubicBezTo>
                    <a:lnTo>
                      <a:pt x="13951" y="4518"/>
                    </a:lnTo>
                    <a:lnTo>
                      <a:pt x="13659" y="1105"/>
                    </a:lnTo>
                    <a:cubicBezTo>
                      <a:pt x="13629" y="734"/>
                      <a:pt x="13534" y="383"/>
                      <a:pt x="13391" y="59"/>
                    </a:cubicBezTo>
                    <a:cubicBezTo>
                      <a:pt x="13225" y="98"/>
                      <a:pt x="13052" y="119"/>
                      <a:pt x="12877" y="119"/>
                    </a:cubicBezTo>
                    <a:cubicBezTo>
                      <a:pt x="12849" y="119"/>
                      <a:pt x="12820" y="119"/>
                      <a:pt x="12791" y="118"/>
                    </a:cubicBezTo>
                    <a:lnTo>
                      <a:pt x="9608" y="1"/>
                    </a:lnTo>
                    <a:cubicBezTo>
                      <a:pt x="9596" y="1"/>
                      <a:pt x="9583" y="1"/>
                      <a:pt x="95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6">
                <a:extLst>
                  <a:ext uri="{FF2B5EF4-FFF2-40B4-BE49-F238E27FC236}">
                    <a16:creationId xmlns:a16="http://schemas.microsoft.com/office/drawing/2014/main" id="{C706D0B4-1600-F99E-B7F7-1605DC26DAF2}"/>
                  </a:ext>
                </a:extLst>
              </p:cNvPr>
              <p:cNvSpPr/>
              <p:nvPr/>
            </p:nvSpPr>
            <p:spPr>
              <a:xfrm>
                <a:off x="3118475" y="3080925"/>
                <a:ext cx="434725" cy="368100"/>
              </a:xfrm>
              <a:custGeom>
                <a:avLst/>
                <a:gdLst/>
                <a:ahLst/>
                <a:cxnLst/>
                <a:rect l="l" t="t" r="r" b="b"/>
                <a:pathLst>
                  <a:path w="17389" h="14724" extrusionOk="0">
                    <a:moveTo>
                      <a:pt x="5658" y="1"/>
                    </a:moveTo>
                    <a:cubicBezTo>
                      <a:pt x="1947" y="1"/>
                      <a:pt x="0" y="4513"/>
                      <a:pt x="2567" y="7268"/>
                    </a:cubicBezTo>
                    <a:lnTo>
                      <a:pt x="6536" y="11533"/>
                    </a:lnTo>
                    <a:lnTo>
                      <a:pt x="12904" y="14724"/>
                    </a:lnTo>
                    <a:lnTo>
                      <a:pt x="15246" y="10097"/>
                    </a:lnTo>
                    <a:cubicBezTo>
                      <a:pt x="17388" y="5860"/>
                      <a:pt x="14652" y="729"/>
                      <a:pt x="9927" y="262"/>
                    </a:cubicBezTo>
                    <a:cubicBezTo>
                      <a:pt x="9867" y="256"/>
                      <a:pt x="9806" y="251"/>
                      <a:pt x="9748" y="247"/>
                    </a:cubicBezTo>
                    <a:lnTo>
                      <a:pt x="5960" y="10"/>
                    </a:lnTo>
                    <a:cubicBezTo>
                      <a:pt x="5913" y="8"/>
                      <a:pt x="5867" y="5"/>
                      <a:pt x="5821" y="4"/>
                    </a:cubicBezTo>
                    <a:cubicBezTo>
                      <a:pt x="5766" y="2"/>
                      <a:pt x="5712" y="1"/>
                      <a:pt x="5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6">
                <a:extLst>
                  <a:ext uri="{FF2B5EF4-FFF2-40B4-BE49-F238E27FC236}">
                    <a16:creationId xmlns:a16="http://schemas.microsoft.com/office/drawing/2014/main" id="{77766470-E6E4-0278-6E01-B7D41A1EE888}"/>
                  </a:ext>
                </a:extLst>
              </p:cNvPr>
              <p:cNvSpPr/>
              <p:nvPr/>
            </p:nvSpPr>
            <p:spPr>
              <a:xfrm>
                <a:off x="2948725" y="3570375"/>
                <a:ext cx="830150" cy="487975"/>
              </a:xfrm>
              <a:custGeom>
                <a:avLst/>
                <a:gdLst/>
                <a:ahLst/>
                <a:cxnLst/>
                <a:rect l="l" t="t" r="r" b="b"/>
                <a:pathLst>
                  <a:path w="33206" h="19519" extrusionOk="0">
                    <a:moveTo>
                      <a:pt x="13332" y="1"/>
                    </a:moveTo>
                    <a:cubicBezTo>
                      <a:pt x="11667" y="1"/>
                      <a:pt x="10125" y="913"/>
                      <a:pt x="9319" y="2393"/>
                    </a:cubicBezTo>
                    <a:lnTo>
                      <a:pt x="0" y="19519"/>
                    </a:lnTo>
                    <a:lnTo>
                      <a:pt x="33206" y="19519"/>
                    </a:lnTo>
                    <a:lnTo>
                      <a:pt x="26808" y="4153"/>
                    </a:lnTo>
                    <a:cubicBezTo>
                      <a:pt x="25620" y="1861"/>
                      <a:pt x="23262" y="424"/>
                      <a:pt x="20692" y="424"/>
                    </a:cubicBezTo>
                    <a:lnTo>
                      <a:pt x="13598" y="9"/>
                    </a:lnTo>
                    <a:cubicBezTo>
                      <a:pt x="13509" y="3"/>
                      <a:pt x="13420" y="1"/>
                      <a:pt x="13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6">
                <a:extLst>
                  <a:ext uri="{FF2B5EF4-FFF2-40B4-BE49-F238E27FC236}">
                    <a16:creationId xmlns:a16="http://schemas.microsoft.com/office/drawing/2014/main" id="{86853949-4C40-FB9B-D6A4-D829586704B5}"/>
                  </a:ext>
                </a:extLst>
              </p:cNvPr>
              <p:cNvSpPr/>
              <p:nvPr/>
            </p:nvSpPr>
            <p:spPr>
              <a:xfrm>
                <a:off x="3117375" y="3175600"/>
                <a:ext cx="413875" cy="468250"/>
              </a:xfrm>
              <a:custGeom>
                <a:avLst/>
                <a:gdLst/>
                <a:ahLst/>
                <a:cxnLst/>
                <a:rect l="l" t="t" r="r" b="b"/>
                <a:pathLst>
                  <a:path w="16555" h="18730" extrusionOk="0">
                    <a:moveTo>
                      <a:pt x="6148" y="1"/>
                    </a:moveTo>
                    <a:cubicBezTo>
                      <a:pt x="6136" y="1"/>
                      <a:pt x="6125" y="1"/>
                      <a:pt x="6113" y="1"/>
                    </a:cubicBezTo>
                    <a:lnTo>
                      <a:pt x="2945" y="119"/>
                    </a:lnTo>
                    <a:cubicBezTo>
                      <a:pt x="2917" y="120"/>
                      <a:pt x="2889" y="120"/>
                      <a:pt x="2862" y="120"/>
                    </a:cubicBezTo>
                    <a:cubicBezTo>
                      <a:pt x="2686" y="120"/>
                      <a:pt x="2513" y="98"/>
                      <a:pt x="2348" y="60"/>
                    </a:cubicBezTo>
                    <a:cubicBezTo>
                      <a:pt x="2204" y="384"/>
                      <a:pt x="2111" y="735"/>
                      <a:pt x="2080" y="1106"/>
                    </a:cubicBezTo>
                    <a:lnTo>
                      <a:pt x="1957" y="2545"/>
                    </a:lnTo>
                    <a:cubicBezTo>
                      <a:pt x="1952" y="2534"/>
                      <a:pt x="1947" y="2524"/>
                      <a:pt x="1942" y="2516"/>
                    </a:cubicBezTo>
                    <a:lnTo>
                      <a:pt x="1772" y="4519"/>
                    </a:lnTo>
                    <a:lnTo>
                      <a:pt x="213" y="7257"/>
                    </a:lnTo>
                    <a:cubicBezTo>
                      <a:pt x="0" y="7634"/>
                      <a:pt x="256" y="8103"/>
                      <a:pt x="689" y="8126"/>
                    </a:cubicBezTo>
                    <a:lnTo>
                      <a:pt x="1462" y="8167"/>
                    </a:lnTo>
                    <a:lnTo>
                      <a:pt x="1495" y="8221"/>
                    </a:lnTo>
                    <a:cubicBezTo>
                      <a:pt x="1569" y="8597"/>
                      <a:pt x="1615" y="10299"/>
                      <a:pt x="1615" y="10299"/>
                    </a:cubicBezTo>
                    <a:cubicBezTo>
                      <a:pt x="1615" y="11800"/>
                      <a:pt x="2404" y="13017"/>
                      <a:pt x="3808" y="13017"/>
                    </a:cubicBezTo>
                    <a:cubicBezTo>
                      <a:pt x="3911" y="13017"/>
                      <a:pt x="4018" y="13011"/>
                      <a:pt x="4128" y="12997"/>
                    </a:cubicBezTo>
                    <a:lnTo>
                      <a:pt x="4680" y="12929"/>
                    </a:lnTo>
                    <a:cubicBezTo>
                      <a:pt x="4706" y="12942"/>
                      <a:pt x="4735" y="12958"/>
                      <a:pt x="4762" y="12972"/>
                    </a:cubicBezTo>
                    <a:cubicBezTo>
                      <a:pt x="5699" y="13503"/>
                      <a:pt x="6082" y="14659"/>
                      <a:pt x="5688" y="15661"/>
                    </a:cubicBezTo>
                    <a:lnTo>
                      <a:pt x="4979" y="17459"/>
                    </a:lnTo>
                    <a:cubicBezTo>
                      <a:pt x="4734" y="18083"/>
                      <a:pt x="5204" y="18730"/>
                      <a:pt x="5838" y="18730"/>
                    </a:cubicBezTo>
                    <a:cubicBezTo>
                      <a:pt x="5895" y="18730"/>
                      <a:pt x="5954" y="18724"/>
                      <a:pt x="6013" y="18713"/>
                    </a:cubicBezTo>
                    <a:lnTo>
                      <a:pt x="16555" y="16771"/>
                    </a:lnTo>
                    <a:cubicBezTo>
                      <a:pt x="15278" y="16060"/>
                      <a:pt x="14294" y="14914"/>
                      <a:pt x="13808" y="13538"/>
                    </a:cubicBezTo>
                    <a:cubicBezTo>
                      <a:pt x="13462" y="12553"/>
                      <a:pt x="13308" y="11495"/>
                      <a:pt x="13363" y="10471"/>
                    </a:cubicBezTo>
                    <a:lnTo>
                      <a:pt x="13323" y="10105"/>
                    </a:lnTo>
                    <a:cubicBezTo>
                      <a:pt x="8108" y="10076"/>
                      <a:pt x="8438" y="6619"/>
                      <a:pt x="8438" y="6619"/>
                    </a:cubicBezTo>
                    <a:cubicBezTo>
                      <a:pt x="8025" y="5278"/>
                      <a:pt x="5261" y="5749"/>
                      <a:pt x="7099" y="2341"/>
                    </a:cubicBezTo>
                    <a:cubicBezTo>
                      <a:pt x="7245" y="2070"/>
                      <a:pt x="7341" y="1773"/>
                      <a:pt x="7387" y="1469"/>
                    </a:cubicBezTo>
                    <a:cubicBezTo>
                      <a:pt x="7518" y="700"/>
                      <a:pt x="6923" y="1"/>
                      <a:pt x="6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6">
                <a:extLst>
                  <a:ext uri="{FF2B5EF4-FFF2-40B4-BE49-F238E27FC236}">
                    <a16:creationId xmlns:a16="http://schemas.microsoft.com/office/drawing/2014/main" id="{9EC9D5D8-2571-BCED-DCC6-2F7E9F862313}"/>
                  </a:ext>
                </a:extLst>
              </p:cNvPr>
              <p:cNvSpPr/>
              <p:nvPr/>
            </p:nvSpPr>
            <p:spPr>
              <a:xfrm>
                <a:off x="2477050" y="3604950"/>
                <a:ext cx="648850" cy="488950"/>
              </a:xfrm>
              <a:custGeom>
                <a:avLst/>
                <a:gdLst/>
                <a:ahLst/>
                <a:cxnLst/>
                <a:rect l="l" t="t" r="r" b="b"/>
                <a:pathLst>
                  <a:path w="25954" h="19558" extrusionOk="0">
                    <a:moveTo>
                      <a:pt x="14244" y="1"/>
                    </a:moveTo>
                    <a:cubicBezTo>
                      <a:pt x="14184" y="1"/>
                      <a:pt x="14123" y="2"/>
                      <a:pt x="14062" y="5"/>
                    </a:cubicBezTo>
                    <a:lnTo>
                      <a:pt x="13435" y="38"/>
                    </a:lnTo>
                    <a:lnTo>
                      <a:pt x="8595" y="285"/>
                    </a:lnTo>
                    <a:lnTo>
                      <a:pt x="5125" y="462"/>
                    </a:lnTo>
                    <a:cubicBezTo>
                      <a:pt x="4373" y="462"/>
                      <a:pt x="3641" y="585"/>
                      <a:pt x="2952" y="814"/>
                    </a:cubicBezTo>
                    <a:cubicBezTo>
                      <a:pt x="2881" y="837"/>
                      <a:pt x="2809" y="862"/>
                      <a:pt x="2740" y="888"/>
                    </a:cubicBezTo>
                    <a:cubicBezTo>
                      <a:pt x="2056" y="1140"/>
                      <a:pt x="1414" y="1498"/>
                      <a:pt x="845" y="1950"/>
                    </a:cubicBezTo>
                    <a:cubicBezTo>
                      <a:pt x="928" y="2768"/>
                      <a:pt x="1031" y="3581"/>
                      <a:pt x="1157" y="4389"/>
                    </a:cubicBezTo>
                    <a:cubicBezTo>
                      <a:pt x="1207" y="4716"/>
                      <a:pt x="1262" y="5043"/>
                      <a:pt x="1320" y="5367"/>
                    </a:cubicBezTo>
                    <a:cubicBezTo>
                      <a:pt x="1656" y="7252"/>
                      <a:pt x="1730" y="9079"/>
                      <a:pt x="1600" y="10887"/>
                    </a:cubicBezTo>
                    <a:cubicBezTo>
                      <a:pt x="1501" y="12263"/>
                      <a:pt x="1285" y="13627"/>
                      <a:pt x="976" y="14998"/>
                    </a:cubicBezTo>
                    <a:cubicBezTo>
                      <a:pt x="896" y="15357"/>
                      <a:pt x="809" y="15716"/>
                      <a:pt x="716" y="16076"/>
                    </a:cubicBezTo>
                    <a:cubicBezTo>
                      <a:pt x="609" y="16489"/>
                      <a:pt x="510" y="16904"/>
                      <a:pt x="419" y="17318"/>
                    </a:cubicBezTo>
                    <a:cubicBezTo>
                      <a:pt x="254" y="18062"/>
                      <a:pt x="114" y="18809"/>
                      <a:pt x="1" y="19557"/>
                    </a:cubicBezTo>
                    <a:lnTo>
                      <a:pt x="25954" y="19557"/>
                    </a:lnTo>
                    <a:lnTo>
                      <a:pt x="25815" y="19272"/>
                    </a:lnTo>
                    <a:lnTo>
                      <a:pt x="25270" y="18139"/>
                    </a:lnTo>
                    <a:lnTo>
                      <a:pt x="24033" y="15561"/>
                    </a:lnTo>
                    <a:lnTo>
                      <a:pt x="23487" y="14424"/>
                    </a:lnTo>
                    <a:lnTo>
                      <a:pt x="22829" y="13056"/>
                    </a:lnTo>
                    <a:lnTo>
                      <a:pt x="22268" y="11887"/>
                    </a:lnTo>
                    <a:lnTo>
                      <a:pt x="20464" y="8132"/>
                    </a:lnTo>
                    <a:lnTo>
                      <a:pt x="17557" y="2082"/>
                    </a:lnTo>
                    <a:cubicBezTo>
                      <a:pt x="17315" y="1579"/>
                      <a:pt x="16970" y="1148"/>
                      <a:pt x="16552" y="812"/>
                    </a:cubicBezTo>
                    <a:cubicBezTo>
                      <a:pt x="16062" y="420"/>
                      <a:pt x="15478" y="155"/>
                      <a:pt x="14851" y="51"/>
                    </a:cubicBezTo>
                    <a:cubicBezTo>
                      <a:pt x="14652" y="18"/>
                      <a:pt x="14449" y="1"/>
                      <a:pt x="142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6">
                <a:extLst>
                  <a:ext uri="{FF2B5EF4-FFF2-40B4-BE49-F238E27FC236}">
                    <a16:creationId xmlns:a16="http://schemas.microsoft.com/office/drawing/2014/main" id="{FE0E7D81-C8D7-65B2-6BB6-AB1B790A5476}"/>
                  </a:ext>
                </a:extLst>
              </p:cNvPr>
              <p:cNvSpPr/>
              <p:nvPr/>
            </p:nvSpPr>
            <p:spPr>
              <a:xfrm>
                <a:off x="2540000" y="3375300"/>
                <a:ext cx="295525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821" h="12162" extrusionOk="0">
                    <a:moveTo>
                      <a:pt x="7285" y="0"/>
                    </a:moveTo>
                    <a:cubicBezTo>
                      <a:pt x="6808" y="1914"/>
                      <a:pt x="5188" y="3322"/>
                      <a:pt x="3232" y="3534"/>
                    </a:cubicBezTo>
                    <a:lnTo>
                      <a:pt x="3192" y="3905"/>
                    </a:lnTo>
                    <a:cubicBezTo>
                      <a:pt x="3247" y="4929"/>
                      <a:pt x="3094" y="5987"/>
                      <a:pt x="2746" y="6971"/>
                    </a:cubicBezTo>
                    <a:cubicBezTo>
                      <a:pt x="2261" y="8349"/>
                      <a:pt x="1277" y="9494"/>
                      <a:pt x="0" y="10202"/>
                    </a:cubicBezTo>
                    <a:lnTo>
                      <a:pt x="10542" y="12145"/>
                    </a:lnTo>
                    <a:cubicBezTo>
                      <a:pt x="10601" y="12156"/>
                      <a:pt x="10659" y="12161"/>
                      <a:pt x="10716" y="12161"/>
                    </a:cubicBezTo>
                    <a:cubicBezTo>
                      <a:pt x="11349" y="12161"/>
                      <a:pt x="11820" y="11513"/>
                      <a:pt x="11575" y="10890"/>
                    </a:cubicBezTo>
                    <a:lnTo>
                      <a:pt x="10868" y="9092"/>
                    </a:lnTo>
                    <a:cubicBezTo>
                      <a:pt x="10667" y="8584"/>
                      <a:pt x="10668" y="8037"/>
                      <a:pt x="10839" y="7551"/>
                    </a:cubicBezTo>
                    <a:lnTo>
                      <a:pt x="7821" y="7341"/>
                    </a:lnTo>
                    <a:cubicBezTo>
                      <a:pt x="6026" y="7312"/>
                      <a:pt x="6334" y="4999"/>
                      <a:pt x="6602" y="2966"/>
                    </a:cubicBezTo>
                    <a:lnTo>
                      <a:pt x="7295" y="44"/>
                    </a:lnTo>
                    <a:lnTo>
                      <a:pt x="72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6">
                <a:extLst>
                  <a:ext uri="{FF2B5EF4-FFF2-40B4-BE49-F238E27FC236}">
                    <a16:creationId xmlns:a16="http://schemas.microsoft.com/office/drawing/2014/main" id="{88FA2E32-AE7F-32D2-8197-3EEA80C2C778}"/>
                  </a:ext>
                </a:extLst>
              </p:cNvPr>
              <p:cNvSpPr/>
              <p:nvPr/>
            </p:nvSpPr>
            <p:spPr>
              <a:xfrm>
                <a:off x="2752950" y="3211125"/>
                <a:ext cx="200950" cy="244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9771" extrusionOk="0">
                    <a:moveTo>
                      <a:pt x="1906" y="1"/>
                    </a:moveTo>
                    <a:cubicBezTo>
                      <a:pt x="1131" y="1"/>
                      <a:pt x="536" y="700"/>
                      <a:pt x="667" y="1468"/>
                    </a:cubicBezTo>
                    <a:lnTo>
                      <a:pt x="740" y="1961"/>
                    </a:lnTo>
                    <a:cubicBezTo>
                      <a:pt x="956" y="3397"/>
                      <a:pt x="846" y="4863"/>
                      <a:pt x="419" y="6250"/>
                    </a:cubicBezTo>
                    <a:lnTo>
                      <a:pt x="1" y="7608"/>
                    </a:lnTo>
                    <a:cubicBezTo>
                      <a:pt x="282" y="8418"/>
                      <a:pt x="971" y="9028"/>
                      <a:pt x="1819" y="9203"/>
                    </a:cubicBezTo>
                    <a:lnTo>
                      <a:pt x="4559" y="9770"/>
                    </a:lnTo>
                    <a:lnTo>
                      <a:pt x="4647" y="9461"/>
                    </a:lnTo>
                    <a:cubicBezTo>
                      <a:pt x="4835" y="8801"/>
                      <a:pt x="5438" y="8350"/>
                      <a:pt x="6119" y="8350"/>
                    </a:cubicBezTo>
                    <a:cubicBezTo>
                      <a:pt x="6142" y="8350"/>
                      <a:pt x="6166" y="8350"/>
                      <a:pt x="6189" y="8351"/>
                    </a:cubicBezTo>
                    <a:lnTo>
                      <a:pt x="6510" y="8366"/>
                    </a:lnTo>
                    <a:cubicBezTo>
                      <a:pt x="6514" y="8297"/>
                      <a:pt x="6525" y="8245"/>
                      <a:pt x="6541" y="8217"/>
                    </a:cubicBezTo>
                    <a:lnTo>
                      <a:pt x="6575" y="8164"/>
                    </a:lnTo>
                    <a:lnTo>
                      <a:pt x="7348" y="8123"/>
                    </a:lnTo>
                    <a:cubicBezTo>
                      <a:pt x="7780" y="8102"/>
                      <a:pt x="8037" y="7633"/>
                      <a:pt x="7822" y="7255"/>
                    </a:cubicBezTo>
                    <a:lnTo>
                      <a:pt x="6263" y="4518"/>
                    </a:lnTo>
                    <a:lnTo>
                      <a:pt x="6096" y="2542"/>
                    </a:lnTo>
                    <a:lnTo>
                      <a:pt x="5975" y="1106"/>
                    </a:lnTo>
                    <a:cubicBezTo>
                      <a:pt x="5944" y="735"/>
                      <a:pt x="5849" y="385"/>
                      <a:pt x="5707" y="60"/>
                    </a:cubicBezTo>
                    <a:cubicBezTo>
                      <a:pt x="5542" y="100"/>
                      <a:pt x="5371" y="120"/>
                      <a:pt x="5197" y="120"/>
                    </a:cubicBezTo>
                    <a:cubicBezTo>
                      <a:pt x="5168" y="120"/>
                      <a:pt x="5139" y="120"/>
                      <a:pt x="5110" y="119"/>
                    </a:cubicBezTo>
                    <a:lnTo>
                      <a:pt x="1942" y="1"/>
                    </a:lnTo>
                    <a:cubicBezTo>
                      <a:pt x="1930" y="1"/>
                      <a:pt x="1918" y="1"/>
                      <a:pt x="19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6">
                <a:extLst>
                  <a:ext uri="{FF2B5EF4-FFF2-40B4-BE49-F238E27FC236}">
                    <a16:creationId xmlns:a16="http://schemas.microsoft.com/office/drawing/2014/main" id="{E249FA56-AA6F-7327-EF70-1E3D33A68BA4}"/>
                  </a:ext>
                </a:extLst>
              </p:cNvPr>
              <p:cNvSpPr/>
              <p:nvPr/>
            </p:nvSpPr>
            <p:spPr>
              <a:xfrm>
                <a:off x="2518075" y="3116500"/>
                <a:ext cx="427600" cy="452425"/>
              </a:xfrm>
              <a:custGeom>
                <a:avLst/>
                <a:gdLst/>
                <a:ahLst/>
                <a:cxnLst/>
                <a:rect l="l" t="t" r="r" b="b"/>
                <a:pathLst>
                  <a:path w="17104" h="18097" extrusionOk="0">
                    <a:moveTo>
                      <a:pt x="11734" y="0"/>
                    </a:moveTo>
                    <a:cubicBezTo>
                      <a:pt x="11679" y="0"/>
                      <a:pt x="11624" y="1"/>
                      <a:pt x="11568" y="3"/>
                    </a:cubicBezTo>
                    <a:cubicBezTo>
                      <a:pt x="11522" y="5"/>
                      <a:pt x="11476" y="7"/>
                      <a:pt x="11429" y="10"/>
                    </a:cubicBezTo>
                    <a:lnTo>
                      <a:pt x="7642" y="246"/>
                    </a:lnTo>
                    <a:cubicBezTo>
                      <a:pt x="7581" y="251"/>
                      <a:pt x="7521" y="257"/>
                      <a:pt x="7462" y="262"/>
                    </a:cubicBezTo>
                    <a:cubicBezTo>
                      <a:pt x="2738" y="729"/>
                      <a:pt x="1" y="5860"/>
                      <a:pt x="2143" y="10096"/>
                    </a:cubicBezTo>
                    <a:lnTo>
                      <a:pt x="4064" y="13893"/>
                    </a:lnTo>
                    <a:cubicBezTo>
                      <a:pt x="4079" y="13891"/>
                      <a:pt x="4094" y="13888"/>
                      <a:pt x="4109" y="13886"/>
                    </a:cubicBezTo>
                    <a:cubicBezTo>
                      <a:pt x="6066" y="13675"/>
                      <a:pt x="7685" y="12266"/>
                      <a:pt x="8162" y="10352"/>
                    </a:cubicBezTo>
                    <a:lnTo>
                      <a:pt x="8172" y="10397"/>
                    </a:lnTo>
                    <a:lnTo>
                      <a:pt x="7507" y="13208"/>
                    </a:lnTo>
                    <a:lnTo>
                      <a:pt x="7481" y="13318"/>
                    </a:lnTo>
                    <a:cubicBezTo>
                      <a:pt x="7211" y="15351"/>
                      <a:pt x="6905" y="17664"/>
                      <a:pt x="8697" y="17693"/>
                    </a:cubicBezTo>
                    <a:lnTo>
                      <a:pt x="11715" y="17903"/>
                    </a:lnTo>
                    <a:lnTo>
                      <a:pt x="14426" y="18091"/>
                    </a:lnTo>
                    <a:cubicBezTo>
                      <a:pt x="14478" y="18095"/>
                      <a:pt x="14530" y="18097"/>
                      <a:pt x="14582" y="18097"/>
                    </a:cubicBezTo>
                    <a:cubicBezTo>
                      <a:pt x="15681" y="18097"/>
                      <a:pt x="16556" y="17131"/>
                      <a:pt x="16419" y="16016"/>
                    </a:cubicBezTo>
                    <a:lnTo>
                      <a:pt x="15947" y="12155"/>
                    </a:lnTo>
                    <a:lnTo>
                      <a:pt x="15905" y="12152"/>
                    </a:lnTo>
                    <a:lnTo>
                      <a:pt x="15583" y="12138"/>
                    </a:lnTo>
                    <a:cubicBezTo>
                      <a:pt x="15559" y="12137"/>
                      <a:pt x="15535" y="12137"/>
                      <a:pt x="15511" y="12137"/>
                    </a:cubicBezTo>
                    <a:cubicBezTo>
                      <a:pt x="14832" y="12137"/>
                      <a:pt x="14230" y="12589"/>
                      <a:pt x="14042" y="13247"/>
                    </a:cubicBezTo>
                    <a:lnTo>
                      <a:pt x="13954" y="13556"/>
                    </a:lnTo>
                    <a:lnTo>
                      <a:pt x="11214" y="12989"/>
                    </a:lnTo>
                    <a:cubicBezTo>
                      <a:pt x="10366" y="12814"/>
                      <a:pt x="9677" y="12205"/>
                      <a:pt x="9395" y="11394"/>
                    </a:cubicBezTo>
                    <a:lnTo>
                      <a:pt x="9814" y="10036"/>
                    </a:lnTo>
                    <a:cubicBezTo>
                      <a:pt x="10241" y="8649"/>
                      <a:pt x="10351" y="7183"/>
                      <a:pt x="10135" y="5747"/>
                    </a:cubicBezTo>
                    <a:lnTo>
                      <a:pt x="10062" y="5255"/>
                    </a:lnTo>
                    <a:cubicBezTo>
                      <a:pt x="9931" y="4486"/>
                      <a:pt x="10526" y="3788"/>
                      <a:pt x="11299" y="3788"/>
                    </a:cubicBezTo>
                    <a:cubicBezTo>
                      <a:pt x="11311" y="3788"/>
                      <a:pt x="11323" y="3788"/>
                      <a:pt x="11336" y="3788"/>
                    </a:cubicBezTo>
                    <a:lnTo>
                      <a:pt x="14505" y="3906"/>
                    </a:lnTo>
                    <a:cubicBezTo>
                      <a:pt x="14531" y="3907"/>
                      <a:pt x="14556" y="3907"/>
                      <a:pt x="14582" y="3907"/>
                    </a:cubicBezTo>
                    <a:cubicBezTo>
                      <a:pt x="14759" y="3907"/>
                      <a:pt x="14935" y="3886"/>
                      <a:pt x="15102" y="3846"/>
                    </a:cubicBezTo>
                    <a:cubicBezTo>
                      <a:pt x="15245" y="4170"/>
                      <a:pt x="15339" y="4521"/>
                      <a:pt x="15370" y="4892"/>
                    </a:cubicBezTo>
                    <a:lnTo>
                      <a:pt x="15490" y="6328"/>
                    </a:lnTo>
                    <a:cubicBezTo>
                      <a:pt x="15976" y="5418"/>
                      <a:pt x="16089" y="4412"/>
                      <a:pt x="15900" y="3475"/>
                    </a:cubicBezTo>
                    <a:cubicBezTo>
                      <a:pt x="16122" y="3313"/>
                      <a:pt x="16317" y="3109"/>
                      <a:pt x="16468" y="2869"/>
                    </a:cubicBezTo>
                    <a:lnTo>
                      <a:pt x="16578" y="2697"/>
                    </a:lnTo>
                    <a:cubicBezTo>
                      <a:pt x="17103" y="2057"/>
                      <a:pt x="16646" y="1101"/>
                      <a:pt x="15828" y="1101"/>
                    </a:cubicBezTo>
                    <a:cubicBezTo>
                      <a:pt x="15818" y="1101"/>
                      <a:pt x="15808" y="1101"/>
                      <a:pt x="15798" y="1101"/>
                    </a:cubicBezTo>
                    <a:lnTo>
                      <a:pt x="14609" y="1134"/>
                    </a:lnTo>
                    <a:cubicBezTo>
                      <a:pt x="13878" y="444"/>
                      <a:pt x="12893" y="0"/>
                      <a:pt x="117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6">
                <a:extLst>
                  <a:ext uri="{FF2B5EF4-FFF2-40B4-BE49-F238E27FC236}">
                    <a16:creationId xmlns:a16="http://schemas.microsoft.com/office/drawing/2014/main" id="{10F1B04D-C1CE-537B-66F5-43434F32045D}"/>
                  </a:ext>
                </a:extLst>
              </p:cNvPr>
              <p:cNvSpPr/>
              <p:nvPr/>
            </p:nvSpPr>
            <p:spPr>
              <a:xfrm>
                <a:off x="2748800" y="3475250"/>
                <a:ext cx="472325" cy="612000"/>
              </a:xfrm>
              <a:custGeom>
                <a:avLst/>
                <a:gdLst/>
                <a:ahLst/>
                <a:cxnLst/>
                <a:rect l="l" t="t" r="r" b="b"/>
                <a:pathLst>
                  <a:path w="18893" h="24480" extrusionOk="0">
                    <a:moveTo>
                      <a:pt x="14029" y="1"/>
                    </a:moveTo>
                    <a:cubicBezTo>
                      <a:pt x="13930" y="1"/>
                      <a:pt x="13830" y="4"/>
                      <a:pt x="13730" y="10"/>
                    </a:cubicBezTo>
                    <a:lnTo>
                      <a:pt x="10135" y="235"/>
                    </a:lnTo>
                    <a:cubicBezTo>
                      <a:pt x="6744" y="488"/>
                      <a:pt x="4076" y="3147"/>
                      <a:pt x="3746" y="6459"/>
                    </a:cubicBezTo>
                    <a:cubicBezTo>
                      <a:pt x="3721" y="6706"/>
                      <a:pt x="0" y="24363"/>
                      <a:pt x="0" y="24363"/>
                    </a:cubicBezTo>
                    <a:lnTo>
                      <a:pt x="18149" y="24480"/>
                    </a:lnTo>
                    <a:lnTo>
                      <a:pt x="18720" y="5004"/>
                    </a:lnTo>
                    <a:cubicBezTo>
                      <a:pt x="18892" y="2277"/>
                      <a:pt x="16721" y="1"/>
                      <a:pt x="140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6">
                <a:extLst>
                  <a:ext uri="{FF2B5EF4-FFF2-40B4-BE49-F238E27FC236}">
                    <a16:creationId xmlns:a16="http://schemas.microsoft.com/office/drawing/2014/main" id="{AEFEAE0D-4A11-8B12-A092-23981693320D}"/>
                  </a:ext>
                </a:extLst>
              </p:cNvPr>
              <p:cNvSpPr/>
              <p:nvPr/>
            </p:nvSpPr>
            <p:spPr>
              <a:xfrm>
                <a:off x="2664175" y="3929225"/>
                <a:ext cx="65080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26032" h="10654" extrusionOk="0">
                    <a:moveTo>
                      <a:pt x="17240" y="0"/>
                    </a:moveTo>
                    <a:cubicBezTo>
                      <a:pt x="17144" y="0"/>
                      <a:pt x="17046" y="3"/>
                      <a:pt x="16949" y="7"/>
                    </a:cubicBezTo>
                    <a:lnTo>
                      <a:pt x="9499" y="361"/>
                    </a:lnTo>
                    <a:cubicBezTo>
                      <a:pt x="7059" y="361"/>
                      <a:pt x="4820" y="1718"/>
                      <a:pt x="3692" y="3883"/>
                    </a:cubicBezTo>
                    <a:lnTo>
                      <a:pt x="1" y="10653"/>
                    </a:lnTo>
                    <a:lnTo>
                      <a:pt x="26031" y="10653"/>
                    </a:lnTo>
                    <a:lnTo>
                      <a:pt x="22794" y="3570"/>
                    </a:lnTo>
                    <a:cubicBezTo>
                      <a:pt x="21798" y="1388"/>
                      <a:pt x="19621" y="0"/>
                      <a:pt x="17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6">
                <a:extLst>
                  <a:ext uri="{FF2B5EF4-FFF2-40B4-BE49-F238E27FC236}">
                    <a16:creationId xmlns:a16="http://schemas.microsoft.com/office/drawing/2014/main" id="{7361AD41-F71C-1275-1D77-E49CBCD389CF}"/>
                  </a:ext>
                </a:extLst>
              </p:cNvPr>
              <p:cNvSpPr/>
              <p:nvPr/>
            </p:nvSpPr>
            <p:spPr>
              <a:xfrm>
                <a:off x="2871150" y="3565925"/>
                <a:ext cx="385750" cy="431375"/>
              </a:xfrm>
              <a:custGeom>
                <a:avLst/>
                <a:gdLst/>
                <a:ahLst/>
                <a:cxnLst/>
                <a:rect l="l" t="t" r="r" b="b"/>
                <a:pathLst>
                  <a:path w="15430" h="17255" extrusionOk="0">
                    <a:moveTo>
                      <a:pt x="10065" y="0"/>
                    </a:moveTo>
                    <a:cubicBezTo>
                      <a:pt x="10034" y="180"/>
                      <a:pt x="10017" y="364"/>
                      <a:pt x="10017" y="551"/>
                    </a:cubicBezTo>
                    <a:lnTo>
                      <a:pt x="10017" y="938"/>
                    </a:lnTo>
                    <a:cubicBezTo>
                      <a:pt x="10017" y="2712"/>
                      <a:pt x="8508" y="4151"/>
                      <a:pt x="6648" y="4151"/>
                    </a:cubicBezTo>
                    <a:cubicBezTo>
                      <a:pt x="6365" y="4250"/>
                      <a:pt x="6107" y="4390"/>
                      <a:pt x="5878" y="4559"/>
                    </a:cubicBezTo>
                    <a:lnTo>
                      <a:pt x="5871" y="5421"/>
                    </a:lnTo>
                    <a:cubicBezTo>
                      <a:pt x="5852" y="7918"/>
                      <a:pt x="4747" y="10276"/>
                      <a:pt x="2861" y="11912"/>
                    </a:cubicBezTo>
                    <a:cubicBezTo>
                      <a:pt x="2848" y="11923"/>
                      <a:pt x="2835" y="11934"/>
                      <a:pt x="2821" y="11947"/>
                    </a:cubicBezTo>
                    <a:cubicBezTo>
                      <a:pt x="2728" y="12027"/>
                      <a:pt x="2655" y="12130"/>
                      <a:pt x="2609" y="12261"/>
                    </a:cubicBezTo>
                    <a:cubicBezTo>
                      <a:pt x="2148" y="13568"/>
                      <a:pt x="1214" y="14655"/>
                      <a:pt x="1" y="15327"/>
                    </a:cubicBezTo>
                    <a:lnTo>
                      <a:pt x="7245" y="17204"/>
                    </a:lnTo>
                    <a:cubicBezTo>
                      <a:pt x="7378" y="17238"/>
                      <a:pt x="7510" y="17254"/>
                      <a:pt x="7639" y="17254"/>
                    </a:cubicBezTo>
                    <a:cubicBezTo>
                      <a:pt x="8508" y="17254"/>
                      <a:pt x="9248" y="16521"/>
                      <a:pt x="9191" y="15602"/>
                    </a:cubicBezTo>
                    <a:lnTo>
                      <a:pt x="9052" y="13303"/>
                    </a:lnTo>
                    <a:cubicBezTo>
                      <a:pt x="8999" y="12606"/>
                      <a:pt x="9291" y="11924"/>
                      <a:pt x="9826" y="11501"/>
                    </a:cubicBezTo>
                    <a:lnTo>
                      <a:pt x="11800" y="11744"/>
                    </a:lnTo>
                    <a:cubicBezTo>
                      <a:pt x="11944" y="11762"/>
                      <a:pt x="12084" y="11771"/>
                      <a:pt x="12220" y="11771"/>
                    </a:cubicBezTo>
                    <a:cubicBezTo>
                      <a:pt x="13519" y="11771"/>
                      <a:pt x="14422" y="10965"/>
                      <a:pt x="14305" y="9584"/>
                    </a:cubicBezTo>
                    <a:cubicBezTo>
                      <a:pt x="14305" y="9584"/>
                      <a:pt x="14344" y="7628"/>
                      <a:pt x="14300" y="7211"/>
                    </a:cubicBezTo>
                    <a:lnTo>
                      <a:pt x="14332" y="7159"/>
                    </a:lnTo>
                    <a:lnTo>
                      <a:pt x="14934" y="6872"/>
                    </a:lnTo>
                    <a:cubicBezTo>
                      <a:pt x="15310" y="6693"/>
                      <a:pt x="15429" y="6214"/>
                      <a:pt x="15180" y="5879"/>
                    </a:cubicBezTo>
                    <a:lnTo>
                      <a:pt x="14101" y="4434"/>
                    </a:lnTo>
                    <a:lnTo>
                      <a:pt x="13838" y="1318"/>
                    </a:lnTo>
                    <a:cubicBezTo>
                      <a:pt x="13485" y="1128"/>
                      <a:pt x="13087" y="1022"/>
                      <a:pt x="12668" y="1022"/>
                    </a:cubicBezTo>
                    <a:cubicBezTo>
                      <a:pt x="12608" y="1022"/>
                      <a:pt x="12548" y="1024"/>
                      <a:pt x="12488" y="1029"/>
                    </a:cubicBezTo>
                    <a:cubicBezTo>
                      <a:pt x="12310" y="1041"/>
                      <a:pt x="12198" y="1049"/>
                      <a:pt x="12198" y="1049"/>
                    </a:cubicBezTo>
                    <a:cubicBezTo>
                      <a:pt x="12141" y="1054"/>
                      <a:pt x="12085" y="1056"/>
                      <a:pt x="12029" y="1056"/>
                    </a:cubicBezTo>
                    <a:cubicBezTo>
                      <a:pt x="11231" y="1056"/>
                      <a:pt x="10512" y="643"/>
                      <a:pt x="100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6">
                <a:extLst>
                  <a:ext uri="{FF2B5EF4-FFF2-40B4-BE49-F238E27FC236}">
                    <a16:creationId xmlns:a16="http://schemas.microsoft.com/office/drawing/2014/main" id="{FAE1A713-AC96-35FE-7F9E-BD32AFCD4053}"/>
                  </a:ext>
                </a:extLst>
              </p:cNvPr>
              <p:cNvSpPr/>
              <p:nvPr/>
            </p:nvSpPr>
            <p:spPr>
              <a:xfrm>
                <a:off x="2975875" y="3498325"/>
                <a:ext cx="143850" cy="243950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9758" extrusionOk="0">
                    <a:moveTo>
                      <a:pt x="4183" y="0"/>
                    </a:moveTo>
                    <a:cubicBezTo>
                      <a:pt x="1765" y="0"/>
                      <a:pt x="0" y="2317"/>
                      <a:pt x="541" y="4680"/>
                    </a:cubicBezTo>
                    <a:lnTo>
                      <a:pt x="1700" y="9757"/>
                    </a:lnTo>
                    <a:lnTo>
                      <a:pt x="1720" y="4075"/>
                    </a:lnTo>
                    <a:cubicBezTo>
                      <a:pt x="1708" y="1938"/>
                      <a:pt x="3441" y="218"/>
                      <a:pt x="5551" y="218"/>
                    </a:cubicBezTo>
                    <a:cubicBezTo>
                      <a:pt x="5618" y="218"/>
                      <a:pt x="5686" y="219"/>
                      <a:pt x="5754" y="223"/>
                    </a:cubicBezTo>
                    <a:cubicBezTo>
                      <a:pt x="5427" y="111"/>
                      <a:pt x="5081" y="42"/>
                      <a:pt x="4719" y="22"/>
                    </a:cubicBezTo>
                    <a:lnTo>
                      <a:pt x="4390" y="6"/>
                    </a:lnTo>
                    <a:cubicBezTo>
                      <a:pt x="4328" y="2"/>
                      <a:pt x="4268" y="1"/>
                      <a:pt x="4207" y="1"/>
                    </a:cubicBezTo>
                    <a:cubicBezTo>
                      <a:pt x="4199" y="0"/>
                      <a:pt x="4191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6">
                <a:extLst>
                  <a:ext uri="{FF2B5EF4-FFF2-40B4-BE49-F238E27FC236}">
                    <a16:creationId xmlns:a16="http://schemas.microsoft.com/office/drawing/2014/main" id="{C41E11C6-26BC-7895-6246-BD2A39DF5F38}"/>
                  </a:ext>
                </a:extLst>
              </p:cNvPr>
              <p:cNvSpPr/>
              <p:nvPr/>
            </p:nvSpPr>
            <p:spPr>
              <a:xfrm>
                <a:off x="2490575" y="3518225"/>
                <a:ext cx="378900" cy="558675"/>
              </a:xfrm>
              <a:custGeom>
                <a:avLst/>
                <a:gdLst/>
                <a:ahLst/>
                <a:cxnLst/>
                <a:rect l="l" t="t" r="r" b="b"/>
                <a:pathLst>
                  <a:path w="15156" h="2234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428"/>
                      <a:pt x="81" y="2860"/>
                      <a:pt x="197" y="4283"/>
                    </a:cubicBezTo>
                    <a:cubicBezTo>
                      <a:pt x="228" y="4662"/>
                      <a:pt x="263" y="5041"/>
                      <a:pt x="301" y="5419"/>
                    </a:cubicBezTo>
                    <a:cubicBezTo>
                      <a:pt x="384" y="6237"/>
                      <a:pt x="487" y="7050"/>
                      <a:pt x="614" y="7858"/>
                    </a:cubicBezTo>
                    <a:cubicBezTo>
                      <a:pt x="664" y="8185"/>
                      <a:pt x="718" y="8512"/>
                      <a:pt x="776" y="8836"/>
                    </a:cubicBezTo>
                    <a:cubicBezTo>
                      <a:pt x="1113" y="10721"/>
                      <a:pt x="1186" y="12548"/>
                      <a:pt x="1057" y="14356"/>
                    </a:cubicBezTo>
                    <a:lnTo>
                      <a:pt x="2241" y="14422"/>
                    </a:lnTo>
                    <a:lnTo>
                      <a:pt x="2243" y="14422"/>
                    </a:lnTo>
                    <a:cubicBezTo>
                      <a:pt x="2659" y="14762"/>
                      <a:pt x="3158" y="14969"/>
                      <a:pt x="3639" y="14969"/>
                    </a:cubicBezTo>
                    <a:cubicBezTo>
                      <a:pt x="3648" y="14969"/>
                      <a:pt x="3657" y="14969"/>
                      <a:pt x="3667" y="14969"/>
                    </a:cubicBezTo>
                    <a:cubicBezTo>
                      <a:pt x="3765" y="14968"/>
                      <a:pt x="3862" y="14949"/>
                      <a:pt x="3959" y="14932"/>
                    </a:cubicBezTo>
                    <a:lnTo>
                      <a:pt x="3960" y="14933"/>
                    </a:lnTo>
                    <a:cubicBezTo>
                      <a:pt x="4329" y="15346"/>
                      <a:pt x="4554" y="15907"/>
                      <a:pt x="4562" y="16513"/>
                    </a:cubicBezTo>
                    <a:lnTo>
                      <a:pt x="4563" y="16547"/>
                    </a:lnTo>
                    <a:cubicBezTo>
                      <a:pt x="4569" y="16953"/>
                      <a:pt x="4468" y="17342"/>
                      <a:pt x="4270" y="17670"/>
                    </a:cubicBezTo>
                    <a:cubicBezTo>
                      <a:pt x="4088" y="17975"/>
                      <a:pt x="3855" y="18366"/>
                      <a:pt x="3667" y="18684"/>
                    </a:cubicBezTo>
                    <a:cubicBezTo>
                      <a:pt x="3649" y="18713"/>
                      <a:pt x="3632" y="18743"/>
                      <a:pt x="3614" y="18773"/>
                    </a:cubicBezTo>
                    <a:cubicBezTo>
                      <a:pt x="3431" y="19081"/>
                      <a:pt x="3340" y="19447"/>
                      <a:pt x="3353" y="19818"/>
                    </a:cubicBezTo>
                    <a:lnTo>
                      <a:pt x="3353" y="19844"/>
                    </a:lnTo>
                    <a:cubicBezTo>
                      <a:pt x="3354" y="19896"/>
                      <a:pt x="3358" y="19948"/>
                      <a:pt x="3363" y="20001"/>
                    </a:cubicBezTo>
                    <a:cubicBezTo>
                      <a:pt x="3474" y="21090"/>
                      <a:pt x="4325" y="22069"/>
                      <a:pt x="5252" y="22242"/>
                    </a:cubicBezTo>
                    <a:cubicBezTo>
                      <a:pt x="5358" y="22261"/>
                      <a:pt x="5464" y="22262"/>
                      <a:pt x="5571" y="22264"/>
                    </a:cubicBezTo>
                    <a:cubicBezTo>
                      <a:pt x="6900" y="22279"/>
                      <a:pt x="8227" y="22293"/>
                      <a:pt x="9554" y="22308"/>
                    </a:cubicBezTo>
                    <a:cubicBezTo>
                      <a:pt x="9835" y="22311"/>
                      <a:pt x="10117" y="22314"/>
                      <a:pt x="10399" y="22316"/>
                    </a:cubicBezTo>
                    <a:cubicBezTo>
                      <a:pt x="11379" y="22326"/>
                      <a:pt x="12362" y="22337"/>
                      <a:pt x="13344" y="22347"/>
                    </a:cubicBezTo>
                    <a:cubicBezTo>
                      <a:pt x="14267" y="22270"/>
                      <a:pt x="14998" y="21472"/>
                      <a:pt x="15090" y="20446"/>
                    </a:cubicBezTo>
                    <a:cubicBezTo>
                      <a:pt x="15091" y="20439"/>
                      <a:pt x="15093" y="20432"/>
                      <a:pt x="15093" y="20425"/>
                    </a:cubicBezTo>
                    <a:cubicBezTo>
                      <a:pt x="15155" y="19636"/>
                      <a:pt x="14588" y="18960"/>
                      <a:pt x="13890" y="18960"/>
                    </a:cubicBezTo>
                    <a:cubicBezTo>
                      <a:pt x="13849" y="18960"/>
                      <a:pt x="13808" y="18962"/>
                      <a:pt x="13766" y="18967"/>
                    </a:cubicBezTo>
                    <a:cubicBezTo>
                      <a:pt x="13733" y="18969"/>
                      <a:pt x="13701" y="18971"/>
                      <a:pt x="13669" y="18971"/>
                    </a:cubicBezTo>
                    <a:cubicBezTo>
                      <a:pt x="13146" y="18971"/>
                      <a:pt x="12700" y="18615"/>
                      <a:pt x="12501" y="18121"/>
                    </a:cubicBezTo>
                    <a:cubicBezTo>
                      <a:pt x="12393" y="17857"/>
                      <a:pt x="12356" y="17551"/>
                      <a:pt x="12418" y="17239"/>
                    </a:cubicBezTo>
                    <a:lnTo>
                      <a:pt x="12485" y="16545"/>
                    </a:lnTo>
                    <a:cubicBezTo>
                      <a:pt x="12513" y="16247"/>
                      <a:pt x="12485" y="15957"/>
                      <a:pt x="12413" y="15685"/>
                    </a:cubicBezTo>
                    <a:cubicBezTo>
                      <a:pt x="12768" y="15370"/>
                      <a:pt x="13057" y="14896"/>
                      <a:pt x="13191" y="14150"/>
                    </a:cubicBezTo>
                    <a:cubicBezTo>
                      <a:pt x="13388" y="13055"/>
                      <a:pt x="13120" y="12053"/>
                      <a:pt x="12711" y="11314"/>
                    </a:cubicBezTo>
                    <a:cubicBezTo>
                      <a:pt x="12297" y="10570"/>
                      <a:pt x="11739" y="10095"/>
                      <a:pt x="11362" y="10066"/>
                    </a:cubicBezTo>
                    <a:cubicBezTo>
                      <a:pt x="10543" y="10001"/>
                      <a:pt x="9702" y="9584"/>
                      <a:pt x="9697" y="8641"/>
                    </a:cubicBezTo>
                    <a:lnTo>
                      <a:pt x="9624" y="7947"/>
                    </a:lnTo>
                    <a:cubicBezTo>
                      <a:pt x="9560" y="7330"/>
                      <a:pt x="9272" y="6799"/>
                      <a:pt x="8867" y="6428"/>
                    </a:cubicBezTo>
                    <a:cubicBezTo>
                      <a:pt x="8846" y="6196"/>
                      <a:pt x="8812" y="5965"/>
                      <a:pt x="8768" y="5739"/>
                    </a:cubicBezTo>
                    <a:cubicBezTo>
                      <a:pt x="8669" y="5233"/>
                      <a:pt x="8515" y="4745"/>
                      <a:pt x="8311" y="4283"/>
                    </a:cubicBezTo>
                    <a:cubicBezTo>
                      <a:pt x="8232" y="4102"/>
                      <a:pt x="8145" y="3926"/>
                      <a:pt x="8052" y="3754"/>
                    </a:cubicBezTo>
                    <a:cubicBezTo>
                      <a:pt x="7342" y="2455"/>
                      <a:pt x="6229" y="1404"/>
                      <a:pt x="4872" y="776"/>
                    </a:cubicBezTo>
                    <a:cubicBezTo>
                      <a:pt x="4136" y="436"/>
                      <a:pt x="3328" y="219"/>
                      <a:pt x="2473" y="1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6">
                <a:extLst>
                  <a:ext uri="{FF2B5EF4-FFF2-40B4-BE49-F238E27FC236}">
                    <a16:creationId xmlns:a16="http://schemas.microsoft.com/office/drawing/2014/main" id="{7DD95F8E-28A8-063B-0839-71C1A00AD5AB}"/>
                  </a:ext>
                </a:extLst>
              </p:cNvPr>
              <p:cNvSpPr/>
              <p:nvPr/>
            </p:nvSpPr>
            <p:spPr>
              <a:xfrm>
                <a:off x="2464875" y="3979850"/>
                <a:ext cx="764550" cy="757275"/>
              </a:xfrm>
              <a:custGeom>
                <a:avLst/>
                <a:gdLst/>
                <a:ahLst/>
                <a:cxnLst/>
                <a:rect l="l" t="t" r="r" b="b"/>
                <a:pathLst>
                  <a:path w="30582" h="30291" extrusionOk="0">
                    <a:moveTo>
                      <a:pt x="1463" y="0"/>
                    </a:moveTo>
                    <a:cubicBezTo>
                      <a:pt x="1383" y="360"/>
                      <a:pt x="1296" y="719"/>
                      <a:pt x="1203" y="1079"/>
                    </a:cubicBezTo>
                    <a:cubicBezTo>
                      <a:pt x="1096" y="1493"/>
                      <a:pt x="997" y="1908"/>
                      <a:pt x="906" y="2322"/>
                    </a:cubicBezTo>
                    <a:cubicBezTo>
                      <a:pt x="741" y="3066"/>
                      <a:pt x="601" y="3813"/>
                      <a:pt x="488" y="4561"/>
                    </a:cubicBezTo>
                    <a:cubicBezTo>
                      <a:pt x="14" y="7676"/>
                      <a:pt x="1" y="10819"/>
                      <a:pt x="591" y="13985"/>
                    </a:cubicBezTo>
                    <a:cubicBezTo>
                      <a:pt x="600" y="14032"/>
                      <a:pt x="608" y="14079"/>
                      <a:pt x="617" y="14126"/>
                    </a:cubicBezTo>
                    <a:cubicBezTo>
                      <a:pt x="696" y="14552"/>
                      <a:pt x="771" y="14979"/>
                      <a:pt x="794" y="15408"/>
                    </a:cubicBezTo>
                    <a:cubicBezTo>
                      <a:pt x="842" y="16320"/>
                      <a:pt x="893" y="17230"/>
                      <a:pt x="946" y="18141"/>
                    </a:cubicBezTo>
                    <a:cubicBezTo>
                      <a:pt x="1040" y="19763"/>
                      <a:pt x="1135" y="21384"/>
                      <a:pt x="1223" y="23006"/>
                    </a:cubicBezTo>
                    <a:lnTo>
                      <a:pt x="1528" y="30290"/>
                    </a:lnTo>
                    <a:lnTo>
                      <a:pt x="30582" y="30290"/>
                    </a:lnTo>
                    <a:lnTo>
                      <a:pt x="29533" y="27578"/>
                    </a:lnTo>
                    <a:lnTo>
                      <a:pt x="29533" y="27577"/>
                    </a:lnTo>
                    <a:lnTo>
                      <a:pt x="26539" y="19833"/>
                    </a:lnTo>
                    <a:lnTo>
                      <a:pt x="26376" y="19408"/>
                    </a:lnTo>
                    <a:lnTo>
                      <a:pt x="26242" y="19062"/>
                    </a:lnTo>
                    <a:lnTo>
                      <a:pt x="25620" y="17454"/>
                    </a:lnTo>
                    <a:lnTo>
                      <a:pt x="25602" y="17408"/>
                    </a:lnTo>
                    <a:lnTo>
                      <a:pt x="23673" y="12416"/>
                    </a:lnTo>
                    <a:lnTo>
                      <a:pt x="23045" y="10793"/>
                    </a:lnTo>
                    <a:cubicBezTo>
                      <a:pt x="22764" y="10035"/>
                      <a:pt x="22451" y="9313"/>
                      <a:pt x="22108" y="8627"/>
                    </a:cubicBezTo>
                    <a:cubicBezTo>
                      <a:pt x="21327" y="7070"/>
                      <a:pt x="20391" y="5703"/>
                      <a:pt x="19339" y="4561"/>
                    </a:cubicBezTo>
                    <a:cubicBezTo>
                      <a:pt x="19234" y="4448"/>
                      <a:pt x="19129" y="4338"/>
                      <a:pt x="19022" y="4229"/>
                    </a:cubicBezTo>
                    <a:cubicBezTo>
                      <a:pt x="18893" y="4097"/>
                      <a:pt x="18763" y="3969"/>
                      <a:pt x="18631" y="3846"/>
                    </a:cubicBezTo>
                    <a:cubicBezTo>
                      <a:pt x="17844" y="3101"/>
                      <a:pt x="16999" y="2474"/>
                      <a:pt x="16116" y="1980"/>
                    </a:cubicBezTo>
                    <a:cubicBezTo>
                      <a:pt x="14940" y="1322"/>
                      <a:pt x="13692" y="896"/>
                      <a:pt x="12405" y="730"/>
                    </a:cubicBezTo>
                    <a:cubicBezTo>
                      <a:pt x="12299" y="717"/>
                      <a:pt x="12194" y="706"/>
                      <a:pt x="12088" y="695"/>
                    </a:cubicBezTo>
                    <a:cubicBezTo>
                      <a:pt x="11790" y="667"/>
                      <a:pt x="11490" y="653"/>
                      <a:pt x="11187" y="653"/>
                    </a:cubicBezTo>
                    <a:lnTo>
                      <a:pt x="8493" y="472"/>
                    </a:lnTo>
                    <a:lnTo>
                      <a:pt x="4695" y="217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6">
                <a:extLst>
                  <a:ext uri="{FF2B5EF4-FFF2-40B4-BE49-F238E27FC236}">
                    <a16:creationId xmlns:a16="http://schemas.microsoft.com/office/drawing/2014/main" id="{98D0984B-E147-5F9A-8CDD-BFBC13DC6CF2}"/>
                  </a:ext>
                </a:extLst>
              </p:cNvPr>
              <p:cNvSpPr/>
              <p:nvPr/>
            </p:nvSpPr>
            <p:spPr>
              <a:xfrm>
                <a:off x="2487525" y="3714650"/>
                <a:ext cx="196000" cy="323575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12943" extrusionOk="0">
                    <a:moveTo>
                      <a:pt x="740" y="0"/>
                    </a:moveTo>
                    <a:cubicBezTo>
                      <a:pt x="790" y="327"/>
                      <a:pt x="844" y="654"/>
                      <a:pt x="902" y="978"/>
                    </a:cubicBezTo>
                    <a:cubicBezTo>
                      <a:pt x="1239" y="2863"/>
                      <a:pt x="1312" y="4690"/>
                      <a:pt x="1183" y="6498"/>
                    </a:cubicBezTo>
                    <a:cubicBezTo>
                      <a:pt x="1084" y="7874"/>
                      <a:pt x="868" y="9238"/>
                      <a:pt x="559" y="10608"/>
                    </a:cubicBezTo>
                    <a:cubicBezTo>
                      <a:pt x="478" y="10968"/>
                      <a:pt x="391" y="11327"/>
                      <a:pt x="298" y="11687"/>
                    </a:cubicBezTo>
                    <a:cubicBezTo>
                      <a:pt x="191" y="12100"/>
                      <a:pt x="92" y="12515"/>
                      <a:pt x="1" y="12929"/>
                    </a:cubicBezTo>
                    <a:cubicBezTo>
                      <a:pt x="68" y="12938"/>
                      <a:pt x="135" y="12943"/>
                      <a:pt x="204" y="12943"/>
                    </a:cubicBezTo>
                    <a:cubicBezTo>
                      <a:pt x="333" y="12943"/>
                      <a:pt x="464" y="12926"/>
                      <a:pt x="596" y="12892"/>
                    </a:cubicBezTo>
                    <a:lnTo>
                      <a:pt x="3488" y="12142"/>
                    </a:lnTo>
                    <a:lnTo>
                      <a:pt x="7589" y="11080"/>
                    </a:lnTo>
                    <a:lnTo>
                      <a:pt x="7839" y="11015"/>
                    </a:lnTo>
                    <a:cubicBezTo>
                      <a:pt x="6626" y="10344"/>
                      <a:pt x="5692" y="9256"/>
                      <a:pt x="5230" y="7949"/>
                    </a:cubicBezTo>
                    <a:cubicBezTo>
                      <a:pt x="5123" y="7643"/>
                      <a:pt x="5038" y="7331"/>
                      <a:pt x="4969" y="7015"/>
                    </a:cubicBezTo>
                    <a:cubicBezTo>
                      <a:pt x="4899" y="7011"/>
                      <a:pt x="4829" y="7009"/>
                      <a:pt x="4759" y="7009"/>
                    </a:cubicBezTo>
                    <a:cubicBezTo>
                      <a:pt x="4550" y="7009"/>
                      <a:pt x="4334" y="7028"/>
                      <a:pt x="4108" y="7071"/>
                    </a:cubicBezTo>
                    <a:lnTo>
                      <a:pt x="4085" y="7075"/>
                    </a:lnTo>
                    <a:cubicBezTo>
                      <a:pt x="3988" y="7094"/>
                      <a:pt x="3891" y="7111"/>
                      <a:pt x="3792" y="7112"/>
                    </a:cubicBezTo>
                    <a:cubicBezTo>
                      <a:pt x="3782" y="7112"/>
                      <a:pt x="3773" y="7112"/>
                      <a:pt x="3764" y="7112"/>
                    </a:cubicBezTo>
                    <a:cubicBezTo>
                      <a:pt x="3283" y="7112"/>
                      <a:pt x="2782" y="6904"/>
                      <a:pt x="2366" y="6564"/>
                    </a:cubicBezTo>
                    <a:cubicBezTo>
                      <a:pt x="1931" y="6207"/>
                      <a:pt x="1588" y="5706"/>
                      <a:pt x="1452" y="5140"/>
                    </a:cubicBezTo>
                    <a:lnTo>
                      <a:pt x="1446" y="5115"/>
                    </a:lnTo>
                    <a:cubicBezTo>
                      <a:pt x="1360" y="4754"/>
                      <a:pt x="1377" y="4378"/>
                      <a:pt x="1496" y="4039"/>
                    </a:cubicBezTo>
                    <a:cubicBezTo>
                      <a:pt x="1622" y="3678"/>
                      <a:pt x="1791" y="3197"/>
                      <a:pt x="1921" y="2829"/>
                    </a:cubicBezTo>
                    <a:cubicBezTo>
                      <a:pt x="2049" y="2468"/>
                      <a:pt x="2072" y="2067"/>
                      <a:pt x="1986" y="1669"/>
                    </a:cubicBezTo>
                    <a:lnTo>
                      <a:pt x="1980" y="1635"/>
                    </a:lnTo>
                    <a:cubicBezTo>
                      <a:pt x="1820" y="901"/>
                      <a:pt x="1347" y="299"/>
                      <a:pt x="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6">
                <a:extLst>
                  <a:ext uri="{FF2B5EF4-FFF2-40B4-BE49-F238E27FC236}">
                    <a16:creationId xmlns:a16="http://schemas.microsoft.com/office/drawing/2014/main" id="{D6DE19E7-3F93-928F-1896-97ADAFFC403B}"/>
                  </a:ext>
                </a:extLst>
              </p:cNvPr>
              <p:cNvSpPr/>
              <p:nvPr/>
            </p:nvSpPr>
            <p:spPr>
              <a:xfrm>
                <a:off x="3653575" y="3232300"/>
                <a:ext cx="538100" cy="505275"/>
              </a:xfrm>
              <a:custGeom>
                <a:avLst/>
                <a:gdLst/>
                <a:ahLst/>
                <a:cxnLst/>
                <a:rect l="l" t="t" r="r" b="b"/>
                <a:pathLst>
                  <a:path w="21524" h="20211" extrusionOk="0">
                    <a:moveTo>
                      <a:pt x="13806" y="4941"/>
                    </a:moveTo>
                    <a:cubicBezTo>
                      <a:pt x="13932" y="4941"/>
                      <a:pt x="14058" y="4952"/>
                      <a:pt x="14180" y="4975"/>
                    </a:cubicBezTo>
                    <a:cubicBezTo>
                      <a:pt x="14248" y="4986"/>
                      <a:pt x="14316" y="5003"/>
                      <a:pt x="14383" y="5021"/>
                    </a:cubicBezTo>
                    <a:cubicBezTo>
                      <a:pt x="14399" y="5025"/>
                      <a:pt x="14415" y="5030"/>
                      <a:pt x="14432" y="5035"/>
                    </a:cubicBezTo>
                    <a:cubicBezTo>
                      <a:pt x="14517" y="5061"/>
                      <a:pt x="14601" y="5093"/>
                      <a:pt x="14684" y="5130"/>
                    </a:cubicBezTo>
                    <a:cubicBezTo>
                      <a:pt x="14598" y="5139"/>
                      <a:pt x="14515" y="5151"/>
                      <a:pt x="14432" y="5165"/>
                    </a:cubicBezTo>
                    <a:cubicBezTo>
                      <a:pt x="14410" y="5169"/>
                      <a:pt x="14389" y="5171"/>
                      <a:pt x="14371" y="5175"/>
                    </a:cubicBezTo>
                    <a:cubicBezTo>
                      <a:pt x="14324" y="5185"/>
                      <a:pt x="14279" y="5194"/>
                      <a:pt x="14233" y="5202"/>
                    </a:cubicBezTo>
                    <a:cubicBezTo>
                      <a:pt x="14213" y="5206"/>
                      <a:pt x="14194" y="5210"/>
                      <a:pt x="14173" y="5216"/>
                    </a:cubicBezTo>
                    <a:cubicBezTo>
                      <a:pt x="13956" y="5120"/>
                      <a:pt x="13733" y="5036"/>
                      <a:pt x="13506" y="4962"/>
                    </a:cubicBezTo>
                    <a:cubicBezTo>
                      <a:pt x="13606" y="4948"/>
                      <a:pt x="13706" y="4941"/>
                      <a:pt x="13806" y="4941"/>
                    </a:cubicBezTo>
                    <a:close/>
                    <a:moveTo>
                      <a:pt x="4576" y="1"/>
                    </a:moveTo>
                    <a:cubicBezTo>
                      <a:pt x="4487" y="1"/>
                      <a:pt x="4398" y="3"/>
                      <a:pt x="4308" y="8"/>
                    </a:cubicBezTo>
                    <a:cubicBezTo>
                      <a:pt x="4217" y="13"/>
                      <a:pt x="4126" y="21"/>
                      <a:pt x="4035" y="32"/>
                    </a:cubicBezTo>
                    <a:cubicBezTo>
                      <a:pt x="2867" y="170"/>
                      <a:pt x="1834" y="748"/>
                      <a:pt x="1105" y="1595"/>
                    </a:cubicBezTo>
                    <a:cubicBezTo>
                      <a:pt x="417" y="2395"/>
                      <a:pt x="1" y="3436"/>
                      <a:pt x="1" y="4576"/>
                    </a:cubicBezTo>
                    <a:cubicBezTo>
                      <a:pt x="1" y="5915"/>
                      <a:pt x="576" y="7119"/>
                      <a:pt x="1494" y="7955"/>
                    </a:cubicBezTo>
                    <a:cubicBezTo>
                      <a:pt x="2173" y="8574"/>
                      <a:pt x="3040" y="8991"/>
                      <a:pt x="3999" y="9113"/>
                    </a:cubicBezTo>
                    <a:cubicBezTo>
                      <a:pt x="3576" y="10030"/>
                      <a:pt x="3325" y="11043"/>
                      <a:pt x="3290" y="12111"/>
                    </a:cubicBezTo>
                    <a:cubicBezTo>
                      <a:pt x="3289" y="12160"/>
                      <a:pt x="3288" y="12211"/>
                      <a:pt x="3287" y="12259"/>
                    </a:cubicBezTo>
                    <a:cubicBezTo>
                      <a:pt x="3287" y="12294"/>
                      <a:pt x="3285" y="12329"/>
                      <a:pt x="3285" y="12363"/>
                    </a:cubicBezTo>
                    <a:cubicBezTo>
                      <a:pt x="3285" y="13808"/>
                      <a:pt x="3678" y="15158"/>
                      <a:pt x="4363" y="16319"/>
                    </a:cubicBezTo>
                    <a:cubicBezTo>
                      <a:pt x="4406" y="16393"/>
                      <a:pt x="4453" y="16468"/>
                      <a:pt x="4499" y="16541"/>
                    </a:cubicBezTo>
                    <a:cubicBezTo>
                      <a:pt x="4642" y="16767"/>
                      <a:pt x="4798" y="16984"/>
                      <a:pt x="4962" y="17192"/>
                    </a:cubicBezTo>
                    <a:cubicBezTo>
                      <a:pt x="5697" y="18122"/>
                      <a:pt x="6640" y="18878"/>
                      <a:pt x="7720" y="19393"/>
                    </a:cubicBezTo>
                    <a:cubicBezTo>
                      <a:pt x="8028" y="19541"/>
                      <a:pt x="8347" y="19668"/>
                      <a:pt x="8675" y="19775"/>
                    </a:cubicBezTo>
                    <a:lnTo>
                      <a:pt x="8680" y="19775"/>
                    </a:lnTo>
                    <a:cubicBezTo>
                      <a:pt x="9288" y="19971"/>
                      <a:pt x="9929" y="20094"/>
                      <a:pt x="10592" y="20134"/>
                    </a:cubicBezTo>
                    <a:cubicBezTo>
                      <a:pt x="10610" y="20135"/>
                      <a:pt x="10626" y="20137"/>
                      <a:pt x="10645" y="20139"/>
                    </a:cubicBezTo>
                    <a:lnTo>
                      <a:pt x="10645" y="20211"/>
                    </a:lnTo>
                    <a:cubicBezTo>
                      <a:pt x="10681" y="20190"/>
                      <a:pt x="10722" y="20166"/>
                      <a:pt x="10764" y="20142"/>
                    </a:cubicBezTo>
                    <a:lnTo>
                      <a:pt x="10765" y="20142"/>
                    </a:lnTo>
                    <a:cubicBezTo>
                      <a:pt x="10866" y="20146"/>
                      <a:pt x="10966" y="20150"/>
                      <a:pt x="11068" y="20150"/>
                    </a:cubicBezTo>
                    <a:cubicBezTo>
                      <a:pt x="11867" y="20150"/>
                      <a:pt x="12639" y="20028"/>
                      <a:pt x="13367" y="19805"/>
                    </a:cubicBezTo>
                    <a:lnTo>
                      <a:pt x="13377" y="19805"/>
                    </a:lnTo>
                    <a:cubicBezTo>
                      <a:pt x="16152" y="18940"/>
                      <a:pt x="18255" y="16583"/>
                      <a:pt x="18748" y="13669"/>
                    </a:cubicBezTo>
                    <a:cubicBezTo>
                      <a:pt x="18820" y="13243"/>
                      <a:pt x="18857" y="12808"/>
                      <a:pt x="18857" y="12362"/>
                    </a:cubicBezTo>
                    <a:cubicBezTo>
                      <a:pt x="18857" y="12278"/>
                      <a:pt x="18856" y="12193"/>
                      <a:pt x="18853" y="12110"/>
                    </a:cubicBezTo>
                    <a:cubicBezTo>
                      <a:pt x="18836" y="11572"/>
                      <a:pt x="18764" y="11047"/>
                      <a:pt x="18642" y="10543"/>
                    </a:cubicBezTo>
                    <a:cubicBezTo>
                      <a:pt x="18494" y="9923"/>
                      <a:pt x="18271" y="9334"/>
                      <a:pt x="17985" y="8782"/>
                    </a:cubicBezTo>
                    <a:cubicBezTo>
                      <a:pt x="17983" y="8780"/>
                      <a:pt x="17983" y="8779"/>
                      <a:pt x="17982" y="8778"/>
                    </a:cubicBezTo>
                    <a:lnTo>
                      <a:pt x="17982" y="8778"/>
                    </a:lnTo>
                    <a:cubicBezTo>
                      <a:pt x="18128" y="8804"/>
                      <a:pt x="18278" y="8818"/>
                      <a:pt x="18431" y="8818"/>
                    </a:cubicBezTo>
                    <a:cubicBezTo>
                      <a:pt x="18483" y="8818"/>
                      <a:pt x="18536" y="8816"/>
                      <a:pt x="18589" y="8813"/>
                    </a:cubicBezTo>
                    <a:cubicBezTo>
                      <a:pt x="18589" y="8813"/>
                      <a:pt x="18707" y="8805"/>
                      <a:pt x="18897" y="8790"/>
                    </a:cubicBezTo>
                    <a:cubicBezTo>
                      <a:pt x="18961" y="8786"/>
                      <a:pt x="19024" y="8783"/>
                      <a:pt x="19087" y="8783"/>
                    </a:cubicBezTo>
                    <a:cubicBezTo>
                      <a:pt x="19532" y="8783"/>
                      <a:pt x="19954" y="8896"/>
                      <a:pt x="20329" y="9097"/>
                    </a:cubicBezTo>
                    <a:cubicBezTo>
                      <a:pt x="20751" y="9324"/>
                      <a:pt x="21113" y="9662"/>
                      <a:pt x="21375" y="10079"/>
                    </a:cubicBezTo>
                    <a:cubicBezTo>
                      <a:pt x="21477" y="9722"/>
                      <a:pt x="21523" y="9349"/>
                      <a:pt x="21517" y="8967"/>
                    </a:cubicBezTo>
                    <a:lnTo>
                      <a:pt x="21511" y="8617"/>
                    </a:lnTo>
                    <a:cubicBezTo>
                      <a:pt x="21467" y="6385"/>
                      <a:pt x="19641" y="4627"/>
                      <a:pt x="17447" y="4627"/>
                    </a:cubicBezTo>
                    <a:cubicBezTo>
                      <a:pt x="17340" y="4627"/>
                      <a:pt x="17231" y="4631"/>
                      <a:pt x="17122" y="4640"/>
                    </a:cubicBezTo>
                    <a:lnTo>
                      <a:pt x="14433" y="4852"/>
                    </a:lnTo>
                    <a:lnTo>
                      <a:pt x="14395" y="4855"/>
                    </a:lnTo>
                    <a:lnTo>
                      <a:pt x="14157" y="4875"/>
                    </a:lnTo>
                    <a:lnTo>
                      <a:pt x="13414" y="4932"/>
                    </a:lnTo>
                    <a:cubicBezTo>
                      <a:pt x="12676" y="4701"/>
                      <a:pt x="11890" y="4574"/>
                      <a:pt x="11076" y="4574"/>
                    </a:cubicBezTo>
                    <a:cubicBezTo>
                      <a:pt x="10409" y="4574"/>
                      <a:pt x="9761" y="4659"/>
                      <a:pt x="9143" y="4816"/>
                    </a:cubicBezTo>
                    <a:cubicBezTo>
                      <a:pt x="9148" y="4737"/>
                      <a:pt x="9151" y="4655"/>
                      <a:pt x="9151" y="4574"/>
                    </a:cubicBezTo>
                    <a:cubicBezTo>
                      <a:pt x="9151" y="3166"/>
                      <a:pt x="8513" y="1905"/>
                      <a:pt x="7512" y="1066"/>
                    </a:cubicBezTo>
                    <a:cubicBezTo>
                      <a:pt x="7108" y="727"/>
                      <a:pt x="6645" y="458"/>
                      <a:pt x="6139" y="274"/>
                    </a:cubicBezTo>
                    <a:cubicBezTo>
                      <a:pt x="5651" y="97"/>
                      <a:pt x="5125" y="1"/>
                      <a:pt x="4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6">
                <a:extLst>
                  <a:ext uri="{FF2B5EF4-FFF2-40B4-BE49-F238E27FC236}">
                    <a16:creationId xmlns:a16="http://schemas.microsoft.com/office/drawing/2014/main" id="{4617567C-8428-D57D-73AB-6575AC07C49B}"/>
                  </a:ext>
                </a:extLst>
              </p:cNvPr>
              <p:cNvSpPr/>
              <p:nvPr/>
            </p:nvSpPr>
            <p:spPr>
              <a:xfrm>
                <a:off x="3460125" y="3810400"/>
                <a:ext cx="920875" cy="476625"/>
              </a:xfrm>
              <a:custGeom>
                <a:avLst/>
                <a:gdLst/>
                <a:ahLst/>
                <a:cxnLst/>
                <a:rect l="l" t="t" r="r" b="b"/>
                <a:pathLst>
                  <a:path w="36835" h="19065" extrusionOk="0">
                    <a:moveTo>
                      <a:pt x="24396" y="0"/>
                    </a:moveTo>
                    <a:cubicBezTo>
                      <a:pt x="24259" y="0"/>
                      <a:pt x="24122" y="4"/>
                      <a:pt x="23984" y="13"/>
                    </a:cubicBezTo>
                    <a:lnTo>
                      <a:pt x="13441" y="647"/>
                    </a:lnTo>
                    <a:cubicBezTo>
                      <a:pt x="9986" y="647"/>
                      <a:pt x="6820" y="3076"/>
                      <a:pt x="5223" y="6948"/>
                    </a:cubicBezTo>
                    <a:lnTo>
                      <a:pt x="0" y="19065"/>
                    </a:lnTo>
                    <a:lnTo>
                      <a:pt x="36834" y="19065"/>
                    </a:lnTo>
                    <a:lnTo>
                      <a:pt x="32254" y="6387"/>
                    </a:lnTo>
                    <a:cubicBezTo>
                      <a:pt x="30845" y="2483"/>
                      <a:pt x="27765" y="0"/>
                      <a:pt x="24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6">
                <a:extLst>
                  <a:ext uri="{FF2B5EF4-FFF2-40B4-BE49-F238E27FC236}">
                    <a16:creationId xmlns:a16="http://schemas.microsoft.com/office/drawing/2014/main" id="{A1874848-BBCB-A031-2F4C-9CE894937B17}"/>
                  </a:ext>
                </a:extLst>
              </p:cNvPr>
              <p:cNvSpPr/>
              <p:nvPr/>
            </p:nvSpPr>
            <p:spPr>
              <a:xfrm>
                <a:off x="3918200" y="3558750"/>
                <a:ext cx="62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6" extrusionOk="0">
                    <a:moveTo>
                      <a:pt x="23" y="0"/>
                    </a:moveTo>
                    <a:cubicBezTo>
                      <a:pt x="11" y="106"/>
                      <a:pt x="3" y="210"/>
                      <a:pt x="2" y="306"/>
                    </a:cubicBezTo>
                    <a:cubicBezTo>
                      <a:pt x="1" y="337"/>
                      <a:pt x="6" y="366"/>
                      <a:pt x="12" y="396"/>
                    </a:cubicBezTo>
                    <a:lnTo>
                      <a:pt x="25" y="45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7F7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6">
                <a:extLst>
                  <a:ext uri="{FF2B5EF4-FFF2-40B4-BE49-F238E27FC236}">
                    <a16:creationId xmlns:a16="http://schemas.microsoft.com/office/drawing/2014/main" id="{96FDA15D-3C66-C138-F5A4-A4F28C95EA31}"/>
                  </a:ext>
                </a:extLst>
              </p:cNvPr>
              <p:cNvSpPr/>
              <p:nvPr/>
            </p:nvSpPr>
            <p:spPr>
              <a:xfrm>
                <a:off x="3794800" y="3394075"/>
                <a:ext cx="406125" cy="488625"/>
              </a:xfrm>
              <a:custGeom>
                <a:avLst/>
                <a:gdLst/>
                <a:ahLst/>
                <a:cxnLst/>
                <a:rect l="l" t="t" r="r" b="b"/>
                <a:pathLst>
                  <a:path w="16245" h="19545" extrusionOk="0">
                    <a:moveTo>
                      <a:pt x="10216" y="1"/>
                    </a:moveTo>
                    <a:cubicBezTo>
                      <a:pt x="9922" y="464"/>
                      <a:pt x="9753" y="1006"/>
                      <a:pt x="9753" y="1585"/>
                    </a:cubicBezTo>
                    <a:lnTo>
                      <a:pt x="9753" y="1933"/>
                    </a:lnTo>
                    <a:cubicBezTo>
                      <a:pt x="9753" y="3531"/>
                      <a:pt x="8396" y="4825"/>
                      <a:pt x="6721" y="4825"/>
                    </a:cubicBezTo>
                    <a:cubicBezTo>
                      <a:pt x="5669" y="5196"/>
                      <a:pt x="4985" y="6158"/>
                      <a:pt x="5000" y="7217"/>
                    </a:cubicBezTo>
                    <a:lnTo>
                      <a:pt x="5217" y="8182"/>
                    </a:lnTo>
                    <a:cubicBezTo>
                      <a:pt x="5297" y="8348"/>
                      <a:pt x="5396" y="8504"/>
                      <a:pt x="5516" y="8646"/>
                    </a:cubicBezTo>
                    <a:cubicBezTo>
                      <a:pt x="5814" y="9000"/>
                      <a:pt x="6203" y="9465"/>
                      <a:pt x="6495" y="9814"/>
                    </a:cubicBezTo>
                    <a:cubicBezTo>
                      <a:pt x="6768" y="10139"/>
                      <a:pt x="6927" y="10539"/>
                      <a:pt x="6951" y="10955"/>
                    </a:cubicBezTo>
                    <a:lnTo>
                      <a:pt x="6952" y="10982"/>
                    </a:lnTo>
                    <a:cubicBezTo>
                      <a:pt x="7007" y="11966"/>
                      <a:pt x="6488" y="12896"/>
                      <a:pt x="5602" y="13398"/>
                    </a:cubicBezTo>
                    <a:cubicBezTo>
                      <a:pt x="5362" y="13534"/>
                      <a:pt x="5146" y="13657"/>
                      <a:pt x="5000" y="13741"/>
                    </a:cubicBezTo>
                    <a:lnTo>
                      <a:pt x="3218" y="11152"/>
                    </a:lnTo>
                    <a:lnTo>
                      <a:pt x="3218" y="11152"/>
                    </a:lnTo>
                    <a:cubicBezTo>
                      <a:pt x="3272" y="12183"/>
                      <a:pt x="3118" y="13251"/>
                      <a:pt x="2768" y="14242"/>
                    </a:cubicBezTo>
                    <a:cubicBezTo>
                      <a:pt x="2279" y="15630"/>
                      <a:pt x="1287" y="16784"/>
                      <a:pt x="0" y="17499"/>
                    </a:cubicBezTo>
                    <a:lnTo>
                      <a:pt x="7691" y="19491"/>
                    </a:lnTo>
                    <a:cubicBezTo>
                      <a:pt x="7832" y="19528"/>
                      <a:pt x="7973" y="19545"/>
                      <a:pt x="8110" y="19545"/>
                    </a:cubicBezTo>
                    <a:cubicBezTo>
                      <a:pt x="9031" y="19545"/>
                      <a:pt x="9816" y="18766"/>
                      <a:pt x="9757" y="17789"/>
                    </a:cubicBezTo>
                    <a:lnTo>
                      <a:pt x="9609" y="15349"/>
                    </a:lnTo>
                    <a:cubicBezTo>
                      <a:pt x="9552" y="14608"/>
                      <a:pt x="9862" y="13887"/>
                      <a:pt x="10431" y="13437"/>
                    </a:cubicBezTo>
                    <a:lnTo>
                      <a:pt x="12526" y="13695"/>
                    </a:lnTo>
                    <a:cubicBezTo>
                      <a:pt x="12668" y="13713"/>
                      <a:pt x="12807" y="13722"/>
                      <a:pt x="12941" y="13722"/>
                    </a:cubicBezTo>
                    <a:cubicBezTo>
                      <a:pt x="14325" y="13722"/>
                      <a:pt x="15259" y="12800"/>
                      <a:pt x="15141" y="11332"/>
                    </a:cubicBezTo>
                    <a:cubicBezTo>
                      <a:pt x="15140" y="11321"/>
                      <a:pt x="15140" y="11310"/>
                      <a:pt x="15140" y="11299"/>
                    </a:cubicBezTo>
                    <a:lnTo>
                      <a:pt x="15205" y="9065"/>
                    </a:lnTo>
                    <a:cubicBezTo>
                      <a:pt x="15209" y="8919"/>
                      <a:pt x="15295" y="8789"/>
                      <a:pt x="15425" y="8728"/>
                    </a:cubicBezTo>
                    <a:cubicBezTo>
                      <a:pt x="16048" y="8429"/>
                      <a:pt x="16244" y="7640"/>
                      <a:pt x="15832" y="7090"/>
                    </a:cubicBezTo>
                    <a:lnTo>
                      <a:pt x="15035" y="6024"/>
                    </a:lnTo>
                    <a:cubicBezTo>
                      <a:pt x="14992" y="5966"/>
                      <a:pt x="14966" y="5896"/>
                      <a:pt x="14960" y="5824"/>
                    </a:cubicBezTo>
                    <a:lnTo>
                      <a:pt x="14690" y="2657"/>
                    </a:lnTo>
                    <a:lnTo>
                      <a:pt x="14687" y="2626"/>
                    </a:lnTo>
                    <a:cubicBezTo>
                      <a:pt x="14312" y="2424"/>
                      <a:pt x="13889" y="2312"/>
                      <a:pt x="13446" y="2312"/>
                    </a:cubicBezTo>
                    <a:cubicBezTo>
                      <a:pt x="13382" y="2312"/>
                      <a:pt x="13318" y="2315"/>
                      <a:pt x="13254" y="2319"/>
                    </a:cubicBezTo>
                    <a:cubicBezTo>
                      <a:pt x="13066" y="2334"/>
                      <a:pt x="12947" y="2342"/>
                      <a:pt x="12947" y="2342"/>
                    </a:cubicBezTo>
                    <a:cubicBezTo>
                      <a:pt x="12887" y="2346"/>
                      <a:pt x="12827" y="2348"/>
                      <a:pt x="12768" y="2348"/>
                    </a:cubicBezTo>
                    <a:cubicBezTo>
                      <a:pt x="11482" y="2348"/>
                      <a:pt x="10386" y="1341"/>
                      <a:pt x="102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6">
                <a:extLst>
                  <a:ext uri="{FF2B5EF4-FFF2-40B4-BE49-F238E27FC236}">
                    <a16:creationId xmlns:a16="http://schemas.microsoft.com/office/drawing/2014/main" id="{82C51DDA-ACCE-52F6-2A1B-F5DCD9A3D781}"/>
                  </a:ext>
                </a:extLst>
              </p:cNvPr>
              <p:cNvSpPr/>
              <p:nvPr/>
            </p:nvSpPr>
            <p:spPr>
              <a:xfrm>
                <a:off x="3111675" y="3986725"/>
                <a:ext cx="878200" cy="489000"/>
              </a:xfrm>
              <a:custGeom>
                <a:avLst/>
                <a:gdLst/>
                <a:ahLst/>
                <a:cxnLst/>
                <a:rect l="l" t="t" r="r" b="b"/>
                <a:pathLst>
                  <a:path w="35128" h="19560" extrusionOk="0">
                    <a:moveTo>
                      <a:pt x="11703" y="0"/>
                    </a:moveTo>
                    <a:cubicBezTo>
                      <a:pt x="10298" y="0"/>
                      <a:pt x="9009" y="806"/>
                      <a:pt x="8397" y="2082"/>
                    </a:cubicBezTo>
                    <a:lnTo>
                      <a:pt x="0" y="19560"/>
                    </a:lnTo>
                    <a:lnTo>
                      <a:pt x="35127" y="19560"/>
                    </a:lnTo>
                    <a:lnTo>
                      <a:pt x="26945" y="4168"/>
                    </a:lnTo>
                    <a:cubicBezTo>
                      <a:pt x="25757" y="1890"/>
                      <a:pt x="23399" y="460"/>
                      <a:pt x="20829" y="460"/>
                    </a:cubicBezTo>
                    <a:lnTo>
                      <a:pt x="11892" y="5"/>
                    </a:lnTo>
                    <a:cubicBezTo>
                      <a:pt x="11829" y="2"/>
                      <a:pt x="11766" y="0"/>
                      <a:pt x="11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6">
                <a:extLst>
                  <a:ext uri="{FF2B5EF4-FFF2-40B4-BE49-F238E27FC236}">
                    <a16:creationId xmlns:a16="http://schemas.microsoft.com/office/drawing/2014/main" id="{8FC7DFEA-3094-43EB-E39D-B42DE0F09B6D}"/>
                  </a:ext>
                </a:extLst>
              </p:cNvPr>
              <p:cNvSpPr/>
              <p:nvPr/>
            </p:nvSpPr>
            <p:spPr>
              <a:xfrm>
                <a:off x="3402050" y="3757050"/>
                <a:ext cx="295550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2162" extrusionOk="0">
                    <a:moveTo>
                      <a:pt x="4537" y="0"/>
                    </a:moveTo>
                    <a:lnTo>
                      <a:pt x="4527" y="45"/>
                    </a:lnTo>
                    <a:lnTo>
                      <a:pt x="5219" y="2966"/>
                    </a:lnTo>
                    <a:cubicBezTo>
                      <a:pt x="5488" y="4999"/>
                      <a:pt x="5795" y="7314"/>
                      <a:pt x="4001" y="7341"/>
                    </a:cubicBezTo>
                    <a:lnTo>
                      <a:pt x="984" y="7551"/>
                    </a:lnTo>
                    <a:cubicBezTo>
                      <a:pt x="1155" y="8037"/>
                      <a:pt x="1157" y="8585"/>
                      <a:pt x="956" y="9092"/>
                    </a:cubicBezTo>
                    <a:lnTo>
                      <a:pt x="248" y="10891"/>
                    </a:lnTo>
                    <a:cubicBezTo>
                      <a:pt x="1" y="11513"/>
                      <a:pt x="471" y="12161"/>
                      <a:pt x="1105" y="12161"/>
                    </a:cubicBezTo>
                    <a:cubicBezTo>
                      <a:pt x="1162" y="12161"/>
                      <a:pt x="1220" y="12156"/>
                      <a:pt x="1279" y="12145"/>
                    </a:cubicBezTo>
                    <a:lnTo>
                      <a:pt x="11821" y="10202"/>
                    </a:lnTo>
                    <a:cubicBezTo>
                      <a:pt x="10545" y="9494"/>
                      <a:pt x="9560" y="8349"/>
                      <a:pt x="9075" y="6972"/>
                    </a:cubicBezTo>
                    <a:cubicBezTo>
                      <a:pt x="8727" y="5987"/>
                      <a:pt x="8575" y="4930"/>
                      <a:pt x="8629" y="3906"/>
                    </a:cubicBezTo>
                    <a:lnTo>
                      <a:pt x="8589" y="3535"/>
                    </a:lnTo>
                    <a:cubicBezTo>
                      <a:pt x="6633" y="3322"/>
                      <a:pt x="5014" y="1914"/>
                      <a:pt x="45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6">
                <a:extLst>
                  <a:ext uri="{FF2B5EF4-FFF2-40B4-BE49-F238E27FC236}">
                    <a16:creationId xmlns:a16="http://schemas.microsoft.com/office/drawing/2014/main" id="{CFA7B814-ACCF-D01F-9AC2-0D125275FEEA}"/>
                  </a:ext>
                </a:extLst>
              </p:cNvPr>
              <p:cNvSpPr/>
              <p:nvPr/>
            </p:nvSpPr>
            <p:spPr>
              <a:xfrm>
                <a:off x="3283750" y="3592925"/>
                <a:ext cx="200900" cy="244275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9771" extrusionOk="0">
                    <a:moveTo>
                      <a:pt x="6130" y="1"/>
                    </a:moveTo>
                    <a:cubicBezTo>
                      <a:pt x="6118" y="1"/>
                      <a:pt x="6106" y="1"/>
                      <a:pt x="6095" y="1"/>
                    </a:cubicBezTo>
                    <a:lnTo>
                      <a:pt x="2925" y="119"/>
                    </a:lnTo>
                    <a:cubicBezTo>
                      <a:pt x="2899" y="120"/>
                      <a:pt x="2873" y="120"/>
                      <a:pt x="2846" y="120"/>
                    </a:cubicBezTo>
                    <a:cubicBezTo>
                      <a:pt x="2670" y="120"/>
                      <a:pt x="2497" y="99"/>
                      <a:pt x="2328" y="59"/>
                    </a:cubicBezTo>
                    <a:cubicBezTo>
                      <a:pt x="2187" y="384"/>
                      <a:pt x="2091" y="734"/>
                      <a:pt x="2061" y="1105"/>
                    </a:cubicBezTo>
                    <a:lnTo>
                      <a:pt x="1940" y="2542"/>
                    </a:lnTo>
                    <a:lnTo>
                      <a:pt x="1772" y="4517"/>
                    </a:lnTo>
                    <a:lnTo>
                      <a:pt x="213" y="7255"/>
                    </a:lnTo>
                    <a:cubicBezTo>
                      <a:pt x="0" y="7632"/>
                      <a:pt x="257" y="8102"/>
                      <a:pt x="687" y="8124"/>
                    </a:cubicBezTo>
                    <a:lnTo>
                      <a:pt x="1461" y="8163"/>
                    </a:lnTo>
                    <a:lnTo>
                      <a:pt x="1494" y="8218"/>
                    </a:lnTo>
                    <a:cubicBezTo>
                      <a:pt x="1511" y="8244"/>
                      <a:pt x="1521" y="8296"/>
                      <a:pt x="1525" y="8366"/>
                    </a:cubicBezTo>
                    <a:lnTo>
                      <a:pt x="1847" y="8351"/>
                    </a:lnTo>
                    <a:cubicBezTo>
                      <a:pt x="1871" y="8350"/>
                      <a:pt x="1894" y="8350"/>
                      <a:pt x="1917" y="8350"/>
                    </a:cubicBezTo>
                    <a:cubicBezTo>
                      <a:pt x="2597" y="8350"/>
                      <a:pt x="3201" y="8801"/>
                      <a:pt x="3389" y="9461"/>
                    </a:cubicBezTo>
                    <a:lnTo>
                      <a:pt x="3476" y="9770"/>
                    </a:lnTo>
                    <a:lnTo>
                      <a:pt x="6216" y="9202"/>
                    </a:lnTo>
                    <a:cubicBezTo>
                      <a:pt x="7064" y="9027"/>
                      <a:pt x="7753" y="8418"/>
                      <a:pt x="8035" y="7608"/>
                    </a:cubicBezTo>
                    <a:lnTo>
                      <a:pt x="7616" y="6250"/>
                    </a:lnTo>
                    <a:cubicBezTo>
                      <a:pt x="7189" y="4862"/>
                      <a:pt x="7079" y="3397"/>
                      <a:pt x="7295" y="1961"/>
                    </a:cubicBezTo>
                    <a:lnTo>
                      <a:pt x="7368" y="1469"/>
                    </a:lnTo>
                    <a:cubicBezTo>
                      <a:pt x="7499" y="699"/>
                      <a:pt x="6906" y="1"/>
                      <a:pt x="6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6">
                <a:extLst>
                  <a:ext uri="{FF2B5EF4-FFF2-40B4-BE49-F238E27FC236}">
                    <a16:creationId xmlns:a16="http://schemas.microsoft.com/office/drawing/2014/main" id="{D146B347-B2E1-72E7-FE1C-DD93D6A6F9BF}"/>
                  </a:ext>
                </a:extLst>
              </p:cNvPr>
              <p:cNvSpPr/>
              <p:nvPr/>
            </p:nvSpPr>
            <p:spPr>
              <a:xfrm>
                <a:off x="3291900" y="3498250"/>
                <a:ext cx="427650" cy="452450"/>
              </a:xfrm>
              <a:custGeom>
                <a:avLst/>
                <a:gdLst/>
                <a:ahLst/>
                <a:cxnLst/>
                <a:rect l="l" t="t" r="r" b="b"/>
                <a:pathLst>
                  <a:path w="17106" h="18098" extrusionOk="0">
                    <a:moveTo>
                      <a:pt x="5373" y="1"/>
                    </a:moveTo>
                    <a:cubicBezTo>
                      <a:pt x="4213" y="1"/>
                      <a:pt x="3228" y="444"/>
                      <a:pt x="2496" y="1135"/>
                    </a:cubicBezTo>
                    <a:lnTo>
                      <a:pt x="1307" y="1101"/>
                    </a:lnTo>
                    <a:cubicBezTo>
                      <a:pt x="1298" y="1101"/>
                      <a:pt x="1288" y="1101"/>
                      <a:pt x="1279" y="1101"/>
                    </a:cubicBezTo>
                    <a:cubicBezTo>
                      <a:pt x="458" y="1101"/>
                      <a:pt x="1" y="2058"/>
                      <a:pt x="528" y="2697"/>
                    </a:cubicBezTo>
                    <a:lnTo>
                      <a:pt x="637" y="2869"/>
                    </a:lnTo>
                    <a:cubicBezTo>
                      <a:pt x="788" y="3110"/>
                      <a:pt x="983" y="3314"/>
                      <a:pt x="1205" y="3475"/>
                    </a:cubicBezTo>
                    <a:cubicBezTo>
                      <a:pt x="1017" y="4412"/>
                      <a:pt x="1130" y="5419"/>
                      <a:pt x="1615" y="6329"/>
                    </a:cubicBezTo>
                    <a:lnTo>
                      <a:pt x="1736" y="4892"/>
                    </a:lnTo>
                    <a:cubicBezTo>
                      <a:pt x="1767" y="4521"/>
                      <a:pt x="1861" y="4170"/>
                      <a:pt x="2003" y="3846"/>
                    </a:cubicBezTo>
                    <a:cubicBezTo>
                      <a:pt x="2172" y="3886"/>
                      <a:pt x="2347" y="3907"/>
                      <a:pt x="2524" y="3907"/>
                    </a:cubicBezTo>
                    <a:cubicBezTo>
                      <a:pt x="2549" y="3907"/>
                      <a:pt x="2575" y="3907"/>
                      <a:pt x="2600" y="3906"/>
                    </a:cubicBezTo>
                    <a:lnTo>
                      <a:pt x="5770" y="3788"/>
                    </a:lnTo>
                    <a:cubicBezTo>
                      <a:pt x="5781" y="3788"/>
                      <a:pt x="5793" y="3788"/>
                      <a:pt x="5805" y="3788"/>
                    </a:cubicBezTo>
                    <a:cubicBezTo>
                      <a:pt x="6580" y="3788"/>
                      <a:pt x="7174" y="4486"/>
                      <a:pt x="7043" y="5256"/>
                    </a:cubicBezTo>
                    <a:lnTo>
                      <a:pt x="6970" y="5748"/>
                    </a:lnTo>
                    <a:cubicBezTo>
                      <a:pt x="6754" y="7183"/>
                      <a:pt x="6865" y="8649"/>
                      <a:pt x="7292" y="10037"/>
                    </a:cubicBezTo>
                    <a:lnTo>
                      <a:pt x="7710" y="11395"/>
                    </a:lnTo>
                    <a:cubicBezTo>
                      <a:pt x="7428" y="12205"/>
                      <a:pt x="6739" y="12814"/>
                      <a:pt x="5892" y="12989"/>
                    </a:cubicBezTo>
                    <a:lnTo>
                      <a:pt x="3151" y="13557"/>
                    </a:lnTo>
                    <a:lnTo>
                      <a:pt x="3064" y="13248"/>
                    </a:lnTo>
                    <a:cubicBezTo>
                      <a:pt x="2877" y="12588"/>
                      <a:pt x="2273" y="12137"/>
                      <a:pt x="1592" y="12137"/>
                    </a:cubicBezTo>
                    <a:cubicBezTo>
                      <a:pt x="1569" y="12137"/>
                      <a:pt x="1546" y="12137"/>
                      <a:pt x="1522" y="12138"/>
                    </a:cubicBezTo>
                    <a:lnTo>
                      <a:pt x="1200" y="12153"/>
                    </a:lnTo>
                    <a:lnTo>
                      <a:pt x="1158" y="12155"/>
                    </a:lnTo>
                    <a:lnTo>
                      <a:pt x="687" y="16016"/>
                    </a:lnTo>
                    <a:cubicBezTo>
                      <a:pt x="551" y="17131"/>
                      <a:pt x="1425" y="18097"/>
                      <a:pt x="2525" y="18097"/>
                    </a:cubicBezTo>
                    <a:cubicBezTo>
                      <a:pt x="2576" y="18097"/>
                      <a:pt x="2628" y="18095"/>
                      <a:pt x="2681" y="18091"/>
                    </a:cubicBezTo>
                    <a:lnTo>
                      <a:pt x="5391" y="17903"/>
                    </a:lnTo>
                    <a:lnTo>
                      <a:pt x="8409" y="17693"/>
                    </a:lnTo>
                    <a:cubicBezTo>
                      <a:pt x="10201" y="17665"/>
                      <a:pt x="9894" y="15351"/>
                      <a:pt x="9625" y="13318"/>
                    </a:cubicBezTo>
                    <a:lnTo>
                      <a:pt x="9600" y="13208"/>
                    </a:lnTo>
                    <a:lnTo>
                      <a:pt x="8935" y="10397"/>
                    </a:lnTo>
                    <a:lnTo>
                      <a:pt x="8945" y="10352"/>
                    </a:lnTo>
                    <a:cubicBezTo>
                      <a:pt x="9421" y="12266"/>
                      <a:pt x="11040" y="13676"/>
                      <a:pt x="12997" y="13887"/>
                    </a:cubicBezTo>
                    <a:cubicBezTo>
                      <a:pt x="13013" y="13888"/>
                      <a:pt x="13027" y="13892"/>
                      <a:pt x="13043" y="13893"/>
                    </a:cubicBezTo>
                    <a:lnTo>
                      <a:pt x="14963" y="10096"/>
                    </a:lnTo>
                    <a:cubicBezTo>
                      <a:pt x="17105" y="5861"/>
                      <a:pt x="14368" y="729"/>
                      <a:pt x="9643" y="262"/>
                    </a:cubicBezTo>
                    <a:cubicBezTo>
                      <a:pt x="9584" y="257"/>
                      <a:pt x="9525" y="251"/>
                      <a:pt x="9465" y="247"/>
                    </a:cubicBezTo>
                    <a:lnTo>
                      <a:pt x="5677" y="10"/>
                    </a:lnTo>
                    <a:cubicBezTo>
                      <a:pt x="5631" y="8"/>
                      <a:pt x="5584" y="5"/>
                      <a:pt x="5538" y="4"/>
                    </a:cubicBezTo>
                    <a:cubicBezTo>
                      <a:pt x="5482" y="2"/>
                      <a:pt x="5427" y="1"/>
                      <a:pt x="5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6">
                <a:extLst>
                  <a:ext uri="{FF2B5EF4-FFF2-40B4-BE49-F238E27FC236}">
                    <a16:creationId xmlns:a16="http://schemas.microsoft.com/office/drawing/2014/main" id="{5EF29FBB-7077-27E0-0F4F-5720CD7BCC5A}"/>
                  </a:ext>
                </a:extLst>
              </p:cNvPr>
              <p:cNvSpPr/>
              <p:nvPr/>
            </p:nvSpPr>
            <p:spPr>
              <a:xfrm>
                <a:off x="2913075" y="3954275"/>
                <a:ext cx="427800" cy="512400"/>
              </a:xfrm>
              <a:custGeom>
                <a:avLst/>
                <a:gdLst/>
                <a:ahLst/>
                <a:cxnLst/>
                <a:rect l="l" t="t" r="r" b="b"/>
                <a:pathLst>
                  <a:path w="17112" h="20496" extrusionOk="0">
                    <a:moveTo>
                      <a:pt x="11642" y="1"/>
                    </a:moveTo>
                    <a:cubicBezTo>
                      <a:pt x="11530" y="1"/>
                      <a:pt x="11417" y="4"/>
                      <a:pt x="11303" y="11"/>
                    </a:cubicBezTo>
                    <a:lnTo>
                      <a:pt x="7259" y="263"/>
                    </a:lnTo>
                    <a:cubicBezTo>
                      <a:pt x="3159" y="568"/>
                      <a:pt x="0" y="4001"/>
                      <a:pt x="32" y="8111"/>
                    </a:cubicBezTo>
                    <a:lnTo>
                      <a:pt x="101" y="16727"/>
                    </a:lnTo>
                    <a:lnTo>
                      <a:pt x="16847" y="20495"/>
                    </a:lnTo>
                    <a:lnTo>
                      <a:pt x="16917" y="5629"/>
                    </a:lnTo>
                    <a:cubicBezTo>
                      <a:pt x="17111" y="2562"/>
                      <a:pt x="14668" y="1"/>
                      <a:pt x="1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6">
                <a:extLst>
                  <a:ext uri="{FF2B5EF4-FFF2-40B4-BE49-F238E27FC236}">
                    <a16:creationId xmlns:a16="http://schemas.microsoft.com/office/drawing/2014/main" id="{BA26B39E-8AED-8023-B08E-F12E428003E7}"/>
                  </a:ext>
                </a:extLst>
              </p:cNvPr>
              <p:cNvSpPr/>
              <p:nvPr/>
            </p:nvSpPr>
            <p:spPr>
              <a:xfrm>
                <a:off x="2610600" y="4407300"/>
                <a:ext cx="989350" cy="509125"/>
              </a:xfrm>
              <a:custGeom>
                <a:avLst/>
                <a:gdLst/>
                <a:ahLst/>
                <a:cxnLst/>
                <a:rect l="l" t="t" r="r" b="b"/>
                <a:pathLst>
                  <a:path w="39574" h="20365" extrusionOk="0">
                    <a:moveTo>
                      <a:pt x="26043" y="1"/>
                    </a:moveTo>
                    <a:cubicBezTo>
                      <a:pt x="25971" y="1"/>
                      <a:pt x="25898" y="2"/>
                      <a:pt x="25826" y="4"/>
                    </a:cubicBezTo>
                    <a:cubicBezTo>
                      <a:pt x="25748" y="7"/>
                      <a:pt x="25672" y="10"/>
                      <a:pt x="25595" y="14"/>
                    </a:cubicBezTo>
                    <a:lnTo>
                      <a:pt x="23978" y="110"/>
                    </a:lnTo>
                    <a:lnTo>
                      <a:pt x="21228" y="272"/>
                    </a:lnTo>
                    <a:lnTo>
                      <a:pt x="19942" y="348"/>
                    </a:lnTo>
                    <a:lnTo>
                      <a:pt x="19792" y="357"/>
                    </a:lnTo>
                    <a:lnTo>
                      <a:pt x="15076" y="636"/>
                    </a:lnTo>
                    <a:lnTo>
                      <a:pt x="14128" y="693"/>
                    </a:lnTo>
                    <a:cubicBezTo>
                      <a:pt x="11617" y="693"/>
                      <a:pt x="9245" y="1851"/>
                      <a:pt x="7431" y="3855"/>
                    </a:cubicBezTo>
                    <a:cubicBezTo>
                      <a:pt x="6530" y="4849"/>
                      <a:pt x="5767" y="6052"/>
                      <a:pt x="5190" y="7423"/>
                    </a:cubicBezTo>
                    <a:lnTo>
                      <a:pt x="3621" y="10998"/>
                    </a:lnTo>
                    <a:lnTo>
                      <a:pt x="3433" y="11426"/>
                    </a:lnTo>
                    <a:lnTo>
                      <a:pt x="2658" y="13194"/>
                    </a:lnTo>
                    <a:lnTo>
                      <a:pt x="1171" y="16582"/>
                    </a:lnTo>
                    <a:lnTo>
                      <a:pt x="28" y="19185"/>
                    </a:lnTo>
                    <a:lnTo>
                      <a:pt x="0" y="19245"/>
                    </a:lnTo>
                    <a:cubicBezTo>
                      <a:pt x="94" y="19283"/>
                      <a:pt x="189" y="19321"/>
                      <a:pt x="285" y="19357"/>
                    </a:cubicBezTo>
                    <a:cubicBezTo>
                      <a:pt x="581" y="19469"/>
                      <a:pt x="860" y="19626"/>
                      <a:pt x="1257" y="19816"/>
                    </a:cubicBezTo>
                    <a:cubicBezTo>
                      <a:pt x="1263" y="19998"/>
                      <a:pt x="1266" y="20182"/>
                      <a:pt x="1271" y="20364"/>
                    </a:cubicBezTo>
                    <a:lnTo>
                      <a:pt x="39574" y="20364"/>
                    </a:lnTo>
                    <a:lnTo>
                      <a:pt x="38573" y="17645"/>
                    </a:lnTo>
                    <a:lnTo>
                      <a:pt x="37584" y="14955"/>
                    </a:lnTo>
                    <a:lnTo>
                      <a:pt x="35814" y="10145"/>
                    </a:lnTo>
                    <a:lnTo>
                      <a:pt x="34593" y="6824"/>
                    </a:lnTo>
                    <a:cubicBezTo>
                      <a:pt x="34339" y="6133"/>
                      <a:pt x="34036" y="5483"/>
                      <a:pt x="33688" y="4880"/>
                    </a:cubicBezTo>
                    <a:cubicBezTo>
                      <a:pt x="33611" y="4746"/>
                      <a:pt x="33531" y="4616"/>
                      <a:pt x="33450" y="4486"/>
                    </a:cubicBezTo>
                    <a:cubicBezTo>
                      <a:pt x="33449" y="4486"/>
                      <a:pt x="33449" y="4484"/>
                      <a:pt x="33449" y="4484"/>
                    </a:cubicBezTo>
                    <a:cubicBezTo>
                      <a:pt x="33043" y="3840"/>
                      <a:pt x="32586" y="3256"/>
                      <a:pt x="32088" y="2737"/>
                    </a:cubicBezTo>
                    <a:cubicBezTo>
                      <a:pt x="31167" y="1776"/>
                      <a:pt x="30104" y="1040"/>
                      <a:pt x="28956" y="575"/>
                    </a:cubicBezTo>
                    <a:cubicBezTo>
                      <a:pt x="28029" y="200"/>
                      <a:pt x="27048" y="1"/>
                      <a:pt x="260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6">
                <a:extLst>
                  <a:ext uri="{FF2B5EF4-FFF2-40B4-BE49-F238E27FC236}">
                    <a16:creationId xmlns:a16="http://schemas.microsoft.com/office/drawing/2014/main" id="{C6DDFAB3-D804-8B7E-CD01-4CCC818FAE5C}"/>
                  </a:ext>
                </a:extLst>
              </p:cNvPr>
              <p:cNvSpPr/>
              <p:nvPr/>
            </p:nvSpPr>
            <p:spPr>
              <a:xfrm>
                <a:off x="2980700" y="4006100"/>
                <a:ext cx="386775" cy="470250"/>
              </a:xfrm>
              <a:custGeom>
                <a:avLst/>
                <a:gdLst/>
                <a:ahLst/>
                <a:cxnLst/>
                <a:rect l="l" t="t" r="r" b="b"/>
                <a:pathLst>
                  <a:path w="15471" h="18810" extrusionOk="0">
                    <a:moveTo>
                      <a:pt x="9331" y="1"/>
                    </a:moveTo>
                    <a:cubicBezTo>
                      <a:pt x="9038" y="464"/>
                      <a:pt x="8869" y="1006"/>
                      <a:pt x="8869" y="1585"/>
                    </a:cubicBezTo>
                    <a:lnTo>
                      <a:pt x="8869" y="1934"/>
                    </a:lnTo>
                    <a:cubicBezTo>
                      <a:pt x="8869" y="3520"/>
                      <a:pt x="7529" y="4808"/>
                      <a:pt x="5870" y="4824"/>
                    </a:cubicBezTo>
                    <a:lnTo>
                      <a:pt x="5887" y="7526"/>
                    </a:lnTo>
                    <a:cubicBezTo>
                      <a:pt x="5733" y="9266"/>
                      <a:pt x="5084" y="10924"/>
                      <a:pt x="4013" y="12288"/>
                    </a:cubicBezTo>
                    <a:lnTo>
                      <a:pt x="3032" y="10863"/>
                    </a:lnTo>
                    <a:lnTo>
                      <a:pt x="3032" y="10863"/>
                    </a:lnTo>
                    <a:cubicBezTo>
                      <a:pt x="3085" y="11835"/>
                      <a:pt x="2939" y="12840"/>
                      <a:pt x="2609" y="13775"/>
                    </a:cubicBezTo>
                    <a:cubicBezTo>
                      <a:pt x="2148" y="15082"/>
                      <a:pt x="1214" y="16169"/>
                      <a:pt x="1" y="16842"/>
                    </a:cubicBezTo>
                    <a:lnTo>
                      <a:pt x="77" y="16862"/>
                    </a:lnTo>
                    <a:cubicBezTo>
                      <a:pt x="66" y="16868"/>
                      <a:pt x="55" y="16875"/>
                      <a:pt x="44" y="16883"/>
                    </a:cubicBezTo>
                    <a:lnTo>
                      <a:pt x="7288" y="18759"/>
                    </a:lnTo>
                    <a:cubicBezTo>
                      <a:pt x="7421" y="18793"/>
                      <a:pt x="7554" y="18810"/>
                      <a:pt x="7683" y="18810"/>
                    </a:cubicBezTo>
                    <a:cubicBezTo>
                      <a:pt x="8551" y="18810"/>
                      <a:pt x="9290" y="18076"/>
                      <a:pt x="9234" y="17157"/>
                    </a:cubicBezTo>
                    <a:lnTo>
                      <a:pt x="9095" y="14858"/>
                    </a:lnTo>
                    <a:cubicBezTo>
                      <a:pt x="9041" y="14161"/>
                      <a:pt x="9333" y="13480"/>
                      <a:pt x="9869" y="13056"/>
                    </a:cubicBezTo>
                    <a:lnTo>
                      <a:pt x="11842" y="13300"/>
                    </a:lnTo>
                    <a:cubicBezTo>
                      <a:pt x="11985" y="13318"/>
                      <a:pt x="12125" y="13326"/>
                      <a:pt x="12260" y="13326"/>
                    </a:cubicBezTo>
                    <a:cubicBezTo>
                      <a:pt x="13562" y="13326"/>
                      <a:pt x="14464" y="12521"/>
                      <a:pt x="14347" y="11139"/>
                    </a:cubicBezTo>
                    <a:cubicBezTo>
                      <a:pt x="14347" y="11139"/>
                      <a:pt x="14387" y="9183"/>
                      <a:pt x="14342" y="8766"/>
                    </a:cubicBezTo>
                    <a:lnTo>
                      <a:pt x="14374" y="8714"/>
                    </a:lnTo>
                    <a:lnTo>
                      <a:pt x="14976" y="8427"/>
                    </a:lnTo>
                    <a:cubicBezTo>
                      <a:pt x="15352" y="8248"/>
                      <a:pt x="15471" y="7768"/>
                      <a:pt x="15221" y="7434"/>
                    </a:cubicBezTo>
                    <a:lnTo>
                      <a:pt x="14142" y="5990"/>
                    </a:lnTo>
                    <a:lnTo>
                      <a:pt x="13944" y="3630"/>
                    </a:lnTo>
                    <a:cubicBezTo>
                      <a:pt x="13930" y="3630"/>
                      <a:pt x="13918" y="3629"/>
                      <a:pt x="13905" y="3629"/>
                    </a:cubicBezTo>
                    <a:lnTo>
                      <a:pt x="14100" y="5933"/>
                    </a:lnTo>
                    <a:cubicBezTo>
                      <a:pt x="14086" y="5898"/>
                      <a:pt x="14078" y="5862"/>
                      <a:pt x="14074" y="5825"/>
                    </a:cubicBezTo>
                    <a:lnTo>
                      <a:pt x="13806" y="2657"/>
                    </a:lnTo>
                    <a:lnTo>
                      <a:pt x="13802" y="2626"/>
                    </a:lnTo>
                    <a:cubicBezTo>
                      <a:pt x="13427" y="2425"/>
                      <a:pt x="13005" y="2313"/>
                      <a:pt x="12561" y="2313"/>
                    </a:cubicBezTo>
                    <a:cubicBezTo>
                      <a:pt x="12498" y="2313"/>
                      <a:pt x="12434" y="2316"/>
                      <a:pt x="12369" y="2320"/>
                    </a:cubicBezTo>
                    <a:cubicBezTo>
                      <a:pt x="12180" y="2335"/>
                      <a:pt x="12062" y="2342"/>
                      <a:pt x="12062" y="2342"/>
                    </a:cubicBezTo>
                    <a:cubicBezTo>
                      <a:pt x="12001" y="2346"/>
                      <a:pt x="11942" y="2348"/>
                      <a:pt x="11882" y="2348"/>
                    </a:cubicBezTo>
                    <a:cubicBezTo>
                      <a:pt x="10597" y="2348"/>
                      <a:pt x="9500" y="1342"/>
                      <a:pt x="93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6">
                <a:extLst>
                  <a:ext uri="{FF2B5EF4-FFF2-40B4-BE49-F238E27FC236}">
                    <a16:creationId xmlns:a16="http://schemas.microsoft.com/office/drawing/2014/main" id="{C529A589-299C-2D9B-1D0B-C6A471C1A802}"/>
                  </a:ext>
                </a:extLst>
              </p:cNvPr>
              <p:cNvSpPr/>
              <p:nvPr/>
            </p:nvSpPr>
            <p:spPr>
              <a:xfrm>
                <a:off x="4191250" y="3497500"/>
                <a:ext cx="434725" cy="368075"/>
              </a:xfrm>
              <a:custGeom>
                <a:avLst/>
                <a:gdLst/>
                <a:ahLst/>
                <a:cxnLst/>
                <a:rect l="l" t="t" r="r" b="b"/>
                <a:pathLst>
                  <a:path w="17389" h="14723" extrusionOk="0">
                    <a:moveTo>
                      <a:pt x="11731" y="1"/>
                    </a:moveTo>
                    <a:cubicBezTo>
                      <a:pt x="11677" y="1"/>
                      <a:pt x="11623" y="2"/>
                      <a:pt x="11568" y="4"/>
                    </a:cubicBezTo>
                    <a:cubicBezTo>
                      <a:pt x="11522" y="5"/>
                      <a:pt x="11476" y="8"/>
                      <a:pt x="11430" y="10"/>
                    </a:cubicBezTo>
                    <a:lnTo>
                      <a:pt x="7643" y="247"/>
                    </a:lnTo>
                    <a:cubicBezTo>
                      <a:pt x="7583" y="251"/>
                      <a:pt x="7522" y="256"/>
                      <a:pt x="7463" y="262"/>
                    </a:cubicBezTo>
                    <a:cubicBezTo>
                      <a:pt x="2739" y="730"/>
                      <a:pt x="1" y="5860"/>
                      <a:pt x="2145" y="10097"/>
                    </a:cubicBezTo>
                    <a:lnTo>
                      <a:pt x="4485" y="14723"/>
                    </a:lnTo>
                    <a:lnTo>
                      <a:pt x="10853" y="11533"/>
                    </a:lnTo>
                    <a:lnTo>
                      <a:pt x="14822" y="7269"/>
                    </a:lnTo>
                    <a:cubicBezTo>
                      <a:pt x="17389" y="4513"/>
                      <a:pt x="15444" y="1"/>
                      <a:pt x="117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6">
                <a:extLst>
                  <a:ext uri="{FF2B5EF4-FFF2-40B4-BE49-F238E27FC236}">
                    <a16:creationId xmlns:a16="http://schemas.microsoft.com/office/drawing/2014/main" id="{5F3EE931-3CA1-0467-603F-F694D2B7CE91}"/>
                  </a:ext>
                </a:extLst>
              </p:cNvPr>
              <p:cNvSpPr/>
              <p:nvPr/>
            </p:nvSpPr>
            <p:spPr>
              <a:xfrm>
                <a:off x="3965600" y="3989600"/>
                <a:ext cx="454700" cy="485325"/>
              </a:xfrm>
              <a:custGeom>
                <a:avLst/>
                <a:gdLst/>
                <a:ahLst/>
                <a:cxnLst/>
                <a:rect l="l" t="t" r="r" b="b"/>
                <a:pathLst>
                  <a:path w="18188" h="19413" extrusionOk="0">
                    <a:moveTo>
                      <a:pt x="17899" y="1"/>
                    </a:moveTo>
                    <a:lnTo>
                      <a:pt x="15505" y="141"/>
                    </a:lnTo>
                    <a:lnTo>
                      <a:pt x="12512" y="316"/>
                    </a:lnTo>
                    <a:cubicBezTo>
                      <a:pt x="12485" y="316"/>
                      <a:pt x="12459" y="318"/>
                      <a:pt x="12432" y="318"/>
                    </a:cubicBezTo>
                    <a:cubicBezTo>
                      <a:pt x="11624" y="326"/>
                      <a:pt x="10839" y="478"/>
                      <a:pt x="10106" y="752"/>
                    </a:cubicBezTo>
                    <a:cubicBezTo>
                      <a:pt x="8533" y="1342"/>
                      <a:pt x="7198" y="2498"/>
                      <a:pt x="6396" y="4046"/>
                    </a:cubicBezTo>
                    <a:lnTo>
                      <a:pt x="4419" y="8794"/>
                    </a:lnTo>
                    <a:lnTo>
                      <a:pt x="3129" y="11897"/>
                    </a:lnTo>
                    <a:lnTo>
                      <a:pt x="835" y="17406"/>
                    </a:lnTo>
                    <a:lnTo>
                      <a:pt x="695" y="17745"/>
                    </a:lnTo>
                    <a:lnTo>
                      <a:pt x="639" y="17880"/>
                    </a:lnTo>
                    <a:lnTo>
                      <a:pt x="419" y="18406"/>
                    </a:lnTo>
                    <a:lnTo>
                      <a:pt x="0" y="19413"/>
                    </a:lnTo>
                    <a:lnTo>
                      <a:pt x="17508" y="19413"/>
                    </a:lnTo>
                    <a:cubicBezTo>
                      <a:pt x="17550" y="18614"/>
                      <a:pt x="17597" y="17813"/>
                      <a:pt x="17649" y="17014"/>
                    </a:cubicBezTo>
                    <a:lnTo>
                      <a:pt x="17688" y="16407"/>
                    </a:lnTo>
                    <a:lnTo>
                      <a:pt x="17705" y="16107"/>
                    </a:lnTo>
                    <a:cubicBezTo>
                      <a:pt x="17716" y="15952"/>
                      <a:pt x="17726" y="15796"/>
                      <a:pt x="17736" y="15641"/>
                    </a:cubicBezTo>
                    <a:cubicBezTo>
                      <a:pt x="17768" y="15154"/>
                      <a:pt x="17799" y="14666"/>
                      <a:pt x="17830" y="14177"/>
                    </a:cubicBezTo>
                    <a:cubicBezTo>
                      <a:pt x="17884" y="13347"/>
                      <a:pt x="17932" y="12518"/>
                      <a:pt x="17973" y="11688"/>
                    </a:cubicBezTo>
                    <a:cubicBezTo>
                      <a:pt x="18130" y="8578"/>
                      <a:pt x="18187" y="5467"/>
                      <a:pt x="17921" y="2343"/>
                    </a:cubicBezTo>
                    <a:cubicBezTo>
                      <a:pt x="17912" y="2256"/>
                      <a:pt x="17905" y="2171"/>
                      <a:pt x="17897" y="2083"/>
                    </a:cubicBezTo>
                    <a:cubicBezTo>
                      <a:pt x="17834" y="1395"/>
                      <a:pt x="17853" y="697"/>
                      <a:pt x="178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6">
                <a:extLst>
                  <a:ext uri="{FF2B5EF4-FFF2-40B4-BE49-F238E27FC236}">
                    <a16:creationId xmlns:a16="http://schemas.microsoft.com/office/drawing/2014/main" id="{416E3C3B-D9CF-530F-70AD-E3F6B778E6D2}"/>
                  </a:ext>
                </a:extLst>
              </p:cNvPr>
              <p:cNvSpPr/>
              <p:nvPr/>
            </p:nvSpPr>
            <p:spPr>
              <a:xfrm>
                <a:off x="4213275" y="3592275"/>
                <a:ext cx="413900" cy="456075"/>
              </a:xfrm>
              <a:custGeom>
                <a:avLst/>
                <a:gdLst/>
                <a:ahLst/>
                <a:cxnLst/>
                <a:rect l="l" t="t" r="r" b="b"/>
                <a:pathLst>
                  <a:path w="16556" h="18243" extrusionOk="0">
                    <a:moveTo>
                      <a:pt x="10405" y="0"/>
                    </a:moveTo>
                    <a:cubicBezTo>
                      <a:pt x="9631" y="0"/>
                      <a:pt x="9036" y="698"/>
                      <a:pt x="9167" y="1468"/>
                    </a:cubicBezTo>
                    <a:cubicBezTo>
                      <a:pt x="9212" y="1773"/>
                      <a:pt x="9308" y="2069"/>
                      <a:pt x="9455" y="2340"/>
                    </a:cubicBezTo>
                    <a:cubicBezTo>
                      <a:pt x="9547" y="2509"/>
                      <a:pt x="9625" y="2667"/>
                      <a:pt x="9694" y="2818"/>
                    </a:cubicBezTo>
                    <a:cubicBezTo>
                      <a:pt x="10359" y="4262"/>
                      <a:pt x="10063" y="4893"/>
                      <a:pt x="9550" y="5324"/>
                    </a:cubicBezTo>
                    <a:cubicBezTo>
                      <a:pt x="9038" y="5753"/>
                      <a:pt x="8312" y="5982"/>
                      <a:pt x="8115" y="6618"/>
                    </a:cubicBezTo>
                    <a:cubicBezTo>
                      <a:pt x="8115" y="6618"/>
                      <a:pt x="8444" y="10076"/>
                      <a:pt x="3229" y="10105"/>
                    </a:cubicBezTo>
                    <a:lnTo>
                      <a:pt x="3222" y="10180"/>
                    </a:lnTo>
                    <a:lnTo>
                      <a:pt x="3190" y="10472"/>
                    </a:lnTo>
                    <a:cubicBezTo>
                      <a:pt x="3245" y="11495"/>
                      <a:pt x="3092" y="12552"/>
                      <a:pt x="2744" y="13537"/>
                    </a:cubicBezTo>
                    <a:cubicBezTo>
                      <a:pt x="2573" y="14025"/>
                      <a:pt x="2337" y="14484"/>
                      <a:pt x="2049" y="14905"/>
                    </a:cubicBezTo>
                    <a:cubicBezTo>
                      <a:pt x="2029" y="14934"/>
                      <a:pt x="2009" y="14963"/>
                      <a:pt x="1988" y="14992"/>
                    </a:cubicBezTo>
                    <a:cubicBezTo>
                      <a:pt x="1515" y="15657"/>
                      <a:pt x="906" y="16222"/>
                      <a:pt x="200" y="16649"/>
                    </a:cubicBezTo>
                    <a:cubicBezTo>
                      <a:pt x="134" y="16689"/>
                      <a:pt x="67" y="16728"/>
                      <a:pt x="0" y="16765"/>
                    </a:cubicBezTo>
                    <a:lnTo>
                      <a:pt x="2919" y="17303"/>
                    </a:lnTo>
                    <a:lnTo>
                      <a:pt x="4537" y="17602"/>
                    </a:lnTo>
                    <a:lnTo>
                      <a:pt x="8014" y="18242"/>
                    </a:lnTo>
                    <a:cubicBezTo>
                      <a:pt x="8005" y="18155"/>
                      <a:pt x="7998" y="18069"/>
                      <a:pt x="7990" y="17982"/>
                    </a:cubicBezTo>
                    <a:cubicBezTo>
                      <a:pt x="7927" y="17293"/>
                      <a:pt x="7945" y="16595"/>
                      <a:pt x="7991" y="15899"/>
                    </a:cubicBezTo>
                    <a:cubicBezTo>
                      <a:pt x="8011" y="15595"/>
                      <a:pt x="8036" y="15292"/>
                      <a:pt x="8063" y="14991"/>
                    </a:cubicBezTo>
                    <a:cubicBezTo>
                      <a:pt x="8087" y="14720"/>
                      <a:pt x="8112" y="14452"/>
                      <a:pt x="8134" y="14184"/>
                    </a:cubicBezTo>
                    <a:cubicBezTo>
                      <a:pt x="8159" y="13882"/>
                      <a:pt x="8181" y="13580"/>
                      <a:pt x="8197" y="13279"/>
                    </a:cubicBezTo>
                    <a:cubicBezTo>
                      <a:pt x="8860" y="13126"/>
                      <a:pt x="9245" y="12954"/>
                      <a:pt x="9610" y="12954"/>
                    </a:cubicBezTo>
                    <a:cubicBezTo>
                      <a:pt x="9628" y="12954"/>
                      <a:pt x="9645" y="12954"/>
                      <a:pt x="9662" y="12955"/>
                    </a:cubicBezTo>
                    <a:cubicBezTo>
                      <a:pt x="9819" y="12963"/>
                      <a:pt x="9973" y="12967"/>
                      <a:pt x="10126" y="12967"/>
                    </a:cubicBezTo>
                    <a:cubicBezTo>
                      <a:pt x="10140" y="12967"/>
                      <a:pt x="10154" y="12967"/>
                      <a:pt x="10168" y="12967"/>
                    </a:cubicBezTo>
                    <a:cubicBezTo>
                      <a:pt x="11711" y="12967"/>
                      <a:pt x="13111" y="12628"/>
                      <a:pt x="14402" y="12037"/>
                    </a:cubicBezTo>
                    <a:cubicBezTo>
                      <a:pt x="14445" y="12017"/>
                      <a:pt x="14486" y="11998"/>
                      <a:pt x="14527" y="11979"/>
                    </a:cubicBezTo>
                    <a:cubicBezTo>
                      <a:pt x="14798" y="11516"/>
                      <a:pt x="14939" y="10931"/>
                      <a:pt x="14939" y="10294"/>
                    </a:cubicBezTo>
                    <a:cubicBezTo>
                      <a:pt x="14939" y="10294"/>
                      <a:pt x="14984" y="8592"/>
                      <a:pt x="15058" y="8216"/>
                    </a:cubicBezTo>
                    <a:lnTo>
                      <a:pt x="15092" y="8161"/>
                    </a:lnTo>
                    <a:lnTo>
                      <a:pt x="15865" y="8120"/>
                    </a:lnTo>
                    <a:cubicBezTo>
                      <a:pt x="16298" y="8097"/>
                      <a:pt x="16555" y="7627"/>
                      <a:pt x="16343" y="7251"/>
                    </a:cubicBezTo>
                    <a:lnTo>
                      <a:pt x="16057" y="6751"/>
                    </a:lnTo>
                    <a:lnTo>
                      <a:pt x="15009" y="4911"/>
                    </a:lnTo>
                    <a:lnTo>
                      <a:pt x="14783" y="4515"/>
                    </a:lnTo>
                    <a:lnTo>
                      <a:pt x="14615" y="2543"/>
                    </a:lnTo>
                    <a:lnTo>
                      <a:pt x="14613" y="2512"/>
                    </a:lnTo>
                    <a:cubicBezTo>
                      <a:pt x="14608" y="2520"/>
                      <a:pt x="14603" y="2530"/>
                      <a:pt x="14598" y="2541"/>
                    </a:cubicBezTo>
                    <a:lnTo>
                      <a:pt x="14475" y="1102"/>
                    </a:lnTo>
                    <a:cubicBezTo>
                      <a:pt x="14445" y="733"/>
                      <a:pt x="14351" y="382"/>
                      <a:pt x="14208" y="57"/>
                    </a:cubicBezTo>
                    <a:cubicBezTo>
                      <a:pt x="14043" y="96"/>
                      <a:pt x="13870" y="118"/>
                      <a:pt x="13696" y="118"/>
                    </a:cubicBezTo>
                    <a:cubicBezTo>
                      <a:pt x="13667" y="118"/>
                      <a:pt x="13639" y="117"/>
                      <a:pt x="13611" y="116"/>
                    </a:cubicBezTo>
                    <a:lnTo>
                      <a:pt x="13174" y="100"/>
                    </a:lnTo>
                    <a:lnTo>
                      <a:pt x="10440" y="1"/>
                    </a:lnTo>
                    <a:cubicBezTo>
                      <a:pt x="10429" y="0"/>
                      <a:pt x="10417" y="0"/>
                      <a:pt x="104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6">
                <a:extLst>
                  <a:ext uri="{FF2B5EF4-FFF2-40B4-BE49-F238E27FC236}">
                    <a16:creationId xmlns:a16="http://schemas.microsoft.com/office/drawing/2014/main" id="{50DAA86C-2888-3D7A-721F-418D618D9F0F}"/>
                  </a:ext>
                </a:extLst>
              </p:cNvPr>
              <p:cNvSpPr/>
              <p:nvPr/>
            </p:nvSpPr>
            <p:spPr>
              <a:xfrm>
                <a:off x="4307075" y="3946775"/>
                <a:ext cx="113150" cy="335075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13403" extrusionOk="0">
                    <a:moveTo>
                      <a:pt x="4381" y="0"/>
                    </a:moveTo>
                    <a:lnTo>
                      <a:pt x="4381" y="0"/>
                    </a:lnTo>
                    <a:cubicBezTo>
                      <a:pt x="3887" y="219"/>
                      <a:pt x="3421" y="489"/>
                      <a:pt x="2991" y="806"/>
                    </a:cubicBezTo>
                    <a:cubicBezTo>
                      <a:pt x="2573" y="1114"/>
                      <a:pt x="2188" y="1465"/>
                      <a:pt x="1844" y="1854"/>
                    </a:cubicBezTo>
                    <a:cubicBezTo>
                      <a:pt x="1427" y="2325"/>
                      <a:pt x="1070" y="2850"/>
                      <a:pt x="783" y="3416"/>
                    </a:cubicBezTo>
                    <a:cubicBezTo>
                      <a:pt x="436" y="4103"/>
                      <a:pt x="194" y="4854"/>
                      <a:pt x="77" y="5645"/>
                    </a:cubicBezTo>
                    <a:cubicBezTo>
                      <a:pt x="26" y="5995"/>
                      <a:pt x="0" y="6352"/>
                      <a:pt x="0" y="6716"/>
                    </a:cubicBezTo>
                    <a:cubicBezTo>
                      <a:pt x="0" y="8886"/>
                      <a:pt x="942" y="10836"/>
                      <a:pt x="2439" y="12179"/>
                    </a:cubicBezTo>
                    <a:cubicBezTo>
                      <a:pt x="2994" y="12677"/>
                      <a:pt x="3624" y="13091"/>
                      <a:pt x="4312" y="13403"/>
                    </a:cubicBezTo>
                    <a:cubicBezTo>
                      <a:pt x="4470" y="10294"/>
                      <a:pt x="4525" y="7182"/>
                      <a:pt x="4261" y="4059"/>
                    </a:cubicBezTo>
                    <a:cubicBezTo>
                      <a:pt x="4252" y="3972"/>
                      <a:pt x="4246" y="3885"/>
                      <a:pt x="4237" y="3797"/>
                    </a:cubicBezTo>
                    <a:cubicBezTo>
                      <a:pt x="4174" y="3108"/>
                      <a:pt x="4192" y="2412"/>
                      <a:pt x="4238" y="1715"/>
                    </a:cubicBezTo>
                    <a:cubicBezTo>
                      <a:pt x="4259" y="1413"/>
                      <a:pt x="4283" y="1109"/>
                      <a:pt x="4310" y="806"/>
                    </a:cubicBezTo>
                    <a:cubicBezTo>
                      <a:pt x="4334" y="538"/>
                      <a:pt x="4359" y="268"/>
                      <a:pt x="43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6">
                <a:extLst>
                  <a:ext uri="{FF2B5EF4-FFF2-40B4-BE49-F238E27FC236}">
                    <a16:creationId xmlns:a16="http://schemas.microsoft.com/office/drawing/2014/main" id="{CAEDF0A1-336D-CB32-AD76-BE3C94C46D86}"/>
                  </a:ext>
                </a:extLst>
              </p:cNvPr>
              <p:cNvSpPr/>
              <p:nvPr/>
            </p:nvSpPr>
            <p:spPr>
              <a:xfrm>
                <a:off x="4047450" y="4380700"/>
                <a:ext cx="366850" cy="436475"/>
              </a:xfrm>
              <a:custGeom>
                <a:avLst/>
                <a:gdLst/>
                <a:ahLst/>
                <a:cxnLst/>
                <a:rect l="l" t="t" r="r" b="b"/>
                <a:pathLst>
                  <a:path w="14674" h="17459" extrusionOk="0">
                    <a:moveTo>
                      <a:pt x="14463" y="0"/>
                    </a:moveTo>
                    <a:lnTo>
                      <a:pt x="14020" y="27"/>
                    </a:lnTo>
                    <a:lnTo>
                      <a:pt x="12955" y="92"/>
                    </a:lnTo>
                    <a:lnTo>
                      <a:pt x="12662" y="109"/>
                    </a:lnTo>
                    <a:cubicBezTo>
                      <a:pt x="10700" y="109"/>
                      <a:pt x="8839" y="941"/>
                      <a:pt x="7339" y="2399"/>
                    </a:cubicBezTo>
                    <a:cubicBezTo>
                      <a:pt x="6919" y="2807"/>
                      <a:pt x="6528" y="3265"/>
                      <a:pt x="6170" y="3769"/>
                    </a:cubicBezTo>
                    <a:cubicBezTo>
                      <a:pt x="6118" y="3842"/>
                      <a:pt x="6067" y="3917"/>
                      <a:pt x="6015" y="3992"/>
                    </a:cubicBezTo>
                    <a:cubicBezTo>
                      <a:pt x="5596" y="4614"/>
                      <a:pt x="5228" y="5302"/>
                      <a:pt x="4922" y="6045"/>
                    </a:cubicBezTo>
                    <a:lnTo>
                      <a:pt x="4464" y="7109"/>
                    </a:lnTo>
                    <a:lnTo>
                      <a:pt x="1859" y="13148"/>
                    </a:lnTo>
                    <a:lnTo>
                      <a:pt x="1" y="17458"/>
                    </a:lnTo>
                    <a:lnTo>
                      <a:pt x="14673" y="17458"/>
                    </a:lnTo>
                    <a:cubicBezTo>
                      <a:pt x="14664" y="17204"/>
                      <a:pt x="14653" y="16949"/>
                      <a:pt x="14631" y="16696"/>
                    </a:cubicBezTo>
                    <a:cubicBezTo>
                      <a:pt x="14620" y="16561"/>
                      <a:pt x="14604" y="16427"/>
                      <a:pt x="14585" y="16293"/>
                    </a:cubicBezTo>
                    <a:cubicBezTo>
                      <a:pt x="14415" y="15145"/>
                      <a:pt x="14297" y="13995"/>
                      <a:pt x="14216" y="12846"/>
                    </a:cubicBezTo>
                    <a:cubicBezTo>
                      <a:pt x="14163" y="12067"/>
                      <a:pt x="14128" y="11289"/>
                      <a:pt x="14107" y="10508"/>
                    </a:cubicBezTo>
                    <a:cubicBezTo>
                      <a:pt x="14048" y="8263"/>
                      <a:pt x="14116" y="6015"/>
                      <a:pt x="14234" y="3769"/>
                    </a:cubicBezTo>
                    <a:cubicBezTo>
                      <a:pt x="14276" y="2970"/>
                      <a:pt x="14323" y="2169"/>
                      <a:pt x="14375" y="1370"/>
                    </a:cubicBezTo>
                    <a:lnTo>
                      <a:pt x="14414" y="763"/>
                    </a:lnTo>
                    <a:lnTo>
                      <a:pt x="14432" y="465"/>
                    </a:lnTo>
                    <a:cubicBezTo>
                      <a:pt x="14443" y="310"/>
                      <a:pt x="14453" y="155"/>
                      <a:pt x="144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6">
                <a:extLst>
                  <a:ext uri="{FF2B5EF4-FFF2-40B4-BE49-F238E27FC236}">
                    <a16:creationId xmlns:a16="http://schemas.microsoft.com/office/drawing/2014/main" id="{AB634854-0268-7D9C-5BC0-253A38D91BA0}"/>
                  </a:ext>
                </a:extLst>
              </p:cNvPr>
              <p:cNvSpPr/>
              <p:nvPr/>
            </p:nvSpPr>
            <p:spPr>
              <a:xfrm>
                <a:off x="4362800" y="4344125"/>
                <a:ext cx="485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227" extrusionOk="0">
                    <a:moveTo>
                      <a:pt x="1942" y="0"/>
                    </a:moveTo>
                    <a:lnTo>
                      <a:pt x="1942" y="0"/>
                    </a:lnTo>
                    <a:cubicBezTo>
                      <a:pt x="1664" y="405"/>
                      <a:pt x="1333" y="773"/>
                      <a:pt x="958" y="1095"/>
                    </a:cubicBezTo>
                    <a:cubicBezTo>
                      <a:pt x="763" y="1262"/>
                      <a:pt x="557" y="1416"/>
                      <a:pt x="341" y="1556"/>
                    </a:cubicBezTo>
                    <a:cubicBezTo>
                      <a:pt x="230" y="1628"/>
                      <a:pt x="117" y="1696"/>
                      <a:pt x="0" y="1761"/>
                    </a:cubicBezTo>
                    <a:lnTo>
                      <a:pt x="1800" y="2226"/>
                    </a:lnTo>
                    <a:lnTo>
                      <a:pt x="1817" y="1929"/>
                    </a:lnTo>
                    <a:cubicBezTo>
                      <a:pt x="1828" y="1774"/>
                      <a:pt x="1838" y="1619"/>
                      <a:pt x="1848" y="1464"/>
                    </a:cubicBezTo>
                    <a:cubicBezTo>
                      <a:pt x="1880" y="976"/>
                      <a:pt x="1911" y="489"/>
                      <a:pt x="1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6">
                <a:extLst>
                  <a:ext uri="{FF2B5EF4-FFF2-40B4-BE49-F238E27FC236}">
                    <a16:creationId xmlns:a16="http://schemas.microsoft.com/office/drawing/2014/main" id="{A9A77731-164D-BCC9-0750-99F61DC45798}"/>
                  </a:ext>
                </a:extLst>
              </p:cNvPr>
              <p:cNvSpPr/>
              <p:nvPr/>
            </p:nvSpPr>
            <p:spPr>
              <a:xfrm>
                <a:off x="3648575" y="3958450"/>
                <a:ext cx="535900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21436" h="22429" extrusionOk="0">
                    <a:moveTo>
                      <a:pt x="4863" y="1"/>
                    </a:moveTo>
                    <a:cubicBezTo>
                      <a:pt x="2172" y="1"/>
                      <a:pt x="0" y="2277"/>
                      <a:pt x="173" y="5004"/>
                    </a:cubicBezTo>
                    <a:lnTo>
                      <a:pt x="745" y="14071"/>
                    </a:lnTo>
                    <a:lnTo>
                      <a:pt x="8529" y="14503"/>
                    </a:lnTo>
                    <a:cubicBezTo>
                      <a:pt x="8945" y="14843"/>
                      <a:pt x="9443" y="15050"/>
                      <a:pt x="9922" y="15050"/>
                    </a:cubicBezTo>
                    <a:cubicBezTo>
                      <a:pt x="9932" y="15050"/>
                      <a:pt x="9943" y="15050"/>
                      <a:pt x="9953" y="15049"/>
                    </a:cubicBezTo>
                    <a:cubicBezTo>
                      <a:pt x="10052" y="15048"/>
                      <a:pt x="10149" y="15031"/>
                      <a:pt x="10245" y="15012"/>
                    </a:cubicBezTo>
                    <a:cubicBezTo>
                      <a:pt x="10614" y="15424"/>
                      <a:pt x="10841" y="15986"/>
                      <a:pt x="10849" y="16594"/>
                    </a:cubicBezTo>
                    <a:lnTo>
                      <a:pt x="10850" y="16628"/>
                    </a:lnTo>
                    <a:cubicBezTo>
                      <a:pt x="10855" y="17034"/>
                      <a:pt x="10753" y="17423"/>
                      <a:pt x="10556" y="17751"/>
                    </a:cubicBezTo>
                    <a:cubicBezTo>
                      <a:pt x="10356" y="18086"/>
                      <a:pt x="10094" y="18524"/>
                      <a:pt x="9898" y="18854"/>
                    </a:cubicBezTo>
                    <a:cubicBezTo>
                      <a:pt x="9716" y="19162"/>
                      <a:pt x="9624" y="19527"/>
                      <a:pt x="9638" y="19899"/>
                    </a:cubicBezTo>
                    <a:lnTo>
                      <a:pt x="9639" y="19925"/>
                    </a:lnTo>
                    <a:cubicBezTo>
                      <a:pt x="9679" y="21076"/>
                      <a:pt x="10566" y="22142"/>
                      <a:pt x="11539" y="22323"/>
                    </a:cubicBezTo>
                    <a:cubicBezTo>
                      <a:pt x="11644" y="22342"/>
                      <a:pt x="11751" y="22343"/>
                      <a:pt x="11858" y="22344"/>
                    </a:cubicBezTo>
                    <a:cubicBezTo>
                      <a:pt x="14448" y="22375"/>
                      <a:pt x="17039" y="22401"/>
                      <a:pt x="19630" y="22429"/>
                    </a:cubicBezTo>
                    <a:cubicBezTo>
                      <a:pt x="20560" y="22349"/>
                      <a:pt x="21295" y="21541"/>
                      <a:pt x="21377" y="20505"/>
                    </a:cubicBezTo>
                    <a:cubicBezTo>
                      <a:pt x="21436" y="19711"/>
                      <a:pt x="20865" y="19035"/>
                      <a:pt x="20168" y="19035"/>
                    </a:cubicBezTo>
                    <a:cubicBezTo>
                      <a:pt x="20129" y="19035"/>
                      <a:pt x="20089" y="19037"/>
                      <a:pt x="20049" y="19041"/>
                    </a:cubicBezTo>
                    <a:cubicBezTo>
                      <a:pt x="20016" y="19044"/>
                      <a:pt x="19984" y="19045"/>
                      <a:pt x="19951" y="19045"/>
                    </a:cubicBezTo>
                    <a:cubicBezTo>
                      <a:pt x="19148" y="19045"/>
                      <a:pt x="18525" y="18203"/>
                      <a:pt x="18702" y="17313"/>
                    </a:cubicBezTo>
                    <a:lnTo>
                      <a:pt x="18768" y="16620"/>
                    </a:lnTo>
                    <a:cubicBezTo>
                      <a:pt x="18797" y="16321"/>
                      <a:pt x="18767" y="16031"/>
                      <a:pt x="18696" y="15760"/>
                    </a:cubicBezTo>
                    <a:cubicBezTo>
                      <a:pt x="19052" y="15445"/>
                      <a:pt x="19340" y="14970"/>
                      <a:pt x="19475" y="14225"/>
                    </a:cubicBezTo>
                    <a:cubicBezTo>
                      <a:pt x="19870" y="12030"/>
                      <a:pt x="18397" y="10200"/>
                      <a:pt x="17645" y="10141"/>
                    </a:cubicBezTo>
                    <a:cubicBezTo>
                      <a:pt x="16827" y="10076"/>
                      <a:pt x="15986" y="9659"/>
                      <a:pt x="15981" y="8716"/>
                    </a:cubicBezTo>
                    <a:lnTo>
                      <a:pt x="15907" y="8024"/>
                    </a:lnTo>
                    <a:cubicBezTo>
                      <a:pt x="15843" y="7408"/>
                      <a:pt x="15555" y="6876"/>
                      <a:pt x="15150" y="6506"/>
                    </a:cubicBezTo>
                    <a:cubicBezTo>
                      <a:pt x="14842" y="3171"/>
                      <a:pt x="12165" y="488"/>
                      <a:pt x="8759" y="233"/>
                    </a:cubicBezTo>
                    <a:lnTo>
                      <a:pt x="5162" y="10"/>
                    </a:lnTo>
                    <a:cubicBezTo>
                      <a:pt x="5062" y="4"/>
                      <a:pt x="4962" y="1"/>
                      <a:pt x="48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6">
                <a:extLst>
                  <a:ext uri="{FF2B5EF4-FFF2-40B4-BE49-F238E27FC236}">
                    <a16:creationId xmlns:a16="http://schemas.microsoft.com/office/drawing/2014/main" id="{2D8B5B72-E2CF-1DB0-ED4C-6DA1732ED0B5}"/>
                  </a:ext>
                </a:extLst>
              </p:cNvPr>
              <p:cNvSpPr/>
              <p:nvPr/>
            </p:nvSpPr>
            <p:spPr>
              <a:xfrm>
                <a:off x="3215700" y="4412325"/>
                <a:ext cx="1201950" cy="766975"/>
              </a:xfrm>
              <a:custGeom>
                <a:avLst/>
                <a:gdLst/>
                <a:ahLst/>
                <a:cxnLst/>
                <a:rect l="l" t="t" r="r" b="b"/>
                <a:pathLst>
                  <a:path w="48078" h="30679" extrusionOk="0">
                    <a:moveTo>
                      <a:pt x="17951" y="0"/>
                    </a:moveTo>
                    <a:cubicBezTo>
                      <a:pt x="16933" y="0"/>
                      <a:pt x="15934" y="176"/>
                      <a:pt x="14972" y="509"/>
                    </a:cubicBezTo>
                    <a:cubicBezTo>
                      <a:pt x="14721" y="596"/>
                      <a:pt x="14472" y="694"/>
                      <a:pt x="14227" y="803"/>
                    </a:cubicBezTo>
                    <a:lnTo>
                      <a:pt x="14225" y="803"/>
                    </a:lnTo>
                    <a:cubicBezTo>
                      <a:pt x="13270" y="1227"/>
                      <a:pt x="12356" y="1809"/>
                      <a:pt x="11505" y="2535"/>
                    </a:cubicBezTo>
                    <a:cubicBezTo>
                      <a:pt x="10783" y="3149"/>
                      <a:pt x="10105" y="3868"/>
                      <a:pt x="9483" y="4678"/>
                    </a:cubicBezTo>
                    <a:cubicBezTo>
                      <a:pt x="9379" y="4813"/>
                      <a:pt x="9276" y="4952"/>
                      <a:pt x="9174" y="5094"/>
                    </a:cubicBezTo>
                    <a:cubicBezTo>
                      <a:pt x="9173" y="5094"/>
                      <a:pt x="9173" y="5095"/>
                      <a:pt x="9173" y="5095"/>
                    </a:cubicBezTo>
                    <a:cubicBezTo>
                      <a:pt x="8123" y="6562"/>
                      <a:pt x="7248" y="8308"/>
                      <a:pt x="6610" y="10277"/>
                    </a:cubicBezTo>
                    <a:lnTo>
                      <a:pt x="6358" y="11055"/>
                    </a:lnTo>
                    <a:lnTo>
                      <a:pt x="4576" y="16556"/>
                    </a:lnTo>
                    <a:lnTo>
                      <a:pt x="4108" y="17996"/>
                    </a:lnTo>
                    <a:lnTo>
                      <a:pt x="3407" y="20162"/>
                    </a:lnTo>
                    <a:lnTo>
                      <a:pt x="2985" y="21465"/>
                    </a:lnTo>
                    <a:lnTo>
                      <a:pt x="1468" y="26144"/>
                    </a:lnTo>
                    <a:lnTo>
                      <a:pt x="1422" y="26289"/>
                    </a:lnTo>
                    <a:lnTo>
                      <a:pt x="0" y="30679"/>
                    </a:lnTo>
                    <a:lnTo>
                      <a:pt x="44860" y="30679"/>
                    </a:lnTo>
                    <a:cubicBezTo>
                      <a:pt x="45468" y="30308"/>
                      <a:pt x="45796" y="29742"/>
                      <a:pt x="45944" y="28877"/>
                    </a:cubicBezTo>
                    <a:cubicBezTo>
                      <a:pt x="46031" y="28363"/>
                      <a:pt x="46054" y="27744"/>
                      <a:pt x="46035" y="26999"/>
                    </a:cubicBezTo>
                    <a:cubicBezTo>
                      <a:pt x="46033" y="26962"/>
                      <a:pt x="46032" y="26925"/>
                      <a:pt x="46031" y="26886"/>
                    </a:cubicBezTo>
                    <a:cubicBezTo>
                      <a:pt x="45982" y="25295"/>
                      <a:pt x="45750" y="23709"/>
                      <a:pt x="45592" y="22020"/>
                    </a:cubicBezTo>
                    <a:cubicBezTo>
                      <a:pt x="47531" y="21080"/>
                      <a:pt x="48021" y="19441"/>
                      <a:pt x="47999" y="17568"/>
                    </a:cubicBezTo>
                    <a:lnTo>
                      <a:pt x="48077" y="17554"/>
                    </a:lnTo>
                    <a:lnTo>
                      <a:pt x="47995" y="17343"/>
                    </a:lnTo>
                    <a:lnTo>
                      <a:pt x="47741" y="16683"/>
                    </a:lnTo>
                    <a:lnTo>
                      <a:pt x="47552" y="16197"/>
                    </a:lnTo>
                    <a:lnTo>
                      <a:pt x="46692" y="13971"/>
                    </a:lnTo>
                    <a:lnTo>
                      <a:pt x="45615" y="11184"/>
                    </a:lnTo>
                    <a:cubicBezTo>
                      <a:pt x="45595" y="11129"/>
                      <a:pt x="45574" y="11075"/>
                      <a:pt x="45554" y="11020"/>
                    </a:cubicBezTo>
                    <a:cubicBezTo>
                      <a:pt x="45483" y="10833"/>
                      <a:pt x="45410" y="10648"/>
                      <a:pt x="45334" y="10465"/>
                    </a:cubicBezTo>
                    <a:cubicBezTo>
                      <a:pt x="44089" y="7423"/>
                      <a:pt x="42287" y="4985"/>
                      <a:pt x="40168" y="3351"/>
                    </a:cubicBezTo>
                    <a:cubicBezTo>
                      <a:pt x="39880" y="3129"/>
                      <a:pt x="39586" y="2922"/>
                      <a:pt x="39285" y="2730"/>
                    </a:cubicBezTo>
                    <a:cubicBezTo>
                      <a:pt x="39165" y="2653"/>
                      <a:pt x="39044" y="2578"/>
                      <a:pt x="38922" y="2506"/>
                    </a:cubicBezTo>
                    <a:cubicBezTo>
                      <a:pt x="38845" y="2459"/>
                      <a:pt x="38766" y="2414"/>
                      <a:pt x="38687" y="2371"/>
                    </a:cubicBezTo>
                    <a:cubicBezTo>
                      <a:pt x="37663" y="1798"/>
                      <a:pt x="36586" y="1401"/>
                      <a:pt x="35474" y="1198"/>
                    </a:cubicBezTo>
                    <a:cubicBezTo>
                      <a:pt x="35246" y="1157"/>
                      <a:pt x="35018" y="1124"/>
                      <a:pt x="34788" y="1099"/>
                    </a:cubicBezTo>
                    <a:cubicBezTo>
                      <a:pt x="34446" y="1062"/>
                      <a:pt x="34104" y="1043"/>
                      <a:pt x="33759" y="1043"/>
                    </a:cubicBezTo>
                    <a:lnTo>
                      <a:pt x="31063" y="861"/>
                    </a:lnTo>
                    <a:lnTo>
                      <a:pt x="30693" y="837"/>
                    </a:lnTo>
                    <a:lnTo>
                      <a:pt x="30043" y="792"/>
                    </a:lnTo>
                    <a:lnTo>
                      <a:pt x="27265" y="606"/>
                    </a:lnTo>
                    <a:lnTo>
                      <a:pt x="22171" y="264"/>
                    </a:lnTo>
                    <a:lnTo>
                      <a:pt x="18546" y="20"/>
                    </a:lnTo>
                    <a:cubicBezTo>
                      <a:pt x="18347" y="7"/>
                      <a:pt x="18148" y="0"/>
                      <a:pt x="179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6">
                <a:extLst>
                  <a:ext uri="{FF2B5EF4-FFF2-40B4-BE49-F238E27FC236}">
                    <a16:creationId xmlns:a16="http://schemas.microsoft.com/office/drawing/2014/main" id="{DFEFB699-B513-2AFF-B674-758541201399}"/>
                  </a:ext>
                </a:extLst>
              </p:cNvPr>
              <p:cNvSpPr/>
              <p:nvPr/>
            </p:nvSpPr>
            <p:spPr>
              <a:xfrm>
                <a:off x="3612825" y="4047550"/>
                <a:ext cx="385750" cy="432925"/>
              </a:xfrm>
              <a:custGeom>
                <a:avLst/>
                <a:gdLst/>
                <a:ahLst/>
                <a:cxnLst/>
                <a:rect l="l" t="t" r="r" b="b"/>
                <a:pathLst>
                  <a:path w="15430" h="17317" extrusionOk="0">
                    <a:moveTo>
                      <a:pt x="1943" y="1"/>
                    </a:moveTo>
                    <a:cubicBezTo>
                      <a:pt x="1922" y="1"/>
                      <a:pt x="1658" y="610"/>
                      <a:pt x="1617" y="1092"/>
                    </a:cubicBezTo>
                    <a:lnTo>
                      <a:pt x="1329" y="4496"/>
                    </a:lnTo>
                    <a:lnTo>
                      <a:pt x="250" y="5941"/>
                    </a:lnTo>
                    <a:cubicBezTo>
                      <a:pt x="1" y="6276"/>
                      <a:pt x="119" y="6754"/>
                      <a:pt x="496" y="6934"/>
                    </a:cubicBezTo>
                    <a:lnTo>
                      <a:pt x="1098" y="7221"/>
                    </a:lnTo>
                    <a:lnTo>
                      <a:pt x="1130" y="7272"/>
                    </a:lnTo>
                    <a:cubicBezTo>
                      <a:pt x="1200" y="7682"/>
                      <a:pt x="1216" y="9326"/>
                      <a:pt x="1216" y="9326"/>
                    </a:cubicBezTo>
                    <a:cubicBezTo>
                      <a:pt x="1192" y="10727"/>
                      <a:pt x="1983" y="11827"/>
                      <a:pt x="3313" y="11827"/>
                    </a:cubicBezTo>
                    <a:cubicBezTo>
                      <a:pt x="3416" y="11827"/>
                      <a:pt x="3521" y="11820"/>
                      <a:pt x="3630" y="11807"/>
                    </a:cubicBezTo>
                    <a:lnTo>
                      <a:pt x="5604" y="11563"/>
                    </a:lnTo>
                    <a:cubicBezTo>
                      <a:pt x="6139" y="11988"/>
                      <a:pt x="6432" y="12667"/>
                      <a:pt x="6377" y="13364"/>
                    </a:cubicBezTo>
                    <a:lnTo>
                      <a:pt x="6238" y="15664"/>
                    </a:lnTo>
                    <a:cubicBezTo>
                      <a:pt x="6183" y="16583"/>
                      <a:pt x="6922" y="17316"/>
                      <a:pt x="7789" y="17316"/>
                    </a:cubicBezTo>
                    <a:cubicBezTo>
                      <a:pt x="7919" y="17316"/>
                      <a:pt x="8051" y="17300"/>
                      <a:pt x="8184" y="17266"/>
                    </a:cubicBezTo>
                    <a:lnTo>
                      <a:pt x="15429" y="15390"/>
                    </a:lnTo>
                    <a:cubicBezTo>
                      <a:pt x="14216" y="14717"/>
                      <a:pt x="13283" y="13630"/>
                      <a:pt x="12821" y="12322"/>
                    </a:cubicBezTo>
                    <a:cubicBezTo>
                      <a:pt x="12715" y="12018"/>
                      <a:pt x="12629" y="11706"/>
                      <a:pt x="12561" y="11390"/>
                    </a:cubicBezTo>
                    <a:cubicBezTo>
                      <a:pt x="12484" y="11384"/>
                      <a:pt x="12407" y="11381"/>
                      <a:pt x="12328" y="11381"/>
                    </a:cubicBezTo>
                    <a:cubicBezTo>
                      <a:pt x="12125" y="11381"/>
                      <a:pt x="11916" y="11401"/>
                      <a:pt x="11697" y="11442"/>
                    </a:cubicBezTo>
                    <a:cubicBezTo>
                      <a:pt x="11591" y="11463"/>
                      <a:pt x="11487" y="11482"/>
                      <a:pt x="11380" y="11483"/>
                    </a:cubicBezTo>
                    <a:cubicBezTo>
                      <a:pt x="11371" y="11483"/>
                      <a:pt x="11361" y="11484"/>
                      <a:pt x="11352" y="11484"/>
                    </a:cubicBezTo>
                    <a:cubicBezTo>
                      <a:pt x="10370" y="11484"/>
                      <a:pt x="9307" y="10620"/>
                      <a:pt x="9042" y="9513"/>
                    </a:cubicBezTo>
                    <a:lnTo>
                      <a:pt x="9036" y="9488"/>
                    </a:lnTo>
                    <a:cubicBezTo>
                      <a:pt x="8948" y="9126"/>
                      <a:pt x="8966" y="8750"/>
                      <a:pt x="9084" y="8412"/>
                    </a:cubicBezTo>
                    <a:cubicBezTo>
                      <a:pt x="9211" y="8051"/>
                      <a:pt x="9380" y="7570"/>
                      <a:pt x="9510" y="7201"/>
                    </a:cubicBezTo>
                    <a:cubicBezTo>
                      <a:pt x="9638" y="6841"/>
                      <a:pt x="9659" y="6439"/>
                      <a:pt x="9574" y="6042"/>
                    </a:cubicBezTo>
                    <a:lnTo>
                      <a:pt x="9568" y="6008"/>
                    </a:lnTo>
                    <a:cubicBezTo>
                      <a:pt x="9355" y="5024"/>
                      <a:pt x="8578" y="4276"/>
                      <a:pt x="7668" y="4179"/>
                    </a:cubicBezTo>
                    <a:cubicBezTo>
                      <a:pt x="7473" y="4236"/>
                      <a:pt x="7276" y="4264"/>
                      <a:pt x="7081" y="4264"/>
                    </a:cubicBezTo>
                    <a:cubicBezTo>
                      <a:pt x="6045" y="4264"/>
                      <a:pt x="5058" y="3499"/>
                      <a:pt x="4722" y="2347"/>
                    </a:cubicBezTo>
                    <a:cubicBezTo>
                      <a:pt x="4722" y="2347"/>
                      <a:pt x="4688" y="2232"/>
                      <a:pt x="4634" y="2048"/>
                    </a:cubicBezTo>
                    <a:cubicBezTo>
                      <a:pt x="4276" y="823"/>
                      <a:pt x="3228" y="10"/>
                      <a:pt x="2123" y="10"/>
                    </a:cubicBezTo>
                    <a:cubicBezTo>
                      <a:pt x="2063" y="10"/>
                      <a:pt x="2002" y="13"/>
                      <a:pt x="1942" y="18"/>
                    </a:cubicBezTo>
                    <a:cubicBezTo>
                      <a:pt x="1944" y="6"/>
                      <a:pt x="1945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6">
                <a:extLst>
                  <a:ext uri="{FF2B5EF4-FFF2-40B4-BE49-F238E27FC236}">
                    <a16:creationId xmlns:a16="http://schemas.microsoft.com/office/drawing/2014/main" id="{1A22FE86-2E2B-11A5-3A0B-D316E0EA1CCF}"/>
                  </a:ext>
                </a:extLst>
              </p:cNvPr>
              <p:cNvSpPr/>
              <p:nvPr/>
            </p:nvSpPr>
            <p:spPr>
              <a:xfrm>
                <a:off x="3766600" y="3960200"/>
                <a:ext cx="37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" extrusionOk="0">
                    <a:moveTo>
                      <a:pt x="148" y="1"/>
                    </a:moveTo>
                    <a:cubicBezTo>
                      <a:pt x="99" y="1"/>
                      <a:pt x="50" y="3"/>
                      <a:pt x="2" y="4"/>
                    </a:cubicBezTo>
                    <a:lnTo>
                      <a:pt x="2" y="4"/>
                    </a:lnTo>
                    <a:cubicBezTo>
                      <a:pt x="49" y="3"/>
                      <a:pt x="96" y="3"/>
                      <a:pt x="143" y="2"/>
                    </a:cubicBezTo>
                    <a:lnTo>
                      <a:pt x="148" y="1"/>
                    </a:lnTo>
                    <a:close/>
                    <a:moveTo>
                      <a:pt x="2" y="4"/>
                    </a:moveTo>
                    <a:lnTo>
                      <a:pt x="2" y="4"/>
                    </a:ln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6">
                <a:extLst>
                  <a:ext uri="{FF2B5EF4-FFF2-40B4-BE49-F238E27FC236}">
                    <a16:creationId xmlns:a16="http://schemas.microsoft.com/office/drawing/2014/main" id="{CA78A43A-D716-7382-20C9-A279FB413800}"/>
                  </a:ext>
                </a:extLst>
              </p:cNvPr>
              <p:cNvSpPr/>
              <p:nvPr/>
            </p:nvSpPr>
            <p:spPr>
              <a:xfrm>
                <a:off x="2927950" y="4817375"/>
                <a:ext cx="829675" cy="475150"/>
              </a:xfrm>
              <a:custGeom>
                <a:avLst/>
                <a:gdLst/>
                <a:ahLst/>
                <a:cxnLst/>
                <a:rect l="l" t="t" r="r" b="b"/>
                <a:pathLst>
                  <a:path w="33187" h="19006" extrusionOk="0">
                    <a:moveTo>
                      <a:pt x="23131" y="1"/>
                    </a:moveTo>
                    <a:cubicBezTo>
                      <a:pt x="23069" y="1"/>
                      <a:pt x="23007" y="2"/>
                      <a:pt x="22944" y="6"/>
                    </a:cubicBezTo>
                    <a:lnTo>
                      <a:pt x="22317" y="38"/>
                    </a:lnTo>
                    <a:lnTo>
                      <a:pt x="16088" y="356"/>
                    </a:lnTo>
                    <a:lnTo>
                      <a:pt x="14007" y="461"/>
                    </a:lnTo>
                    <a:cubicBezTo>
                      <a:pt x="13532" y="461"/>
                      <a:pt x="13066" y="510"/>
                      <a:pt x="12612" y="604"/>
                    </a:cubicBezTo>
                    <a:cubicBezTo>
                      <a:pt x="12273" y="674"/>
                      <a:pt x="11943" y="769"/>
                      <a:pt x="11622" y="887"/>
                    </a:cubicBezTo>
                    <a:lnTo>
                      <a:pt x="11621" y="887"/>
                    </a:lnTo>
                    <a:cubicBezTo>
                      <a:pt x="10110" y="1443"/>
                      <a:pt x="8818" y="2522"/>
                      <a:pt x="8003" y="3961"/>
                    </a:cubicBezTo>
                    <a:cubicBezTo>
                      <a:pt x="7964" y="4030"/>
                      <a:pt x="7926" y="4099"/>
                      <a:pt x="7890" y="4170"/>
                    </a:cubicBezTo>
                    <a:lnTo>
                      <a:pt x="6466" y="6846"/>
                    </a:lnTo>
                    <a:lnTo>
                      <a:pt x="5291" y="9055"/>
                    </a:lnTo>
                    <a:lnTo>
                      <a:pt x="4808" y="9963"/>
                    </a:lnTo>
                    <a:lnTo>
                      <a:pt x="4674" y="10218"/>
                    </a:lnTo>
                    <a:lnTo>
                      <a:pt x="3985" y="11513"/>
                    </a:lnTo>
                    <a:lnTo>
                      <a:pt x="0" y="19006"/>
                    </a:lnTo>
                    <a:cubicBezTo>
                      <a:pt x="2884" y="18896"/>
                      <a:pt x="5769" y="18759"/>
                      <a:pt x="8653" y="18630"/>
                    </a:cubicBezTo>
                    <a:cubicBezTo>
                      <a:pt x="10460" y="18550"/>
                      <a:pt x="12266" y="18473"/>
                      <a:pt x="14073" y="18410"/>
                    </a:cubicBezTo>
                    <a:cubicBezTo>
                      <a:pt x="15556" y="18358"/>
                      <a:pt x="17002" y="18235"/>
                      <a:pt x="18320" y="17839"/>
                    </a:cubicBezTo>
                    <a:cubicBezTo>
                      <a:pt x="20024" y="17330"/>
                      <a:pt x="21517" y="16367"/>
                      <a:pt x="22613" y="14523"/>
                    </a:cubicBezTo>
                    <a:cubicBezTo>
                      <a:pt x="22983" y="14921"/>
                      <a:pt x="23302" y="15246"/>
                      <a:pt x="23599" y="15512"/>
                    </a:cubicBezTo>
                    <a:cubicBezTo>
                      <a:pt x="24504" y="16321"/>
                      <a:pt x="25207" y="16569"/>
                      <a:pt x="26536" y="16569"/>
                    </a:cubicBezTo>
                    <a:cubicBezTo>
                      <a:pt x="26974" y="16569"/>
                      <a:pt x="27481" y="16542"/>
                      <a:pt x="28087" y="16499"/>
                    </a:cubicBezTo>
                    <a:cubicBezTo>
                      <a:pt x="29787" y="16377"/>
                      <a:pt x="31485" y="16252"/>
                      <a:pt x="33186" y="16129"/>
                    </a:cubicBezTo>
                    <a:lnTo>
                      <a:pt x="32723" y="15158"/>
                    </a:lnTo>
                    <a:lnTo>
                      <a:pt x="32393" y="14474"/>
                    </a:lnTo>
                    <a:lnTo>
                      <a:pt x="30159" y="9824"/>
                    </a:lnTo>
                    <a:lnTo>
                      <a:pt x="30003" y="9500"/>
                    </a:lnTo>
                    <a:lnTo>
                      <a:pt x="29924" y="9338"/>
                    </a:lnTo>
                    <a:lnTo>
                      <a:pt x="27187" y="3641"/>
                    </a:lnTo>
                    <a:lnTo>
                      <a:pt x="26438" y="2081"/>
                    </a:lnTo>
                    <a:cubicBezTo>
                      <a:pt x="26289" y="1771"/>
                      <a:pt x="26101" y="1489"/>
                      <a:pt x="25879" y="1239"/>
                    </a:cubicBezTo>
                    <a:cubicBezTo>
                      <a:pt x="25192" y="461"/>
                      <a:pt x="24194" y="1"/>
                      <a:pt x="23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6">
                <a:extLst>
                  <a:ext uri="{FF2B5EF4-FFF2-40B4-BE49-F238E27FC236}">
                    <a16:creationId xmlns:a16="http://schemas.microsoft.com/office/drawing/2014/main" id="{4341E938-2011-0551-8951-F06D4B196F9F}"/>
                  </a:ext>
                </a:extLst>
              </p:cNvPr>
              <p:cNvSpPr/>
              <p:nvPr/>
            </p:nvSpPr>
            <p:spPr>
              <a:xfrm>
                <a:off x="3212875" y="4587750"/>
                <a:ext cx="295575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12162" extrusionOk="0">
                    <a:moveTo>
                      <a:pt x="7285" y="0"/>
                    </a:moveTo>
                    <a:cubicBezTo>
                      <a:pt x="6810" y="1913"/>
                      <a:pt x="5189" y="3322"/>
                      <a:pt x="3233" y="3534"/>
                    </a:cubicBezTo>
                    <a:lnTo>
                      <a:pt x="3193" y="3906"/>
                    </a:lnTo>
                    <a:cubicBezTo>
                      <a:pt x="3248" y="4929"/>
                      <a:pt x="3095" y="5988"/>
                      <a:pt x="2748" y="6972"/>
                    </a:cubicBezTo>
                    <a:cubicBezTo>
                      <a:pt x="2263" y="8348"/>
                      <a:pt x="1278" y="9494"/>
                      <a:pt x="1" y="10202"/>
                    </a:cubicBezTo>
                    <a:lnTo>
                      <a:pt x="10543" y="12146"/>
                    </a:lnTo>
                    <a:cubicBezTo>
                      <a:pt x="10602" y="12157"/>
                      <a:pt x="10660" y="12162"/>
                      <a:pt x="10717" y="12162"/>
                    </a:cubicBezTo>
                    <a:cubicBezTo>
                      <a:pt x="11350" y="12162"/>
                      <a:pt x="11822" y="11513"/>
                      <a:pt x="11576" y="10891"/>
                    </a:cubicBezTo>
                    <a:lnTo>
                      <a:pt x="10867" y="9093"/>
                    </a:lnTo>
                    <a:cubicBezTo>
                      <a:pt x="10666" y="8584"/>
                      <a:pt x="10668" y="8038"/>
                      <a:pt x="10839" y="7551"/>
                    </a:cubicBezTo>
                    <a:lnTo>
                      <a:pt x="7821" y="7342"/>
                    </a:lnTo>
                    <a:cubicBezTo>
                      <a:pt x="6028" y="7314"/>
                      <a:pt x="6335" y="4999"/>
                      <a:pt x="6604" y="2967"/>
                    </a:cubicBezTo>
                    <a:lnTo>
                      <a:pt x="7296" y="45"/>
                    </a:lnTo>
                    <a:lnTo>
                      <a:pt x="72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6">
                <a:extLst>
                  <a:ext uri="{FF2B5EF4-FFF2-40B4-BE49-F238E27FC236}">
                    <a16:creationId xmlns:a16="http://schemas.microsoft.com/office/drawing/2014/main" id="{14C5A102-23DF-68B7-7747-533686778F5B}"/>
                  </a:ext>
                </a:extLst>
              </p:cNvPr>
              <p:cNvSpPr/>
              <p:nvPr/>
            </p:nvSpPr>
            <p:spPr>
              <a:xfrm>
                <a:off x="3425850" y="4423600"/>
                <a:ext cx="200900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9770" extrusionOk="0">
                    <a:moveTo>
                      <a:pt x="1906" y="0"/>
                    </a:moveTo>
                    <a:cubicBezTo>
                      <a:pt x="1131" y="0"/>
                      <a:pt x="537" y="699"/>
                      <a:pt x="668" y="1468"/>
                    </a:cubicBezTo>
                    <a:lnTo>
                      <a:pt x="741" y="1960"/>
                    </a:lnTo>
                    <a:cubicBezTo>
                      <a:pt x="957" y="3396"/>
                      <a:pt x="846" y="4862"/>
                      <a:pt x="419" y="6249"/>
                    </a:cubicBezTo>
                    <a:lnTo>
                      <a:pt x="1" y="7607"/>
                    </a:lnTo>
                    <a:cubicBezTo>
                      <a:pt x="283" y="8418"/>
                      <a:pt x="972" y="9027"/>
                      <a:pt x="1819" y="9202"/>
                    </a:cubicBezTo>
                    <a:lnTo>
                      <a:pt x="4560" y="9770"/>
                    </a:lnTo>
                    <a:lnTo>
                      <a:pt x="4647" y="9461"/>
                    </a:lnTo>
                    <a:cubicBezTo>
                      <a:pt x="4835" y="8800"/>
                      <a:pt x="5438" y="8349"/>
                      <a:pt x="6119" y="8349"/>
                    </a:cubicBezTo>
                    <a:cubicBezTo>
                      <a:pt x="6142" y="8349"/>
                      <a:pt x="6165" y="8350"/>
                      <a:pt x="6189" y="8351"/>
                    </a:cubicBezTo>
                    <a:lnTo>
                      <a:pt x="6511" y="8365"/>
                    </a:lnTo>
                    <a:cubicBezTo>
                      <a:pt x="6514" y="8296"/>
                      <a:pt x="6524" y="8245"/>
                      <a:pt x="6542" y="8217"/>
                    </a:cubicBezTo>
                    <a:lnTo>
                      <a:pt x="6575" y="8163"/>
                    </a:lnTo>
                    <a:lnTo>
                      <a:pt x="7348" y="8122"/>
                    </a:lnTo>
                    <a:cubicBezTo>
                      <a:pt x="7778" y="8102"/>
                      <a:pt x="8036" y="7632"/>
                      <a:pt x="7822" y="7254"/>
                    </a:cubicBezTo>
                    <a:lnTo>
                      <a:pt x="6264" y="4518"/>
                    </a:lnTo>
                    <a:lnTo>
                      <a:pt x="6096" y="2542"/>
                    </a:lnTo>
                    <a:lnTo>
                      <a:pt x="5976" y="1105"/>
                    </a:lnTo>
                    <a:cubicBezTo>
                      <a:pt x="5945" y="735"/>
                      <a:pt x="5849" y="385"/>
                      <a:pt x="5708" y="59"/>
                    </a:cubicBezTo>
                    <a:cubicBezTo>
                      <a:pt x="5542" y="99"/>
                      <a:pt x="5371" y="120"/>
                      <a:pt x="5198" y="120"/>
                    </a:cubicBezTo>
                    <a:cubicBezTo>
                      <a:pt x="5169" y="120"/>
                      <a:pt x="5140" y="119"/>
                      <a:pt x="5111" y="118"/>
                    </a:cubicBezTo>
                    <a:lnTo>
                      <a:pt x="1942" y="1"/>
                    </a:lnTo>
                    <a:cubicBezTo>
                      <a:pt x="1930" y="0"/>
                      <a:pt x="1918" y="0"/>
                      <a:pt x="19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6">
                <a:extLst>
                  <a:ext uri="{FF2B5EF4-FFF2-40B4-BE49-F238E27FC236}">
                    <a16:creationId xmlns:a16="http://schemas.microsoft.com/office/drawing/2014/main" id="{6D8EE1CB-0083-DC5D-108D-0B90D8727B29}"/>
                  </a:ext>
                </a:extLst>
              </p:cNvPr>
              <p:cNvSpPr/>
              <p:nvPr/>
            </p:nvSpPr>
            <p:spPr>
              <a:xfrm>
                <a:off x="3190950" y="4328950"/>
                <a:ext cx="427650" cy="452450"/>
              </a:xfrm>
              <a:custGeom>
                <a:avLst/>
                <a:gdLst/>
                <a:ahLst/>
                <a:cxnLst/>
                <a:rect l="l" t="t" r="r" b="b"/>
                <a:pathLst>
                  <a:path w="17106" h="18098" extrusionOk="0">
                    <a:moveTo>
                      <a:pt x="11730" y="0"/>
                    </a:moveTo>
                    <a:cubicBezTo>
                      <a:pt x="11676" y="0"/>
                      <a:pt x="11623" y="1"/>
                      <a:pt x="11568" y="3"/>
                    </a:cubicBezTo>
                    <a:cubicBezTo>
                      <a:pt x="11522" y="5"/>
                      <a:pt x="11476" y="7"/>
                      <a:pt x="11429" y="10"/>
                    </a:cubicBezTo>
                    <a:lnTo>
                      <a:pt x="7641" y="247"/>
                    </a:lnTo>
                    <a:cubicBezTo>
                      <a:pt x="7581" y="250"/>
                      <a:pt x="7522" y="257"/>
                      <a:pt x="7462" y="262"/>
                    </a:cubicBezTo>
                    <a:cubicBezTo>
                      <a:pt x="2738" y="729"/>
                      <a:pt x="1" y="5860"/>
                      <a:pt x="2143" y="10096"/>
                    </a:cubicBezTo>
                    <a:lnTo>
                      <a:pt x="4063" y="13892"/>
                    </a:lnTo>
                    <a:cubicBezTo>
                      <a:pt x="4079" y="13891"/>
                      <a:pt x="4093" y="13887"/>
                      <a:pt x="4109" y="13886"/>
                    </a:cubicBezTo>
                    <a:cubicBezTo>
                      <a:pt x="6066" y="13675"/>
                      <a:pt x="7686" y="12265"/>
                      <a:pt x="8161" y="10352"/>
                    </a:cubicBezTo>
                    <a:lnTo>
                      <a:pt x="8172" y="10397"/>
                    </a:lnTo>
                    <a:lnTo>
                      <a:pt x="7506" y="13208"/>
                    </a:lnTo>
                    <a:lnTo>
                      <a:pt x="7481" y="13319"/>
                    </a:lnTo>
                    <a:cubicBezTo>
                      <a:pt x="7212" y="15351"/>
                      <a:pt x="6905" y="17665"/>
                      <a:pt x="8697" y="17694"/>
                    </a:cubicBezTo>
                    <a:lnTo>
                      <a:pt x="11714" y="17903"/>
                    </a:lnTo>
                    <a:lnTo>
                      <a:pt x="14425" y="18091"/>
                    </a:lnTo>
                    <a:cubicBezTo>
                      <a:pt x="14478" y="18095"/>
                      <a:pt x="14530" y="18097"/>
                      <a:pt x="14581" y="18097"/>
                    </a:cubicBezTo>
                    <a:cubicBezTo>
                      <a:pt x="15680" y="18097"/>
                      <a:pt x="16555" y="17132"/>
                      <a:pt x="16419" y="16016"/>
                    </a:cubicBezTo>
                    <a:lnTo>
                      <a:pt x="15948" y="12155"/>
                    </a:lnTo>
                    <a:lnTo>
                      <a:pt x="15905" y="12152"/>
                    </a:lnTo>
                    <a:lnTo>
                      <a:pt x="15584" y="12138"/>
                    </a:lnTo>
                    <a:cubicBezTo>
                      <a:pt x="15560" y="12137"/>
                      <a:pt x="15537" y="12136"/>
                      <a:pt x="15514" y="12136"/>
                    </a:cubicBezTo>
                    <a:cubicBezTo>
                      <a:pt x="14833" y="12136"/>
                      <a:pt x="14230" y="12587"/>
                      <a:pt x="14041" y="13248"/>
                    </a:cubicBezTo>
                    <a:lnTo>
                      <a:pt x="13954" y="13557"/>
                    </a:lnTo>
                    <a:lnTo>
                      <a:pt x="11214" y="12989"/>
                    </a:lnTo>
                    <a:cubicBezTo>
                      <a:pt x="10366" y="12814"/>
                      <a:pt x="9678" y="12205"/>
                      <a:pt x="9396" y="11394"/>
                    </a:cubicBezTo>
                    <a:lnTo>
                      <a:pt x="9814" y="10036"/>
                    </a:lnTo>
                    <a:cubicBezTo>
                      <a:pt x="10241" y="8649"/>
                      <a:pt x="10352" y="7183"/>
                      <a:pt x="10135" y="5747"/>
                    </a:cubicBezTo>
                    <a:lnTo>
                      <a:pt x="10062" y="5255"/>
                    </a:lnTo>
                    <a:cubicBezTo>
                      <a:pt x="9931" y="4486"/>
                      <a:pt x="10527" y="3787"/>
                      <a:pt x="11301" y="3787"/>
                    </a:cubicBezTo>
                    <a:cubicBezTo>
                      <a:pt x="11313" y="3787"/>
                      <a:pt x="11325" y="3787"/>
                      <a:pt x="11337" y="3788"/>
                    </a:cubicBezTo>
                    <a:lnTo>
                      <a:pt x="14505" y="3905"/>
                    </a:lnTo>
                    <a:cubicBezTo>
                      <a:pt x="14532" y="3906"/>
                      <a:pt x="14560" y="3907"/>
                      <a:pt x="14588" y="3907"/>
                    </a:cubicBezTo>
                    <a:cubicBezTo>
                      <a:pt x="14763" y="3907"/>
                      <a:pt x="14936" y="3885"/>
                      <a:pt x="15102" y="3846"/>
                    </a:cubicBezTo>
                    <a:cubicBezTo>
                      <a:pt x="15245" y="4171"/>
                      <a:pt x="15339" y="4522"/>
                      <a:pt x="15369" y="4892"/>
                    </a:cubicBezTo>
                    <a:lnTo>
                      <a:pt x="15491" y="6329"/>
                    </a:lnTo>
                    <a:cubicBezTo>
                      <a:pt x="15976" y="5419"/>
                      <a:pt x="16089" y="4413"/>
                      <a:pt x="15900" y="3476"/>
                    </a:cubicBezTo>
                    <a:cubicBezTo>
                      <a:pt x="16122" y="3313"/>
                      <a:pt x="16317" y="3108"/>
                      <a:pt x="16469" y="2869"/>
                    </a:cubicBezTo>
                    <a:lnTo>
                      <a:pt x="16578" y="2696"/>
                    </a:lnTo>
                    <a:cubicBezTo>
                      <a:pt x="17105" y="2058"/>
                      <a:pt x="16646" y="1101"/>
                      <a:pt x="15829" y="1101"/>
                    </a:cubicBezTo>
                    <a:cubicBezTo>
                      <a:pt x="15819" y="1101"/>
                      <a:pt x="15809" y="1101"/>
                      <a:pt x="15799" y="1101"/>
                    </a:cubicBezTo>
                    <a:lnTo>
                      <a:pt x="14610" y="1134"/>
                    </a:lnTo>
                    <a:cubicBezTo>
                      <a:pt x="13877" y="444"/>
                      <a:pt x="12891" y="0"/>
                      <a:pt x="11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6">
                <a:extLst>
                  <a:ext uri="{FF2B5EF4-FFF2-40B4-BE49-F238E27FC236}">
                    <a16:creationId xmlns:a16="http://schemas.microsoft.com/office/drawing/2014/main" id="{E5E5E963-AC48-53AB-72E7-982D06FF5F15}"/>
                  </a:ext>
                </a:extLst>
              </p:cNvPr>
              <p:cNvSpPr/>
              <p:nvPr/>
            </p:nvSpPr>
            <p:spPr>
              <a:xfrm>
                <a:off x="4084750" y="4328900"/>
                <a:ext cx="3235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12943" h="14726" extrusionOk="0">
                    <a:moveTo>
                      <a:pt x="4283" y="1"/>
                    </a:moveTo>
                    <a:cubicBezTo>
                      <a:pt x="3072" y="1"/>
                      <a:pt x="2047" y="483"/>
                      <a:pt x="1308" y="1227"/>
                    </a:cubicBezTo>
                    <a:cubicBezTo>
                      <a:pt x="474" y="2066"/>
                      <a:pt x="0" y="3240"/>
                      <a:pt x="26" y="4434"/>
                    </a:cubicBezTo>
                    <a:cubicBezTo>
                      <a:pt x="37" y="4906"/>
                      <a:pt x="124" y="5381"/>
                      <a:pt x="297" y="5841"/>
                    </a:cubicBezTo>
                    <a:cubicBezTo>
                      <a:pt x="361" y="6006"/>
                      <a:pt x="435" y="6171"/>
                      <a:pt x="521" y="6332"/>
                    </a:cubicBezTo>
                    <a:cubicBezTo>
                      <a:pt x="695" y="6659"/>
                      <a:pt x="919" y="6974"/>
                      <a:pt x="1193" y="7269"/>
                    </a:cubicBezTo>
                    <a:lnTo>
                      <a:pt x="1501" y="7600"/>
                    </a:lnTo>
                    <a:lnTo>
                      <a:pt x="2972" y="9181"/>
                    </a:lnTo>
                    <a:lnTo>
                      <a:pt x="5164" y="11534"/>
                    </a:lnTo>
                    <a:lnTo>
                      <a:pt x="10792" y="14354"/>
                    </a:lnTo>
                    <a:lnTo>
                      <a:pt x="11532" y="14725"/>
                    </a:lnTo>
                    <a:lnTo>
                      <a:pt x="11914" y="13968"/>
                    </a:lnTo>
                    <a:lnTo>
                      <a:pt x="12615" y="12580"/>
                    </a:lnTo>
                    <a:cubicBezTo>
                      <a:pt x="12556" y="10335"/>
                      <a:pt x="12624" y="8087"/>
                      <a:pt x="12742" y="5841"/>
                    </a:cubicBezTo>
                    <a:cubicBezTo>
                      <a:pt x="12784" y="5042"/>
                      <a:pt x="12831" y="4241"/>
                      <a:pt x="12883" y="3442"/>
                    </a:cubicBezTo>
                    <a:lnTo>
                      <a:pt x="12922" y="2835"/>
                    </a:lnTo>
                    <a:lnTo>
                      <a:pt x="12943" y="2538"/>
                    </a:lnTo>
                    <a:cubicBezTo>
                      <a:pt x="12811" y="2386"/>
                      <a:pt x="12673" y="2241"/>
                      <a:pt x="12529" y="2100"/>
                    </a:cubicBezTo>
                    <a:cubicBezTo>
                      <a:pt x="12387" y="1961"/>
                      <a:pt x="12237" y="1829"/>
                      <a:pt x="12081" y="1703"/>
                    </a:cubicBezTo>
                    <a:cubicBezTo>
                      <a:pt x="11117" y="923"/>
                      <a:pt x="9918" y="398"/>
                      <a:pt x="8552" y="262"/>
                    </a:cubicBezTo>
                    <a:cubicBezTo>
                      <a:pt x="8493" y="257"/>
                      <a:pt x="8433" y="252"/>
                      <a:pt x="8373" y="247"/>
                    </a:cubicBezTo>
                    <a:lnTo>
                      <a:pt x="4585" y="10"/>
                    </a:lnTo>
                    <a:cubicBezTo>
                      <a:pt x="4539" y="8"/>
                      <a:pt x="4493" y="7"/>
                      <a:pt x="4446" y="4"/>
                    </a:cubicBezTo>
                    <a:cubicBezTo>
                      <a:pt x="4392" y="2"/>
                      <a:pt x="4337" y="1"/>
                      <a:pt x="4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6">
                <a:extLst>
                  <a:ext uri="{FF2B5EF4-FFF2-40B4-BE49-F238E27FC236}">
                    <a16:creationId xmlns:a16="http://schemas.microsoft.com/office/drawing/2014/main" id="{A19D0BFD-B329-D993-9F0C-9D5F98F14F7F}"/>
                  </a:ext>
                </a:extLst>
              </p:cNvPr>
              <p:cNvSpPr/>
              <p:nvPr/>
            </p:nvSpPr>
            <p:spPr>
              <a:xfrm>
                <a:off x="3933600" y="4818400"/>
                <a:ext cx="484050" cy="390550"/>
              </a:xfrm>
              <a:custGeom>
                <a:avLst/>
                <a:gdLst/>
                <a:ahLst/>
                <a:cxnLst/>
                <a:rect l="l" t="t" r="r" b="b"/>
                <a:pathLst>
                  <a:path w="19362" h="15622" extrusionOk="0">
                    <a:moveTo>
                      <a:pt x="11220" y="1"/>
                    </a:moveTo>
                    <a:cubicBezTo>
                      <a:pt x="10878" y="1"/>
                      <a:pt x="10543" y="38"/>
                      <a:pt x="10217" y="111"/>
                    </a:cubicBezTo>
                    <a:cubicBezTo>
                      <a:pt x="8951" y="395"/>
                      <a:pt x="7841" y="1214"/>
                      <a:pt x="7201" y="2392"/>
                    </a:cubicBezTo>
                    <a:lnTo>
                      <a:pt x="2837" y="10410"/>
                    </a:lnTo>
                    <a:lnTo>
                      <a:pt x="2712" y="10643"/>
                    </a:lnTo>
                    <a:lnTo>
                      <a:pt x="647" y="14436"/>
                    </a:lnTo>
                    <a:lnTo>
                      <a:pt x="247" y="15169"/>
                    </a:lnTo>
                    <a:lnTo>
                      <a:pt x="1" y="15622"/>
                    </a:lnTo>
                    <a:cubicBezTo>
                      <a:pt x="287" y="15605"/>
                      <a:pt x="572" y="15590"/>
                      <a:pt x="858" y="15575"/>
                    </a:cubicBezTo>
                    <a:cubicBezTo>
                      <a:pt x="2341" y="15495"/>
                      <a:pt x="3826" y="15440"/>
                      <a:pt x="5309" y="15389"/>
                    </a:cubicBezTo>
                    <a:cubicBezTo>
                      <a:pt x="8004" y="15300"/>
                      <a:pt x="10697" y="15227"/>
                      <a:pt x="13385" y="15060"/>
                    </a:cubicBezTo>
                    <a:cubicBezTo>
                      <a:pt x="13803" y="15034"/>
                      <a:pt x="14181" y="14998"/>
                      <a:pt x="14519" y="14946"/>
                    </a:cubicBezTo>
                    <a:cubicBezTo>
                      <a:pt x="15206" y="14843"/>
                      <a:pt x="15737" y="14684"/>
                      <a:pt x="16144" y="14436"/>
                    </a:cubicBezTo>
                    <a:cubicBezTo>
                      <a:pt x="16752" y="14065"/>
                      <a:pt x="17080" y="13499"/>
                      <a:pt x="17228" y="12634"/>
                    </a:cubicBezTo>
                    <a:cubicBezTo>
                      <a:pt x="17315" y="12120"/>
                      <a:pt x="17338" y="11501"/>
                      <a:pt x="17319" y="10756"/>
                    </a:cubicBezTo>
                    <a:cubicBezTo>
                      <a:pt x="17317" y="10719"/>
                      <a:pt x="17316" y="10682"/>
                      <a:pt x="17315" y="10643"/>
                    </a:cubicBezTo>
                    <a:cubicBezTo>
                      <a:pt x="17266" y="9052"/>
                      <a:pt x="17034" y="7466"/>
                      <a:pt x="16876" y="5777"/>
                    </a:cubicBezTo>
                    <a:cubicBezTo>
                      <a:pt x="18815" y="4837"/>
                      <a:pt x="19305" y="3198"/>
                      <a:pt x="19283" y="1325"/>
                    </a:cubicBezTo>
                    <a:lnTo>
                      <a:pt x="19361" y="1309"/>
                    </a:lnTo>
                    <a:lnTo>
                      <a:pt x="19279" y="1098"/>
                    </a:lnTo>
                    <a:cubicBezTo>
                      <a:pt x="19275" y="971"/>
                      <a:pt x="19269" y="841"/>
                      <a:pt x="19260" y="711"/>
                    </a:cubicBezTo>
                    <a:cubicBezTo>
                      <a:pt x="19254" y="626"/>
                      <a:pt x="19250" y="541"/>
                      <a:pt x="19247" y="456"/>
                    </a:cubicBezTo>
                    <a:cubicBezTo>
                      <a:pt x="19173" y="449"/>
                      <a:pt x="19099" y="442"/>
                      <a:pt x="19024" y="438"/>
                    </a:cubicBezTo>
                    <a:cubicBezTo>
                      <a:pt x="18874" y="428"/>
                      <a:pt x="18726" y="423"/>
                      <a:pt x="18575" y="423"/>
                    </a:cubicBezTo>
                    <a:lnTo>
                      <a:pt x="17886" y="383"/>
                    </a:lnTo>
                    <a:lnTo>
                      <a:pt x="11481" y="8"/>
                    </a:lnTo>
                    <a:cubicBezTo>
                      <a:pt x="11393" y="3"/>
                      <a:pt x="11306" y="1"/>
                      <a:pt x="11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6">
                <a:extLst>
                  <a:ext uri="{FF2B5EF4-FFF2-40B4-BE49-F238E27FC236}">
                    <a16:creationId xmlns:a16="http://schemas.microsoft.com/office/drawing/2014/main" id="{736E4E15-67FB-7F15-AB0F-94A3F7238A80}"/>
                  </a:ext>
                </a:extLst>
              </p:cNvPr>
              <p:cNvSpPr/>
              <p:nvPr/>
            </p:nvSpPr>
            <p:spPr>
              <a:xfrm>
                <a:off x="4049150" y="4423575"/>
                <a:ext cx="368475" cy="468200"/>
              </a:xfrm>
              <a:custGeom>
                <a:avLst/>
                <a:gdLst/>
                <a:ahLst/>
                <a:cxnLst/>
                <a:rect l="l" t="t" r="r" b="b"/>
                <a:pathLst>
                  <a:path w="14739" h="18728" extrusionOk="0">
                    <a:moveTo>
                      <a:pt x="6154" y="0"/>
                    </a:moveTo>
                    <a:cubicBezTo>
                      <a:pt x="6142" y="0"/>
                      <a:pt x="6130" y="0"/>
                      <a:pt x="6117" y="1"/>
                    </a:cubicBezTo>
                    <a:lnTo>
                      <a:pt x="3119" y="111"/>
                    </a:lnTo>
                    <a:lnTo>
                      <a:pt x="2948" y="118"/>
                    </a:lnTo>
                    <a:cubicBezTo>
                      <a:pt x="2922" y="119"/>
                      <a:pt x="2895" y="119"/>
                      <a:pt x="2869" y="119"/>
                    </a:cubicBezTo>
                    <a:cubicBezTo>
                      <a:pt x="2692" y="119"/>
                      <a:pt x="2519" y="99"/>
                      <a:pt x="2351" y="58"/>
                    </a:cubicBezTo>
                    <a:cubicBezTo>
                      <a:pt x="2255" y="276"/>
                      <a:pt x="2181" y="505"/>
                      <a:pt x="2133" y="744"/>
                    </a:cubicBezTo>
                    <a:cubicBezTo>
                      <a:pt x="2109" y="861"/>
                      <a:pt x="2092" y="981"/>
                      <a:pt x="2081" y="1103"/>
                    </a:cubicBezTo>
                    <a:lnTo>
                      <a:pt x="2001" y="2051"/>
                    </a:lnTo>
                    <a:lnTo>
                      <a:pt x="1960" y="2543"/>
                    </a:lnTo>
                    <a:cubicBezTo>
                      <a:pt x="1955" y="2533"/>
                      <a:pt x="1950" y="2523"/>
                      <a:pt x="1944" y="2513"/>
                    </a:cubicBezTo>
                    <a:lnTo>
                      <a:pt x="1941" y="2544"/>
                    </a:lnTo>
                    <a:lnTo>
                      <a:pt x="1834" y="3799"/>
                    </a:lnTo>
                    <a:lnTo>
                      <a:pt x="1775" y="4516"/>
                    </a:lnTo>
                    <a:lnTo>
                      <a:pt x="216" y="7254"/>
                    </a:lnTo>
                    <a:cubicBezTo>
                      <a:pt x="1" y="7630"/>
                      <a:pt x="258" y="8101"/>
                      <a:pt x="690" y="8123"/>
                    </a:cubicBezTo>
                    <a:lnTo>
                      <a:pt x="1464" y="8164"/>
                    </a:lnTo>
                    <a:lnTo>
                      <a:pt x="1498" y="8218"/>
                    </a:lnTo>
                    <a:cubicBezTo>
                      <a:pt x="1571" y="8594"/>
                      <a:pt x="1617" y="10297"/>
                      <a:pt x="1617" y="10297"/>
                    </a:cubicBezTo>
                    <a:cubicBezTo>
                      <a:pt x="1617" y="10703"/>
                      <a:pt x="1675" y="11088"/>
                      <a:pt x="1787" y="11433"/>
                    </a:cubicBezTo>
                    <a:cubicBezTo>
                      <a:pt x="2090" y="12367"/>
                      <a:pt x="2786" y="13014"/>
                      <a:pt x="3810" y="13014"/>
                    </a:cubicBezTo>
                    <a:cubicBezTo>
                      <a:pt x="3913" y="13014"/>
                      <a:pt x="4020" y="13008"/>
                      <a:pt x="4130" y="12994"/>
                    </a:cubicBezTo>
                    <a:lnTo>
                      <a:pt x="4683" y="12926"/>
                    </a:lnTo>
                    <a:cubicBezTo>
                      <a:pt x="4711" y="12941"/>
                      <a:pt x="4738" y="12954"/>
                      <a:pt x="4766" y="12970"/>
                    </a:cubicBezTo>
                    <a:cubicBezTo>
                      <a:pt x="5702" y="13500"/>
                      <a:pt x="6084" y="14657"/>
                      <a:pt x="5690" y="15658"/>
                    </a:cubicBezTo>
                    <a:lnTo>
                      <a:pt x="5657" y="15743"/>
                    </a:lnTo>
                    <a:lnTo>
                      <a:pt x="5594" y="15904"/>
                    </a:lnTo>
                    <a:lnTo>
                      <a:pt x="4983" y="17457"/>
                    </a:lnTo>
                    <a:cubicBezTo>
                      <a:pt x="4738" y="18080"/>
                      <a:pt x="5209" y="18728"/>
                      <a:pt x="5843" y="18728"/>
                    </a:cubicBezTo>
                    <a:cubicBezTo>
                      <a:pt x="5900" y="18728"/>
                      <a:pt x="5958" y="18722"/>
                      <a:pt x="6016" y="18712"/>
                    </a:cubicBezTo>
                    <a:lnTo>
                      <a:pt x="13272" y="17374"/>
                    </a:lnTo>
                    <a:lnTo>
                      <a:pt x="14661" y="17118"/>
                    </a:lnTo>
                    <a:lnTo>
                      <a:pt x="14738" y="17103"/>
                    </a:lnTo>
                    <a:lnTo>
                      <a:pt x="14655" y="16892"/>
                    </a:lnTo>
                    <a:cubicBezTo>
                      <a:pt x="14651" y="16766"/>
                      <a:pt x="14645" y="16635"/>
                      <a:pt x="14636" y="16505"/>
                    </a:cubicBezTo>
                    <a:cubicBezTo>
                      <a:pt x="14630" y="16421"/>
                      <a:pt x="14626" y="16335"/>
                      <a:pt x="14622" y="16251"/>
                    </a:cubicBezTo>
                    <a:cubicBezTo>
                      <a:pt x="14614" y="16083"/>
                      <a:pt x="14608" y="15914"/>
                      <a:pt x="14601" y="15746"/>
                    </a:cubicBezTo>
                    <a:cubicBezTo>
                      <a:pt x="14593" y="15491"/>
                      <a:pt x="14581" y="15237"/>
                      <a:pt x="14559" y="14983"/>
                    </a:cubicBezTo>
                    <a:cubicBezTo>
                      <a:pt x="14246" y="14543"/>
                      <a:pt x="13994" y="14057"/>
                      <a:pt x="13812" y="13540"/>
                    </a:cubicBezTo>
                    <a:cubicBezTo>
                      <a:pt x="13708" y="13240"/>
                      <a:pt x="13620" y="12935"/>
                      <a:pt x="13550" y="12625"/>
                    </a:cubicBezTo>
                    <a:cubicBezTo>
                      <a:pt x="13390" y="11915"/>
                      <a:pt x="13328" y="11186"/>
                      <a:pt x="13366" y="10473"/>
                    </a:cubicBezTo>
                    <a:lnTo>
                      <a:pt x="13334" y="10180"/>
                    </a:lnTo>
                    <a:lnTo>
                      <a:pt x="13327" y="10105"/>
                    </a:lnTo>
                    <a:cubicBezTo>
                      <a:pt x="12834" y="10102"/>
                      <a:pt x="12392" y="10069"/>
                      <a:pt x="11994" y="10010"/>
                    </a:cubicBezTo>
                    <a:cubicBezTo>
                      <a:pt x="8170" y="9454"/>
                      <a:pt x="8441" y="6618"/>
                      <a:pt x="8441" y="6618"/>
                    </a:cubicBezTo>
                    <a:cubicBezTo>
                      <a:pt x="8052" y="5356"/>
                      <a:pt x="5579" y="5699"/>
                      <a:pt x="6827" y="2898"/>
                    </a:cubicBezTo>
                    <a:cubicBezTo>
                      <a:pt x="6904" y="2724"/>
                      <a:pt x="6996" y="2539"/>
                      <a:pt x="7103" y="2340"/>
                    </a:cubicBezTo>
                    <a:cubicBezTo>
                      <a:pt x="7154" y="2246"/>
                      <a:pt x="7197" y="2151"/>
                      <a:pt x="7237" y="2052"/>
                    </a:cubicBezTo>
                    <a:cubicBezTo>
                      <a:pt x="7310" y="1864"/>
                      <a:pt x="7361" y="1668"/>
                      <a:pt x="7392" y="1468"/>
                    </a:cubicBezTo>
                    <a:cubicBezTo>
                      <a:pt x="7439" y="1186"/>
                      <a:pt x="7389" y="913"/>
                      <a:pt x="7270" y="681"/>
                    </a:cubicBezTo>
                    <a:cubicBezTo>
                      <a:pt x="7063" y="280"/>
                      <a:pt x="6645" y="0"/>
                      <a:pt x="6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6">
                <a:extLst>
                  <a:ext uri="{FF2B5EF4-FFF2-40B4-BE49-F238E27FC236}">
                    <a16:creationId xmlns:a16="http://schemas.microsoft.com/office/drawing/2014/main" id="{02C55A0B-AD02-032E-3D60-93DF4FD9D61E}"/>
                  </a:ext>
                </a:extLst>
              </p:cNvPr>
              <p:cNvSpPr/>
              <p:nvPr/>
            </p:nvSpPr>
            <p:spPr>
              <a:xfrm>
                <a:off x="2480325" y="4319000"/>
                <a:ext cx="317475" cy="385525"/>
              </a:xfrm>
              <a:custGeom>
                <a:avLst/>
                <a:gdLst/>
                <a:ahLst/>
                <a:cxnLst/>
                <a:rect l="l" t="t" r="r" b="b"/>
                <a:pathLst>
                  <a:path w="12699" h="15421" extrusionOk="0">
                    <a:moveTo>
                      <a:pt x="2527" y="1"/>
                    </a:moveTo>
                    <a:cubicBezTo>
                      <a:pt x="1659" y="1"/>
                      <a:pt x="795" y="190"/>
                      <a:pt x="0" y="560"/>
                    </a:cubicBezTo>
                    <a:cubicBezTo>
                      <a:pt x="79" y="986"/>
                      <a:pt x="154" y="1413"/>
                      <a:pt x="177" y="1842"/>
                    </a:cubicBezTo>
                    <a:cubicBezTo>
                      <a:pt x="225" y="2754"/>
                      <a:pt x="276" y="3664"/>
                      <a:pt x="329" y="4575"/>
                    </a:cubicBezTo>
                    <a:cubicBezTo>
                      <a:pt x="423" y="6197"/>
                      <a:pt x="518" y="7818"/>
                      <a:pt x="606" y="9440"/>
                    </a:cubicBezTo>
                    <a:lnTo>
                      <a:pt x="3204" y="12230"/>
                    </a:lnTo>
                    <a:lnTo>
                      <a:pt x="8645" y="14956"/>
                    </a:lnTo>
                    <a:lnTo>
                      <a:pt x="9572" y="15421"/>
                    </a:lnTo>
                    <a:lnTo>
                      <a:pt x="9946" y="14680"/>
                    </a:lnTo>
                    <a:lnTo>
                      <a:pt x="9992" y="14591"/>
                    </a:lnTo>
                    <a:lnTo>
                      <a:pt x="11912" y="10794"/>
                    </a:lnTo>
                    <a:cubicBezTo>
                      <a:pt x="12472" y="9686"/>
                      <a:pt x="12699" y="8517"/>
                      <a:pt x="12642" y="7385"/>
                    </a:cubicBezTo>
                    <a:cubicBezTo>
                      <a:pt x="12484" y="4193"/>
                      <a:pt x="10079" y="1305"/>
                      <a:pt x="6590" y="960"/>
                    </a:cubicBezTo>
                    <a:cubicBezTo>
                      <a:pt x="6531" y="954"/>
                      <a:pt x="6470" y="950"/>
                      <a:pt x="6411" y="945"/>
                    </a:cubicBezTo>
                    <a:lnTo>
                      <a:pt x="5675" y="898"/>
                    </a:lnTo>
                    <a:cubicBezTo>
                      <a:pt x="4702" y="295"/>
                      <a:pt x="3611" y="1"/>
                      <a:pt x="2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6">
                <a:extLst>
                  <a:ext uri="{FF2B5EF4-FFF2-40B4-BE49-F238E27FC236}">
                    <a16:creationId xmlns:a16="http://schemas.microsoft.com/office/drawing/2014/main" id="{3DEF88B9-CA9C-35BC-B003-4F0BDF10031D}"/>
                  </a:ext>
                </a:extLst>
              </p:cNvPr>
              <p:cNvSpPr/>
              <p:nvPr/>
            </p:nvSpPr>
            <p:spPr>
              <a:xfrm>
                <a:off x="2540000" y="4808350"/>
                <a:ext cx="60425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24170" h="19567" extrusionOk="0">
                    <a:moveTo>
                      <a:pt x="8776" y="1"/>
                    </a:moveTo>
                    <a:cubicBezTo>
                      <a:pt x="8322" y="1"/>
                      <a:pt x="7866" y="30"/>
                      <a:pt x="7410" y="90"/>
                    </a:cubicBezTo>
                    <a:lnTo>
                      <a:pt x="3994" y="541"/>
                    </a:lnTo>
                    <a:lnTo>
                      <a:pt x="2686" y="713"/>
                    </a:lnTo>
                    <a:cubicBezTo>
                      <a:pt x="2587" y="708"/>
                      <a:pt x="2489" y="705"/>
                      <a:pt x="2390" y="705"/>
                    </a:cubicBezTo>
                    <a:cubicBezTo>
                      <a:pt x="1544" y="705"/>
                      <a:pt x="725" y="890"/>
                      <a:pt x="0" y="1228"/>
                    </a:cubicBezTo>
                    <a:lnTo>
                      <a:pt x="2732" y="3164"/>
                    </a:lnTo>
                    <a:cubicBezTo>
                      <a:pt x="2763" y="3178"/>
                      <a:pt x="2792" y="3190"/>
                      <a:pt x="2823" y="3203"/>
                    </a:cubicBezTo>
                    <a:cubicBezTo>
                      <a:pt x="2918" y="3241"/>
                      <a:pt x="3012" y="3279"/>
                      <a:pt x="3108" y="3315"/>
                    </a:cubicBezTo>
                    <a:cubicBezTo>
                      <a:pt x="3404" y="3427"/>
                      <a:pt x="3683" y="3585"/>
                      <a:pt x="4079" y="3774"/>
                    </a:cubicBezTo>
                    <a:cubicBezTo>
                      <a:pt x="4085" y="3956"/>
                      <a:pt x="4089" y="4140"/>
                      <a:pt x="4094" y="4322"/>
                    </a:cubicBezTo>
                    <a:cubicBezTo>
                      <a:pt x="4186" y="7897"/>
                      <a:pt x="4311" y="11477"/>
                      <a:pt x="4351" y="15059"/>
                    </a:cubicBezTo>
                    <a:cubicBezTo>
                      <a:pt x="4397" y="19135"/>
                      <a:pt x="4818" y="19567"/>
                      <a:pt x="7561" y="19567"/>
                    </a:cubicBezTo>
                    <a:cubicBezTo>
                      <a:pt x="7960" y="19567"/>
                      <a:pt x="8409" y="19558"/>
                      <a:pt x="8912" y="19549"/>
                    </a:cubicBezTo>
                    <a:lnTo>
                      <a:pt x="15517" y="19367"/>
                    </a:lnTo>
                    <a:cubicBezTo>
                      <a:pt x="18401" y="19257"/>
                      <a:pt x="21286" y="19120"/>
                      <a:pt x="24170" y="18991"/>
                    </a:cubicBezTo>
                    <a:lnTo>
                      <a:pt x="20660" y="11574"/>
                    </a:lnTo>
                    <a:lnTo>
                      <a:pt x="20189" y="10580"/>
                    </a:lnTo>
                    <a:lnTo>
                      <a:pt x="20054" y="10294"/>
                    </a:lnTo>
                    <a:lnTo>
                      <a:pt x="19611" y="9360"/>
                    </a:lnTo>
                    <a:lnTo>
                      <a:pt x="18112" y="6191"/>
                    </a:lnTo>
                    <a:lnTo>
                      <a:pt x="17752" y="5432"/>
                    </a:lnTo>
                    <a:lnTo>
                      <a:pt x="17447" y="4786"/>
                    </a:lnTo>
                    <a:cubicBezTo>
                      <a:pt x="17356" y="4634"/>
                      <a:pt x="17257" y="4480"/>
                      <a:pt x="17150" y="4324"/>
                    </a:cubicBezTo>
                    <a:cubicBezTo>
                      <a:pt x="17037" y="4160"/>
                      <a:pt x="16913" y="3993"/>
                      <a:pt x="16783" y="3827"/>
                    </a:cubicBezTo>
                    <a:cubicBezTo>
                      <a:pt x="15754" y="2527"/>
                      <a:pt x="14437" y="1531"/>
                      <a:pt x="12969" y="883"/>
                    </a:cubicBezTo>
                    <a:cubicBezTo>
                      <a:pt x="12495" y="672"/>
                      <a:pt x="12006" y="501"/>
                      <a:pt x="11505" y="364"/>
                    </a:cubicBezTo>
                    <a:cubicBezTo>
                      <a:pt x="10651" y="132"/>
                      <a:pt x="9765" y="8"/>
                      <a:pt x="8867" y="1"/>
                    </a:cubicBezTo>
                    <a:cubicBezTo>
                      <a:pt x="8837" y="1"/>
                      <a:pt x="8807" y="1"/>
                      <a:pt x="8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6">
                <a:extLst>
                  <a:ext uri="{FF2B5EF4-FFF2-40B4-BE49-F238E27FC236}">
                    <a16:creationId xmlns:a16="http://schemas.microsoft.com/office/drawing/2014/main" id="{DE1CF05E-6B3B-E720-A641-F7CEC18CB2A6}"/>
                  </a:ext>
                </a:extLst>
              </p:cNvPr>
              <p:cNvSpPr/>
              <p:nvPr/>
            </p:nvSpPr>
            <p:spPr>
              <a:xfrm>
                <a:off x="2488450" y="4431175"/>
                <a:ext cx="298925" cy="456300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18252" extrusionOk="0">
                    <a:moveTo>
                      <a:pt x="2427" y="1"/>
                    </a:moveTo>
                    <a:cubicBezTo>
                      <a:pt x="2415" y="1"/>
                      <a:pt x="2403" y="1"/>
                      <a:pt x="2392" y="1"/>
                    </a:cubicBezTo>
                    <a:lnTo>
                      <a:pt x="1" y="89"/>
                    </a:lnTo>
                    <a:cubicBezTo>
                      <a:pt x="96" y="1711"/>
                      <a:pt x="190" y="3331"/>
                      <a:pt x="278" y="4954"/>
                    </a:cubicBezTo>
                    <a:lnTo>
                      <a:pt x="584" y="12238"/>
                    </a:lnTo>
                    <a:lnTo>
                      <a:pt x="657" y="12964"/>
                    </a:lnTo>
                    <a:lnTo>
                      <a:pt x="976" y="12925"/>
                    </a:lnTo>
                    <a:cubicBezTo>
                      <a:pt x="984" y="12929"/>
                      <a:pt x="993" y="12933"/>
                      <a:pt x="1004" y="12938"/>
                    </a:cubicBezTo>
                    <a:cubicBezTo>
                      <a:pt x="1936" y="13438"/>
                      <a:pt x="2367" y="14686"/>
                      <a:pt x="1978" y="15671"/>
                    </a:cubicBezTo>
                    <a:lnTo>
                      <a:pt x="1838" y="16027"/>
                    </a:lnTo>
                    <a:lnTo>
                      <a:pt x="2062" y="16314"/>
                    </a:lnTo>
                    <a:lnTo>
                      <a:pt x="4794" y="18251"/>
                    </a:lnTo>
                    <a:lnTo>
                      <a:pt x="4912" y="18230"/>
                    </a:lnTo>
                    <a:lnTo>
                      <a:pt x="11074" y="17094"/>
                    </a:lnTo>
                    <a:cubicBezTo>
                      <a:pt x="11700" y="16979"/>
                      <a:pt x="11957" y="16203"/>
                      <a:pt x="11506" y="15754"/>
                    </a:cubicBezTo>
                    <a:cubicBezTo>
                      <a:pt x="11298" y="15546"/>
                      <a:pt x="11105" y="15323"/>
                      <a:pt x="10931" y="15088"/>
                    </a:cubicBezTo>
                    <a:cubicBezTo>
                      <a:pt x="10582" y="14618"/>
                      <a:pt x="10301" y="14097"/>
                      <a:pt x="10104" y="13537"/>
                    </a:cubicBezTo>
                    <a:cubicBezTo>
                      <a:pt x="9969" y="13150"/>
                      <a:pt x="9857" y="12703"/>
                      <a:pt x="9775" y="12239"/>
                    </a:cubicBezTo>
                    <a:cubicBezTo>
                      <a:pt x="9650" y="11541"/>
                      <a:pt x="9594" y="10806"/>
                      <a:pt x="9620" y="10194"/>
                    </a:cubicBezTo>
                    <a:cubicBezTo>
                      <a:pt x="9620" y="10175"/>
                      <a:pt x="9621" y="10156"/>
                      <a:pt x="9622" y="10137"/>
                    </a:cubicBezTo>
                    <a:lnTo>
                      <a:pt x="9619" y="10105"/>
                    </a:lnTo>
                    <a:cubicBezTo>
                      <a:pt x="9216" y="10103"/>
                      <a:pt x="8847" y="10081"/>
                      <a:pt x="8507" y="10042"/>
                    </a:cubicBezTo>
                    <a:cubicBezTo>
                      <a:pt x="4433" y="9572"/>
                      <a:pt x="4715" y="6619"/>
                      <a:pt x="4715" y="6619"/>
                    </a:cubicBezTo>
                    <a:cubicBezTo>
                      <a:pt x="4302" y="5277"/>
                      <a:pt x="1539" y="5748"/>
                      <a:pt x="3377" y="2341"/>
                    </a:cubicBezTo>
                    <a:cubicBezTo>
                      <a:pt x="3524" y="2070"/>
                      <a:pt x="3620" y="1772"/>
                      <a:pt x="3665" y="1469"/>
                    </a:cubicBezTo>
                    <a:cubicBezTo>
                      <a:pt x="3796" y="699"/>
                      <a:pt x="3201" y="1"/>
                      <a:pt x="2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6">
                <a:extLst>
                  <a:ext uri="{FF2B5EF4-FFF2-40B4-BE49-F238E27FC236}">
                    <a16:creationId xmlns:a16="http://schemas.microsoft.com/office/drawing/2014/main" id="{0D4CB2E1-2FD2-B505-380F-ADF73017DFA9}"/>
                  </a:ext>
                </a:extLst>
              </p:cNvPr>
              <p:cNvSpPr/>
              <p:nvPr/>
            </p:nvSpPr>
            <p:spPr>
              <a:xfrm>
                <a:off x="2852400" y="4586100"/>
                <a:ext cx="523900" cy="48047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19219" extrusionOk="0">
                    <a:moveTo>
                      <a:pt x="4862" y="0"/>
                    </a:moveTo>
                    <a:cubicBezTo>
                      <a:pt x="2172" y="0"/>
                      <a:pt x="1" y="2276"/>
                      <a:pt x="173" y="5003"/>
                    </a:cubicBezTo>
                    <a:lnTo>
                      <a:pt x="746" y="14071"/>
                    </a:lnTo>
                    <a:lnTo>
                      <a:pt x="6119" y="14369"/>
                    </a:lnTo>
                    <a:cubicBezTo>
                      <a:pt x="5908" y="14667"/>
                      <a:pt x="5684" y="14985"/>
                      <a:pt x="5501" y="15246"/>
                    </a:cubicBezTo>
                    <a:cubicBezTo>
                      <a:pt x="5250" y="15601"/>
                      <a:pt x="5122" y="16022"/>
                      <a:pt x="5133" y="16449"/>
                    </a:cubicBezTo>
                    <a:lnTo>
                      <a:pt x="5135" y="16479"/>
                    </a:lnTo>
                    <a:cubicBezTo>
                      <a:pt x="5169" y="17798"/>
                      <a:pt x="6341" y="19007"/>
                      <a:pt x="7642" y="19198"/>
                    </a:cubicBezTo>
                    <a:cubicBezTo>
                      <a:pt x="7783" y="19218"/>
                      <a:pt x="7926" y="19218"/>
                      <a:pt x="8069" y="19218"/>
                    </a:cubicBezTo>
                    <a:cubicBezTo>
                      <a:pt x="9318" y="19215"/>
                      <a:pt x="10569" y="19210"/>
                      <a:pt x="11819" y="19207"/>
                    </a:cubicBezTo>
                    <a:cubicBezTo>
                      <a:pt x="14041" y="19200"/>
                      <a:pt x="16263" y="19193"/>
                      <a:pt x="18485" y="19187"/>
                    </a:cubicBezTo>
                    <a:cubicBezTo>
                      <a:pt x="19732" y="19081"/>
                      <a:pt x="20730" y="18142"/>
                      <a:pt x="20859" y="16954"/>
                    </a:cubicBezTo>
                    <a:cubicBezTo>
                      <a:pt x="20956" y="16049"/>
                      <a:pt x="20213" y="15287"/>
                      <a:pt x="19286" y="15287"/>
                    </a:cubicBezTo>
                    <a:cubicBezTo>
                      <a:pt x="19228" y="15287"/>
                      <a:pt x="19169" y="15290"/>
                      <a:pt x="19109" y="15296"/>
                    </a:cubicBezTo>
                    <a:cubicBezTo>
                      <a:pt x="19057" y="15301"/>
                      <a:pt x="19006" y="15303"/>
                      <a:pt x="18955" y="15303"/>
                    </a:cubicBezTo>
                    <a:cubicBezTo>
                      <a:pt x="17890" y="15303"/>
                      <a:pt x="17082" y="14353"/>
                      <a:pt x="17331" y="13338"/>
                    </a:cubicBezTo>
                    <a:lnTo>
                      <a:pt x="17430" y="12541"/>
                    </a:lnTo>
                    <a:cubicBezTo>
                      <a:pt x="17605" y="11143"/>
                      <a:pt x="16560" y="9925"/>
                      <a:pt x="15161" y="9755"/>
                    </a:cubicBezTo>
                    <a:lnTo>
                      <a:pt x="15182" y="7209"/>
                    </a:lnTo>
                    <a:cubicBezTo>
                      <a:pt x="15212" y="3555"/>
                      <a:pt x="12402" y="505"/>
                      <a:pt x="8759" y="233"/>
                    </a:cubicBezTo>
                    <a:lnTo>
                      <a:pt x="5163" y="10"/>
                    </a:lnTo>
                    <a:cubicBezTo>
                      <a:pt x="5062" y="4"/>
                      <a:pt x="4962" y="0"/>
                      <a:pt x="4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6">
                <a:extLst>
                  <a:ext uri="{FF2B5EF4-FFF2-40B4-BE49-F238E27FC236}">
                    <a16:creationId xmlns:a16="http://schemas.microsoft.com/office/drawing/2014/main" id="{82BD8FD4-3CE8-7B16-6395-BA4438A0F51F}"/>
                  </a:ext>
                </a:extLst>
              </p:cNvPr>
              <p:cNvSpPr/>
              <p:nvPr/>
            </p:nvSpPr>
            <p:spPr>
              <a:xfrm>
                <a:off x="2762825" y="5040050"/>
                <a:ext cx="623125" cy="257050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10282" extrusionOk="0">
                    <a:moveTo>
                      <a:pt x="8615" y="0"/>
                    </a:moveTo>
                    <a:cubicBezTo>
                      <a:pt x="8563" y="0"/>
                      <a:pt x="8510" y="1"/>
                      <a:pt x="8457" y="2"/>
                    </a:cubicBezTo>
                    <a:cubicBezTo>
                      <a:pt x="6142" y="63"/>
                      <a:pt x="4043" y="1438"/>
                      <a:pt x="3069" y="3568"/>
                    </a:cubicBezTo>
                    <a:lnTo>
                      <a:pt x="0" y="10281"/>
                    </a:lnTo>
                    <a:lnTo>
                      <a:pt x="0" y="10281"/>
                    </a:lnTo>
                    <a:lnTo>
                      <a:pt x="6605" y="10099"/>
                    </a:lnTo>
                    <a:cubicBezTo>
                      <a:pt x="9490" y="9989"/>
                      <a:pt x="12374" y="9852"/>
                      <a:pt x="15258" y="9723"/>
                    </a:cubicBezTo>
                    <a:cubicBezTo>
                      <a:pt x="17065" y="9643"/>
                      <a:pt x="18871" y="9566"/>
                      <a:pt x="20678" y="9503"/>
                    </a:cubicBezTo>
                    <a:cubicBezTo>
                      <a:pt x="22161" y="9451"/>
                      <a:pt x="23607" y="9328"/>
                      <a:pt x="24925" y="8932"/>
                    </a:cubicBezTo>
                    <a:lnTo>
                      <a:pt x="23091" y="5571"/>
                    </a:lnTo>
                    <a:lnTo>
                      <a:pt x="22171" y="3882"/>
                    </a:lnTo>
                    <a:cubicBezTo>
                      <a:pt x="21565" y="2720"/>
                      <a:pt x="20642" y="1792"/>
                      <a:pt x="19537" y="1181"/>
                    </a:cubicBezTo>
                    <a:cubicBezTo>
                      <a:pt x="19447" y="1131"/>
                      <a:pt x="19356" y="1083"/>
                      <a:pt x="19264" y="1038"/>
                    </a:cubicBezTo>
                    <a:lnTo>
                      <a:pt x="19263" y="1038"/>
                    </a:lnTo>
                    <a:cubicBezTo>
                      <a:pt x="18548" y="684"/>
                      <a:pt x="17765" y="460"/>
                      <a:pt x="16951" y="387"/>
                    </a:cubicBezTo>
                    <a:cubicBezTo>
                      <a:pt x="16757" y="370"/>
                      <a:pt x="16561" y="361"/>
                      <a:pt x="16365" y="361"/>
                    </a:cubicBezTo>
                    <a:lnTo>
                      <a:pt x="11897" y="149"/>
                    </a:lnTo>
                    <a:lnTo>
                      <a:pt x="10701" y="92"/>
                    </a:lnTo>
                    <a:lnTo>
                      <a:pt x="9430" y="32"/>
                    </a:lnTo>
                    <a:lnTo>
                      <a:pt x="8915" y="7"/>
                    </a:lnTo>
                    <a:cubicBezTo>
                      <a:pt x="8814" y="2"/>
                      <a:pt x="8715" y="0"/>
                      <a:pt x="8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6">
                <a:extLst>
                  <a:ext uri="{FF2B5EF4-FFF2-40B4-BE49-F238E27FC236}">
                    <a16:creationId xmlns:a16="http://schemas.microsoft.com/office/drawing/2014/main" id="{F4AE245C-49BB-C49F-0321-54800F079DE6}"/>
                  </a:ext>
                </a:extLst>
              </p:cNvPr>
              <p:cNvSpPr/>
              <p:nvPr/>
            </p:nvSpPr>
            <p:spPr>
              <a:xfrm>
                <a:off x="2816700" y="4680850"/>
                <a:ext cx="385725" cy="427350"/>
              </a:xfrm>
              <a:custGeom>
                <a:avLst/>
                <a:gdLst/>
                <a:ahLst/>
                <a:cxnLst/>
                <a:rect l="l" t="t" r="r" b="b"/>
                <a:pathLst>
                  <a:path w="15429" h="17094" extrusionOk="0">
                    <a:moveTo>
                      <a:pt x="2568" y="0"/>
                    </a:moveTo>
                    <a:cubicBezTo>
                      <a:pt x="2111" y="0"/>
                      <a:pt x="1665" y="318"/>
                      <a:pt x="1618" y="852"/>
                    </a:cubicBezTo>
                    <a:cubicBezTo>
                      <a:pt x="1617" y="857"/>
                      <a:pt x="1617" y="862"/>
                      <a:pt x="1617" y="867"/>
                    </a:cubicBezTo>
                    <a:lnTo>
                      <a:pt x="1328" y="4272"/>
                    </a:lnTo>
                    <a:lnTo>
                      <a:pt x="249" y="5717"/>
                    </a:lnTo>
                    <a:cubicBezTo>
                      <a:pt x="0" y="6052"/>
                      <a:pt x="119" y="6530"/>
                      <a:pt x="496" y="6709"/>
                    </a:cubicBezTo>
                    <a:lnTo>
                      <a:pt x="1098" y="6997"/>
                    </a:lnTo>
                    <a:lnTo>
                      <a:pt x="1130" y="7048"/>
                    </a:lnTo>
                    <a:cubicBezTo>
                      <a:pt x="1099" y="7420"/>
                      <a:pt x="1215" y="9259"/>
                      <a:pt x="1215" y="9259"/>
                    </a:cubicBezTo>
                    <a:cubicBezTo>
                      <a:pt x="1097" y="10661"/>
                      <a:pt x="1949" y="11606"/>
                      <a:pt x="3268" y="11606"/>
                    </a:cubicBezTo>
                    <a:cubicBezTo>
                      <a:pt x="3385" y="11606"/>
                      <a:pt x="3506" y="11599"/>
                      <a:pt x="3630" y="11584"/>
                    </a:cubicBezTo>
                    <a:lnTo>
                      <a:pt x="5603" y="11341"/>
                    </a:lnTo>
                    <a:cubicBezTo>
                      <a:pt x="6139" y="11765"/>
                      <a:pt x="6431" y="12444"/>
                      <a:pt x="6378" y="13142"/>
                    </a:cubicBezTo>
                    <a:lnTo>
                      <a:pt x="6239" y="15440"/>
                    </a:lnTo>
                    <a:cubicBezTo>
                      <a:pt x="6183" y="16360"/>
                      <a:pt x="6922" y="17093"/>
                      <a:pt x="7790" y="17093"/>
                    </a:cubicBezTo>
                    <a:cubicBezTo>
                      <a:pt x="7919" y="17093"/>
                      <a:pt x="8052" y="17077"/>
                      <a:pt x="8185" y="17043"/>
                    </a:cubicBezTo>
                    <a:lnTo>
                      <a:pt x="15429" y="15167"/>
                    </a:lnTo>
                    <a:cubicBezTo>
                      <a:pt x="14281" y="14529"/>
                      <a:pt x="13382" y="13520"/>
                      <a:pt x="12898" y="12305"/>
                    </a:cubicBezTo>
                    <a:cubicBezTo>
                      <a:pt x="11789" y="12309"/>
                      <a:pt x="10679" y="12314"/>
                      <a:pt x="9570" y="12316"/>
                    </a:cubicBezTo>
                    <a:cubicBezTo>
                      <a:pt x="9468" y="12310"/>
                      <a:pt x="9370" y="12309"/>
                      <a:pt x="9269" y="12295"/>
                    </a:cubicBezTo>
                    <a:cubicBezTo>
                      <a:pt x="8126" y="12139"/>
                      <a:pt x="7093" y="11078"/>
                      <a:pt x="7062" y="9921"/>
                    </a:cubicBezTo>
                    <a:lnTo>
                      <a:pt x="7060" y="9895"/>
                    </a:lnTo>
                    <a:cubicBezTo>
                      <a:pt x="7050" y="9522"/>
                      <a:pt x="7162" y="9155"/>
                      <a:pt x="7383" y="8845"/>
                    </a:cubicBezTo>
                    <a:cubicBezTo>
                      <a:pt x="7616" y="8513"/>
                      <a:pt x="7929" y="8070"/>
                      <a:pt x="8167" y="7732"/>
                    </a:cubicBezTo>
                    <a:cubicBezTo>
                      <a:pt x="8403" y="7399"/>
                      <a:pt x="8527" y="7009"/>
                      <a:pt x="8526" y="6602"/>
                    </a:cubicBezTo>
                    <a:lnTo>
                      <a:pt x="8526" y="6569"/>
                    </a:lnTo>
                    <a:cubicBezTo>
                      <a:pt x="8525" y="5561"/>
                      <a:pt x="7822" y="4681"/>
                      <a:pt x="6806" y="4418"/>
                    </a:cubicBezTo>
                    <a:cubicBezTo>
                      <a:pt x="6725" y="4424"/>
                      <a:pt x="6644" y="4428"/>
                      <a:pt x="6565" y="4428"/>
                    </a:cubicBezTo>
                    <a:cubicBezTo>
                      <a:pt x="5175" y="4428"/>
                      <a:pt x="4000" y="3414"/>
                      <a:pt x="3887" y="2069"/>
                    </a:cubicBezTo>
                    <a:cubicBezTo>
                      <a:pt x="3887" y="2069"/>
                      <a:pt x="3877" y="1951"/>
                      <a:pt x="3861" y="1758"/>
                    </a:cubicBezTo>
                    <a:cubicBezTo>
                      <a:pt x="3817" y="1241"/>
                      <a:pt x="3627" y="772"/>
                      <a:pt x="3331" y="381"/>
                    </a:cubicBezTo>
                    <a:cubicBezTo>
                      <a:pt x="3132" y="120"/>
                      <a:pt x="2848" y="0"/>
                      <a:pt x="2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6">
                <a:extLst>
                  <a:ext uri="{FF2B5EF4-FFF2-40B4-BE49-F238E27FC236}">
                    <a16:creationId xmlns:a16="http://schemas.microsoft.com/office/drawing/2014/main" id="{EEB4F8E4-DDE6-880D-29B1-072BAA2D9989}"/>
                  </a:ext>
                </a:extLst>
              </p:cNvPr>
              <p:cNvSpPr/>
              <p:nvPr/>
            </p:nvSpPr>
            <p:spPr>
              <a:xfrm>
                <a:off x="2990825" y="4595600"/>
                <a:ext cx="42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9" y="5"/>
                      <a:pt x="77" y="11"/>
                      <a:pt x="115" y="17"/>
                    </a:cubicBezTo>
                    <a:lnTo>
                      <a:pt x="115" y="17"/>
                    </a:lnTo>
                    <a:cubicBezTo>
                      <a:pt x="77" y="11"/>
                      <a:pt x="38" y="5"/>
                      <a:pt x="1" y="0"/>
                    </a:cubicBezTo>
                    <a:close/>
                    <a:moveTo>
                      <a:pt x="115" y="17"/>
                    </a:moveTo>
                    <a:cubicBezTo>
                      <a:pt x="132" y="19"/>
                      <a:pt x="148" y="22"/>
                      <a:pt x="164" y="24"/>
                    </a:cubicBezTo>
                    <a:lnTo>
                      <a:pt x="170" y="24"/>
                    </a:lnTo>
                    <a:cubicBezTo>
                      <a:pt x="152" y="22"/>
                      <a:pt x="134" y="19"/>
                      <a:pt x="115" y="17"/>
                    </a:cubicBezTo>
                    <a:close/>
                  </a:path>
                </a:pathLst>
              </a:custGeom>
              <a:solidFill>
                <a:srgbClr val="2E2E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6">
                <a:extLst>
                  <a:ext uri="{FF2B5EF4-FFF2-40B4-BE49-F238E27FC236}">
                    <a16:creationId xmlns:a16="http://schemas.microsoft.com/office/drawing/2014/main" id="{D264AA39-AD9D-4C72-D229-772997AFFA13}"/>
                  </a:ext>
                </a:extLst>
              </p:cNvPr>
              <p:cNvSpPr/>
              <p:nvPr/>
            </p:nvSpPr>
            <p:spPr>
              <a:xfrm>
                <a:off x="4216800" y="4701850"/>
                <a:ext cx="200900" cy="43240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17296" extrusionOk="0">
                    <a:moveTo>
                      <a:pt x="7443" y="1"/>
                    </a:moveTo>
                    <a:cubicBezTo>
                      <a:pt x="7196" y="473"/>
                      <a:pt x="6995" y="973"/>
                      <a:pt x="6848" y="1494"/>
                    </a:cubicBezTo>
                    <a:cubicBezTo>
                      <a:pt x="6766" y="1785"/>
                      <a:pt x="6699" y="2085"/>
                      <a:pt x="6649" y="2388"/>
                    </a:cubicBezTo>
                    <a:cubicBezTo>
                      <a:pt x="6580" y="2819"/>
                      <a:pt x="6545" y="3259"/>
                      <a:pt x="6550" y="3709"/>
                    </a:cubicBezTo>
                    <a:lnTo>
                      <a:pt x="6556" y="4613"/>
                    </a:lnTo>
                    <a:lnTo>
                      <a:pt x="6560" y="5046"/>
                    </a:lnTo>
                    <a:lnTo>
                      <a:pt x="6569" y="6243"/>
                    </a:lnTo>
                    <a:lnTo>
                      <a:pt x="6571" y="6594"/>
                    </a:lnTo>
                    <a:cubicBezTo>
                      <a:pt x="4985" y="6788"/>
                      <a:pt x="3800" y="8170"/>
                      <a:pt x="3998" y="9754"/>
                    </a:cubicBezTo>
                    <a:lnTo>
                      <a:pt x="4112" y="10657"/>
                    </a:lnTo>
                    <a:cubicBezTo>
                      <a:pt x="4394" y="11809"/>
                      <a:pt x="3476" y="12885"/>
                      <a:pt x="2269" y="12885"/>
                    </a:cubicBezTo>
                    <a:cubicBezTo>
                      <a:pt x="2212" y="12885"/>
                      <a:pt x="2154" y="12883"/>
                      <a:pt x="2096" y="12878"/>
                    </a:cubicBezTo>
                    <a:cubicBezTo>
                      <a:pt x="2027" y="12871"/>
                      <a:pt x="1958" y="12867"/>
                      <a:pt x="1891" y="12867"/>
                    </a:cubicBezTo>
                    <a:cubicBezTo>
                      <a:pt x="842" y="12867"/>
                      <a:pt x="0" y="13732"/>
                      <a:pt x="112" y="14754"/>
                    </a:cubicBezTo>
                    <a:cubicBezTo>
                      <a:pt x="258" y="16103"/>
                      <a:pt x="1388" y="17168"/>
                      <a:pt x="2804" y="17287"/>
                    </a:cubicBezTo>
                    <a:cubicBezTo>
                      <a:pt x="3354" y="17289"/>
                      <a:pt x="3905" y="17291"/>
                      <a:pt x="4454" y="17292"/>
                    </a:cubicBezTo>
                    <a:cubicBezTo>
                      <a:pt x="4935" y="17293"/>
                      <a:pt x="5418" y="17294"/>
                      <a:pt x="5900" y="17296"/>
                    </a:cubicBezTo>
                    <a:cubicBezTo>
                      <a:pt x="5987" y="16782"/>
                      <a:pt x="6010" y="16163"/>
                      <a:pt x="5991" y="15418"/>
                    </a:cubicBezTo>
                    <a:cubicBezTo>
                      <a:pt x="5989" y="15381"/>
                      <a:pt x="5988" y="15344"/>
                      <a:pt x="5987" y="15305"/>
                    </a:cubicBezTo>
                    <a:cubicBezTo>
                      <a:pt x="5938" y="13714"/>
                      <a:pt x="5706" y="12128"/>
                      <a:pt x="5548" y="10439"/>
                    </a:cubicBezTo>
                    <a:cubicBezTo>
                      <a:pt x="7487" y="9499"/>
                      <a:pt x="7977" y="7860"/>
                      <a:pt x="7955" y="5987"/>
                    </a:cubicBezTo>
                    <a:lnTo>
                      <a:pt x="8035" y="5971"/>
                    </a:lnTo>
                    <a:lnTo>
                      <a:pt x="7953" y="5760"/>
                    </a:lnTo>
                    <a:cubicBezTo>
                      <a:pt x="7950" y="5633"/>
                      <a:pt x="7943" y="5503"/>
                      <a:pt x="7935" y="5373"/>
                    </a:cubicBezTo>
                    <a:cubicBezTo>
                      <a:pt x="7929" y="5288"/>
                      <a:pt x="7925" y="5203"/>
                      <a:pt x="7921" y="5118"/>
                    </a:cubicBezTo>
                    <a:cubicBezTo>
                      <a:pt x="7912" y="4951"/>
                      <a:pt x="7907" y="4782"/>
                      <a:pt x="7900" y="4613"/>
                    </a:cubicBezTo>
                    <a:cubicBezTo>
                      <a:pt x="7891" y="4359"/>
                      <a:pt x="7880" y="4104"/>
                      <a:pt x="7858" y="3851"/>
                    </a:cubicBezTo>
                    <a:cubicBezTo>
                      <a:pt x="7847" y="3717"/>
                      <a:pt x="7831" y="3582"/>
                      <a:pt x="7812" y="3448"/>
                    </a:cubicBezTo>
                    <a:cubicBezTo>
                      <a:pt x="7642" y="2300"/>
                      <a:pt x="7524" y="1151"/>
                      <a:pt x="7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6">
                <a:extLst>
                  <a:ext uri="{FF2B5EF4-FFF2-40B4-BE49-F238E27FC236}">
                    <a16:creationId xmlns:a16="http://schemas.microsoft.com/office/drawing/2014/main" id="{11191684-E3F7-DAB9-A4E6-2D1FE2051C73}"/>
                  </a:ext>
                </a:extLst>
              </p:cNvPr>
              <p:cNvSpPr/>
              <p:nvPr/>
            </p:nvSpPr>
            <p:spPr>
              <a:xfrm>
                <a:off x="4296575" y="5087275"/>
                <a:ext cx="70500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4192" extrusionOk="0">
                    <a:moveTo>
                      <a:pt x="2800" y="1"/>
                    </a:moveTo>
                    <a:lnTo>
                      <a:pt x="2800" y="1"/>
                    </a:lnTo>
                    <a:cubicBezTo>
                      <a:pt x="2185" y="516"/>
                      <a:pt x="1660" y="1148"/>
                      <a:pt x="1261" y="1874"/>
                    </a:cubicBezTo>
                    <a:cubicBezTo>
                      <a:pt x="1241" y="1912"/>
                      <a:pt x="1219" y="1952"/>
                      <a:pt x="1198" y="1992"/>
                    </a:cubicBezTo>
                    <a:lnTo>
                      <a:pt x="278" y="3681"/>
                    </a:lnTo>
                    <a:lnTo>
                      <a:pt x="0" y="4191"/>
                    </a:lnTo>
                    <a:cubicBezTo>
                      <a:pt x="687" y="4088"/>
                      <a:pt x="1218" y="3929"/>
                      <a:pt x="1625" y="3681"/>
                    </a:cubicBezTo>
                    <a:cubicBezTo>
                      <a:pt x="2233" y="3310"/>
                      <a:pt x="2561" y="2744"/>
                      <a:pt x="2709" y="1879"/>
                    </a:cubicBezTo>
                    <a:cubicBezTo>
                      <a:pt x="2796" y="1365"/>
                      <a:pt x="2819" y="746"/>
                      <a:pt x="28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6">
                <a:extLst>
                  <a:ext uri="{FF2B5EF4-FFF2-40B4-BE49-F238E27FC236}">
                    <a16:creationId xmlns:a16="http://schemas.microsoft.com/office/drawing/2014/main" id="{13F3346D-0E12-ED72-30F5-5B6DC16F432A}"/>
                  </a:ext>
                </a:extLst>
              </p:cNvPr>
              <p:cNvSpPr/>
              <p:nvPr/>
            </p:nvSpPr>
            <p:spPr>
              <a:xfrm>
                <a:off x="1475025" y="1621000"/>
                <a:ext cx="744000" cy="717425"/>
              </a:xfrm>
              <a:custGeom>
                <a:avLst/>
                <a:gdLst/>
                <a:ahLst/>
                <a:cxnLst/>
                <a:rect l="l" t="t" r="r" b="b"/>
                <a:pathLst>
                  <a:path w="29760" h="28697" extrusionOk="0">
                    <a:moveTo>
                      <a:pt x="22816" y="0"/>
                    </a:moveTo>
                    <a:cubicBezTo>
                      <a:pt x="22667" y="0"/>
                      <a:pt x="22516" y="5"/>
                      <a:pt x="22364" y="15"/>
                    </a:cubicBezTo>
                    <a:lnTo>
                      <a:pt x="16994" y="351"/>
                    </a:lnTo>
                    <a:cubicBezTo>
                      <a:pt x="16107" y="416"/>
                      <a:pt x="15253" y="592"/>
                      <a:pt x="14446" y="865"/>
                    </a:cubicBezTo>
                    <a:cubicBezTo>
                      <a:pt x="14119" y="974"/>
                      <a:pt x="13801" y="1101"/>
                      <a:pt x="13491" y="1241"/>
                    </a:cubicBezTo>
                    <a:cubicBezTo>
                      <a:pt x="10393" y="2643"/>
                      <a:pt x="8129" y="5517"/>
                      <a:pt x="7547" y="8938"/>
                    </a:cubicBezTo>
                    <a:cubicBezTo>
                      <a:pt x="7445" y="9535"/>
                      <a:pt x="7396" y="10146"/>
                      <a:pt x="7401" y="10769"/>
                    </a:cubicBezTo>
                    <a:lnTo>
                      <a:pt x="7408" y="11801"/>
                    </a:lnTo>
                    <a:lnTo>
                      <a:pt x="7430" y="14569"/>
                    </a:lnTo>
                    <a:cubicBezTo>
                      <a:pt x="5340" y="14823"/>
                      <a:pt x="3779" y="16644"/>
                      <a:pt x="4042" y="18730"/>
                    </a:cubicBezTo>
                    <a:lnTo>
                      <a:pt x="4191" y="19921"/>
                    </a:lnTo>
                    <a:cubicBezTo>
                      <a:pt x="4562" y="21438"/>
                      <a:pt x="3356" y="22855"/>
                      <a:pt x="1764" y="22855"/>
                    </a:cubicBezTo>
                    <a:cubicBezTo>
                      <a:pt x="1688" y="22855"/>
                      <a:pt x="1612" y="22852"/>
                      <a:pt x="1535" y="22845"/>
                    </a:cubicBezTo>
                    <a:cubicBezTo>
                      <a:pt x="1444" y="22836"/>
                      <a:pt x="1354" y="22831"/>
                      <a:pt x="1265" y="22831"/>
                    </a:cubicBezTo>
                    <a:cubicBezTo>
                      <a:pt x="800" y="22831"/>
                      <a:pt x="366" y="22961"/>
                      <a:pt x="0" y="23183"/>
                    </a:cubicBezTo>
                    <a:cubicBezTo>
                      <a:pt x="598" y="23903"/>
                      <a:pt x="1424" y="24401"/>
                      <a:pt x="2318" y="24833"/>
                    </a:cubicBezTo>
                    <a:cubicBezTo>
                      <a:pt x="3589" y="25447"/>
                      <a:pt x="4916" y="25994"/>
                      <a:pt x="6166" y="26647"/>
                    </a:cubicBezTo>
                    <a:cubicBezTo>
                      <a:pt x="6835" y="26996"/>
                      <a:pt x="7484" y="27377"/>
                      <a:pt x="8089" y="27813"/>
                    </a:cubicBezTo>
                    <a:cubicBezTo>
                      <a:pt x="8511" y="28117"/>
                      <a:pt x="8940" y="28402"/>
                      <a:pt x="9376" y="28673"/>
                    </a:cubicBezTo>
                    <a:lnTo>
                      <a:pt x="9386" y="28673"/>
                    </a:lnTo>
                    <a:cubicBezTo>
                      <a:pt x="10399" y="28675"/>
                      <a:pt x="11411" y="28679"/>
                      <a:pt x="12424" y="28681"/>
                    </a:cubicBezTo>
                    <a:cubicBezTo>
                      <a:pt x="14248" y="28686"/>
                      <a:pt x="16068" y="28693"/>
                      <a:pt x="17891" y="28697"/>
                    </a:cubicBezTo>
                    <a:lnTo>
                      <a:pt x="18025" y="28697"/>
                    </a:lnTo>
                    <a:cubicBezTo>
                      <a:pt x="18058" y="28697"/>
                      <a:pt x="18091" y="28697"/>
                      <a:pt x="18125" y="28697"/>
                    </a:cubicBezTo>
                    <a:cubicBezTo>
                      <a:pt x="18305" y="28697"/>
                      <a:pt x="18485" y="28693"/>
                      <a:pt x="18663" y="28668"/>
                    </a:cubicBezTo>
                    <a:cubicBezTo>
                      <a:pt x="19811" y="28499"/>
                      <a:pt x="20892" y="27799"/>
                      <a:pt x="21595" y="26847"/>
                    </a:cubicBezTo>
                    <a:cubicBezTo>
                      <a:pt x="22080" y="26191"/>
                      <a:pt x="22385" y="25414"/>
                      <a:pt x="22408" y="24608"/>
                    </a:cubicBezTo>
                    <a:lnTo>
                      <a:pt x="22409" y="24565"/>
                    </a:lnTo>
                    <a:cubicBezTo>
                      <a:pt x="22416" y="24271"/>
                      <a:pt x="22379" y="23981"/>
                      <a:pt x="22302" y="23701"/>
                    </a:cubicBezTo>
                    <a:cubicBezTo>
                      <a:pt x="22210" y="23371"/>
                      <a:pt x="22061" y="23056"/>
                      <a:pt x="21859" y="22768"/>
                    </a:cubicBezTo>
                    <a:cubicBezTo>
                      <a:pt x="21672" y="22501"/>
                      <a:pt x="21455" y="22195"/>
                      <a:pt x="21236" y="21884"/>
                    </a:cubicBezTo>
                    <a:cubicBezTo>
                      <a:pt x="21136" y="21741"/>
                      <a:pt x="21034" y="21597"/>
                      <a:pt x="20935" y="21457"/>
                    </a:cubicBezTo>
                    <a:lnTo>
                      <a:pt x="21458" y="21430"/>
                    </a:lnTo>
                    <a:lnTo>
                      <a:pt x="22908" y="21349"/>
                    </a:lnTo>
                    <a:lnTo>
                      <a:pt x="28959" y="21015"/>
                    </a:lnTo>
                    <a:lnTo>
                      <a:pt x="29167" y="17736"/>
                    </a:lnTo>
                    <a:lnTo>
                      <a:pt x="29353" y="14778"/>
                    </a:lnTo>
                    <a:lnTo>
                      <a:pt x="29474" y="12853"/>
                    </a:lnTo>
                    <a:lnTo>
                      <a:pt x="29728" y="8829"/>
                    </a:lnTo>
                    <a:lnTo>
                      <a:pt x="29760" y="8323"/>
                    </a:lnTo>
                    <a:cubicBezTo>
                      <a:pt x="29488" y="8277"/>
                      <a:pt x="29214" y="8221"/>
                      <a:pt x="28936" y="8164"/>
                    </a:cubicBezTo>
                    <a:cubicBezTo>
                      <a:pt x="28698" y="8116"/>
                      <a:pt x="28453" y="8068"/>
                      <a:pt x="28204" y="8031"/>
                    </a:cubicBezTo>
                    <a:cubicBezTo>
                      <a:pt x="28228" y="7951"/>
                      <a:pt x="28254" y="7873"/>
                      <a:pt x="28279" y="7796"/>
                    </a:cubicBezTo>
                    <a:lnTo>
                      <a:pt x="28279" y="7795"/>
                    </a:lnTo>
                    <a:cubicBezTo>
                      <a:pt x="28664" y="6636"/>
                      <a:pt x="29092" y="5734"/>
                      <a:pt x="29191" y="4795"/>
                    </a:cubicBezTo>
                    <a:cubicBezTo>
                      <a:pt x="29210" y="4613"/>
                      <a:pt x="29234" y="4432"/>
                      <a:pt x="29262" y="4252"/>
                    </a:cubicBezTo>
                    <a:cubicBezTo>
                      <a:pt x="29148" y="3987"/>
                      <a:pt x="29019" y="3732"/>
                      <a:pt x="28875" y="3486"/>
                    </a:cubicBezTo>
                    <a:cubicBezTo>
                      <a:pt x="28469" y="2791"/>
                      <a:pt x="27945" y="2172"/>
                      <a:pt x="27332" y="1654"/>
                    </a:cubicBezTo>
                    <a:cubicBezTo>
                      <a:pt x="27208" y="1550"/>
                      <a:pt x="27080" y="1448"/>
                      <a:pt x="26949" y="1353"/>
                    </a:cubicBezTo>
                    <a:cubicBezTo>
                      <a:pt x="26898" y="1314"/>
                      <a:pt x="26845" y="1277"/>
                      <a:pt x="26792" y="1241"/>
                    </a:cubicBezTo>
                    <a:cubicBezTo>
                      <a:pt x="26022" y="708"/>
                      <a:pt x="25138" y="325"/>
                      <a:pt x="24187" y="135"/>
                    </a:cubicBezTo>
                    <a:lnTo>
                      <a:pt x="24186" y="135"/>
                    </a:lnTo>
                    <a:cubicBezTo>
                      <a:pt x="24098" y="118"/>
                      <a:pt x="24010" y="102"/>
                      <a:pt x="23921" y="88"/>
                    </a:cubicBezTo>
                    <a:cubicBezTo>
                      <a:pt x="23561" y="30"/>
                      <a:pt x="23192" y="0"/>
                      <a:pt x="22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6">
                <a:extLst>
                  <a:ext uri="{FF2B5EF4-FFF2-40B4-BE49-F238E27FC236}">
                    <a16:creationId xmlns:a16="http://schemas.microsoft.com/office/drawing/2014/main" id="{BB63A5F6-A1C5-C66F-1E46-5458AB6407F6}"/>
                  </a:ext>
                </a:extLst>
              </p:cNvPr>
              <p:cNvSpPr/>
              <p:nvPr/>
            </p:nvSpPr>
            <p:spPr>
              <a:xfrm>
                <a:off x="1629150" y="2213575"/>
                <a:ext cx="695450" cy="350725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4029" extrusionOk="0">
                    <a:moveTo>
                      <a:pt x="16240" y="0"/>
                    </a:moveTo>
                    <a:cubicBezTo>
                      <a:pt x="16206" y="0"/>
                      <a:pt x="16172" y="1"/>
                      <a:pt x="16138" y="1"/>
                    </a:cubicBezTo>
                    <a:cubicBezTo>
                      <a:pt x="16045" y="1"/>
                      <a:pt x="15951" y="5"/>
                      <a:pt x="15858" y="9"/>
                    </a:cubicBezTo>
                    <a:lnTo>
                      <a:pt x="14135" y="92"/>
                    </a:lnTo>
                    <a:lnTo>
                      <a:pt x="13777" y="108"/>
                    </a:lnTo>
                    <a:lnTo>
                      <a:pt x="6042" y="477"/>
                    </a:lnTo>
                    <a:cubicBezTo>
                      <a:pt x="3748" y="477"/>
                      <a:pt x="1588" y="1388"/>
                      <a:pt x="1" y="2947"/>
                    </a:cubicBezTo>
                    <a:cubicBezTo>
                      <a:pt x="670" y="3295"/>
                      <a:pt x="1319" y="3676"/>
                      <a:pt x="1924" y="4112"/>
                    </a:cubicBezTo>
                    <a:cubicBezTo>
                      <a:pt x="2346" y="4416"/>
                      <a:pt x="2775" y="4702"/>
                      <a:pt x="3211" y="4972"/>
                    </a:cubicBezTo>
                    <a:lnTo>
                      <a:pt x="3221" y="4972"/>
                    </a:lnTo>
                    <a:cubicBezTo>
                      <a:pt x="4642" y="5852"/>
                      <a:pt x="6125" y="6564"/>
                      <a:pt x="7651" y="7194"/>
                    </a:cubicBezTo>
                    <a:cubicBezTo>
                      <a:pt x="8481" y="7536"/>
                      <a:pt x="9324" y="7855"/>
                      <a:pt x="10170" y="8163"/>
                    </a:cubicBezTo>
                    <a:cubicBezTo>
                      <a:pt x="12336" y="8951"/>
                      <a:pt x="14531" y="9670"/>
                      <a:pt x="16660" y="10552"/>
                    </a:cubicBezTo>
                    <a:cubicBezTo>
                      <a:pt x="16877" y="10644"/>
                      <a:pt x="17128" y="10664"/>
                      <a:pt x="17367" y="10692"/>
                    </a:cubicBezTo>
                    <a:cubicBezTo>
                      <a:pt x="18824" y="10872"/>
                      <a:pt x="20203" y="11251"/>
                      <a:pt x="21492" y="11863"/>
                    </a:cubicBezTo>
                    <a:cubicBezTo>
                      <a:pt x="21625" y="11926"/>
                      <a:pt x="21758" y="11992"/>
                      <a:pt x="21890" y="12060"/>
                    </a:cubicBezTo>
                    <a:cubicBezTo>
                      <a:pt x="22475" y="12363"/>
                      <a:pt x="23040" y="12717"/>
                      <a:pt x="23585" y="13124"/>
                    </a:cubicBezTo>
                    <a:cubicBezTo>
                      <a:pt x="23987" y="13424"/>
                      <a:pt x="24388" y="13727"/>
                      <a:pt x="24789" y="14028"/>
                    </a:cubicBezTo>
                    <a:lnTo>
                      <a:pt x="27817" y="14028"/>
                    </a:lnTo>
                    <a:lnTo>
                      <a:pt x="26829" y="11864"/>
                    </a:lnTo>
                    <a:lnTo>
                      <a:pt x="24996" y="7854"/>
                    </a:lnTo>
                    <a:lnTo>
                      <a:pt x="23556" y="4701"/>
                    </a:lnTo>
                    <a:cubicBezTo>
                      <a:pt x="22242" y="1828"/>
                      <a:pt x="19375" y="0"/>
                      <a:pt x="162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6">
                <a:extLst>
                  <a:ext uri="{FF2B5EF4-FFF2-40B4-BE49-F238E27FC236}">
                    <a16:creationId xmlns:a16="http://schemas.microsoft.com/office/drawing/2014/main" id="{27AEF72E-B47E-87AB-D402-2AC749C3AF7D}"/>
                  </a:ext>
                </a:extLst>
              </p:cNvPr>
              <p:cNvSpPr/>
              <p:nvPr/>
            </p:nvSpPr>
            <p:spPr>
              <a:xfrm>
                <a:off x="3547325" y="4586100"/>
                <a:ext cx="472325" cy="611975"/>
              </a:xfrm>
              <a:custGeom>
                <a:avLst/>
                <a:gdLst/>
                <a:ahLst/>
                <a:cxnLst/>
                <a:rect l="l" t="t" r="r" b="b"/>
                <a:pathLst>
                  <a:path w="18893" h="24479" extrusionOk="0">
                    <a:moveTo>
                      <a:pt x="14031" y="0"/>
                    </a:moveTo>
                    <a:cubicBezTo>
                      <a:pt x="13931" y="0"/>
                      <a:pt x="13831" y="4"/>
                      <a:pt x="13730" y="10"/>
                    </a:cubicBezTo>
                    <a:lnTo>
                      <a:pt x="10134" y="233"/>
                    </a:lnTo>
                    <a:cubicBezTo>
                      <a:pt x="6744" y="487"/>
                      <a:pt x="4077" y="3146"/>
                      <a:pt x="3745" y="6457"/>
                    </a:cubicBezTo>
                    <a:cubicBezTo>
                      <a:pt x="3721" y="6704"/>
                      <a:pt x="0" y="24362"/>
                      <a:pt x="0" y="24362"/>
                    </a:cubicBezTo>
                    <a:lnTo>
                      <a:pt x="18148" y="24478"/>
                    </a:lnTo>
                    <a:lnTo>
                      <a:pt x="18720" y="5003"/>
                    </a:lnTo>
                    <a:cubicBezTo>
                      <a:pt x="18892" y="2276"/>
                      <a:pt x="16721" y="0"/>
                      <a:pt x="140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6">
                <a:extLst>
                  <a:ext uri="{FF2B5EF4-FFF2-40B4-BE49-F238E27FC236}">
                    <a16:creationId xmlns:a16="http://schemas.microsoft.com/office/drawing/2014/main" id="{459655AC-9EAB-ACB2-A99E-A47BDCDD533C}"/>
                  </a:ext>
                </a:extLst>
              </p:cNvPr>
              <p:cNvSpPr/>
              <p:nvPr/>
            </p:nvSpPr>
            <p:spPr>
              <a:xfrm>
                <a:off x="3517875" y="5040075"/>
                <a:ext cx="548500" cy="191525"/>
              </a:xfrm>
              <a:custGeom>
                <a:avLst/>
                <a:gdLst/>
                <a:ahLst/>
                <a:cxnLst/>
                <a:rect l="l" t="t" r="r" b="b"/>
                <a:pathLst>
                  <a:path w="21940" h="7661" extrusionOk="0">
                    <a:moveTo>
                      <a:pt x="15030" y="0"/>
                    </a:moveTo>
                    <a:cubicBezTo>
                      <a:pt x="14934" y="0"/>
                      <a:pt x="14838" y="3"/>
                      <a:pt x="14742" y="8"/>
                    </a:cubicBezTo>
                    <a:lnTo>
                      <a:pt x="7291" y="361"/>
                    </a:lnTo>
                    <a:cubicBezTo>
                      <a:pt x="7095" y="361"/>
                      <a:pt x="6899" y="369"/>
                      <a:pt x="6706" y="387"/>
                    </a:cubicBezTo>
                    <a:cubicBezTo>
                      <a:pt x="6579" y="397"/>
                      <a:pt x="6452" y="413"/>
                      <a:pt x="6326" y="432"/>
                    </a:cubicBezTo>
                    <a:cubicBezTo>
                      <a:pt x="4459" y="710"/>
                      <a:pt x="2794" y="1784"/>
                      <a:pt x="1772" y="3385"/>
                    </a:cubicBezTo>
                    <a:cubicBezTo>
                      <a:pt x="1670" y="3545"/>
                      <a:pt x="1574" y="3710"/>
                      <a:pt x="1484" y="3881"/>
                    </a:cubicBezTo>
                    <a:lnTo>
                      <a:pt x="565" y="5570"/>
                    </a:lnTo>
                    <a:lnTo>
                      <a:pt x="1" y="6604"/>
                    </a:lnTo>
                    <a:cubicBezTo>
                      <a:pt x="906" y="7413"/>
                      <a:pt x="1609" y="7661"/>
                      <a:pt x="2937" y="7661"/>
                    </a:cubicBezTo>
                    <a:cubicBezTo>
                      <a:pt x="3376" y="7661"/>
                      <a:pt x="3883" y="7634"/>
                      <a:pt x="4489" y="7591"/>
                    </a:cubicBezTo>
                    <a:cubicBezTo>
                      <a:pt x="6188" y="7469"/>
                      <a:pt x="7887" y="7344"/>
                      <a:pt x="9587" y="7221"/>
                    </a:cubicBezTo>
                    <a:cubicBezTo>
                      <a:pt x="11935" y="7052"/>
                      <a:pt x="14281" y="6891"/>
                      <a:pt x="16630" y="6757"/>
                    </a:cubicBezTo>
                    <a:cubicBezTo>
                      <a:pt x="16916" y="6739"/>
                      <a:pt x="17201" y="6724"/>
                      <a:pt x="17487" y="6709"/>
                    </a:cubicBezTo>
                    <a:cubicBezTo>
                      <a:pt x="18970" y="6629"/>
                      <a:pt x="20455" y="6574"/>
                      <a:pt x="21939" y="6523"/>
                    </a:cubicBezTo>
                    <a:lnTo>
                      <a:pt x="21503" y="5573"/>
                    </a:lnTo>
                    <a:lnTo>
                      <a:pt x="20587" y="3570"/>
                    </a:lnTo>
                    <a:cubicBezTo>
                      <a:pt x="20300" y="2942"/>
                      <a:pt x="19916" y="2381"/>
                      <a:pt x="19456" y="1898"/>
                    </a:cubicBezTo>
                    <a:cubicBezTo>
                      <a:pt x="19419" y="1857"/>
                      <a:pt x="19381" y="1817"/>
                      <a:pt x="19341" y="1779"/>
                    </a:cubicBezTo>
                    <a:cubicBezTo>
                      <a:pt x="18251" y="695"/>
                      <a:pt x="16777" y="45"/>
                      <a:pt x="15201" y="3"/>
                    </a:cubicBezTo>
                    <a:cubicBezTo>
                      <a:pt x="15144" y="1"/>
                      <a:pt x="15087" y="0"/>
                      <a:pt x="15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36">
                <a:extLst>
                  <a:ext uri="{FF2B5EF4-FFF2-40B4-BE49-F238E27FC236}">
                    <a16:creationId xmlns:a16="http://schemas.microsoft.com/office/drawing/2014/main" id="{E63D7E46-695A-8BC9-A4AB-712E28E2C05D}"/>
                  </a:ext>
                </a:extLst>
              </p:cNvPr>
              <p:cNvSpPr/>
              <p:nvPr/>
            </p:nvSpPr>
            <p:spPr>
              <a:xfrm>
                <a:off x="3669700" y="4676725"/>
                <a:ext cx="385725" cy="431375"/>
              </a:xfrm>
              <a:custGeom>
                <a:avLst/>
                <a:gdLst/>
                <a:ahLst/>
                <a:cxnLst/>
                <a:rect l="l" t="t" r="r" b="b"/>
                <a:pathLst>
                  <a:path w="15429" h="17255" extrusionOk="0">
                    <a:moveTo>
                      <a:pt x="10065" y="1"/>
                    </a:moveTo>
                    <a:cubicBezTo>
                      <a:pt x="10034" y="181"/>
                      <a:pt x="10015" y="364"/>
                      <a:pt x="10015" y="552"/>
                    </a:cubicBezTo>
                    <a:lnTo>
                      <a:pt x="10015" y="939"/>
                    </a:lnTo>
                    <a:cubicBezTo>
                      <a:pt x="10015" y="2713"/>
                      <a:pt x="8507" y="4151"/>
                      <a:pt x="6647" y="4151"/>
                    </a:cubicBezTo>
                    <a:cubicBezTo>
                      <a:pt x="6364" y="4251"/>
                      <a:pt x="6107" y="4391"/>
                      <a:pt x="5876" y="4560"/>
                    </a:cubicBezTo>
                    <a:lnTo>
                      <a:pt x="5870" y="5422"/>
                    </a:lnTo>
                    <a:cubicBezTo>
                      <a:pt x="5850" y="7918"/>
                      <a:pt x="4747" y="10276"/>
                      <a:pt x="2859" y="11912"/>
                    </a:cubicBezTo>
                    <a:cubicBezTo>
                      <a:pt x="2847" y="11924"/>
                      <a:pt x="2834" y="11935"/>
                      <a:pt x="2819" y="11947"/>
                    </a:cubicBezTo>
                    <a:cubicBezTo>
                      <a:pt x="2727" y="12028"/>
                      <a:pt x="2653" y="12131"/>
                      <a:pt x="2607" y="12261"/>
                    </a:cubicBezTo>
                    <a:cubicBezTo>
                      <a:pt x="2147" y="13569"/>
                      <a:pt x="1212" y="14656"/>
                      <a:pt x="0" y="15327"/>
                    </a:cubicBezTo>
                    <a:lnTo>
                      <a:pt x="7244" y="17204"/>
                    </a:lnTo>
                    <a:cubicBezTo>
                      <a:pt x="7377" y="17239"/>
                      <a:pt x="7509" y="17255"/>
                      <a:pt x="7638" y="17255"/>
                    </a:cubicBezTo>
                    <a:cubicBezTo>
                      <a:pt x="8507" y="17255"/>
                      <a:pt x="9246" y="16522"/>
                      <a:pt x="9190" y="15602"/>
                    </a:cubicBezTo>
                    <a:lnTo>
                      <a:pt x="9051" y="13303"/>
                    </a:lnTo>
                    <a:cubicBezTo>
                      <a:pt x="8997" y="12605"/>
                      <a:pt x="9289" y="11925"/>
                      <a:pt x="9825" y="11501"/>
                    </a:cubicBezTo>
                    <a:lnTo>
                      <a:pt x="11799" y="11744"/>
                    </a:lnTo>
                    <a:cubicBezTo>
                      <a:pt x="11943" y="11762"/>
                      <a:pt x="12083" y="11771"/>
                      <a:pt x="12219" y="11771"/>
                    </a:cubicBezTo>
                    <a:cubicBezTo>
                      <a:pt x="13518" y="11771"/>
                      <a:pt x="14420" y="10966"/>
                      <a:pt x="14303" y="9584"/>
                    </a:cubicBezTo>
                    <a:cubicBezTo>
                      <a:pt x="14303" y="9584"/>
                      <a:pt x="14344" y="7628"/>
                      <a:pt x="14298" y="7211"/>
                    </a:cubicBezTo>
                    <a:lnTo>
                      <a:pt x="14330" y="7160"/>
                    </a:lnTo>
                    <a:lnTo>
                      <a:pt x="14932" y="6872"/>
                    </a:lnTo>
                    <a:cubicBezTo>
                      <a:pt x="15308" y="6693"/>
                      <a:pt x="15429" y="6214"/>
                      <a:pt x="15179" y="5880"/>
                    </a:cubicBezTo>
                    <a:lnTo>
                      <a:pt x="14101" y="4434"/>
                    </a:lnTo>
                    <a:lnTo>
                      <a:pt x="13836" y="1319"/>
                    </a:lnTo>
                    <a:cubicBezTo>
                      <a:pt x="13484" y="1129"/>
                      <a:pt x="13085" y="1023"/>
                      <a:pt x="12666" y="1023"/>
                    </a:cubicBezTo>
                    <a:cubicBezTo>
                      <a:pt x="12607" y="1023"/>
                      <a:pt x="12547" y="1025"/>
                      <a:pt x="12486" y="1029"/>
                    </a:cubicBezTo>
                    <a:cubicBezTo>
                      <a:pt x="12309" y="1042"/>
                      <a:pt x="12197" y="1050"/>
                      <a:pt x="12197" y="1050"/>
                    </a:cubicBezTo>
                    <a:cubicBezTo>
                      <a:pt x="12140" y="1054"/>
                      <a:pt x="12084" y="1056"/>
                      <a:pt x="12028" y="1056"/>
                    </a:cubicBezTo>
                    <a:cubicBezTo>
                      <a:pt x="11230" y="1056"/>
                      <a:pt x="10510" y="644"/>
                      <a:pt x="100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36">
                <a:extLst>
                  <a:ext uri="{FF2B5EF4-FFF2-40B4-BE49-F238E27FC236}">
                    <a16:creationId xmlns:a16="http://schemas.microsoft.com/office/drawing/2014/main" id="{7D0E1DC1-ADED-1B2A-F859-8EBF808D98F7}"/>
                  </a:ext>
                </a:extLst>
              </p:cNvPr>
              <p:cNvSpPr/>
              <p:nvPr/>
            </p:nvSpPr>
            <p:spPr>
              <a:xfrm>
                <a:off x="3774425" y="4609125"/>
                <a:ext cx="143875" cy="243950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9758" extrusionOk="0">
                    <a:moveTo>
                      <a:pt x="4182" y="1"/>
                    </a:moveTo>
                    <a:cubicBezTo>
                      <a:pt x="1764" y="1"/>
                      <a:pt x="0" y="2317"/>
                      <a:pt x="540" y="4681"/>
                    </a:cubicBezTo>
                    <a:lnTo>
                      <a:pt x="1699" y="9758"/>
                    </a:lnTo>
                    <a:lnTo>
                      <a:pt x="1719" y="4075"/>
                    </a:lnTo>
                    <a:cubicBezTo>
                      <a:pt x="1708" y="1939"/>
                      <a:pt x="3440" y="218"/>
                      <a:pt x="5551" y="218"/>
                    </a:cubicBezTo>
                    <a:cubicBezTo>
                      <a:pt x="5619" y="218"/>
                      <a:pt x="5686" y="220"/>
                      <a:pt x="5754" y="223"/>
                    </a:cubicBezTo>
                    <a:cubicBezTo>
                      <a:pt x="5428" y="111"/>
                      <a:pt x="5081" y="42"/>
                      <a:pt x="4719" y="23"/>
                    </a:cubicBezTo>
                    <a:lnTo>
                      <a:pt x="4390" y="6"/>
                    </a:lnTo>
                    <a:cubicBezTo>
                      <a:pt x="4328" y="2"/>
                      <a:pt x="4267" y="1"/>
                      <a:pt x="4207" y="1"/>
                    </a:cubicBezTo>
                    <a:cubicBezTo>
                      <a:pt x="4198" y="1"/>
                      <a:pt x="4190" y="1"/>
                      <a:pt x="4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6">
                <a:extLst>
                  <a:ext uri="{FF2B5EF4-FFF2-40B4-BE49-F238E27FC236}">
                    <a16:creationId xmlns:a16="http://schemas.microsoft.com/office/drawing/2014/main" id="{D35B1FCB-E2FD-37F3-2C05-57A0D15CADE7}"/>
                  </a:ext>
                </a:extLst>
              </p:cNvPr>
              <p:cNvSpPr/>
              <p:nvPr/>
            </p:nvSpPr>
            <p:spPr>
              <a:xfrm>
                <a:off x="1533825" y="1290850"/>
                <a:ext cx="331500" cy="405425"/>
              </a:xfrm>
              <a:custGeom>
                <a:avLst/>
                <a:gdLst/>
                <a:ahLst/>
                <a:cxnLst/>
                <a:rect l="l" t="t" r="r" b="b"/>
                <a:pathLst>
                  <a:path w="13260" h="16217" extrusionOk="0">
                    <a:moveTo>
                      <a:pt x="7613" y="1"/>
                    </a:moveTo>
                    <a:cubicBezTo>
                      <a:pt x="6213" y="1932"/>
                      <a:pt x="5096" y="4089"/>
                      <a:pt x="4263" y="6489"/>
                    </a:cubicBezTo>
                    <a:cubicBezTo>
                      <a:pt x="3319" y="9207"/>
                      <a:pt x="2100" y="11838"/>
                      <a:pt x="850" y="14447"/>
                    </a:cubicBezTo>
                    <a:cubicBezTo>
                      <a:pt x="673" y="14818"/>
                      <a:pt x="495" y="15188"/>
                      <a:pt x="316" y="15559"/>
                    </a:cubicBezTo>
                    <a:cubicBezTo>
                      <a:pt x="211" y="15777"/>
                      <a:pt x="105" y="15998"/>
                      <a:pt x="0" y="16217"/>
                    </a:cubicBezTo>
                    <a:lnTo>
                      <a:pt x="3532" y="14447"/>
                    </a:lnTo>
                    <a:lnTo>
                      <a:pt x="6409" y="13006"/>
                    </a:lnTo>
                    <a:lnTo>
                      <a:pt x="10888" y="8195"/>
                    </a:lnTo>
                    <a:cubicBezTo>
                      <a:pt x="11198" y="7863"/>
                      <a:pt x="11449" y="7508"/>
                      <a:pt x="11646" y="7138"/>
                    </a:cubicBezTo>
                    <a:cubicBezTo>
                      <a:pt x="13259" y="4115"/>
                      <a:pt x="11222" y="151"/>
                      <a:pt x="76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36">
                <a:extLst>
                  <a:ext uri="{FF2B5EF4-FFF2-40B4-BE49-F238E27FC236}">
                    <a16:creationId xmlns:a16="http://schemas.microsoft.com/office/drawing/2014/main" id="{DDA04D23-5981-B8C3-6ED0-5A98584D471A}"/>
                  </a:ext>
                </a:extLst>
              </p:cNvPr>
              <p:cNvSpPr/>
              <p:nvPr/>
            </p:nvSpPr>
            <p:spPr>
              <a:xfrm>
                <a:off x="1445550" y="1842875"/>
                <a:ext cx="624375" cy="550475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22019" extrusionOk="0">
                    <a:moveTo>
                      <a:pt x="9936" y="1"/>
                    </a:moveTo>
                    <a:cubicBezTo>
                      <a:pt x="9836" y="1"/>
                      <a:pt x="9735" y="4"/>
                      <a:pt x="9633" y="10"/>
                    </a:cubicBezTo>
                    <a:lnTo>
                      <a:pt x="8725" y="62"/>
                    </a:lnTo>
                    <a:lnTo>
                      <a:pt x="1631" y="477"/>
                    </a:lnTo>
                    <a:cubicBezTo>
                      <a:pt x="1482" y="477"/>
                      <a:pt x="1334" y="480"/>
                      <a:pt x="1186" y="490"/>
                    </a:cubicBezTo>
                    <a:cubicBezTo>
                      <a:pt x="1116" y="833"/>
                      <a:pt x="1054" y="1177"/>
                      <a:pt x="1003" y="1525"/>
                    </a:cubicBezTo>
                    <a:cubicBezTo>
                      <a:pt x="966" y="1785"/>
                      <a:pt x="935" y="2045"/>
                      <a:pt x="911" y="2310"/>
                    </a:cubicBezTo>
                    <a:cubicBezTo>
                      <a:pt x="649" y="5108"/>
                      <a:pt x="280" y="7898"/>
                      <a:pt x="61" y="10699"/>
                    </a:cubicBezTo>
                    <a:cubicBezTo>
                      <a:pt x="1" y="11462"/>
                      <a:pt x="222" y="12285"/>
                      <a:pt x="468" y="13027"/>
                    </a:cubicBezTo>
                    <a:cubicBezTo>
                      <a:pt x="633" y="13524"/>
                      <a:pt x="877" y="13944"/>
                      <a:pt x="1179" y="14308"/>
                    </a:cubicBezTo>
                    <a:cubicBezTo>
                      <a:pt x="1777" y="15028"/>
                      <a:pt x="2603" y="15526"/>
                      <a:pt x="3497" y="15958"/>
                    </a:cubicBezTo>
                    <a:cubicBezTo>
                      <a:pt x="4768" y="16572"/>
                      <a:pt x="6095" y="17119"/>
                      <a:pt x="7345" y="17772"/>
                    </a:cubicBezTo>
                    <a:cubicBezTo>
                      <a:pt x="8014" y="18121"/>
                      <a:pt x="8663" y="18502"/>
                      <a:pt x="9268" y="18937"/>
                    </a:cubicBezTo>
                    <a:cubicBezTo>
                      <a:pt x="9690" y="19242"/>
                      <a:pt x="10119" y="19527"/>
                      <a:pt x="10555" y="19797"/>
                    </a:cubicBezTo>
                    <a:lnTo>
                      <a:pt x="10565" y="19797"/>
                    </a:lnTo>
                    <a:cubicBezTo>
                      <a:pt x="11986" y="20678"/>
                      <a:pt x="13469" y="21390"/>
                      <a:pt x="14995" y="22019"/>
                    </a:cubicBezTo>
                    <a:lnTo>
                      <a:pt x="24975" y="22019"/>
                    </a:lnTo>
                    <a:lnTo>
                      <a:pt x="22775" y="17972"/>
                    </a:lnTo>
                    <a:lnTo>
                      <a:pt x="21304" y="15271"/>
                    </a:lnTo>
                    <a:lnTo>
                      <a:pt x="21121" y="14933"/>
                    </a:lnTo>
                    <a:lnTo>
                      <a:pt x="14462" y="2699"/>
                    </a:lnTo>
                    <a:cubicBezTo>
                      <a:pt x="13738" y="1370"/>
                      <a:pt x="12488" y="446"/>
                      <a:pt x="11058" y="125"/>
                    </a:cubicBezTo>
                    <a:cubicBezTo>
                      <a:pt x="10694" y="44"/>
                      <a:pt x="10318" y="1"/>
                      <a:pt x="9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36">
                <a:extLst>
                  <a:ext uri="{FF2B5EF4-FFF2-40B4-BE49-F238E27FC236}">
                    <a16:creationId xmlns:a16="http://schemas.microsoft.com/office/drawing/2014/main" id="{92C0F650-0BF8-B85D-F793-E882FA6B5352}"/>
                  </a:ext>
                </a:extLst>
              </p:cNvPr>
              <p:cNvSpPr/>
              <p:nvPr/>
            </p:nvSpPr>
            <p:spPr>
              <a:xfrm>
                <a:off x="1470625" y="1397575"/>
                <a:ext cx="409075" cy="528125"/>
              </a:xfrm>
              <a:custGeom>
                <a:avLst/>
                <a:gdLst/>
                <a:ahLst/>
                <a:cxnLst/>
                <a:rect l="l" t="t" r="r" b="b"/>
                <a:pathLst>
                  <a:path w="16363" h="21125" extrusionOk="0">
                    <a:moveTo>
                      <a:pt x="9426" y="1"/>
                    </a:moveTo>
                    <a:cubicBezTo>
                      <a:pt x="8552" y="1"/>
                      <a:pt x="7881" y="788"/>
                      <a:pt x="8028" y="1657"/>
                    </a:cubicBezTo>
                    <a:cubicBezTo>
                      <a:pt x="8080" y="2000"/>
                      <a:pt x="8190" y="2335"/>
                      <a:pt x="8355" y="2640"/>
                    </a:cubicBezTo>
                    <a:cubicBezTo>
                      <a:pt x="10427" y="6484"/>
                      <a:pt x="7311" y="5954"/>
                      <a:pt x="6844" y="7466"/>
                    </a:cubicBezTo>
                    <a:cubicBezTo>
                      <a:pt x="6844" y="7466"/>
                      <a:pt x="6993" y="9025"/>
                      <a:pt x="5617" y="10179"/>
                    </a:cubicBezTo>
                    <a:cubicBezTo>
                      <a:pt x="5022" y="10678"/>
                      <a:pt x="4142" y="11101"/>
                      <a:pt x="2845" y="11291"/>
                    </a:cubicBezTo>
                    <a:cubicBezTo>
                      <a:pt x="2740" y="11510"/>
                      <a:pt x="2635" y="11730"/>
                      <a:pt x="2529" y="11949"/>
                    </a:cubicBezTo>
                    <a:cubicBezTo>
                      <a:pt x="2499" y="12011"/>
                      <a:pt x="2469" y="12072"/>
                      <a:pt x="2441" y="12133"/>
                    </a:cubicBezTo>
                    <a:cubicBezTo>
                      <a:pt x="1476" y="14137"/>
                      <a:pt x="632" y="16154"/>
                      <a:pt x="183" y="18304"/>
                    </a:cubicBezTo>
                    <a:cubicBezTo>
                      <a:pt x="112" y="18647"/>
                      <a:pt x="50" y="18992"/>
                      <a:pt x="0" y="19341"/>
                    </a:cubicBezTo>
                    <a:lnTo>
                      <a:pt x="7584" y="20738"/>
                    </a:lnTo>
                    <a:lnTo>
                      <a:pt x="9581" y="21106"/>
                    </a:lnTo>
                    <a:cubicBezTo>
                      <a:pt x="9647" y="21119"/>
                      <a:pt x="9713" y="21124"/>
                      <a:pt x="9777" y="21124"/>
                    </a:cubicBezTo>
                    <a:cubicBezTo>
                      <a:pt x="10491" y="21124"/>
                      <a:pt x="11021" y="20394"/>
                      <a:pt x="10745" y="19691"/>
                    </a:cubicBezTo>
                    <a:lnTo>
                      <a:pt x="10055" y="17938"/>
                    </a:lnTo>
                    <a:lnTo>
                      <a:pt x="9946" y="17662"/>
                    </a:lnTo>
                    <a:cubicBezTo>
                      <a:pt x="9502" y="16532"/>
                      <a:pt x="9933" y="15228"/>
                      <a:pt x="10991" y="14630"/>
                    </a:cubicBezTo>
                    <a:cubicBezTo>
                      <a:pt x="11022" y="14612"/>
                      <a:pt x="11053" y="14596"/>
                      <a:pt x="11084" y="14580"/>
                    </a:cubicBezTo>
                    <a:lnTo>
                      <a:pt x="11707" y="14657"/>
                    </a:lnTo>
                    <a:cubicBezTo>
                      <a:pt x="11831" y="14672"/>
                      <a:pt x="11952" y="14680"/>
                      <a:pt x="12069" y="14680"/>
                    </a:cubicBezTo>
                    <a:cubicBezTo>
                      <a:pt x="13651" y="14680"/>
                      <a:pt x="14540" y="13307"/>
                      <a:pt x="14540" y="11614"/>
                    </a:cubicBezTo>
                    <a:cubicBezTo>
                      <a:pt x="14540" y="11614"/>
                      <a:pt x="14561" y="10848"/>
                      <a:pt x="14597" y="10178"/>
                    </a:cubicBezTo>
                    <a:cubicBezTo>
                      <a:pt x="14605" y="10047"/>
                      <a:pt x="14612" y="9920"/>
                      <a:pt x="14621" y="9802"/>
                    </a:cubicBezTo>
                    <a:cubicBezTo>
                      <a:pt x="14637" y="9569"/>
                      <a:pt x="14656" y="9374"/>
                      <a:pt x="14676" y="9270"/>
                    </a:cubicBezTo>
                    <a:lnTo>
                      <a:pt x="14713" y="9209"/>
                    </a:lnTo>
                    <a:lnTo>
                      <a:pt x="15585" y="9163"/>
                    </a:lnTo>
                    <a:cubicBezTo>
                      <a:pt x="16073" y="9138"/>
                      <a:pt x="16363" y="8607"/>
                      <a:pt x="16123" y="8183"/>
                    </a:cubicBezTo>
                    <a:lnTo>
                      <a:pt x="14364" y="5096"/>
                    </a:lnTo>
                    <a:lnTo>
                      <a:pt x="14175" y="2870"/>
                    </a:lnTo>
                    <a:lnTo>
                      <a:pt x="14173" y="2836"/>
                    </a:lnTo>
                    <a:cubicBezTo>
                      <a:pt x="14167" y="2846"/>
                      <a:pt x="14163" y="2859"/>
                      <a:pt x="14156" y="2869"/>
                    </a:cubicBezTo>
                    <a:lnTo>
                      <a:pt x="14018" y="1246"/>
                    </a:lnTo>
                    <a:cubicBezTo>
                      <a:pt x="13983" y="828"/>
                      <a:pt x="13876" y="433"/>
                      <a:pt x="13716" y="66"/>
                    </a:cubicBezTo>
                    <a:cubicBezTo>
                      <a:pt x="13527" y="111"/>
                      <a:pt x="13331" y="135"/>
                      <a:pt x="13131" y="135"/>
                    </a:cubicBezTo>
                    <a:cubicBezTo>
                      <a:pt x="13101" y="135"/>
                      <a:pt x="13071" y="134"/>
                      <a:pt x="13041" y="133"/>
                    </a:cubicBezTo>
                    <a:lnTo>
                      <a:pt x="9467" y="2"/>
                    </a:lnTo>
                    <a:cubicBezTo>
                      <a:pt x="9453" y="1"/>
                      <a:pt x="9440" y="1"/>
                      <a:pt x="9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6">
                <a:extLst>
                  <a:ext uri="{FF2B5EF4-FFF2-40B4-BE49-F238E27FC236}">
                    <a16:creationId xmlns:a16="http://schemas.microsoft.com/office/drawing/2014/main" id="{CE54A55B-E414-C20B-1B67-584FDE5BD833}"/>
                  </a:ext>
                </a:extLst>
              </p:cNvPr>
              <p:cNvSpPr/>
              <p:nvPr/>
            </p:nvSpPr>
            <p:spPr>
              <a:xfrm>
                <a:off x="1883400" y="1987950"/>
                <a:ext cx="913000" cy="522150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20886" extrusionOk="0">
                    <a:moveTo>
                      <a:pt x="10963" y="1"/>
                    </a:moveTo>
                    <a:cubicBezTo>
                      <a:pt x="10432" y="1"/>
                      <a:pt x="9917" y="102"/>
                      <a:pt x="9441" y="293"/>
                    </a:cubicBezTo>
                    <a:cubicBezTo>
                      <a:pt x="8541" y="653"/>
                      <a:pt x="7785" y="1331"/>
                      <a:pt x="7347" y="2223"/>
                    </a:cubicBezTo>
                    <a:lnTo>
                      <a:pt x="5125" y="6752"/>
                    </a:lnTo>
                    <a:lnTo>
                      <a:pt x="4901" y="7206"/>
                    </a:lnTo>
                    <a:lnTo>
                      <a:pt x="3964" y="9115"/>
                    </a:lnTo>
                    <a:lnTo>
                      <a:pt x="3789" y="9470"/>
                    </a:lnTo>
                    <a:lnTo>
                      <a:pt x="1555" y="14021"/>
                    </a:lnTo>
                    <a:lnTo>
                      <a:pt x="477" y="16217"/>
                    </a:lnTo>
                    <a:lnTo>
                      <a:pt x="0" y="17187"/>
                    </a:lnTo>
                    <a:cubicBezTo>
                      <a:pt x="2166" y="17975"/>
                      <a:pt x="4361" y="18693"/>
                      <a:pt x="6490" y="19576"/>
                    </a:cubicBezTo>
                    <a:cubicBezTo>
                      <a:pt x="6707" y="19668"/>
                      <a:pt x="6958" y="19686"/>
                      <a:pt x="7197" y="19716"/>
                    </a:cubicBezTo>
                    <a:cubicBezTo>
                      <a:pt x="8654" y="19895"/>
                      <a:pt x="10033" y="20275"/>
                      <a:pt x="11322" y="20886"/>
                    </a:cubicBezTo>
                    <a:lnTo>
                      <a:pt x="36520" y="20886"/>
                    </a:lnTo>
                    <a:lnTo>
                      <a:pt x="35870" y="19680"/>
                    </a:lnTo>
                    <a:lnTo>
                      <a:pt x="35004" y="18088"/>
                    </a:lnTo>
                    <a:lnTo>
                      <a:pt x="33708" y="15704"/>
                    </a:lnTo>
                    <a:lnTo>
                      <a:pt x="33395" y="15129"/>
                    </a:lnTo>
                    <a:lnTo>
                      <a:pt x="33118" y="14620"/>
                    </a:lnTo>
                    <a:lnTo>
                      <a:pt x="31994" y="12549"/>
                    </a:lnTo>
                    <a:lnTo>
                      <a:pt x="31027" y="10770"/>
                    </a:lnTo>
                    <a:lnTo>
                      <a:pt x="31027" y="10769"/>
                    </a:lnTo>
                    <a:lnTo>
                      <a:pt x="29046" y="7124"/>
                    </a:lnTo>
                    <a:lnTo>
                      <a:pt x="29023" y="7082"/>
                    </a:lnTo>
                    <a:lnTo>
                      <a:pt x="27860" y="4942"/>
                    </a:lnTo>
                    <a:lnTo>
                      <a:pt x="27594" y="4452"/>
                    </a:lnTo>
                    <a:cubicBezTo>
                      <a:pt x="27423" y="4132"/>
                      <a:pt x="27231" y="3826"/>
                      <a:pt x="27017" y="3539"/>
                    </a:cubicBezTo>
                    <a:cubicBezTo>
                      <a:pt x="26315" y="2589"/>
                      <a:pt x="25395" y="1826"/>
                      <a:pt x="24346" y="1301"/>
                    </a:cubicBezTo>
                    <a:cubicBezTo>
                      <a:pt x="24080" y="1167"/>
                      <a:pt x="23803" y="1049"/>
                      <a:pt x="23521" y="947"/>
                    </a:cubicBezTo>
                    <a:cubicBezTo>
                      <a:pt x="22826" y="694"/>
                      <a:pt x="22089" y="543"/>
                      <a:pt x="21329" y="503"/>
                    </a:cubicBezTo>
                    <a:lnTo>
                      <a:pt x="21316" y="503"/>
                    </a:lnTo>
                    <a:cubicBezTo>
                      <a:pt x="21184" y="497"/>
                      <a:pt x="21051" y="493"/>
                      <a:pt x="20919" y="493"/>
                    </a:cubicBezTo>
                    <a:lnTo>
                      <a:pt x="13019" y="98"/>
                    </a:lnTo>
                    <a:lnTo>
                      <a:pt x="11849" y="41"/>
                    </a:lnTo>
                    <a:lnTo>
                      <a:pt x="11164" y="6"/>
                    </a:lnTo>
                    <a:cubicBezTo>
                      <a:pt x="11097" y="2"/>
                      <a:pt x="11030" y="1"/>
                      <a:pt x="109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6">
                <a:extLst>
                  <a:ext uri="{FF2B5EF4-FFF2-40B4-BE49-F238E27FC236}">
                    <a16:creationId xmlns:a16="http://schemas.microsoft.com/office/drawing/2014/main" id="{69E2F6A9-F2EA-FF05-D7E6-C18E8230D78D}"/>
                  </a:ext>
                </a:extLst>
              </p:cNvPr>
              <p:cNvSpPr/>
              <p:nvPr/>
            </p:nvSpPr>
            <p:spPr>
              <a:xfrm>
                <a:off x="2154900" y="1825750"/>
                <a:ext cx="322550" cy="241650"/>
              </a:xfrm>
              <a:custGeom>
                <a:avLst/>
                <a:gdLst/>
                <a:ahLst/>
                <a:cxnLst/>
                <a:rect l="l" t="t" r="r" b="b"/>
                <a:pathLst>
                  <a:path w="12902" h="9666" extrusionOk="0">
                    <a:moveTo>
                      <a:pt x="7725" y="1"/>
                    </a:moveTo>
                    <a:cubicBezTo>
                      <a:pt x="7060" y="45"/>
                      <a:pt x="6392" y="78"/>
                      <a:pt x="5726" y="110"/>
                    </a:cubicBezTo>
                    <a:cubicBezTo>
                      <a:pt x="5749" y="287"/>
                      <a:pt x="5772" y="464"/>
                      <a:pt x="5794" y="640"/>
                    </a:cubicBezTo>
                    <a:cubicBezTo>
                      <a:pt x="5907" y="1564"/>
                      <a:pt x="5978" y="2482"/>
                      <a:pt x="5835" y="3194"/>
                    </a:cubicBezTo>
                    <a:cubicBezTo>
                      <a:pt x="5828" y="3227"/>
                      <a:pt x="5821" y="3260"/>
                      <a:pt x="5813" y="3292"/>
                    </a:cubicBezTo>
                    <a:cubicBezTo>
                      <a:pt x="5803" y="3341"/>
                      <a:pt x="5790" y="3388"/>
                      <a:pt x="5776" y="3435"/>
                    </a:cubicBezTo>
                    <a:cubicBezTo>
                      <a:pt x="5767" y="3466"/>
                      <a:pt x="5758" y="3496"/>
                      <a:pt x="5747" y="3526"/>
                    </a:cubicBezTo>
                    <a:cubicBezTo>
                      <a:pt x="5737" y="3556"/>
                      <a:pt x="5727" y="3585"/>
                      <a:pt x="5716" y="3614"/>
                    </a:cubicBezTo>
                    <a:cubicBezTo>
                      <a:pt x="5699" y="3656"/>
                      <a:pt x="5681" y="3698"/>
                      <a:pt x="5661" y="3738"/>
                    </a:cubicBezTo>
                    <a:cubicBezTo>
                      <a:pt x="5629" y="3806"/>
                      <a:pt x="5593" y="3870"/>
                      <a:pt x="5553" y="3930"/>
                    </a:cubicBezTo>
                    <a:cubicBezTo>
                      <a:pt x="5537" y="3955"/>
                      <a:pt x="5522" y="3978"/>
                      <a:pt x="5504" y="4001"/>
                    </a:cubicBezTo>
                    <a:cubicBezTo>
                      <a:pt x="5496" y="4012"/>
                      <a:pt x="5488" y="4023"/>
                      <a:pt x="5479" y="4035"/>
                    </a:cubicBezTo>
                    <a:cubicBezTo>
                      <a:pt x="5460" y="4057"/>
                      <a:pt x="5443" y="4078"/>
                      <a:pt x="5423" y="4099"/>
                    </a:cubicBezTo>
                    <a:cubicBezTo>
                      <a:pt x="5413" y="4109"/>
                      <a:pt x="5404" y="4119"/>
                      <a:pt x="5393" y="4130"/>
                    </a:cubicBezTo>
                    <a:cubicBezTo>
                      <a:pt x="5385" y="4140"/>
                      <a:pt x="5375" y="4150"/>
                      <a:pt x="5364" y="4159"/>
                    </a:cubicBezTo>
                    <a:cubicBezTo>
                      <a:pt x="5356" y="4167"/>
                      <a:pt x="5349" y="4175"/>
                      <a:pt x="5341" y="4181"/>
                    </a:cubicBezTo>
                    <a:cubicBezTo>
                      <a:pt x="5334" y="4187"/>
                      <a:pt x="5325" y="4196"/>
                      <a:pt x="5318" y="4202"/>
                    </a:cubicBezTo>
                    <a:cubicBezTo>
                      <a:pt x="5310" y="4210"/>
                      <a:pt x="5301" y="4216"/>
                      <a:pt x="5293" y="4222"/>
                    </a:cubicBezTo>
                    <a:cubicBezTo>
                      <a:pt x="5285" y="4231"/>
                      <a:pt x="5277" y="4237"/>
                      <a:pt x="5269" y="4243"/>
                    </a:cubicBezTo>
                    <a:cubicBezTo>
                      <a:pt x="5252" y="4256"/>
                      <a:pt x="5236" y="4269"/>
                      <a:pt x="5217" y="4280"/>
                    </a:cubicBezTo>
                    <a:lnTo>
                      <a:pt x="5164" y="4315"/>
                    </a:lnTo>
                    <a:cubicBezTo>
                      <a:pt x="5141" y="4328"/>
                      <a:pt x="5119" y="4341"/>
                      <a:pt x="5097" y="4352"/>
                    </a:cubicBezTo>
                    <a:cubicBezTo>
                      <a:pt x="5084" y="4359"/>
                      <a:pt x="5073" y="4365"/>
                      <a:pt x="5062" y="4371"/>
                    </a:cubicBezTo>
                    <a:cubicBezTo>
                      <a:pt x="5038" y="4382"/>
                      <a:pt x="5014" y="4392"/>
                      <a:pt x="4990" y="4402"/>
                    </a:cubicBezTo>
                    <a:cubicBezTo>
                      <a:pt x="4965" y="4413"/>
                      <a:pt x="4940" y="4422"/>
                      <a:pt x="4915" y="4431"/>
                    </a:cubicBezTo>
                    <a:cubicBezTo>
                      <a:pt x="4902" y="4434"/>
                      <a:pt x="4889" y="4440"/>
                      <a:pt x="4876" y="4444"/>
                    </a:cubicBezTo>
                    <a:cubicBezTo>
                      <a:pt x="4726" y="4491"/>
                      <a:pt x="4557" y="4519"/>
                      <a:pt x="4366" y="4521"/>
                    </a:cubicBezTo>
                    <a:lnTo>
                      <a:pt x="2277" y="4663"/>
                    </a:lnTo>
                    <a:lnTo>
                      <a:pt x="1072" y="4743"/>
                    </a:lnTo>
                    <a:cubicBezTo>
                      <a:pt x="1258" y="5262"/>
                      <a:pt x="1259" y="5847"/>
                      <a:pt x="1041" y="6390"/>
                    </a:cubicBezTo>
                    <a:lnTo>
                      <a:pt x="986" y="6528"/>
                    </a:lnTo>
                    <a:lnTo>
                      <a:pt x="269" y="8309"/>
                    </a:lnTo>
                    <a:cubicBezTo>
                      <a:pt x="0" y="8974"/>
                      <a:pt x="515" y="9665"/>
                      <a:pt x="1208" y="9665"/>
                    </a:cubicBezTo>
                    <a:cubicBezTo>
                      <a:pt x="1269" y="9665"/>
                      <a:pt x="1332" y="9660"/>
                      <a:pt x="1396" y="9648"/>
                    </a:cubicBezTo>
                    <a:lnTo>
                      <a:pt x="1970" y="9545"/>
                    </a:lnTo>
                    <a:lnTo>
                      <a:pt x="10377" y="8030"/>
                    </a:lnTo>
                    <a:lnTo>
                      <a:pt x="10509" y="8005"/>
                    </a:lnTo>
                    <a:lnTo>
                      <a:pt x="12901" y="7574"/>
                    </a:lnTo>
                    <a:cubicBezTo>
                      <a:pt x="12819" y="7528"/>
                      <a:pt x="12738" y="7482"/>
                      <a:pt x="12655" y="7436"/>
                    </a:cubicBezTo>
                    <a:lnTo>
                      <a:pt x="12654" y="7436"/>
                    </a:lnTo>
                    <a:cubicBezTo>
                      <a:pt x="11933" y="7005"/>
                      <a:pt x="11307" y="6446"/>
                      <a:pt x="10809" y="5792"/>
                    </a:cubicBezTo>
                    <a:cubicBezTo>
                      <a:pt x="10806" y="5787"/>
                      <a:pt x="10803" y="5783"/>
                      <a:pt x="10799" y="5778"/>
                    </a:cubicBezTo>
                    <a:cubicBezTo>
                      <a:pt x="10798" y="5778"/>
                      <a:pt x="10798" y="5778"/>
                      <a:pt x="10798" y="5777"/>
                    </a:cubicBezTo>
                    <a:cubicBezTo>
                      <a:pt x="10745" y="5708"/>
                      <a:pt x="10694" y="5637"/>
                      <a:pt x="10643" y="5565"/>
                    </a:cubicBezTo>
                    <a:cubicBezTo>
                      <a:pt x="10337" y="5121"/>
                      <a:pt x="10086" y="4638"/>
                      <a:pt x="9901" y="4126"/>
                    </a:cubicBezTo>
                    <a:cubicBezTo>
                      <a:pt x="9521" y="3074"/>
                      <a:pt x="9354" y="1944"/>
                      <a:pt x="9414" y="851"/>
                    </a:cubicBezTo>
                    <a:lnTo>
                      <a:pt x="9391" y="639"/>
                    </a:lnTo>
                    <a:lnTo>
                      <a:pt x="9371" y="454"/>
                    </a:lnTo>
                    <a:cubicBezTo>
                      <a:pt x="9103" y="425"/>
                      <a:pt x="8841" y="378"/>
                      <a:pt x="8588" y="311"/>
                    </a:cubicBezTo>
                    <a:cubicBezTo>
                      <a:pt x="8525" y="295"/>
                      <a:pt x="8461" y="278"/>
                      <a:pt x="8399" y="258"/>
                    </a:cubicBezTo>
                    <a:cubicBezTo>
                      <a:pt x="8242" y="211"/>
                      <a:pt x="8089" y="156"/>
                      <a:pt x="7939" y="95"/>
                    </a:cubicBezTo>
                    <a:cubicBezTo>
                      <a:pt x="7885" y="73"/>
                      <a:pt x="7831" y="50"/>
                      <a:pt x="7779" y="26"/>
                    </a:cubicBezTo>
                    <a:cubicBezTo>
                      <a:pt x="7760" y="17"/>
                      <a:pt x="7744" y="9"/>
                      <a:pt x="7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6">
                <a:extLst>
                  <a:ext uri="{FF2B5EF4-FFF2-40B4-BE49-F238E27FC236}">
                    <a16:creationId xmlns:a16="http://schemas.microsoft.com/office/drawing/2014/main" id="{FB5E3116-38E1-0204-EF64-B8D8679F45E4}"/>
                  </a:ext>
                </a:extLst>
              </p:cNvPr>
              <p:cNvSpPr/>
              <p:nvPr/>
            </p:nvSpPr>
            <p:spPr>
              <a:xfrm>
                <a:off x="2025625" y="1567575"/>
                <a:ext cx="201875" cy="260850"/>
              </a:xfrm>
              <a:custGeom>
                <a:avLst/>
                <a:gdLst/>
                <a:ahLst/>
                <a:cxnLst/>
                <a:rect l="l" t="t" r="r" b="b"/>
                <a:pathLst>
                  <a:path w="8075" h="10434" extrusionOk="0">
                    <a:moveTo>
                      <a:pt x="6705" y="0"/>
                    </a:moveTo>
                    <a:cubicBezTo>
                      <a:pt x="6689" y="0"/>
                      <a:pt x="6673" y="0"/>
                      <a:pt x="6657" y="1"/>
                    </a:cubicBezTo>
                    <a:lnTo>
                      <a:pt x="6098" y="22"/>
                    </a:lnTo>
                    <a:lnTo>
                      <a:pt x="3198" y="126"/>
                    </a:lnTo>
                    <a:cubicBezTo>
                      <a:pt x="3168" y="127"/>
                      <a:pt x="3138" y="127"/>
                      <a:pt x="3108" y="127"/>
                    </a:cubicBezTo>
                    <a:cubicBezTo>
                      <a:pt x="2916" y="127"/>
                      <a:pt x="2728" y="105"/>
                      <a:pt x="2546" y="63"/>
                    </a:cubicBezTo>
                    <a:cubicBezTo>
                      <a:pt x="2389" y="409"/>
                      <a:pt x="2286" y="785"/>
                      <a:pt x="2253" y="1180"/>
                    </a:cubicBezTo>
                    <a:lnTo>
                      <a:pt x="2158" y="2275"/>
                    </a:lnTo>
                    <a:lnTo>
                      <a:pt x="2120" y="2713"/>
                    </a:lnTo>
                    <a:lnTo>
                      <a:pt x="2062" y="3380"/>
                    </a:lnTo>
                    <a:lnTo>
                      <a:pt x="1936" y="4824"/>
                    </a:lnTo>
                    <a:lnTo>
                      <a:pt x="235" y="7747"/>
                    </a:lnTo>
                    <a:cubicBezTo>
                      <a:pt x="1" y="8148"/>
                      <a:pt x="282" y="8650"/>
                      <a:pt x="755" y="8675"/>
                    </a:cubicBezTo>
                    <a:lnTo>
                      <a:pt x="1600" y="8718"/>
                    </a:lnTo>
                    <a:lnTo>
                      <a:pt x="1636" y="8776"/>
                    </a:lnTo>
                    <a:cubicBezTo>
                      <a:pt x="1653" y="8805"/>
                      <a:pt x="1663" y="8860"/>
                      <a:pt x="1669" y="8934"/>
                    </a:cubicBezTo>
                    <a:lnTo>
                      <a:pt x="1669" y="8936"/>
                    </a:lnTo>
                    <a:lnTo>
                      <a:pt x="1960" y="8923"/>
                    </a:lnTo>
                    <a:lnTo>
                      <a:pt x="2021" y="8920"/>
                    </a:lnTo>
                    <a:cubicBezTo>
                      <a:pt x="2046" y="8919"/>
                      <a:pt x="2071" y="8919"/>
                      <a:pt x="2097" y="8919"/>
                    </a:cubicBezTo>
                    <a:cubicBezTo>
                      <a:pt x="2421" y="8919"/>
                      <a:pt x="2731" y="9010"/>
                      <a:pt x="2992" y="9173"/>
                    </a:cubicBezTo>
                    <a:cubicBezTo>
                      <a:pt x="3009" y="9183"/>
                      <a:pt x="3025" y="9193"/>
                      <a:pt x="3041" y="9204"/>
                    </a:cubicBezTo>
                    <a:cubicBezTo>
                      <a:pt x="3073" y="9225"/>
                      <a:pt x="3104" y="9247"/>
                      <a:pt x="3134" y="9271"/>
                    </a:cubicBezTo>
                    <a:cubicBezTo>
                      <a:pt x="3149" y="9282"/>
                      <a:pt x="3164" y="9293"/>
                      <a:pt x="3179" y="9307"/>
                    </a:cubicBezTo>
                    <a:cubicBezTo>
                      <a:pt x="3205" y="9327"/>
                      <a:pt x="3228" y="9349"/>
                      <a:pt x="3253" y="9371"/>
                    </a:cubicBezTo>
                    <a:lnTo>
                      <a:pt x="3277" y="9395"/>
                    </a:lnTo>
                    <a:cubicBezTo>
                      <a:pt x="3284" y="9402"/>
                      <a:pt x="3293" y="9411"/>
                      <a:pt x="3300" y="9420"/>
                    </a:cubicBezTo>
                    <a:cubicBezTo>
                      <a:pt x="3315" y="9435"/>
                      <a:pt x="3330" y="9451"/>
                      <a:pt x="3345" y="9466"/>
                    </a:cubicBezTo>
                    <a:cubicBezTo>
                      <a:pt x="3412" y="9539"/>
                      <a:pt x="3470" y="9619"/>
                      <a:pt x="3524" y="9704"/>
                    </a:cubicBezTo>
                    <a:cubicBezTo>
                      <a:pt x="3535" y="9724"/>
                      <a:pt x="3547" y="9742"/>
                      <a:pt x="3557" y="9761"/>
                    </a:cubicBezTo>
                    <a:lnTo>
                      <a:pt x="3557" y="9762"/>
                    </a:lnTo>
                    <a:lnTo>
                      <a:pt x="3588" y="9819"/>
                    </a:lnTo>
                    <a:cubicBezTo>
                      <a:pt x="3598" y="9840"/>
                      <a:pt x="3608" y="9860"/>
                      <a:pt x="3618" y="9881"/>
                    </a:cubicBezTo>
                    <a:cubicBezTo>
                      <a:pt x="3634" y="9916"/>
                      <a:pt x="3648" y="9953"/>
                      <a:pt x="3663" y="9991"/>
                    </a:cubicBezTo>
                    <a:cubicBezTo>
                      <a:pt x="3676" y="10028"/>
                      <a:pt x="3690" y="10065"/>
                      <a:pt x="3700" y="10105"/>
                    </a:cubicBezTo>
                    <a:lnTo>
                      <a:pt x="3795" y="10434"/>
                    </a:lnTo>
                    <a:lnTo>
                      <a:pt x="6245" y="9937"/>
                    </a:lnTo>
                    <a:lnTo>
                      <a:pt x="6245" y="9936"/>
                    </a:lnTo>
                    <a:cubicBezTo>
                      <a:pt x="6630" y="8777"/>
                      <a:pt x="7059" y="7875"/>
                      <a:pt x="7156" y="6936"/>
                    </a:cubicBezTo>
                    <a:cubicBezTo>
                      <a:pt x="7176" y="6753"/>
                      <a:pt x="7201" y="6571"/>
                      <a:pt x="7227" y="6393"/>
                    </a:cubicBezTo>
                    <a:cubicBezTo>
                      <a:pt x="7268" y="6133"/>
                      <a:pt x="7315" y="5880"/>
                      <a:pt x="7372" y="5629"/>
                    </a:cubicBezTo>
                    <a:cubicBezTo>
                      <a:pt x="7503" y="5072"/>
                      <a:pt x="7665" y="4536"/>
                      <a:pt x="7859" y="4012"/>
                    </a:cubicBezTo>
                    <a:cubicBezTo>
                      <a:pt x="7850" y="3801"/>
                      <a:pt x="7849" y="3590"/>
                      <a:pt x="7854" y="3378"/>
                    </a:cubicBezTo>
                    <a:cubicBezTo>
                      <a:pt x="7865" y="2949"/>
                      <a:pt x="7903" y="2518"/>
                      <a:pt x="7969" y="2091"/>
                    </a:cubicBezTo>
                    <a:lnTo>
                      <a:pt x="8050" y="1566"/>
                    </a:lnTo>
                    <a:cubicBezTo>
                      <a:pt x="8071" y="1450"/>
                      <a:pt x="8075" y="1336"/>
                      <a:pt x="8064" y="1226"/>
                    </a:cubicBezTo>
                    <a:cubicBezTo>
                      <a:pt x="8062" y="1209"/>
                      <a:pt x="8060" y="1190"/>
                      <a:pt x="8057" y="1173"/>
                    </a:cubicBezTo>
                    <a:lnTo>
                      <a:pt x="8054" y="1145"/>
                    </a:lnTo>
                    <a:cubicBezTo>
                      <a:pt x="8051" y="1127"/>
                      <a:pt x="8049" y="1109"/>
                      <a:pt x="8045" y="1091"/>
                    </a:cubicBezTo>
                    <a:cubicBezTo>
                      <a:pt x="8041" y="1073"/>
                      <a:pt x="8039" y="1055"/>
                      <a:pt x="8034" y="1038"/>
                    </a:cubicBezTo>
                    <a:cubicBezTo>
                      <a:pt x="8030" y="1028"/>
                      <a:pt x="8028" y="1016"/>
                      <a:pt x="8025" y="1006"/>
                    </a:cubicBezTo>
                    <a:cubicBezTo>
                      <a:pt x="8023" y="996"/>
                      <a:pt x="8020" y="984"/>
                      <a:pt x="8016" y="974"/>
                    </a:cubicBezTo>
                    <a:cubicBezTo>
                      <a:pt x="8010" y="952"/>
                      <a:pt x="8004" y="932"/>
                      <a:pt x="7995" y="909"/>
                    </a:cubicBezTo>
                    <a:cubicBezTo>
                      <a:pt x="7992" y="901"/>
                      <a:pt x="7989" y="892"/>
                      <a:pt x="7985" y="882"/>
                    </a:cubicBezTo>
                    <a:cubicBezTo>
                      <a:pt x="7969" y="837"/>
                      <a:pt x="7949" y="795"/>
                      <a:pt x="7929" y="753"/>
                    </a:cubicBezTo>
                    <a:cubicBezTo>
                      <a:pt x="7916" y="727"/>
                      <a:pt x="7903" y="702"/>
                      <a:pt x="7889" y="677"/>
                    </a:cubicBezTo>
                    <a:cubicBezTo>
                      <a:pt x="7870" y="646"/>
                      <a:pt x="7849" y="614"/>
                      <a:pt x="7828" y="583"/>
                    </a:cubicBezTo>
                    <a:cubicBezTo>
                      <a:pt x="7817" y="567"/>
                      <a:pt x="7805" y="552"/>
                      <a:pt x="7794" y="536"/>
                    </a:cubicBezTo>
                    <a:cubicBezTo>
                      <a:pt x="7782" y="521"/>
                      <a:pt x="7771" y="507"/>
                      <a:pt x="7759" y="492"/>
                    </a:cubicBezTo>
                    <a:lnTo>
                      <a:pt x="7758" y="491"/>
                    </a:lnTo>
                    <a:cubicBezTo>
                      <a:pt x="7737" y="466"/>
                      <a:pt x="7715" y="443"/>
                      <a:pt x="7694" y="419"/>
                    </a:cubicBezTo>
                    <a:lnTo>
                      <a:pt x="7692" y="418"/>
                    </a:lnTo>
                    <a:lnTo>
                      <a:pt x="7669" y="394"/>
                    </a:lnTo>
                    <a:cubicBezTo>
                      <a:pt x="7623" y="348"/>
                      <a:pt x="7572" y="306"/>
                      <a:pt x="7521" y="268"/>
                    </a:cubicBezTo>
                    <a:lnTo>
                      <a:pt x="7494" y="248"/>
                    </a:lnTo>
                    <a:cubicBezTo>
                      <a:pt x="7483" y="239"/>
                      <a:pt x="7469" y="232"/>
                      <a:pt x="7457" y="223"/>
                    </a:cubicBezTo>
                    <a:cubicBezTo>
                      <a:pt x="7432" y="208"/>
                      <a:pt x="7408" y="193"/>
                      <a:pt x="7383" y="178"/>
                    </a:cubicBezTo>
                    <a:lnTo>
                      <a:pt x="7382" y="178"/>
                    </a:lnTo>
                    <a:cubicBezTo>
                      <a:pt x="7354" y="163"/>
                      <a:pt x="7324" y="147"/>
                      <a:pt x="7294" y="134"/>
                    </a:cubicBezTo>
                    <a:lnTo>
                      <a:pt x="7293" y="134"/>
                    </a:lnTo>
                    <a:cubicBezTo>
                      <a:pt x="7248" y="111"/>
                      <a:pt x="7202" y="93"/>
                      <a:pt x="7154" y="77"/>
                    </a:cubicBezTo>
                    <a:cubicBezTo>
                      <a:pt x="7145" y="74"/>
                      <a:pt x="7136" y="70"/>
                      <a:pt x="7127" y="68"/>
                    </a:cubicBezTo>
                    <a:cubicBezTo>
                      <a:pt x="7109" y="62"/>
                      <a:pt x="7091" y="57"/>
                      <a:pt x="7073" y="51"/>
                    </a:cubicBezTo>
                    <a:cubicBezTo>
                      <a:pt x="7064" y="48"/>
                      <a:pt x="7053" y="46"/>
                      <a:pt x="7045" y="43"/>
                    </a:cubicBezTo>
                    <a:cubicBezTo>
                      <a:pt x="7031" y="39"/>
                      <a:pt x="7016" y="37"/>
                      <a:pt x="7002" y="33"/>
                    </a:cubicBezTo>
                    <a:cubicBezTo>
                      <a:pt x="6907" y="12"/>
                      <a:pt x="6808" y="0"/>
                      <a:pt x="6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6">
                <a:extLst>
                  <a:ext uri="{FF2B5EF4-FFF2-40B4-BE49-F238E27FC236}">
                    <a16:creationId xmlns:a16="http://schemas.microsoft.com/office/drawing/2014/main" id="{B84BEE19-4FC5-3221-DDA1-FF06D46C79FB}"/>
                  </a:ext>
                </a:extLst>
              </p:cNvPr>
              <p:cNvSpPr/>
              <p:nvPr/>
            </p:nvSpPr>
            <p:spPr>
              <a:xfrm>
                <a:off x="2034650" y="1466350"/>
                <a:ext cx="283650" cy="201550"/>
              </a:xfrm>
              <a:custGeom>
                <a:avLst/>
                <a:gdLst/>
                <a:ahLst/>
                <a:cxnLst/>
                <a:rect l="l" t="t" r="r" b="b"/>
                <a:pathLst>
                  <a:path w="11346" h="8062" extrusionOk="0">
                    <a:moveTo>
                      <a:pt x="5864" y="1"/>
                    </a:moveTo>
                    <a:cubicBezTo>
                      <a:pt x="4596" y="1"/>
                      <a:pt x="3520" y="474"/>
                      <a:pt x="2722" y="1212"/>
                    </a:cubicBezTo>
                    <a:lnTo>
                      <a:pt x="1425" y="1176"/>
                    </a:lnTo>
                    <a:cubicBezTo>
                      <a:pt x="1414" y="1176"/>
                      <a:pt x="1404" y="1176"/>
                      <a:pt x="1393" y="1176"/>
                    </a:cubicBezTo>
                    <a:cubicBezTo>
                      <a:pt x="501" y="1176"/>
                      <a:pt x="1" y="2199"/>
                      <a:pt x="574" y="2878"/>
                    </a:cubicBezTo>
                    <a:lnTo>
                      <a:pt x="694" y="3063"/>
                    </a:lnTo>
                    <a:cubicBezTo>
                      <a:pt x="860" y="3320"/>
                      <a:pt x="1071" y="3538"/>
                      <a:pt x="1314" y="3710"/>
                    </a:cubicBezTo>
                    <a:cubicBezTo>
                      <a:pt x="1142" y="4546"/>
                      <a:pt x="1199" y="5435"/>
                      <a:pt x="1533" y="6271"/>
                    </a:cubicBezTo>
                    <a:cubicBezTo>
                      <a:pt x="1599" y="6436"/>
                      <a:pt x="1673" y="6597"/>
                      <a:pt x="1761" y="6757"/>
                    </a:cubicBezTo>
                    <a:lnTo>
                      <a:pt x="1798" y="6319"/>
                    </a:lnTo>
                    <a:lnTo>
                      <a:pt x="1893" y="5224"/>
                    </a:lnTo>
                    <a:cubicBezTo>
                      <a:pt x="1926" y="4828"/>
                      <a:pt x="2031" y="4453"/>
                      <a:pt x="2186" y="4107"/>
                    </a:cubicBezTo>
                    <a:cubicBezTo>
                      <a:pt x="2365" y="4148"/>
                      <a:pt x="2552" y="4171"/>
                      <a:pt x="2742" y="4171"/>
                    </a:cubicBezTo>
                    <a:cubicBezTo>
                      <a:pt x="2774" y="4171"/>
                      <a:pt x="2806" y="4171"/>
                      <a:pt x="2838" y="4169"/>
                    </a:cubicBezTo>
                    <a:lnTo>
                      <a:pt x="5738" y="4065"/>
                    </a:lnTo>
                    <a:lnTo>
                      <a:pt x="6296" y="4045"/>
                    </a:lnTo>
                    <a:cubicBezTo>
                      <a:pt x="6308" y="4045"/>
                      <a:pt x="6320" y="4044"/>
                      <a:pt x="6332" y="4044"/>
                    </a:cubicBezTo>
                    <a:cubicBezTo>
                      <a:pt x="6439" y="4044"/>
                      <a:pt x="6543" y="4057"/>
                      <a:pt x="6642" y="4078"/>
                    </a:cubicBezTo>
                    <a:cubicBezTo>
                      <a:pt x="6656" y="4081"/>
                      <a:pt x="6671" y="4085"/>
                      <a:pt x="6685" y="4088"/>
                    </a:cubicBezTo>
                    <a:cubicBezTo>
                      <a:pt x="6693" y="4091"/>
                      <a:pt x="6704" y="4093"/>
                      <a:pt x="6713" y="4096"/>
                    </a:cubicBezTo>
                    <a:cubicBezTo>
                      <a:pt x="6731" y="4101"/>
                      <a:pt x="6749" y="4107"/>
                      <a:pt x="6768" y="4113"/>
                    </a:cubicBezTo>
                    <a:cubicBezTo>
                      <a:pt x="6776" y="4116"/>
                      <a:pt x="6785" y="4119"/>
                      <a:pt x="6794" y="4122"/>
                    </a:cubicBezTo>
                    <a:cubicBezTo>
                      <a:pt x="6842" y="4139"/>
                      <a:pt x="6888" y="4158"/>
                      <a:pt x="6933" y="4179"/>
                    </a:cubicBezTo>
                    <a:lnTo>
                      <a:pt x="6934" y="4179"/>
                    </a:lnTo>
                    <a:cubicBezTo>
                      <a:pt x="6964" y="4193"/>
                      <a:pt x="6994" y="4209"/>
                      <a:pt x="7022" y="4224"/>
                    </a:cubicBezTo>
                    <a:lnTo>
                      <a:pt x="7023" y="4224"/>
                    </a:lnTo>
                    <a:cubicBezTo>
                      <a:pt x="7048" y="4237"/>
                      <a:pt x="7072" y="4252"/>
                      <a:pt x="7097" y="4268"/>
                    </a:cubicBezTo>
                    <a:cubicBezTo>
                      <a:pt x="7109" y="4277"/>
                      <a:pt x="7121" y="4286"/>
                      <a:pt x="7134" y="4293"/>
                    </a:cubicBezTo>
                    <a:lnTo>
                      <a:pt x="7161" y="4313"/>
                    </a:lnTo>
                    <a:cubicBezTo>
                      <a:pt x="7213" y="4351"/>
                      <a:pt x="7263" y="4394"/>
                      <a:pt x="7309" y="4440"/>
                    </a:cubicBezTo>
                    <a:lnTo>
                      <a:pt x="7332" y="4463"/>
                    </a:lnTo>
                    <a:lnTo>
                      <a:pt x="7334" y="4464"/>
                    </a:lnTo>
                    <a:cubicBezTo>
                      <a:pt x="7355" y="4488"/>
                      <a:pt x="7377" y="4512"/>
                      <a:pt x="7398" y="4536"/>
                    </a:cubicBezTo>
                    <a:lnTo>
                      <a:pt x="7399" y="4538"/>
                    </a:lnTo>
                    <a:cubicBezTo>
                      <a:pt x="7411" y="4551"/>
                      <a:pt x="7423" y="4567"/>
                      <a:pt x="7434" y="4581"/>
                    </a:cubicBezTo>
                    <a:cubicBezTo>
                      <a:pt x="7445" y="4597"/>
                      <a:pt x="7457" y="4611"/>
                      <a:pt x="7468" y="4628"/>
                    </a:cubicBezTo>
                    <a:cubicBezTo>
                      <a:pt x="7489" y="4659"/>
                      <a:pt x="7510" y="4690"/>
                      <a:pt x="7529" y="4723"/>
                    </a:cubicBezTo>
                    <a:cubicBezTo>
                      <a:pt x="7543" y="4747"/>
                      <a:pt x="7557" y="4772"/>
                      <a:pt x="7569" y="4798"/>
                    </a:cubicBezTo>
                    <a:cubicBezTo>
                      <a:pt x="7589" y="4840"/>
                      <a:pt x="7609" y="4884"/>
                      <a:pt x="7625" y="4927"/>
                    </a:cubicBezTo>
                    <a:cubicBezTo>
                      <a:pt x="7629" y="4936"/>
                      <a:pt x="7632" y="4946"/>
                      <a:pt x="7635" y="4955"/>
                    </a:cubicBezTo>
                    <a:cubicBezTo>
                      <a:pt x="7644" y="4976"/>
                      <a:pt x="7650" y="4997"/>
                      <a:pt x="7656" y="5019"/>
                    </a:cubicBezTo>
                    <a:cubicBezTo>
                      <a:pt x="7660" y="5029"/>
                      <a:pt x="7663" y="5040"/>
                      <a:pt x="7665" y="5051"/>
                    </a:cubicBezTo>
                    <a:cubicBezTo>
                      <a:pt x="7668" y="5061"/>
                      <a:pt x="7672" y="5073"/>
                      <a:pt x="7674" y="5084"/>
                    </a:cubicBezTo>
                    <a:cubicBezTo>
                      <a:pt x="7677" y="5101"/>
                      <a:pt x="7681" y="5118"/>
                      <a:pt x="7685" y="5136"/>
                    </a:cubicBezTo>
                    <a:cubicBezTo>
                      <a:pt x="7689" y="5154"/>
                      <a:pt x="7691" y="5172"/>
                      <a:pt x="7694" y="5190"/>
                    </a:cubicBezTo>
                    <a:lnTo>
                      <a:pt x="7697" y="5218"/>
                    </a:lnTo>
                    <a:cubicBezTo>
                      <a:pt x="7700" y="5235"/>
                      <a:pt x="7702" y="5254"/>
                      <a:pt x="7704" y="5271"/>
                    </a:cubicBezTo>
                    <a:cubicBezTo>
                      <a:pt x="7713" y="5382"/>
                      <a:pt x="7710" y="5496"/>
                      <a:pt x="7689" y="5610"/>
                    </a:cubicBezTo>
                    <a:lnTo>
                      <a:pt x="7608" y="6135"/>
                    </a:lnTo>
                    <a:cubicBezTo>
                      <a:pt x="7542" y="6562"/>
                      <a:pt x="7505" y="6993"/>
                      <a:pt x="7494" y="7423"/>
                    </a:cubicBezTo>
                    <a:cubicBezTo>
                      <a:pt x="7487" y="7638"/>
                      <a:pt x="7488" y="7850"/>
                      <a:pt x="7498" y="8061"/>
                    </a:cubicBezTo>
                    <a:cubicBezTo>
                      <a:pt x="7576" y="7848"/>
                      <a:pt x="7659" y="7637"/>
                      <a:pt x="7748" y="7427"/>
                    </a:cubicBezTo>
                    <a:cubicBezTo>
                      <a:pt x="8261" y="6209"/>
                      <a:pt x="8934" y="5058"/>
                      <a:pt x="9667" y="3911"/>
                    </a:cubicBezTo>
                    <a:cubicBezTo>
                      <a:pt x="9897" y="3552"/>
                      <a:pt x="10102" y="3178"/>
                      <a:pt x="10293" y="2794"/>
                    </a:cubicBezTo>
                    <a:cubicBezTo>
                      <a:pt x="10677" y="2020"/>
                      <a:pt x="11001" y="1207"/>
                      <a:pt x="11345" y="406"/>
                    </a:cubicBezTo>
                    <a:cubicBezTo>
                      <a:pt x="11077" y="351"/>
                      <a:pt x="10804" y="308"/>
                      <a:pt x="10522" y="282"/>
                    </a:cubicBezTo>
                    <a:cubicBezTo>
                      <a:pt x="10459" y="275"/>
                      <a:pt x="10393" y="269"/>
                      <a:pt x="10327" y="265"/>
                    </a:cubicBezTo>
                    <a:lnTo>
                      <a:pt x="6584" y="36"/>
                    </a:lnTo>
                    <a:lnTo>
                      <a:pt x="6193" y="11"/>
                    </a:lnTo>
                    <a:cubicBezTo>
                      <a:pt x="6144" y="9"/>
                      <a:pt x="6093" y="5"/>
                      <a:pt x="6042" y="4"/>
                    </a:cubicBezTo>
                    <a:cubicBezTo>
                      <a:pt x="5982" y="2"/>
                      <a:pt x="5923" y="1"/>
                      <a:pt x="5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6">
                <a:extLst>
                  <a:ext uri="{FF2B5EF4-FFF2-40B4-BE49-F238E27FC236}">
                    <a16:creationId xmlns:a16="http://schemas.microsoft.com/office/drawing/2014/main" id="{AE00B53E-2BBC-2A57-68C4-B0BDE6F43F5D}"/>
                  </a:ext>
                </a:extLst>
              </p:cNvPr>
              <p:cNvSpPr/>
              <p:nvPr/>
            </p:nvSpPr>
            <p:spPr>
              <a:xfrm>
                <a:off x="2049725" y="1790325"/>
                <a:ext cx="254750" cy="159150"/>
              </a:xfrm>
              <a:custGeom>
                <a:avLst/>
                <a:gdLst/>
                <a:ahLst/>
                <a:cxnLst/>
                <a:rect l="l" t="t" r="r" b="b"/>
                <a:pathLst>
                  <a:path w="10190" h="6366" extrusionOk="0">
                    <a:moveTo>
                      <a:pt x="1137" y="1"/>
                    </a:moveTo>
                    <a:cubicBezTo>
                      <a:pt x="1112" y="1"/>
                      <a:pt x="1086" y="1"/>
                      <a:pt x="1061" y="2"/>
                    </a:cubicBezTo>
                    <a:lnTo>
                      <a:pt x="1002" y="5"/>
                    </a:lnTo>
                    <a:lnTo>
                      <a:pt x="711" y="18"/>
                    </a:lnTo>
                    <a:lnTo>
                      <a:pt x="710" y="18"/>
                    </a:lnTo>
                    <a:lnTo>
                      <a:pt x="663" y="21"/>
                    </a:lnTo>
                    <a:lnTo>
                      <a:pt x="566" y="805"/>
                    </a:lnTo>
                    <a:lnTo>
                      <a:pt x="410" y="2054"/>
                    </a:lnTo>
                    <a:lnTo>
                      <a:pt x="149" y="4144"/>
                    </a:lnTo>
                    <a:cubicBezTo>
                      <a:pt x="0" y="5334"/>
                      <a:pt x="954" y="6366"/>
                      <a:pt x="2155" y="6366"/>
                    </a:cubicBezTo>
                    <a:cubicBezTo>
                      <a:pt x="2211" y="6366"/>
                      <a:pt x="2268" y="6364"/>
                      <a:pt x="2325" y="6359"/>
                    </a:cubicBezTo>
                    <a:lnTo>
                      <a:pt x="3655" y="6268"/>
                    </a:lnTo>
                    <a:lnTo>
                      <a:pt x="5283" y="6158"/>
                    </a:lnTo>
                    <a:lnTo>
                      <a:pt x="6487" y="6077"/>
                    </a:lnTo>
                    <a:lnTo>
                      <a:pt x="8576" y="5936"/>
                    </a:lnTo>
                    <a:cubicBezTo>
                      <a:pt x="8767" y="5932"/>
                      <a:pt x="8938" y="5906"/>
                      <a:pt x="9087" y="5859"/>
                    </a:cubicBezTo>
                    <a:cubicBezTo>
                      <a:pt x="9100" y="5854"/>
                      <a:pt x="9112" y="5849"/>
                      <a:pt x="9126" y="5845"/>
                    </a:cubicBezTo>
                    <a:cubicBezTo>
                      <a:pt x="9151" y="5836"/>
                      <a:pt x="9176" y="5828"/>
                      <a:pt x="9201" y="5817"/>
                    </a:cubicBezTo>
                    <a:cubicBezTo>
                      <a:pt x="9224" y="5807"/>
                      <a:pt x="9249" y="5797"/>
                      <a:pt x="9273" y="5784"/>
                    </a:cubicBezTo>
                    <a:cubicBezTo>
                      <a:pt x="9284" y="5778"/>
                      <a:pt x="9296" y="5773"/>
                      <a:pt x="9307" y="5767"/>
                    </a:cubicBezTo>
                    <a:cubicBezTo>
                      <a:pt x="9331" y="5756"/>
                      <a:pt x="9352" y="5742"/>
                      <a:pt x="9374" y="5730"/>
                    </a:cubicBezTo>
                    <a:cubicBezTo>
                      <a:pt x="9393" y="5720"/>
                      <a:pt x="9410" y="5706"/>
                      <a:pt x="9428" y="5695"/>
                    </a:cubicBezTo>
                    <a:cubicBezTo>
                      <a:pt x="9445" y="5684"/>
                      <a:pt x="9462" y="5670"/>
                      <a:pt x="9480" y="5658"/>
                    </a:cubicBezTo>
                    <a:cubicBezTo>
                      <a:pt x="9487" y="5651"/>
                      <a:pt x="9496" y="5643"/>
                      <a:pt x="9504" y="5637"/>
                    </a:cubicBezTo>
                    <a:cubicBezTo>
                      <a:pt x="9512" y="5630"/>
                      <a:pt x="9521" y="5623"/>
                      <a:pt x="9528" y="5617"/>
                    </a:cubicBezTo>
                    <a:cubicBezTo>
                      <a:pt x="9536" y="5609"/>
                      <a:pt x="9544" y="5603"/>
                      <a:pt x="9552" y="5596"/>
                    </a:cubicBezTo>
                    <a:cubicBezTo>
                      <a:pt x="9559" y="5588"/>
                      <a:pt x="9567" y="5582"/>
                      <a:pt x="9575" y="5573"/>
                    </a:cubicBezTo>
                    <a:cubicBezTo>
                      <a:pt x="9585" y="5565"/>
                      <a:pt x="9594" y="5555"/>
                      <a:pt x="9604" y="5545"/>
                    </a:cubicBezTo>
                    <a:cubicBezTo>
                      <a:pt x="9615" y="5534"/>
                      <a:pt x="9625" y="5524"/>
                      <a:pt x="9634" y="5514"/>
                    </a:cubicBezTo>
                    <a:cubicBezTo>
                      <a:pt x="9654" y="5493"/>
                      <a:pt x="9671" y="5470"/>
                      <a:pt x="9690" y="5449"/>
                    </a:cubicBezTo>
                    <a:cubicBezTo>
                      <a:pt x="9697" y="5439"/>
                      <a:pt x="9706" y="5427"/>
                      <a:pt x="9716" y="5416"/>
                    </a:cubicBezTo>
                    <a:cubicBezTo>
                      <a:pt x="9732" y="5392"/>
                      <a:pt x="9749" y="5370"/>
                      <a:pt x="9764" y="5345"/>
                    </a:cubicBezTo>
                    <a:cubicBezTo>
                      <a:pt x="9804" y="5284"/>
                      <a:pt x="9840" y="5221"/>
                      <a:pt x="9872" y="5153"/>
                    </a:cubicBezTo>
                    <a:cubicBezTo>
                      <a:pt x="9892" y="5113"/>
                      <a:pt x="9909" y="5071"/>
                      <a:pt x="9927" y="5028"/>
                    </a:cubicBezTo>
                    <a:cubicBezTo>
                      <a:pt x="9938" y="5000"/>
                      <a:pt x="9948" y="4970"/>
                      <a:pt x="9959" y="4940"/>
                    </a:cubicBezTo>
                    <a:cubicBezTo>
                      <a:pt x="9969" y="4911"/>
                      <a:pt x="9978" y="4880"/>
                      <a:pt x="9986" y="4850"/>
                    </a:cubicBezTo>
                    <a:cubicBezTo>
                      <a:pt x="10000" y="4803"/>
                      <a:pt x="10012" y="4755"/>
                      <a:pt x="10024" y="4706"/>
                    </a:cubicBezTo>
                    <a:cubicBezTo>
                      <a:pt x="10032" y="4675"/>
                      <a:pt x="10040" y="4642"/>
                      <a:pt x="10046" y="4609"/>
                    </a:cubicBezTo>
                    <a:cubicBezTo>
                      <a:pt x="10189" y="3897"/>
                      <a:pt x="10118" y="2979"/>
                      <a:pt x="10006" y="2054"/>
                    </a:cubicBezTo>
                    <a:cubicBezTo>
                      <a:pt x="9984" y="1876"/>
                      <a:pt x="9961" y="1700"/>
                      <a:pt x="9938" y="1524"/>
                    </a:cubicBezTo>
                    <a:cubicBezTo>
                      <a:pt x="9221" y="1557"/>
                      <a:pt x="8504" y="1588"/>
                      <a:pt x="7788" y="1622"/>
                    </a:cubicBezTo>
                    <a:cubicBezTo>
                      <a:pt x="7734" y="1624"/>
                      <a:pt x="7681" y="1625"/>
                      <a:pt x="7627" y="1625"/>
                    </a:cubicBezTo>
                    <a:cubicBezTo>
                      <a:pt x="7345" y="1625"/>
                      <a:pt x="7061" y="1593"/>
                      <a:pt x="6772" y="1547"/>
                    </a:cubicBezTo>
                    <a:cubicBezTo>
                      <a:pt x="6500" y="1503"/>
                      <a:pt x="6226" y="1447"/>
                      <a:pt x="5944" y="1390"/>
                    </a:cubicBezTo>
                    <a:cubicBezTo>
                      <a:pt x="5706" y="1342"/>
                      <a:pt x="5461" y="1294"/>
                      <a:pt x="5212" y="1257"/>
                    </a:cubicBezTo>
                    <a:cubicBezTo>
                      <a:pt x="5237" y="1177"/>
                      <a:pt x="5263" y="1099"/>
                      <a:pt x="5288" y="1022"/>
                    </a:cubicBezTo>
                    <a:lnTo>
                      <a:pt x="5288" y="1021"/>
                    </a:lnTo>
                    <a:lnTo>
                      <a:pt x="2836" y="1517"/>
                    </a:lnTo>
                    <a:lnTo>
                      <a:pt x="2741" y="1187"/>
                    </a:lnTo>
                    <a:cubicBezTo>
                      <a:pt x="2730" y="1149"/>
                      <a:pt x="2717" y="1112"/>
                      <a:pt x="2704" y="1074"/>
                    </a:cubicBezTo>
                    <a:cubicBezTo>
                      <a:pt x="2690" y="1037"/>
                      <a:pt x="2675" y="1000"/>
                      <a:pt x="2659" y="965"/>
                    </a:cubicBezTo>
                    <a:cubicBezTo>
                      <a:pt x="2649" y="944"/>
                      <a:pt x="2639" y="924"/>
                      <a:pt x="2629" y="903"/>
                    </a:cubicBezTo>
                    <a:lnTo>
                      <a:pt x="2598" y="845"/>
                    </a:lnTo>
                    <a:lnTo>
                      <a:pt x="2598" y="844"/>
                    </a:lnTo>
                    <a:cubicBezTo>
                      <a:pt x="2588" y="826"/>
                      <a:pt x="2576" y="806"/>
                      <a:pt x="2565" y="788"/>
                    </a:cubicBezTo>
                    <a:cubicBezTo>
                      <a:pt x="2511" y="702"/>
                      <a:pt x="2453" y="623"/>
                      <a:pt x="2386" y="549"/>
                    </a:cubicBezTo>
                    <a:cubicBezTo>
                      <a:pt x="2371" y="534"/>
                      <a:pt x="2356" y="518"/>
                      <a:pt x="2342" y="503"/>
                    </a:cubicBezTo>
                    <a:cubicBezTo>
                      <a:pt x="2334" y="494"/>
                      <a:pt x="2325" y="486"/>
                      <a:pt x="2317" y="479"/>
                    </a:cubicBezTo>
                    <a:lnTo>
                      <a:pt x="2294" y="455"/>
                    </a:lnTo>
                    <a:cubicBezTo>
                      <a:pt x="2270" y="433"/>
                      <a:pt x="2245" y="410"/>
                      <a:pt x="2219" y="389"/>
                    </a:cubicBezTo>
                    <a:cubicBezTo>
                      <a:pt x="2204" y="377"/>
                      <a:pt x="2190" y="366"/>
                      <a:pt x="2175" y="353"/>
                    </a:cubicBezTo>
                    <a:cubicBezTo>
                      <a:pt x="2145" y="331"/>
                      <a:pt x="2114" y="307"/>
                      <a:pt x="2082" y="286"/>
                    </a:cubicBezTo>
                    <a:cubicBezTo>
                      <a:pt x="2065" y="276"/>
                      <a:pt x="2049" y="266"/>
                      <a:pt x="2033" y="256"/>
                    </a:cubicBezTo>
                    <a:cubicBezTo>
                      <a:pt x="1771" y="92"/>
                      <a:pt x="1462" y="1"/>
                      <a:pt x="11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6">
                <a:extLst>
                  <a:ext uri="{FF2B5EF4-FFF2-40B4-BE49-F238E27FC236}">
                    <a16:creationId xmlns:a16="http://schemas.microsoft.com/office/drawing/2014/main" id="{CA992915-BD63-BB19-45D8-BD80460317EC}"/>
                  </a:ext>
                </a:extLst>
              </p:cNvPr>
              <p:cNvSpPr/>
              <p:nvPr/>
            </p:nvSpPr>
            <p:spPr>
              <a:xfrm>
                <a:off x="2348125" y="1821775"/>
                <a:ext cx="503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620" extrusionOk="0">
                    <a:moveTo>
                      <a:pt x="2013" y="0"/>
                    </a:moveTo>
                    <a:lnTo>
                      <a:pt x="2013" y="0"/>
                    </a:lnTo>
                    <a:cubicBezTo>
                      <a:pt x="1344" y="65"/>
                      <a:pt x="673" y="117"/>
                      <a:pt x="0" y="159"/>
                    </a:cubicBezTo>
                    <a:cubicBezTo>
                      <a:pt x="71" y="192"/>
                      <a:pt x="143" y="223"/>
                      <a:pt x="213" y="254"/>
                    </a:cubicBezTo>
                    <a:cubicBezTo>
                      <a:pt x="364" y="315"/>
                      <a:pt x="516" y="370"/>
                      <a:pt x="673" y="417"/>
                    </a:cubicBezTo>
                    <a:cubicBezTo>
                      <a:pt x="736" y="436"/>
                      <a:pt x="798" y="453"/>
                      <a:pt x="861" y="470"/>
                    </a:cubicBezTo>
                    <a:cubicBezTo>
                      <a:pt x="1117" y="537"/>
                      <a:pt x="1376" y="585"/>
                      <a:pt x="1644" y="613"/>
                    </a:cubicBezTo>
                    <a:cubicBezTo>
                      <a:pt x="1661" y="614"/>
                      <a:pt x="1677" y="618"/>
                      <a:pt x="1693" y="619"/>
                    </a:cubicBezTo>
                    <a:lnTo>
                      <a:pt x="20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916647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>
          <a:extLst>
            <a:ext uri="{FF2B5EF4-FFF2-40B4-BE49-F238E27FC236}">
              <a16:creationId xmlns:a16="http://schemas.microsoft.com/office/drawing/2014/main" id="{B3DB6853-593B-401A-75BC-1855B7D3C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Google Shape;1339;p38">
            <a:extLst>
              <a:ext uri="{FF2B5EF4-FFF2-40B4-BE49-F238E27FC236}">
                <a16:creationId xmlns:a16="http://schemas.microsoft.com/office/drawing/2014/main" id="{E26B0C4E-AC5C-C7C5-F460-8B8E47CC5C38}"/>
              </a:ext>
            </a:extLst>
          </p:cNvPr>
          <p:cNvGrpSpPr/>
          <p:nvPr/>
        </p:nvGrpSpPr>
        <p:grpSpPr>
          <a:xfrm flipH="1">
            <a:off x="8214350" y="1992162"/>
            <a:ext cx="1043979" cy="1561751"/>
            <a:chOff x="3576951" y="2918975"/>
            <a:chExt cx="1333988" cy="1995593"/>
          </a:xfrm>
        </p:grpSpPr>
        <p:sp>
          <p:nvSpPr>
            <p:cNvPr id="1340" name="Google Shape;1340;p38">
              <a:extLst>
                <a:ext uri="{FF2B5EF4-FFF2-40B4-BE49-F238E27FC236}">
                  <a16:creationId xmlns:a16="http://schemas.microsoft.com/office/drawing/2014/main" id="{AC5A7B6A-5129-A1EC-3C5F-C438C7CCBD95}"/>
                </a:ext>
              </a:extLst>
            </p:cNvPr>
            <p:cNvSpPr/>
            <p:nvPr/>
          </p:nvSpPr>
          <p:spPr>
            <a:xfrm>
              <a:off x="3736675" y="2918975"/>
              <a:ext cx="891500" cy="1155050"/>
            </a:xfrm>
            <a:custGeom>
              <a:avLst/>
              <a:gdLst/>
              <a:ahLst/>
              <a:cxnLst/>
              <a:rect l="l" t="t" r="r" b="b"/>
              <a:pathLst>
                <a:path w="35660" h="46202" extrusionOk="0">
                  <a:moveTo>
                    <a:pt x="26483" y="0"/>
                  </a:moveTo>
                  <a:cubicBezTo>
                    <a:pt x="26296" y="0"/>
                    <a:pt x="26107" y="6"/>
                    <a:pt x="25917" y="18"/>
                  </a:cubicBezTo>
                  <a:lnTo>
                    <a:pt x="19129" y="442"/>
                  </a:lnTo>
                  <a:cubicBezTo>
                    <a:pt x="12729" y="919"/>
                    <a:pt x="7695" y="5938"/>
                    <a:pt x="7070" y="12189"/>
                  </a:cubicBezTo>
                  <a:cubicBezTo>
                    <a:pt x="7023" y="12656"/>
                    <a:pt x="1" y="45984"/>
                    <a:pt x="1" y="45984"/>
                  </a:cubicBezTo>
                  <a:lnTo>
                    <a:pt x="34254" y="46201"/>
                  </a:lnTo>
                  <a:lnTo>
                    <a:pt x="35335" y="9443"/>
                  </a:lnTo>
                  <a:cubicBezTo>
                    <a:pt x="35660" y="4297"/>
                    <a:pt x="31561" y="0"/>
                    <a:pt x="26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8">
              <a:extLst>
                <a:ext uri="{FF2B5EF4-FFF2-40B4-BE49-F238E27FC236}">
                  <a16:creationId xmlns:a16="http://schemas.microsoft.com/office/drawing/2014/main" id="{FCDF2D44-8556-E25C-59F6-0D04DE65B32D}"/>
                </a:ext>
              </a:extLst>
            </p:cNvPr>
            <p:cNvSpPr/>
            <p:nvPr/>
          </p:nvSpPr>
          <p:spPr>
            <a:xfrm>
              <a:off x="3576951" y="3775752"/>
              <a:ext cx="1333988" cy="1138817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32541" y="1"/>
                  </a:moveTo>
                  <a:cubicBezTo>
                    <a:pt x="32358" y="1"/>
                    <a:pt x="32174" y="5"/>
                    <a:pt x="31990" y="14"/>
                  </a:cubicBezTo>
                  <a:lnTo>
                    <a:pt x="17927" y="683"/>
                  </a:lnTo>
                  <a:cubicBezTo>
                    <a:pt x="13321" y="683"/>
                    <a:pt x="9097" y="3244"/>
                    <a:pt x="6968" y="7329"/>
                  </a:cubicBezTo>
                  <a:lnTo>
                    <a:pt x="0" y="20107"/>
                  </a:lnTo>
                  <a:lnTo>
                    <a:pt x="49133" y="20107"/>
                  </a:lnTo>
                  <a:lnTo>
                    <a:pt x="43022" y="6737"/>
                  </a:lnTo>
                  <a:cubicBezTo>
                    <a:pt x="41141" y="2620"/>
                    <a:pt x="37034" y="1"/>
                    <a:pt x="32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8">
              <a:extLst>
                <a:ext uri="{FF2B5EF4-FFF2-40B4-BE49-F238E27FC236}">
                  <a16:creationId xmlns:a16="http://schemas.microsoft.com/office/drawing/2014/main" id="{9D71EBA1-146F-EBCF-0B55-723AE4105520}"/>
                </a:ext>
              </a:extLst>
            </p:cNvPr>
            <p:cNvSpPr/>
            <p:nvPr/>
          </p:nvSpPr>
          <p:spPr>
            <a:xfrm>
              <a:off x="3967625" y="3090025"/>
              <a:ext cx="728000" cy="814200"/>
            </a:xfrm>
            <a:custGeom>
              <a:avLst/>
              <a:gdLst/>
              <a:ahLst/>
              <a:cxnLst/>
              <a:rect l="l" t="t" r="r" b="b"/>
              <a:pathLst>
                <a:path w="29120" h="32568" extrusionOk="0">
                  <a:moveTo>
                    <a:pt x="18996" y="0"/>
                  </a:moveTo>
                  <a:cubicBezTo>
                    <a:pt x="18938" y="339"/>
                    <a:pt x="18904" y="687"/>
                    <a:pt x="18904" y="1041"/>
                  </a:cubicBezTo>
                  <a:lnTo>
                    <a:pt x="18904" y="1772"/>
                  </a:lnTo>
                  <a:cubicBezTo>
                    <a:pt x="18904" y="5120"/>
                    <a:pt x="16058" y="7835"/>
                    <a:pt x="12546" y="7835"/>
                  </a:cubicBezTo>
                  <a:cubicBezTo>
                    <a:pt x="12013" y="8022"/>
                    <a:pt x="11527" y="8286"/>
                    <a:pt x="11092" y="8604"/>
                  </a:cubicBezTo>
                  <a:lnTo>
                    <a:pt x="11079" y="10233"/>
                  </a:lnTo>
                  <a:cubicBezTo>
                    <a:pt x="11043" y="14945"/>
                    <a:pt x="8959" y="19396"/>
                    <a:pt x="5398" y="22482"/>
                  </a:cubicBezTo>
                  <a:cubicBezTo>
                    <a:pt x="5373" y="22505"/>
                    <a:pt x="5348" y="22525"/>
                    <a:pt x="5323" y="22547"/>
                  </a:cubicBezTo>
                  <a:cubicBezTo>
                    <a:pt x="5149" y="22700"/>
                    <a:pt x="5009" y="22895"/>
                    <a:pt x="4924" y="23139"/>
                  </a:cubicBezTo>
                  <a:cubicBezTo>
                    <a:pt x="4054" y="25608"/>
                    <a:pt x="2290" y="27659"/>
                    <a:pt x="1" y="28928"/>
                  </a:cubicBezTo>
                  <a:lnTo>
                    <a:pt x="13676" y="32472"/>
                  </a:lnTo>
                  <a:cubicBezTo>
                    <a:pt x="13926" y="32537"/>
                    <a:pt x="14176" y="32568"/>
                    <a:pt x="14420" y="32568"/>
                  </a:cubicBezTo>
                  <a:cubicBezTo>
                    <a:pt x="16058" y="32568"/>
                    <a:pt x="17453" y="31183"/>
                    <a:pt x="17349" y="29448"/>
                  </a:cubicBezTo>
                  <a:lnTo>
                    <a:pt x="17087" y="25109"/>
                  </a:lnTo>
                  <a:cubicBezTo>
                    <a:pt x="16985" y="23793"/>
                    <a:pt x="17535" y="22508"/>
                    <a:pt x="18545" y="21708"/>
                  </a:cubicBezTo>
                  <a:lnTo>
                    <a:pt x="22271" y="22168"/>
                  </a:lnTo>
                  <a:cubicBezTo>
                    <a:pt x="22542" y="22201"/>
                    <a:pt x="22806" y="22218"/>
                    <a:pt x="23062" y="22218"/>
                  </a:cubicBezTo>
                  <a:cubicBezTo>
                    <a:pt x="25517" y="22218"/>
                    <a:pt x="27219" y="20699"/>
                    <a:pt x="26998" y="18089"/>
                  </a:cubicBezTo>
                  <a:cubicBezTo>
                    <a:pt x="26998" y="18089"/>
                    <a:pt x="27072" y="14397"/>
                    <a:pt x="26989" y="13610"/>
                  </a:cubicBezTo>
                  <a:lnTo>
                    <a:pt x="27049" y="13514"/>
                  </a:lnTo>
                  <a:lnTo>
                    <a:pt x="28186" y="12972"/>
                  </a:lnTo>
                  <a:cubicBezTo>
                    <a:pt x="28895" y="12633"/>
                    <a:pt x="29120" y="11729"/>
                    <a:pt x="28649" y="11098"/>
                  </a:cubicBezTo>
                  <a:lnTo>
                    <a:pt x="26612" y="8370"/>
                  </a:lnTo>
                  <a:lnTo>
                    <a:pt x="26114" y="2487"/>
                  </a:lnTo>
                  <a:cubicBezTo>
                    <a:pt x="25448" y="2129"/>
                    <a:pt x="24696" y="1928"/>
                    <a:pt x="23907" y="1928"/>
                  </a:cubicBezTo>
                  <a:cubicBezTo>
                    <a:pt x="23794" y="1928"/>
                    <a:pt x="23680" y="1932"/>
                    <a:pt x="23566" y="1941"/>
                  </a:cubicBezTo>
                  <a:cubicBezTo>
                    <a:pt x="23230" y="1966"/>
                    <a:pt x="23019" y="1980"/>
                    <a:pt x="23019" y="1980"/>
                  </a:cubicBezTo>
                  <a:cubicBezTo>
                    <a:pt x="22912" y="1988"/>
                    <a:pt x="22806" y="1992"/>
                    <a:pt x="22700" y="1992"/>
                  </a:cubicBezTo>
                  <a:cubicBezTo>
                    <a:pt x="21194" y="1992"/>
                    <a:pt x="19836" y="1212"/>
                    <a:pt x="18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8">
              <a:extLst>
                <a:ext uri="{FF2B5EF4-FFF2-40B4-BE49-F238E27FC236}">
                  <a16:creationId xmlns:a16="http://schemas.microsoft.com/office/drawing/2014/main" id="{39349792-DB76-E24F-8CC7-72898287A0A2}"/>
                </a:ext>
              </a:extLst>
            </p:cNvPr>
            <p:cNvSpPr/>
            <p:nvPr/>
          </p:nvSpPr>
          <p:spPr>
            <a:xfrm>
              <a:off x="4165300" y="2962425"/>
              <a:ext cx="271500" cy="460450"/>
            </a:xfrm>
            <a:custGeom>
              <a:avLst/>
              <a:gdLst/>
              <a:ahLst/>
              <a:cxnLst/>
              <a:rect l="l" t="t" r="r" b="b"/>
              <a:pathLst>
                <a:path w="10860" h="18418" extrusionOk="0">
                  <a:moveTo>
                    <a:pt x="7894" y="0"/>
                  </a:moveTo>
                  <a:cubicBezTo>
                    <a:pt x="3329" y="0"/>
                    <a:pt x="0" y="4373"/>
                    <a:pt x="1019" y="8833"/>
                  </a:cubicBezTo>
                  <a:lnTo>
                    <a:pt x="3209" y="18417"/>
                  </a:lnTo>
                  <a:lnTo>
                    <a:pt x="3245" y="7691"/>
                  </a:lnTo>
                  <a:cubicBezTo>
                    <a:pt x="3223" y="3658"/>
                    <a:pt x="6493" y="411"/>
                    <a:pt x="10478" y="411"/>
                  </a:cubicBezTo>
                  <a:cubicBezTo>
                    <a:pt x="10605" y="411"/>
                    <a:pt x="10732" y="414"/>
                    <a:pt x="10859" y="421"/>
                  </a:cubicBezTo>
                  <a:cubicBezTo>
                    <a:pt x="10243" y="210"/>
                    <a:pt x="9588" y="78"/>
                    <a:pt x="8907" y="43"/>
                  </a:cubicBezTo>
                  <a:lnTo>
                    <a:pt x="8285" y="10"/>
                  </a:lnTo>
                  <a:cubicBezTo>
                    <a:pt x="8169" y="3"/>
                    <a:pt x="8054" y="1"/>
                    <a:pt x="7940" y="0"/>
                  </a:cubicBezTo>
                  <a:cubicBezTo>
                    <a:pt x="7924" y="0"/>
                    <a:pt x="7909" y="0"/>
                    <a:pt x="7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" name="Google Shape;1344;p38">
            <a:extLst>
              <a:ext uri="{FF2B5EF4-FFF2-40B4-BE49-F238E27FC236}">
                <a16:creationId xmlns:a16="http://schemas.microsoft.com/office/drawing/2014/main" id="{237ECB32-82A0-F67B-5FAB-7E7D234A848B}"/>
              </a:ext>
            </a:extLst>
          </p:cNvPr>
          <p:cNvGrpSpPr/>
          <p:nvPr/>
        </p:nvGrpSpPr>
        <p:grpSpPr>
          <a:xfrm flipH="1">
            <a:off x="8594600" y="2803777"/>
            <a:ext cx="596600" cy="766836"/>
            <a:chOff x="1244921" y="2414900"/>
            <a:chExt cx="1751100" cy="2250766"/>
          </a:xfrm>
        </p:grpSpPr>
        <p:sp>
          <p:nvSpPr>
            <p:cNvPr id="1345" name="Google Shape;1345;p38">
              <a:extLst>
                <a:ext uri="{FF2B5EF4-FFF2-40B4-BE49-F238E27FC236}">
                  <a16:creationId xmlns:a16="http://schemas.microsoft.com/office/drawing/2014/main" id="{073EF220-EEEB-FE83-59AA-A4848A191EB9}"/>
                </a:ext>
              </a:extLst>
            </p:cNvPr>
            <p:cNvSpPr/>
            <p:nvPr/>
          </p:nvSpPr>
          <p:spPr>
            <a:xfrm>
              <a:off x="1578700" y="2414900"/>
              <a:ext cx="807100" cy="727625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8">
              <a:extLst>
                <a:ext uri="{FF2B5EF4-FFF2-40B4-BE49-F238E27FC236}">
                  <a16:creationId xmlns:a16="http://schemas.microsoft.com/office/drawing/2014/main" id="{B0561234-7B1C-CE74-B439-32C19F50C397}"/>
                </a:ext>
              </a:extLst>
            </p:cNvPr>
            <p:cNvSpPr/>
            <p:nvPr/>
          </p:nvSpPr>
          <p:spPr>
            <a:xfrm>
              <a:off x="1244921" y="3338438"/>
              <a:ext cx="1751100" cy="1327228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8">
              <a:extLst>
                <a:ext uri="{FF2B5EF4-FFF2-40B4-BE49-F238E27FC236}">
                  <a16:creationId xmlns:a16="http://schemas.microsoft.com/office/drawing/2014/main" id="{9A45D020-8A77-2DD7-A765-2C307601EFA9}"/>
                </a:ext>
              </a:extLst>
            </p:cNvPr>
            <p:cNvSpPr/>
            <p:nvPr/>
          </p:nvSpPr>
          <p:spPr>
            <a:xfrm>
              <a:off x="1563250" y="2626550"/>
              <a:ext cx="739000" cy="883575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8">
            <a:extLst>
              <a:ext uri="{FF2B5EF4-FFF2-40B4-BE49-F238E27FC236}">
                <a16:creationId xmlns:a16="http://schemas.microsoft.com/office/drawing/2014/main" id="{74D2D650-E1DC-8204-FF42-61A7791A8190}"/>
              </a:ext>
            </a:extLst>
          </p:cNvPr>
          <p:cNvGrpSpPr/>
          <p:nvPr/>
        </p:nvGrpSpPr>
        <p:grpSpPr>
          <a:xfrm flipH="1">
            <a:off x="7594805" y="2623016"/>
            <a:ext cx="1760316" cy="1748410"/>
            <a:chOff x="3083674" y="1734175"/>
            <a:chExt cx="2320174" cy="2304481"/>
          </a:xfrm>
        </p:grpSpPr>
        <p:sp>
          <p:nvSpPr>
            <p:cNvPr id="1349" name="Google Shape;1349;p38">
              <a:extLst>
                <a:ext uri="{FF2B5EF4-FFF2-40B4-BE49-F238E27FC236}">
                  <a16:creationId xmlns:a16="http://schemas.microsoft.com/office/drawing/2014/main" id="{9ED9FA59-101C-A8A2-2F03-5A9A4670EAA4}"/>
                </a:ext>
              </a:extLst>
            </p:cNvPr>
            <p:cNvSpPr/>
            <p:nvPr/>
          </p:nvSpPr>
          <p:spPr>
            <a:xfrm>
              <a:off x="3927675" y="1734175"/>
              <a:ext cx="1011600" cy="1058275"/>
            </a:xfrm>
            <a:custGeom>
              <a:avLst/>
              <a:gdLst/>
              <a:ahLst/>
              <a:cxnLst/>
              <a:rect l="l" t="t" r="r" b="b"/>
              <a:pathLst>
                <a:path w="40464" h="42331" extrusionOk="0">
                  <a:moveTo>
                    <a:pt x="9178" y="0"/>
                  </a:moveTo>
                  <a:cubicBezTo>
                    <a:pt x="4099" y="0"/>
                    <a:pt x="0" y="4297"/>
                    <a:pt x="325" y="9443"/>
                  </a:cubicBezTo>
                  <a:lnTo>
                    <a:pt x="1406" y="26558"/>
                  </a:lnTo>
                  <a:lnTo>
                    <a:pt x="16098" y="27372"/>
                  </a:lnTo>
                  <a:cubicBezTo>
                    <a:pt x="16883" y="28015"/>
                    <a:pt x="17826" y="28405"/>
                    <a:pt x="18732" y="28405"/>
                  </a:cubicBezTo>
                  <a:cubicBezTo>
                    <a:pt x="18749" y="28405"/>
                    <a:pt x="18767" y="28405"/>
                    <a:pt x="18785" y="28405"/>
                  </a:cubicBezTo>
                  <a:cubicBezTo>
                    <a:pt x="18972" y="28402"/>
                    <a:pt x="19154" y="28368"/>
                    <a:pt x="19336" y="28335"/>
                  </a:cubicBezTo>
                  <a:cubicBezTo>
                    <a:pt x="20032" y="29113"/>
                    <a:pt x="20459" y="30174"/>
                    <a:pt x="20474" y="31319"/>
                  </a:cubicBezTo>
                  <a:lnTo>
                    <a:pt x="20475" y="31383"/>
                  </a:lnTo>
                  <a:cubicBezTo>
                    <a:pt x="20485" y="32151"/>
                    <a:pt x="20292" y="32884"/>
                    <a:pt x="19921" y="33504"/>
                  </a:cubicBezTo>
                  <a:cubicBezTo>
                    <a:pt x="19542" y="34136"/>
                    <a:pt x="19050" y="34962"/>
                    <a:pt x="18680" y="35585"/>
                  </a:cubicBezTo>
                  <a:cubicBezTo>
                    <a:pt x="18334" y="36165"/>
                    <a:pt x="18160" y="36854"/>
                    <a:pt x="18185" y="37557"/>
                  </a:cubicBezTo>
                  <a:lnTo>
                    <a:pt x="18186" y="37605"/>
                  </a:lnTo>
                  <a:cubicBezTo>
                    <a:pt x="18262" y="39776"/>
                    <a:pt x="19937" y="41789"/>
                    <a:pt x="21773" y="42131"/>
                  </a:cubicBezTo>
                  <a:cubicBezTo>
                    <a:pt x="21972" y="42167"/>
                    <a:pt x="22174" y="42169"/>
                    <a:pt x="22375" y="42172"/>
                  </a:cubicBezTo>
                  <a:cubicBezTo>
                    <a:pt x="27265" y="42231"/>
                    <a:pt x="32154" y="42279"/>
                    <a:pt x="37045" y="42331"/>
                  </a:cubicBezTo>
                  <a:cubicBezTo>
                    <a:pt x="38799" y="42184"/>
                    <a:pt x="40187" y="40658"/>
                    <a:pt x="40343" y="38702"/>
                  </a:cubicBezTo>
                  <a:cubicBezTo>
                    <a:pt x="40464" y="37209"/>
                    <a:pt x="39385" y="35930"/>
                    <a:pt x="38069" y="35930"/>
                  </a:cubicBezTo>
                  <a:cubicBezTo>
                    <a:pt x="37996" y="35930"/>
                    <a:pt x="37922" y="35934"/>
                    <a:pt x="37847" y="35942"/>
                  </a:cubicBezTo>
                  <a:cubicBezTo>
                    <a:pt x="37785" y="35948"/>
                    <a:pt x="37723" y="35950"/>
                    <a:pt x="37662" y="35950"/>
                  </a:cubicBezTo>
                  <a:cubicBezTo>
                    <a:pt x="36145" y="35950"/>
                    <a:pt x="34971" y="34362"/>
                    <a:pt x="35302" y="32683"/>
                  </a:cubicBezTo>
                  <a:lnTo>
                    <a:pt x="35428" y="31373"/>
                  </a:lnTo>
                  <a:cubicBezTo>
                    <a:pt x="35481" y="30809"/>
                    <a:pt x="35427" y="30261"/>
                    <a:pt x="35291" y="29750"/>
                  </a:cubicBezTo>
                  <a:cubicBezTo>
                    <a:pt x="35962" y="29155"/>
                    <a:pt x="36506" y="28259"/>
                    <a:pt x="36760" y="26851"/>
                  </a:cubicBezTo>
                  <a:cubicBezTo>
                    <a:pt x="37506" y="22707"/>
                    <a:pt x="34725" y="19255"/>
                    <a:pt x="33306" y="19142"/>
                  </a:cubicBezTo>
                  <a:cubicBezTo>
                    <a:pt x="31761" y="19021"/>
                    <a:pt x="30174" y="18235"/>
                    <a:pt x="30165" y="16454"/>
                  </a:cubicBezTo>
                  <a:lnTo>
                    <a:pt x="30026" y="15146"/>
                  </a:lnTo>
                  <a:cubicBezTo>
                    <a:pt x="29904" y="13983"/>
                    <a:pt x="29361" y="12979"/>
                    <a:pt x="28597" y="12280"/>
                  </a:cubicBezTo>
                  <a:cubicBezTo>
                    <a:pt x="28013" y="5986"/>
                    <a:pt x="22962" y="921"/>
                    <a:pt x="16531" y="441"/>
                  </a:cubicBezTo>
                  <a:lnTo>
                    <a:pt x="9744" y="18"/>
                  </a:lnTo>
                  <a:cubicBezTo>
                    <a:pt x="9554" y="6"/>
                    <a:pt x="9365" y="0"/>
                    <a:pt x="9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8">
              <a:extLst>
                <a:ext uri="{FF2B5EF4-FFF2-40B4-BE49-F238E27FC236}">
                  <a16:creationId xmlns:a16="http://schemas.microsoft.com/office/drawing/2014/main" id="{BF714972-032B-C5D0-19FF-7B78BA6F96D3}"/>
                </a:ext>
              </a:extLst>
            </p:cNvPr>
            <p:cNvSpPr/>
            <p:nvPr/>
          </p:nvSpPr>
          <p:spPr>
            <a:xfrm>
              <a:off x="3083674" y="2590981"/>
              <a:ext cx="2320174" cy="1447675"/>
            </a:xfrm>
            <a:custGeom>
              <a:avLst/>
              <a:gdLst/>
              <a:ahLst/>
              <a:cxnLst/>
              <a:rect l="l" t="t" r="r" b="b"/>
              <a:pathLst>
                <a:path w="100321" h="57907" extrusionOk="0">
                  <a:moveTo>
                    <a:pt x="33879" y="0"/>
                  </a:moveTo>
                  <a:cubicBezTo>
                    <a:pt x="24704" y="0"/>
                    <a:pt x="16319" y="7543"/>
                    <a:pt x="12477" y="19399"/>
                  </a:cubicBezTo>
                  <a:lnTo>
                    <a:pt x="1" y="57906"/>
                  </a:lnTo>
                  <a:lnTo>
                    <a:pt x="100320" y="57906"/>
                  </a:lnTo>
                  <a:lnTo>
                    <a:pt x="86096" y="21105"/>
                  </a:lnTo>
                  <a:cubicBezTo>
                    <a:pt x="81747" y="9342"/>
                    <a:pt x="73122" y="1966"/>
                    <a:pt x="63717" y="1966"/>
                  </a:cubicBezTo>
                  <a:lnTo>
                    <a:pt x="35003" y="38"/>
                  </a:lnTo>
                  <a:cubicBezTo>
                    <a:pt x="34627" y="13"/>
                    <a:pt x="34252" y="0"/>
                    <a:pt x="33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8">
              <a:extLst>
                <a:ext uri="{FF2B5EF4-FFF2-40B4-BE49-F238E27FC236}">
                  <a16:creationId xmlns:a16="http://schemas.microsoft.com/office/drawing/2014/main" id="{C19F0517-7FAC-38A9-FAC5-2EB3A2927471}"/>
                </a:ext>
              </a:extLst>
            </p:cNvPr>
            <p:cNvSpPr/>
            <p:nvPr/>
          </p:nvSpPr>
          <p:spPr>
            <a:xfrm>
              <a:off x="3860200" y="1902450"/>
              <a:ext cx="728025" cy="817025"/>
            </a:xfrm>
            <a:custGeom>
              <a:avLst/>
              <a:gdLst/>
              <a:ahLst/>
              <a:cxnLst/>
              <a:rect l="l" t="t" r="r" b="b"/>
              <a:pathLst>
                <a:path w="29121" h="32681" extrusionOk="0">
                  <a:moveTo>
                    <a:pt x="3669" y="0"/>
                  </a:moveTo>
                  <a:cubicBezTo>
                    <a:pt x="3630" y="0"/>
                    <a:pt x="3132" y="1149"/>
                    <a:pt x="3053" y="2059"/>
                  </a:cubicBezTo>
                  <a:lnTo>
                    <a:pt x="2509" y="8484"/>
                  </a:lnTo>
                  <a:lnTo>
                    <a:pt x="472" y="11212"/>
                  </a:lnTo>
                  <a:cubicBezTo>
                    <a:pt x="0" y="11843"/>
                    <a:pt x="224" y="12748"/>
                    <a:pt x="937" y="13085"/>
                  </a:cubicBezTo>
                  <a:lnTo>
                    <a:pt x="2074" y="13627"/>
                  </a:lnTo>
                  <a:lnTo>
                    <a:pt x="2133" y="13724"/>
                  </a:lnTo>
                  <a:cubicBezTo>
                    <a:pt x="2264" y="14499"/>
                    <a:pt x="2294" y="17601"/>
                    <a:pt x="2294" y="17601"/>
                  </a:cubicBezTo>
                  <a:cubicBezTo>
                    <a:pt x="2248" y="20244"/>
                    <a:pt x="3741" y="22318"/>
                    <a:pt x="6252" y="22318"/>
                  </a:cubicBezTo>
                  <a:cubicBezTo>
                    <a:pt x="6446" y="22318"/>
                    <a:pt x="6646" y="22306"/>
                    <a:pt x="6852" y="22281"/>
                  </a:cubicBezTo>
                  <a:lnTo>
                    <a:pt x="10577" y="21821"/>
                  </a:lnTo>
                  <a:cubicBezTo>
                    <a:pt x="11588" y="22622"/>
                    <a:pt x="12137" y="23905"/>
                    <a:pt x="12036" y="25222"/>
                  </a:cubicBezTo>
                  <a:lnTo>
                    <a:pt x="11773" y="29561"/>
                  </a:lnTo>
                  <a:cubicBezTo>
                    <a:pt x="11669" y="31296"/>
                    <a:pt x="13064" y="32681"/>
                    <a:pt x="14703" y="32681"/>
                  </a:cubicBezTo>
                  <a:cubicBezTo>
                    <a:pt x="14947" y="32681"/>
                    <a:pt x="15196" y="32650"/>
                    <a:pt x="15447" y="32585"/>
                  </a:cubicBezTo>
                  <a:lnTo>
                    <a:pt x="29121" y="29042"/>
                  </a:lnTo>
                  <a:cubicBezTo>
                    <a:pt x="26833" y="27773"/>
                    <a:pt x="25068" y="25721"/>
                    <a:pt x="24199" y="23253"/>
                  </a:cubicBezTo>
                  <a:cubicBezTo>
                    <a:pt x="23997" y="22677"/>
                    <a:pt x="23835" y="22088"/>
                    <a:pt x="23706" y="21492"/>
                  </a:cubicBezTo>
                  <a:cubicBezTo>
                    <a:pt x="23573" y="21484"/>
                    <a:pt x="23438" y="21479"/>
                    <a:pt x="23302" y="21479"/>
                  </a:cubicBezTo>
                  <a:cubicBezTo>
                    <a:pt x="22911" y="21479"/>
                    <a:pt x="22505" y="21515"/>
                    <a:pt x="22082" y="21596"/>
                  </a:cubicBezTo>
                  <a:cubicBezTo>
                    <a:pt x="21883" y="21635"/>
                    <a:pt x="21685" y="21673"/>
                    <a:pt x="21483" y="21675"/>
                  </a:cubicBezTo>
                  <a:cubicBezTo>
                    <a:pt x="21465" y="21675"/>
                    <a:pt x="21448" y="21675"/>
                    <a:pt x="21430" y="21675"/>
                  </a:cubicBezTo>
                  <a:cubicBezTo>
                    <a:pt x="19577" y="21675"/>
                    <a:pt x="17571" y="20047"/>
                    <a:pt x="17069" y="17955"/>
                  </a:cubicBezTo>
                  <a:lnTo>
                    <a:pt x="17057" y="17908"/>
                  </a:lnTo>
                  <a:cubicBezTo>
                    <a:pt x="16893" y="17223"/>
                    <a:pt x="16925" y="16514"/>
                    <a:pt x="17149" y="15876"/>
                  </a:cubicBezTo>
                  <a:cubicBezTo>
                    <a:pt x="17388" y="15193"/>
                    <a:pt x="17707" y="14284"/>
                    <a:pt x="17952" y="13590"/>
                  </a:cubicBezTo>
                  <a:cubicBezTo>
                    <a:pt x="18192" y="12910"/>
                    <a:pt x="18235" y="12154"/>
                    <a:pt x="18073" y="11403"/>
                  </a:cubicBezTo>
                  <a:lnTo>
                    <a:pt x="18060" y="11340"/>
                  </a:lnTo>
                  <a:cubicBezTo>
                    <a:pt x="17657" y="9481"/>
                    <a:pt x="16193" y="8071"/>
                    <a:pt x="14475" y="7887"/>
                  </a:cubicBezTo>
                  <a:cubicBezTo>
                    <a:pt x="14108" y="7994"/>
                    <a:pt x="13736" y="8046"/>
                    <a:pt x="13368" y="8046"/>
                  </a:cubicBezTo>
                  <a:cubicBezTo>
                    <a:pt x="11413" y="8046"/>
                    <a:pt x="9549" y="6604"/>
                    <a:pt x="8913" y="4427"/>
                  </a:cubicBezTo>
                  <a:cubicBezTo>
                    <a:pt x="8913" y="4427"/>
                    <a:pt x="8850" y="4211"/>
                    <a:pt x="8748" y="3864"/>
                  </a:cubicBezTo>
                  <a:cubicBezTo>
                    <a:pt x="8073" y="1551"/>
                    <a:pt x="6094" y="18"/>
                    <a:pt x="4007" y="18"/>
                  </a:cubicBezTo>
                  <a:cubicBezTo>
                    <a:pt x="3894" y="18"/>
                    <a:pt x="3780" y="23"/>
                    <a:pt x="3667" y="32"/>
                  </a:cubicBezTo>
                  <a:cubicBezTo>
                    <a:pt x="3672" y="10"/>
                    <a:pt x="3672" y="0"/>
                    <a:pt x="3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38">
            <a:extLst>
              <a:ext uri="{FF2B5EF4-FFF2-40B4-BE49-F238E27FC236}">
                <a16:creationId xmlns:a16="http://schemas.microsoft.com/office/drawing/2014/main" id="{E6CB96D5-F9ED-422C-F48F-B830A3135719}"/>
              </a:ext>
            </a:extLst>
          </p:cNvPr>
          <p:cNvGrpSpPr/>
          <p:nvPr/>
        </p:nvGrpSpPr>
        <p:grpSpPr>
          <a:xfrm>
            <a:off x="8214350" y="3570636"/>
            <a:ext cx="961357" cy="1238020"/>
            <a:chOff x="-667339" y="387425"/>
            <a:chExt cx="1738125" cy="2238329"/>
          </a:xfrm>
        </p:grpSpPr>
        <p:sp>
          <p:nvSpPr>
            <p:cNvPr id="1353" name="Google Shape;1353;p38">
              <a:extLst>
                <a:ext uri="{FF2B5EF4-FFF2-40B4-BE49-F238E27FC236}">
                  <a16:creationId xmlns:a16="http://schemas.microsoft.com/office/drawing/2014/main" id="{335E1113-F164-466A-CB3F-7347EE6B8357}"/>
                </a:ext>
              </a:extLst>
            </p:cNvPr>
            <p:cNvSpPr/>
            <p:nvPr/>
          </p:nvSpPr>
          <p:spPr>
            <a:xfrm>
              <a:off x="-306050" y="387425"/>
              <a:ext cx="1015550" cy="953725"/>
            </a:xfrm>
            <a:custGeom>
              <a:avLst/>
              <a:gdLst/>
              <a:ahLst/>
              <a:cxnLst/>
              <a:rect l="l" t="t" r="r" b="b"/>
              <a:pathLst>
                <a:path w="40622" h="38149" extrusionOk="0">
                  <a:moveTo>
                    <a:pt x="26056" y="9328"/>
                  </a:moveTo>
                  <a:cubicBezTo>
                    <a:pt x="26632" y="9328"/>
                    <a:pt x="27193" y="9453"/>
                    <a:pt x="27710" y="9685"/>
                  </a:cubicBezTo>
                  <a:cubicBezTo>
                    <a:pt x="27383" y="9719"/>
                    <a:pt x="27063" y="9775"/>
                    <a:pt x="26747" y="9846"/>
                  </a:cubicBezTo>
                  <a:cubicBezTo>
                    <a:pt x="26337" y="9667"/>
                    <a:pt x="25917" y="9509"/>
                    <a:pt x="25488" y="9368"/>
                  </a:cubicBezTo>
                  <a:cubicBezTo>
                    <a:pt x="25678" y="9341"/>
                    <a:pt x="25868" y="9328"/>
                    <a:pt x="26056" y="9328"/>
                  </a:cubicBezTo>
                  <a:close/>
                  <a:moveTo>
                    <a:pt x="8634" y="1"/>
                  </a:moveTo>
                  <a:cubicBezTo>
                    <a:pt x="3866" y="1"/>
                    <a:pt x="1" y="3867"/>
                    <a:pt x="1" y="8634"/>
                  </a:cubicBezTo>
                  <a:cubicBezTo>
                    <a:pt x="1" y="13034"/>
                    <a:pt x="3292" y="16661"/>
                    <a:pt x="7546" y="17197"/>
                  </a:cubicBezTo>
                  <a:cubicBezTo>
                    <a:pt x="6686" y="19066"/>
                    <a:pt x="6202" y="21144"/>
                    <a:pt x="6202" y="23334"/>
                  </a:cubicBezTo>
                  <a:cubicBezTo>
                    <a:pt x="6202" y="31182"/>
                    <a:pt x="12355" y="37594"/>
                    <a:pt x="20099" y="38012"/>
                  </a:cubicBezTo>
                  <a:lnTo>
                    <a:pt x="20100" y="38148"/>
                  </a:lnTo>
                  <a:cubicBezTo>
                    <a:pt x="20168" y="38109"/>
                    <a:pt x="20245" y="38066"/>
                    <a:pt x="20327" y="38019"/>
                  </a:cubicBezTo>
                  <a:cubicBezTo>
                    <a:pt x="20519" y="38026"/>
                    <a:pt x="20708" y="38034"/>
                    <a:pt x="20903" y="38034"/>
                  </a:cubicBezTo>
                  <a:cubicBezTo>
                    <a:pt x="29020" y="38034"/>
                    <a:pt x="35602" y="31452"/>
                    <a:pt x="35602" y="23333"/>
                  </a:cubicBezTo>
                  <a:cubicBezTo>
                    <a:pt x="35602" y="20892"/>
                    <a:pt x="35003" y="18594"/>
                    <a:pt x="33950" y="16567"/>
                  </a:cubicBezTo>
                  <a:lnTo>
                    <a:pt x="33950" y="16567"/>
                  </a:lnTo>
                  <a:cubicBezTo>
                    <a:pt x="34225" y="16617"/>
                    <a:pt x="34505" y="16644"/>
                    <a:pt x="34790" y="16644"/>
                  </a:cubicBezTo>
                  <a:cubicBezTo>
                    <a:pt x="34892" y="16644"/>
                    <a:pt x="34995" y="16640"/>
                    <a:pt x="35098" y="16633"/>
                  </a:cubicBezTo>
                  <a:cubicBezTo>
                    <a:pt x="35098" y="16633"/>
                    <a:pt x="35321" y="16617"/>
                    <a:pt x="35679" y="16591"/>
                  </a:cubicBezTo>
                  <a:cubicBezTo>
                    <a:pt x="35800" y="16582"/>
                    <a:pt x="35921" y="16578"/>
                    <a:pt x="36040" y="16578"/>
                  </a:cubicBezTo>
                  <a:cubicBezTo>
                    <a:pt x="36877" y="16578"/>
                    <a:pt x="37674" y="16792"/>
                    <a:pt x="38382" y="17170"/>
                  </a:cubicBezTo>
                  <a:cubicBezTo>
                    <a:pt x="39178" y="17598"/>
                    <a:pt x="39861" y="18236"/>
                    <a:pt x="40356" y="19023"/>
                  </a:cubicBezTo>
                  <a:cubicBezTo>
                    <a:pt x="40534" y="18352"/>
                    <a:pt x="40621" y="17648"/>
                    <a:pt x="40609" y="16926"/>
                  </a:cubicBezTo>
                  <a:lnTo>
                    <a:pt x="40595" y="16265"/>
                  </a:lnTo>
                  <a:cubicBezTo>
                    <a:pt x="40512" y="12052"/>
                    <a:pt x="37066" y="8734"/>
                    <a:pt x="32927" y="8734"/>
                  </a:cubicBezTo>
                  <a:cubicBezTo>
                    <a:pt x="32723" y="8734"/>
                    <a:pt x="32518" y="8742"/>
                    <a:pt x="32312" y="8758"/>
                  </a:cubicBezTo>
                  <a:lnTo>
                    <a:pt x="25316" y="9310"/>
                  </a:lnTo>
                  <a:cubicBezTo>
                    <a:pt x="23922" y="8872"/>
                    <a:pt x="22439" y="8634"/>
                    <a:pt x="20903" y="8634"/>
                  </a:cubicBezTo>
                  <a:cubicBezTo>
                    <a:pt x="19643" y="8634"/>
                    <a:pt x="18422" y="8794"/>
                    <a:pt x="17257" y="9091"/>
                  </a:cubicBezTo>
                  <a:cubicBezTo>
                    <a:pt x="17264" y="8940"/>
                    <a:pt x="17268" y="8787"/>
                    <a:pt x="17268" y="8634"/>
                  </a:cubicBezTo>
                  <a:cubicBezTo>
                    <a:pt x="17268" y="3866"/>
                    <a:pt x="13401" y="1"/>
                    <a:pt x="8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8">
              <a:extLst>
                <a:ext uri="{FF2B5EF4-FFF2-40B4-BE49-F238E27FC236}">
                  <a16:creationId xmlns:a16="http://schemas.microsoft.com/office/drawing/2014/main" id="{3E2071A5-FB08-B441-1D91-353FBFD96E0E}"/>
                </a:ext>
              </a:extLst>
            </p:cNvPr>
            <p:cNvSpPr/>
            <p:nvPr/>
          </p:nvSpPr>
          <p:spPr>
            <a:xfrm>
              <a:off x="-667339" y="1478616"/>
              <a:ext cx="1738125" cy="1147138"/>
            </a:xfrm>
            <a:custGeom>
              <a:avLst/>
              <a:gdLst/>
              <a:ahLst/>
              <a:cxnLst/>
              <a:rect l="l" t="t" r="r" b="b"/>
              <a:pathLst>
                <a:path w="69525" h="35983" extrusionOk="0">
                  <a:moveTo>
                    <a:pt x="46046" y="0"/>
                  </a:moveTo>
                  <a:cubicBezTo>
                    <a:pt x="45788" y="0"/>
                    <a:pt x="45528" y="8"/>
                    <a:pt x="45267" y="24"/>
                  </a:cubicBezTo>
                  <a:lnTo>
                    <a:pt x="25368" y="1220"/>
                  </a:lnTo>
                  <a:cubicBezTo>
                    <a:pt x="18849" y="1220"/>
                    <a:pt x="12872" y="5804"/>
                    <a:pt x="9858" y="13115"/>
                  </a:cubicBezTo>
                  <a:lnTo>
                    <a:pt x="0" y="35983"/>
                  </a:lnTo>
                  <a:lnTo>
                    <a:pt x="69525" y="35983"/>
                  </a:lnTo>
                  <a:lnTo>
                    <a:pt x="60878" y="12056"/>
                  </a:lnTo>
                  <a:cubicBezTo>
                    <a:pt x="58216" y="4686"/>
                    <a:pt x="52405" y="0"/>
                    <a:pt x="46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8">
              <a:extLst>
                <a:ext uri="{FF2B5EF4-FFF2-40B4-BE49-F238E27FC236}">
                  <a16:creationId xmlns:a16="http://schemas.microsoft.com/office/drawing/2014/main" id="{DA5C23CA-3CD1-396E-89EE-E8E2EB8F681C}"/>
                </a:ext>
              </a:extLst>
            </p:cNvPr>
            <p:cNvSpPr/>
            <p:nvPr/>
          </p:nvSpPr>
          <p:spPr>
            <a:xfrm>
              <a:off x="-35587" y="684224"/>
              <a:ext cx="766450" cy="922275"/>
            </a:xfrm>
            <a:custGeom>
              <a:avLst/>
              <a:gdLst/>
              <a:ahLst/>
              <a:cxnLst/>
              <a:rect l="l" t="t" r="r" b="b"/>
              <a:pathLst>
                <a:path w="30658" h="36891" extrusionOk="0">
                  <a:moveTo>
                    <a:pt x="19282" y="0"/>
                  </a:moveTo>
                  <a:cubicBezTo>
                    <a:pt x="18729" y="873"/>
                    <a:pt x="18411" y="1898"/>
                    <a:pt x="18411" y="2991"/>
                  </a:cubicBezTo>
                  <a:lnTo>
                    <a:pt x="18411" y="3648"/>
                  </a:lnTo>
                  <a:cubicBezTo>
                    <a:pt x="18411" y="6663"/>
                    <a:pt x="15849" y="9107"/>
                    <a:pt x="12688" y="9107"/>
                  </a:cubicBezTo>
                  <a:cubicBezTo>
                    <a:pt x="10701" y="9807"/>
                    <a:pt x="9410" y="11622"/>
                    <a:pt x="9436" y="13620"/>
                  </a:cubicBezTo>
                  <a:lnTo>
                    <a:pt x="9846" y="15443"/>
                  </a:lnTo>
                  <a:cubicBezTo>
                    <a:pt x="9996" y="15756"/>
                    <a:pt x="10184" y="16050"/>
                    <a:pt x="10411" y="16321"/>
                  </a:cubicBezTo>
                  <a:cubicBezTo>
                    <a:pt x="10974" y="16989"/>
                    <a:pt x="11708" y="17865"/>
                    <a:pt x="12260" y="18523"/>
                  </a:cubicBezTo>
                  <a:cubicBezTo>
                    <a:pt x="12774" y="19137"/>
                    <a:pt x="13076" y="19889"/>
                    <a:pt x="13121" y="20676"/>
                  </a:cubicBezTo>
                  <a:lnTo>
                    <a:pt x="13123" y="20729"/>
                  </a:lnTo>
                  <a:cubicBezTo>
                    <a:pt x="13228" y="22586"/>
                    <a:pt x="12246" y="24343"/>
                    <a:pt x="10575" y="25289"/>
                  </a:cubicBezTo>
                  <a:cubicBezTo>
                    <a:pt x="10124" y="25544"/>
                    <a:pt x="9715" y="25777"/>
                    <a:pt x="9438" y="25934"/>
                  </a:cubicBezTo>
                  <a:lnTo>
                    <a:pt x="6074" y="21050"/>
                  </a:lnTo>
                  <a:lnTo>
                    <a:pt x="6074" y="21050"/>
                  </a:lnTo>
                  <a:cubicBezTo>
                    <a:pt x="6178" y="22997"/>
                    <a:pt x="5886" y="25010"/>
                    <a:pt x="5226" y="26883"/>
                  </a:cubicBezTo>
                  <a:cubicBezTo>
                    <a:pt x="4303" y="29502"/>
                    <a:pt x="2430" y="31681"/>
                    <a:pt x="1" y="33028"/>
                  </a:cubicBezTo>
                  <a:lnTo>
                    <a:pt x="14518" y="36789"/>
                  </a:lnTo>
                  <a:cubicBezTo>
                    <a:pt x="14785" y="36858"/>
                    <a:pt x="15050" y="36890"/>
                    <a:pt x="15309" y="36890"/>
                  </a:cubicBezTo>
                  <a:cubicBezTo>
                    <a:pt x="17048" y="36890"/>
                    <a:pt x="18528" y="35421"/>
                    <a:pt x="18417" y="33579"/>
                  </a:cubicBezTo>
                  <a:lnTo>
                    <a:pt x="18139" y="28973"/>
                  </a:lnTo>
                  <a:cubicBezTo>
                    <a:pt x="18031" y="27574"/>
                    <a:pt x="18615" y="26213"/>
                    <a:pt x="19688" y="25363"/>
                  </a:cubicBezTo>
                  <a:lnTo>
                    <a:pt x="23643" y="25851"/>
                  </a:lnTo>
                  <a:cubicBezTo>
                    <a:pt x="23911" y="25884"/>
                    <a:pt x="24171" y="25900"/>
                    <a:pt x="24424" y="25900"/>
                  </a:cubicBezTo>
                  <a:cubicBezTo>
                    <a:pt x="27039" y="25900"/>
                    <a:pt x="28801" y="24162"/>
                    <a:pt x="28580" y="21390"/>
                  </a:cubicBezTo>
                  <a:cubicBezTo>
                    <a:pt x="28578" y="21370"/>
                    <a:pt x="28577" y="21348"/>
                    <a:pt x="28578" y="21327"/>
                  </a:cubicBezTo>
                  <a:lnTo>
                    <a:pt x="28702" y="17109"/>
                  </a:lnTo>
                  <a:cubicBezTo>
                    <a:pt x="28711" y="16836"/>
                    <a:pt x="28870" y="16590"/>
                    <a:pt x="29119" y="16472"/>
                  </a:cubicBezTo>
                  <a:cubicBezTo>
                    <a:pt x="30289" y="15910"/>
                    <a:pt x="30657" y="14421"/>
                    <a:pt x="29881" y="13381"/>
                  </a:cubicBezTo>
                  <a:lnTo>
                    <a:pt x="28377" y="11367"/>
                  </a:lnTo>
                  <a:cubicBezTo>
                    <a:pt x="28294" y="11257"/>
                    <a:pt x="28246" y="11127"/>
                    <a:pt x="28234" y="10991"/>
                  </a:cubicBezTo>
                  <a:lnTo>
                    <a:pt x="27727" y="5014"/>
                  </a:lnTo>
                  <a:cubicBezTo>
                    <a:pt x="27726" y="4994"/>
                    <a:pt x="27722" y="4975"/>
                    <a:pt x="27721" y="4955"/>
                  </a:cubicBezTo>
                  <a:cubicBezTo>
                    <a:pt x="27014" y="4576"/>
                    <a:pt x="26217" y="4363"/>
                    <a:pt x="25380" y="4363"/>
                  </a:cubicBezTo>
                  <a:cubicBezTo>
                    <a:pt x="25260" y="4363"/>
                    <a:pt x="25139" y="4367"/>
                    <a:pt x="25018" y="4376"/>
                  </a:cubicBezTo>
                  <a:cubicBezTo>
                    <a:pt x="24660" y="4402"/>
                    <a:pt x="24437" y="4418"/>
                    <a:pt x="24437" y="4418"/>
                  </a:cubicBezTo>
                  <a:cubicBezTo>
                    <a:pt x="24323" y="4426"/>
                    <a:pt x="24210" y="4430"/>
                    <a:pt x="24098" y="4430"/>
                  </a:cubicBezTo>
                  <a:cubicBezTo>
                    <a:pt x="21672" y="4430"/>
                    <a:pt x="19603" y="2530"/>
                    <a:pt x="19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38">
            <a:extLst>
              <a:ext uri="{FF2B5EF4-FFF2-40B4-BE49-F238E27FC236}">
                <a16:creationId xmlns:a16="http://schemas.microsoft.com/office/drawing/2014/main" id="{02313073-8EF6-CBCF-FA90-56349B1A07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4" y="976050"/>
            <a:ext cx="4579483" cy="1686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chemeClr val="tx1"/>
                </a:solidFill>
                <a:latin typeface="Avenir Next LT Pro" panose="020B0504020202020204" pitchFamily="34" charset="-18"/>
              </a:rPr>
              <a:t>POLITICKÉ </a:t>
            </a:r>
            <a:r>
              <a:rPr lang="cs-CZ" sz="4000" b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IDEOLOGIE V ČR</a:t>
            </a:r>
          </a:p>
        </p:txBody>
      </p:sp>
      <p:sp>
        <p:nvSpPr>
          <p:cNvPr id="1357" name="Google Shape;1357;p38">
            <a:extLst>
              <a:ext uri="{FF2B5EF4-FFF2-40B4-BE49-F238E27FC236}">
                <a16:creationId xmlns:a16="http://schemas.microsoft.com/office/drawing/2014/main" id="{433104A5-1AB8-386D-BC0D-24AB1FC6C5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-468">
            <a:off x="720000" y="2131941"/>
            <a:ext cx="4404600" cy="20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sz="2800" dirty="0" err="1"/>
              <a:t>Pravice</a:t>
            </a:r>
            <a:endParaRPr lang="cs-CZ" sz="2800" dirty="0"/>
          </a:p>
          <a:p>
            <a:pPr marL="342900" indent="-342900"/>
            <a:r>
              <a:rPr lang="en-US" sz="2800" dirty="0" err="1"/>
              <a:t>Levice</a:t>
            </a:r>
            <a:endParaRPr lang="cs-CZ" sz="2800" dirty="0"/>
          </a:p>
          <a:p>
            <a:pPr marL="342900" indent="-342900"/>
            <a:r>
              <a:rPr lang="en-US" sz="2800" dirty="0" err="1"/>
              <a:t>Centrismus</a:t>
            </a:r>
            <a:endParaRPr lang="cs-CZ" sz="2800" dirty="0"/>
          </a:p>
          <a:p>
            <a:pPr marL="342900" indent="-342900"/>
            <a:r>
              <a:rPr lang="en-US" sz="2800" dirty="0" err="1"/>
              <a:t>Nacionalismus</a:t>
            </a:r>
            <a:endParaRPr lang="cs-CZ" sz="2800" dirty="0"/>
          </a:p>
          <a:p>
            <a:pPr marL="342900" indent="-342900"/>
            <a:r>
              <a:rPr lang="en-US" sz="2800" dirty="0" err="1"/>
              <a:t>Zelená</a:t>
            </a:r>
            <a:r>
              <a:rPr lang="en-US" sz="2800" dirty="0"/>
              <a:t> </a:t>
            </a:r>
            <a:r>
              <a:rPr lang="en-US" sz="2800" dirty="0" err="1"/>
              <a:t>politika</a:t>
            </a:r>
            <a:endParaRPr lang="cs-CZ" sz="2800" dirty="0"/>
          </a:p>
        </p:txBody>
      </p:sp>
      <p:pic>
        <p:nvPicPr>
          <p:cNvPr id="1358" name="Google Shape;1358;p38">
            <a:extLst>
              <a:ext uri="{FF2B5EF4-FFF2-40B4-BE49-F238E27FC236}">
                <a16:creationId xmlns:a16="http://schemas.microsoft.com/office/drawing/2014/main" id="{A66567DE-FCF2-56D1-FD1B-21090A67414B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l="23239" r="23239"/>
          <a:stretch/>
        </p:blipFill>
        <p:spPr>
          <a:xfrm>
            <a:off x="5389500" y="1008938"/>
            <a:ext cx="2535777" cy="3158513"/>
          </a:xfrm>
          <a:prstGeom prst="rect">
            <a:avLst/>
          </a:prstGeom>
        </p:spPr>
      </p:pic>
      <p:grpSp>
        <p:nvGrpSpPr>
          <p:cNvPr id="1359" name="Google Shape;1359;p38">
            <a:extLst>
              <a:ext uri="{FF2B5EF4-FFF2-40B4-BE49-F238E27FC236}">
                <a16:creationId xmlns:a16="http://schemas.microsoft.com/office/drawing/2014/main" id="{02CB3EBD-6707-A854-AB26-834FBA42DD8B}"/>
              </a:ext>
            </a:extLst>
          </p:cNvPr>
          <p:cNvGrpSpPr/>
          <p:nvPr/>
        </p:nvGrpSpPr>
        <p:grpSpPr>
          <a:xfrm flipH="1">
            <a:off x="7154183" y="3570614"/>
            <a:ext cx="1637384" cy="1572881"/>
            <a:chOff x="1945425" y="1726425"/>
            <a:chExt cx="1890525" cy="1816050"/>
          </a:xfrm>
        </p:grpSpPr>
        <p:sp>
          <p:nvSpPr>
            <p:cNvPr id="1360" name="Google Shape;1360;p38">
              <a:extLst>
                <a:ext uri="{FF2B5EF4-FFF2-40B4-BE49-F238E27FC236}">
                  <a16:creationId xmlns:a16="http://schemas.microsoft.com/office/drawing/2014/main" id="{6B2D1087-6BA1-AF03-77BD-A984171AA78F}"/>
                </a:ext>
              </a:extLst>
            </p:cNvPr>
            <p:cNvSpPr/>
            <p:nvPr/>
          </p:nvSpPr>
          <p:spPr>
            <a:xfrm>
              <a:off x="2539450" y="1726425"/>
              <a:ext cx="807525" cy="967100"/>
            </a:xfrm>
            <a:custGeom>
              <a:avLst/>
              <a:gdLst/>
              <a:ahLst/>
              <a:cxnLst/>
              <a:rect l="l" t="t" r="r" b="b"/>
              <a:pathLst>
                <a:path w="32301" h="38684" extrusionOk="0">
                  <a:moveTo>
                    <a:pt x="21975" y="0"/>
                  </a:moveTo>
                  <a:cubicBezTo>
                    <a:pt x="21764" y="0"/>
                    <a:pt x="21552" y="7"/>
                    <a:pt x="21338" y="20"/>
                  </a:cubicBezTo>
                  <a:lnTo>
                    <a:pt x="13702" y="497"/>
                  </a:lnTo>
                  <a:cubicBezTo>
                    <a:pt x="5965" y="1074"/>
                    <a:pt x="0" y="7552"/>
                    <a:pt x="62" y="15310"/>
                  </a:cubicBezTo>
                  <a:lnTo>
                    <a:pt x="192" y="31571"/>
                  </a:lnTo>
                  <a:lnTo>
                    <a:pt x="31801" y="38683"/>
                  </a:lnTo>
                  <a:lnTo>
                    <a:pt x="31935" y="10624"/>
                  </a:lnTo>
                  <a:cubicBezTo>
                    <a:pt x="32301" y="4834"/>
                    <a:pt x="27689" y="0"/>
                    <a:pt x="21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8">
              <a:extLst>
                <a:ext uri="{FF2B5EF4-FFF2-40B4-BE49-F238E27FC236}">
                  <a16:creationId xmlns:a16="http://schemas.microsoft.com/office/drawing/2014/main" id="{20A30F3B-CA18-CBC1-DAA4-5691583CCA9D}"/>
                </a:ext>
              </a:extLst>
            </p:cNvPr>
            <p:cNvSpPr/>
            <p:nvPr/>
          </p:nvSpPr>
          <p:spPr>
            <a:xfrm>
              <a:off x="1945425" y="2581475"/>
              <a:ext cx="1890525" cy="961000"/>
            </a:xfrm>
            <a:custGeom>
              <a:avLst/>
              <a:gdLst/>
              <a:ahLst/>
              <a:cxnLst/>
              <a:rect l="l" t="t" r="r" b="b"/>
              <a:pathLst>
                <a:path w="75621" h="38440" extrusionOk="0">
                  <a:moveTo>
                    <a:pt x="50083" y="1"/>
                  </a:moveTo>
                  <a:cubicBezTo>
                    <a:pt x="49802" y="1"/>
                    <a:pt x="49519" y="9"/>
                    <a:pt x="49236" y="26"/>
                  </a:cubicBezTo>
                  <a:lnTo>
                    <a:pt x="27593" y="1305"/>
                  </a:lnTo>
                  <a:cubicBezTo>
                    <a:pt x="20503" y="1305"/>
                    <a:pt x="14001" y="6201"/>
                    <a:pt x="10724" y="14009"/>
                  </a:cubicBezTo>
                  <a:lnTo>
                    <a:pt x="0" y="38439"/>
                  </a:lnTo>
                  <a:lnTo>
                    <a:pt x="75621" y="38439"/>
                  </a:lnTo>
                  <a:lnTo>
                    <a:pt x="66217" y="12877"/>
                  </a:lnTo>
                  <a:cubicBezTo>
                    <a:pt x="63321" y="5008"/>
                    <a:pt x="56999" y="1"/>
                    <a:pt x="50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8">
              <a:extLst>
                <a:ext uri="{FF2B5EF4-FFF2-40B4-BE49-F238E27FC236}">
                  <a16:creationId xmlns:a16="http://schemas.microsoft.com/office/drawing/2014/main" id="{AD67424B-729B-95A3-1161-3B9F0F083C01}"/>
                </a:ext>
              </a:extLst>
            </p:cNvPr>
            <p:cNvSpPr/>
            <p:nvPr/>
          </p:nvSpPr>
          <p:spPr>
            <a:xfrm>
              <a:off x="2667175" y="1824275"/>
              <a:ext cx="730000" cy="887575"/>
            </a:xfrm>
            <a:custGeom>
              <a:avLst/>
              <a:gdLst/>
              <a:ahLst/>
              <a:cxnLst/>
              <a:rect l="l" t="t" r="r" b="b"/>
              <a:pathLst>
                <a:path w="29200" h="35503" extrusionOk="0">
                  <a:moveTo>
                    <a:pt x="17609" y="0"/>
                  </a:moveTo>
                  <a:cubicBezTo>
                    <a:pt x="17056" y="875"/>
                    <a:pt x="16738" y="1898"/>
                    <a:pt x="16738" y="2992"/>
                  </a:cubicBezTo>
                  <a:lnTo>
                    <a:pt x="16738" y="3649"/>
                  </a:lnTo>
                  <a:cubicBezTo>
                    <a:pt x="16738" y="6643"/>
                    <a:pt x="14210" y="9073"/>
                    <a:pt x="11078" y="9105"/>
                  </a:cubicBezTo>
                  <a:lnTo>
                    <a:pt x="11109" y="14205"/>
                  </a:lnTo>
                  <a:cubicBezTo>
                    <a:pt x="10818" y="17489"/>
                    <a:pt x="9592" y="20617"/>
                    <a:pt x="7573" y="23193"/>
                  </a:cubicBezTo>
                  <a:lnTo>
                    <a:pt x="5721" y="20504"/>
                  </a:lnTo>
                  <a:lnTo>
                    <a:pt x="5721" y="20504"/>
                  </a:lnTo>
                  <a:cubicBezTo>
                    <a:pt x="5820" y="22339"/>
                    <a:pt x="5545" y="24235"/>
                    <a:pt x="4923" y="25999"/>
                  </a:cubicBezTo>
                  <a:cubicBezTo>
                    <a:pt x="4053" y="28467"/>
                    <a:pt x="2289" y="30518"/>
                    <a:pt x="1" y="31789"/>
                  </a:cubicBezTo>
                  <a:lnTo>
                    <a:pt x="144" y="31826"/>
                  </a:lnTo>
                  <a:cubicBezTo>
                    <a:pt x="123" y="31838"/>
                    <a:pt x="102" y="31851"/>
                    <a:pt x="80" y="31864"/>
                  </a:cubicBezTo>
                  <a:lnTo>
                    <a:pt x="13755" y="35406"/>
                  </a:lnTo>
                  <a:cubicBezTo>
                    <a:pt x="14006" y="35471"/>
                    <a:pt x="14255" y="35502"/>
                    <a:pt x="14500" y="35502"/>
                  </a:cubicBezTo>
                  <a:cubicBezTo>
                    <a:pt x="16138" y="35502"/>
                    <a:pt x="17532" y="34118"/>
                    <a:pt x="17428" y="32383"/>
                  </a:cubicBezTo>
                  <a:lnTo>
                    <a:pt x="17166" y="28045"/>
                  </a:lnTo>
                  <a:cubicBezTo>
                    <a:pt x="17064" y="26728"/>
                    <a:pt x="17614" y="25443"/>
                    <a:pt x="18625" y="24643"/>
                  </a:cubicBezTo>
                  <a:lnTo>
                    <a:pt x="22350" y="25103"/>
                  </a:lnTo>
                  <a:cubicBezTo>
                    <a:pt x="22621" y="25137"/>
                    <a:pt x="22885" y="25153"/>
                    <a:pt x="23141" y="25153"/>
                  </a:cubicBezTo>
                  <a:cubicBezTo>
                    <a:pt x="25596" y="25153"/>
                    <a:pt x="27298" y="23635"/>
                    <a:pt x="27077" y="21024"/>
                  </a:cubicBezTo>
                  <a:cubicBezTo>
                    <a:pt x="27077" y="21024"/>
                    <a:pt x="27151" y="17333"/>
                    <a:pt x="27068" y="16545"/>
                  </a:cubicBezTo>
                  <a:lnTo>
                    <a:pt x="27128" y="16449"/>
                  </a:lnTo>
                  <a:lnTo>
                    <a:pt x="28265" y="15908"/>
                  </a:lnTo>
                  <a:cubicBezTo>
                    <a:pt x="28977" y="15566"/>
                    <a:pt x="29200" y="14661"/>
                    <a:pt x="28729" y="14030"/>
                  </a:cubicBezTo>
                  <a:lnTo>
                    <a:pt x="26692" y="11302"/>
                  </a:lnTo>
                  <a:lnTo>
                    <a:pt x="26315" y="6851"/>
                  </a:lnTo>
                  <a:cubicBezTo>
                    <a:pt x="26290" y="6851"/>
                    <a:pt x="26267" y="6849"/>
                    <a:pt x="26242" y="6849"/>
                  </a:cubicBezTo>
                  <a:lnTo>
                    <a:pt x="26612" y="11197"/>
                  </a:lnTo>
                  <a:cubicBezTo>
                    <a:pt x="26586" y="11131"/>
                    <a:pt x="26569" y="11062"/>
                    <a:pt x="26562" y="10992"/>
                  </a:cubicBezTo>
                  <a:lnTo>
                    <a:pt x="26055" y="5015"/>
                  </a:lnTo>
                  <a:cubicBezTo>
                    <a:pt x="26054" y="4995"/>
                    <a:pt x="26049" y="4975"/>
                    <a:pt x="26048" y="4955"/>
                  </a:cubicBezTo>
                  <a:cubicBezTo>
                    <a:pt x="25341" y="4575"/>
                    <a:pt x="24542" y="4363"/>
                    <a:pt x="23705" y="4363"/>
                  </a:cubicBezTo>
                  <a:cubicBezTo>
                    <a:pt x="23586" y="4363"/>
                    <a:pt x="23466" y="4368"/>
                    <a:pt x="23346" y="4376"/>
                  </a:cubicBezTo>
                  <a:cubicBezTo>
                    <a:pt x="22988" y="4403"/>
                    <a:pt x="22764" y="4418"/>
                    <a:pt x="22764" y="4418"/>
                  </a:cubicBezTo>
                  <a:cubicBezTo>
                    <a:pt x="22651" y="4426"/>
                    <a:pt x="22538" y="4430"/>
                    <a:pt x="22426" y="4430"/>
                  </a:cubicBezTo>
                  <a:cubicBezTo>
                    <a:pt x="20000" y="4430"/>
                    <a:pt x="17930" y="2531"/>
                    <a:pt x="17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38">
            <a:extLst>
              <a:ext uri="{FF2B5EF4-FFF2-40B4-BE49-F238E27FC236}">
                <a16:creationId xmlns:a16="http://schemas.microsoft.com/office/drawing/2014/main" id="{A7AF95F0-D7E7-C7C7-E04E-EB234D51EF2F}"/>
              </a:ext>
            </a:extLst>
          </p:cNvPr>
          <p:cNvGrpSpPr/>
          <p:nvPr/>
        </p:nvGrpSpPr>
        <p:grpSpPr>
          <a:xfrm>
            <a:off x="8594601" y="4252266"/>
            <a:ext cx="758992" cy="891242"/>
            <a:chOff x="2553750" y="2433575"/>
            <a:chExt cx="1657550" cy="2163209"/>
          </a:xfrm>
        </p:grpSpPr>
        <p:sp>
          <p:nvSpPr>
            <p:cNvPr id="1364" name="Google Shape;1364;p38">
              <a:extLst>
                <a:ext uri="{FF2B5EF4-FFF2-40B4-BE49-F238E27FC236}">
                  <a16:creationId xmlns:a16="http://schemas.microsoft.com/office/drawing/2014/main" id="{68137D93-D1D1-079C-8905-09D73E6431E7}"/>
                </a:ext>
              </a:extLst>
            </p:cNvPr>
            <p:cNvSpPr/>
            <p:nvPr/>
          </p:nvSpPr>
          <p:spPr>
            <a:xfrm>
              <a:off x="2553750" y="3355542"/>
              <a:ext cx="1657550" cy="1241242"/>
            </a:xfrm>
            <a:custGeom>
              <a:avLst/>
              <a:gdLst/>
              <a:ahLst/>
              <a:cxnLst/>
              <a:rect l="l" t="t" r="r" b="b"/>
              <a:pathLst>
                <a:path w="66302" h="36917" extrusionOk="0">
                  <a:moveTo>
                    <a:pt x="44210" y="0"/>
                  </a:moveTo>
                  <a:cubicBezTo>
                    <a:pt x="44093" y="0"/>
                    <a:pt x="43975" y="3"/>
                    <a:pt x="43856" y="9"/>
                  </a:cubicBezTo>
                  <a:lnTo>
                    <a:pt x="26987" y="870"/>
                  </a:lnTo>
                  <a:cubicBezTo>
                    <a:pt x="22137" y="870"/>
                    <a:pt x="17688" y="3567"/>
                    <a:pt x="15445" y="7869"/>
                  </a:cubicBezTo>
                  <a:lnTo>
                    <a:pt x="1" y="36916"/>
                  </a:lnTo>
                  <a:lnTo>
                    <a:pt x="66301" y="36916"/>
                  </a:lnTo>
                  <a:lnTo>
                    <a:pt x="50454" y="3929"/>
                  </a:lnTo>
                  <a:cubicBezTo>
                    <a:pt x="49297" y="1519"/>
                    <a:pt x="46863" y="0"/>
                    <a:pt x="44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8">
              <a:extLst>
                <a:ext uri="{FF2B5EF4-FFF2-40B4-BE49-F238E27FC236}">
                  <a16:creationId xmlns:a16="http://schemas.microsoft.com/office/drawing/2014/main" id="{39FE1E64-2189-DDEF-983F-5DBF9DBB8A7B}"/>
                </a:ext>
              </a:extLst>
            </p:cNvPr>
            <p:cNvSpPr/>
            <p:nvPr/>
          </p:nvSpPr>
          <p:spPr>
            <a:xfrm>
              <a:off x="3105350" y="2922075"/>
              <a:ext cx="557825" cy="573875"/>
            </a:xfrm>
            <a:custGeom>
              <a:avLst/>
              <a:gdLst/>
              <a:ahLst/>
              <a:cxnLst/>
              <a:rect l="l" t="t" r="r" b="b"/>
              <a:pathLst>
                <a:path w="22313" h="22955" extrusionOk="0">
                  <a:moveTo>
                    <a:pt x="13752" y="0"/>
                  </a:moveTo>
                  <a:cubicBezTo>
                    <a:pt x="12853" y="3613"/>
                    <a:pt x="9795" y="6272"/>
                    <a:pt x="6101" y="6670"/>
                  </a:cubicBezTo>
                  <a:lnTo>
                    <a:pt x="6025" y="7372"/>
                  </a:lnTo>
                  <a:cubicBezTo>
                    <a:pt x="6129" y="9303"/>
                    <a:pt x="5840" y="11301"/>
                    <a:pt x="5184" y="13159"/>
                  </a:cubicBezTo>
                  <a:cubicBezTo>
                    <a:pt x="4267" y="15757"/>
                    <a:pt x="2411" y="17920"/>
                    <a:pt x="1" y="19256"/>
                  </a:cubicBezTo>
                  <a:lnTo>
                    <a:pt x="19898" y="22924"/>
                  </a:lnTo>
                  <a:cubicBezTo>
                    <a:pt x="20009" y="22944"/>
                    <a:pt x="20119" y="22954"/>
                    <a:pt x="20226" y="22954"/>
                  </a:cubicBezTo>
                  <a:cubicBezTo>
                    <a:pt x="21422" y="22954"/>
                    <a:pt x="22312" y="21732"/>
                    <a:pt x="21848" y="20556"/>
                  </a:cubicBezTo>
                  <a:lnTo>
                    <a:pt x="20511" y="17164"/>
                  </a:lnTo>
                  <a:cubicBezTo>
                    <a:pt x="20133" y="16204"/>
                    <a:pt x="20134" y="15171"/>
                    <a:pt x="20457" y="14253"/>
                  </a:cubicBezTo>
                  <a:lnTo>
                    <a:pt x="14761" y="13858"/>
                  </a:lnTo>
                  <a:cubicBezTo>
                    <a:pt x="11379" y="13805"/>
                    <a:pt x="11958" y="9436"/>
                    <a:pt x="12465" y="5600"/>
                  </a:cubicBezTo>
                  <a:lnTo>
                    <a:pt x="13771" y="87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8">
              <a:extLst>
                <a:ext uri="{FF2B5EF4-FFF2-40B4-BE49-F238E27FC236}">
                  <a16:creationId xmlns:a16="http://schemas.microsoft.com/office/drawing/2014/main" id="{C1FA0585-1097-4BC0-E999-19748A8CF440}"/>
                </a:ext>
              </a:extLst>
            </p:cNvPr>
            <p:cNvSpPr/>
            <p:nvPr/>
          </p:nvSpPr>
          <p:spPr>
            <a:xfrm>
              <a:off x="3507250" y="2612325"/>
              <a:ext cx="379300" cy="461000"/>
            </a:xfrm>
            <a:custGeom>
              <a:avLst/>
              <a:gdLst/>
              <a:ahLst/>
              <a:cxnLst/>
              <a:rect l="l" t="t" r="r" b="b"/>
              <a:pathLst>
                <a:path w="15172" h="18440" extrusionOk="0">
                  <a:moveTo>
                    <a:pt x="3598" y="1"/>
                  </a:moveTo>
                  <a:cubicBezTo>
                    <a:pt x="2134" y="1"/>
                    <a:pt x="1013" y="1318"/>
                    <a:pt x="1260" y="2771"/>
                  </a:cubicBezTo>
                  <a:lnTo>
                    <a:pt x="1399" y="3700"/>
                  </a:lnTo>
                  <a:cubicBezTo>
                    <a:pt x="1808" y="6411"/>
                    <a:pt x="1599" y="9177"/>
                    <a:pt x="792" y="11798"/>
                  </a:cubicBezTo>
                  <a:lnTo>
                    <a:pt x="1" y="14360"/>
                  </a:lnTo>
                  <a:cubicBezTo>
                    <a:pt x="533" y="15889"/>
                    <a:pt x="1832" y="17038"/>
                    <a:pt x="3433" y="17369"/>
                  </a:cubicBezTo>
                  <a:lnTo>
                    <a:pt x="8606" y="18440"/>
                  </a:lnTo>
                  <a:lnTo>
                    <a:pt x="8772" y="17857"/>
                  </a:lnTo>
                  <a:cubicBezTo>
                    <a:pt x="9126" y="16611"/>
                    <a:pt x="10263" y="15760"/>
                    <a:pt x="11547" y="15760"/>
                  </a:cubicBezTo>
                  <a:cubicBezTo>
                    <a:pt x="11592" y="15760"/>
                    <a:pt x="11636" y="15761"/>
                    <a:pt x="11681" y="15763"/>
                  </a:cubicBezTo>
                  <a:lnTo>
                    <a:pt x="12287" y="15790"/>
                  </a:lnTo>
                  <a:cubicBezTo>
                    <a:pt x="12295" y="15660"/>
                    <a:pt x="12313" y="15562"/>
                    <a:pt x="12345" y="15509"/>
                  </a:cubicBezTo>
                  <a:lnTo>
                    <a:pt x="12407" y="15408"/>
                  </a:lnTo>
                  <a:lnTo>
                    <a:pt x="13868" y="15331"/>
                  </a:lnTo>
                  <a:cubicBezTo>
                    <a:pt x="14687" y="15289"/>
                    <a:pt x="15172" y="14402"/>
                    <a:pt x="14768" y="13691"/>
                  </a:cubicBezTo>
                  <a:lnTo>
                    <a:pt x="11825" y="8524"/>
                  </a:lnTo>
                  <a:lnTo>
                    <a:pt x="11509" y="4795"/>
                  </a:lnTo>
                  <a:lnTo>
                    <a:pt x="11280" y="2084"/>
                  </a:lnTo>
                  <a:cubicBezTo>
                    <a:pt x="11220" y="1385"/>
                    <a:pt x="11042" y="723"/>
                    <a:pt x="10774" y="110"/>
                  </a:cubicBezTo>
                  <a:cubicBezTo>
                    <a:pt x="10459" y="186"/>
                    <a:pt x="10134" y="225"/>
                    <a:pt x="9804" y="225"/>
                  </a:cubicBezTo>
                  <a:cubicBezTo>
                    <a:pt x="9751" y="225"/>
                    <a:pt x="9698" y="224"/>
                    <a:pt x="9645" y="222"/>
                  </a:cubicBezTo>
                  <a:lnTo>
                    <a:pt x="3665" y="2"/>
                  </a:lnTo>
                  <a:cubicBezTo>
                    <a:pt x="3642" y="1"/>
                    <a:pt x="3620" y="1"/>
                    <a:pt x="3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8">
              <a:extLst>
                <a:ext uri="{FF2B5EF4-FFF2-40B4-BE49-F238E27FC236}">
                  <a16:creationId xmlns:a16="http://schemas.microsoft.com/office/drawing/2014/main" id="{CAEB6AC2-4B14-056A-34C0-2AF3F7737D09}"/>
                </a:ext>
              </a:extLst>
            </p:cNvPr>
            <p:cNvSpPr/>
            <p:nvPr/>
          </p:nvSpPr>
          <p:spPr>
            <a:xfrm>
              <a:off x="3064000" y="2433575"/>
              <a:ext cx="807100" cy="854000"/>
            </a:xfrm>
            <a:custGeom>
              <a:avLst/>
              <a:gdLst/>
              <a:ahLst/>
              <a:cxnLst/>
              <a:rect l="l" t="t" r="r" b="b"/>
              <a:pathLst>
                <a:path w="32284" h="34160" extrusionOk="0">
                  <a:moveTo>
                    <a:pt x="22135" y="1"/>
                  </a:moveTo>
                  <a:cubicBezTo>
                    <a:pt x="22036" y="1"/>
                    <a:pt x="21935" y="3"/>
                    <a:pt x="21834" y="6"/>
                  </a:cubicBezTo>
                  <a:cubicBezTo>
                    <a:pt x="21746" y="9"/>
                    <a:pt x="21660" y="14"/>
                    <a:pt x="21572" y="20"/>
                  </a:cubicBezTo>
                  <a:lnTo>
                    <a:pt x="14423" y="465"/>
                  </a:lnTo>
                  <a:cubicBezTo>
                    <a:pt x="14310" y="473"/>
                    <a:pt x="14198" y="483"/>
                    <a:pt x="14086" y="495"/>
                  </a:cubicBezTo>
                  <a:cubicBezTo>
                    <a:pt x="5169" y="1378"/>
                    <a:pt x="0" y="11062"/>
                    <a:pt x="4046" y="19057"/>
                  </a:cubicBezTo>
                  <a:lnTo>
                    <a:pt x="7671" y="26222"/>
                  </a:lnTo>
                  <a:cubicBezTo>
                    <a:pt x="7699" y="26220"/>
                    <a:pt x="7726" y="26214"/>
                    <a:pt x="7755" y="26210"/>
                  </a:cubicBezTo>
                  <a:cubicBezTo>
                    <a:pt x="11449" y="25812"/>
                    <a:pt x="14507" y="23152"/>
                    <a:pt x="15406" y="19540"/>
                  </a:cubicBezTo>
                  <a:lnTo>
                    <a:pt x="15425" y="19627"/>
                  </a:lnTo>
                  <a:lnTo>
                    <a:pt x="14168" y="24931"/>
                  </a:lnTo>
                  <a:lnTo>
                    <a:pt x="14119" y="25140"/>
                  </a:lnTo>
                  <a:cubicBezTo>
                    <a:pt x="13612" y="28976"/>
                    <a:pt x="13033" y="33345"/>
                    <a:pt x="16415" y="33398"/>
                  </a:cubicBezTo>
                  <a:lnTo>
                    <a:pt x="22110" y="33793"/>
                  </a:lnTo>
                  <a:lnTo>
                    <a:pt x="27226" y="34148"/>
                  </a:lnTo>
                  <a:cubicBezTo>
                    <a:pt x="27324" y="34156"/>
                    <a:pt x="27422" y="34160"/>
                    <a:pt x="27519" y="34160"/>
                  </a:cubicBezTo>
                  <a:cubicBezTo>
                    <a:pt x="29595" y="34160"/>
                    <a:pt x="31246" y="32336"/>
                    <a:pt x="30989" y="30232"/>
                  </a:cubicBezTo>
                  <a:lnTo>
                    <a:pt x="30101" y="22944"/>
                  </a:lnTo>
                  <a:lnTo>
                    <a:pt x="30020" y="22940"/>
                  </a:lnTo>
                  <a:lnTo>
                    <a:pt x="29413" y="22913"/>
                  </a:lnTo>
                  <a:cubicBezTo>
                    <a:pt x="29369" y="22911"/>
                    <a:pt x="29324" y="22910"/>
                    <a:pt x="29280" y="22910"/>
                  </a:cubicBezTo>
                  <a:cubicBezTo>
                    <a:pt x="27996" y="22910"/>
                    <a:pt x="26859" y="23761"/>
                    <a:pt x="26505" y="25007"/>
                  </a:cubicBezTo>
                  <a:lnTo>
                    <a:pt x="26339" y="25590"/>
                  </a:lnTo>
                  <a:lnTo>
                    <a:pt x="21166" y="24519"/>
                  </a:lnTo>
                  <a:cubicBezTo>
                    <a:pt x="19565" y="24188"/>
                    <a:pt x="18266" y="23039"/>
                    <a:pt x="17734" y="21510"/>
                  </a:cubicBezTo>
                  <a:lnTo>
                    <a:pt x="18525" y="18948"/>
                  </a:lnTo>
                  <a:cubicBezTo>
                    <a:pt x="19331" y="16327"/>
                    <a:pt x="19539" y="13561"/>
                    <a:pt x="19132" y="10850"/>
                  </a:cubicBezTo>
                  <a:lnTo>
                    <a:pt x="18992" y="9921"/>
                  </a:lnTo>
                  <a:cubicBezTo>
                    <a:pt x="18746" y="8468"/>
                    <a:pt x="19869" y="7151"/>
                    <a:pt x="21330" y="7151"/>
                  </a:cubicBezTo>
                  <a:cubicBezTo>
                    <a:pt x="21352" y="7151"/>
                    <a:pt x="21374" y="7151"/>
                    <a:pt x="21397" y="7152"/>
                  </a:cubicBezTo>
                  <a:lnTo>
                    <a:pt x="27378" y="7372"/>
                  </a:lnTo>
                  <a:cubicBezTo>
                    <a:pt x="27430" y="7374"/>
                    <a:pt x="27481" y="7375"/>
                    <a:pt x="27532" y="7375"/>
                  </a:cubicBezTo>
                  <a:cubicBezTo>
                    <a:pt x="27864" y="7375"/>
                    <a:pt x="28191" y="7334"/>
                    <a:pt x="28506" y="7260"/>
                  </a:cubicBezTo>
                  <a:cubicBezTo>
                    <a:pt x="28775" y="7873"/>
                    <a:pt x="28953" y="8535"/>
                    <a:pt x="29012" y="9234"/>
                  </a:cubicBezTo>
                  <a:lnTo>
                    <a:pt x="29241" y="11945"/>
                  </a:lnTo>
                  <a:cubicBezTo>
                    <a:pt x="30157" y="10227"/>
                    <a:pt x="30371" y="8330"/>
                    <a:pt x="30013" y="6560"/>
                  </a:cubicBezTo>
                  <a:cubicBezTo>
                    <a:pt x="30434" y="6254"/>
                    <a:pt x="30800" y="5869"/>
                    <a:pt x="31087" y="5415"/>
                  </a:cubicBezTo>
                  <a:lnTo>
                    <a:pt x="31293" y="5089"/>
                  </a:lnTo>
                  <a:cubicBezTo>
                    <a:pt x="32284" y="3886"/>
                    <a:pt x="31420" y="2079"/>
                    <a:pt x="29876" y="2079"/>
                  </a:cubicBezTo>
                  <a:cubicBezTo>
                    <a:pt x="29857" y="2079"/>
                    <a:pt x="29838" y="2079"/>
                    <a:pt x="29819" y="2080"/>
                  </a:cubicBezTo>
                  <a:lnTo>
                    <a:pt x="27575" y="2142"/>
                  </a:lnTo>
                  <a:cubicBezTo>
                    <a:pt x="26193" y="836"/>
                    <a:pt x="24330" y="1"/>
                    <a:pt x="2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38">
            <a:extLst>
              <a:ext uri="{FF2B5EF4-FFF2-40B4-BE49-F238E27FC236}">
                <a16:creationId xmlns:a16="http://schemas.microsoft.com/office/drawing/2014/main" id="{995F520B-9F5F-0FBC-2233-DE21BFE489DD}"/>
              </a:ext>
            </a:extLst>
          </p:cNvPr>
          <p:cNvGrpSpPr/>
          <p:nvPr/>
        </p:nvGrpSpPr>
        <p:grpSpPr>
          <a:xfrm>
            <a:off x="7992281" y="4121149"/>
            <a:ext cx="961354" cy="1022362"/>
            <a:chOff x="1244925" y="2414900"/>
            <a:chExt cx="1751100" cy="1862225"/>
          </a:xfrm>
        </p:grpSpPr>
        <p:sp>
          <p:nvSpPr>
            <p:cNvPr id="1369" name="Google Shape;1369;p38">
              <a:extLst>
                <a:ext uri="{FF2B5EF4-FFF2-40B4-BE49-F238E27FC236}">
                  <a16:creationId xmlns:a16="http://schemas.microsoft.com/office/drawing/2014/main" id="{0DF493AE-C056-36A3-33C7-EEA294107C6E}"/>
                </a:ext>
              </a:extLst>
            </p:cNvPr>
            <p:cNvSpPr/>
            <p:nvPr/>
          </p:nvSpPr>
          <p:spPr>
            <a:xfrm>
              <a:off x="1578700" y="2414900"/>
              <a:ext cx="807100" cy="727625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8">
              <a:extLst>
                <a:ext uri="{FF2B5EF4-FFF2-40B4-BE49-F238E27FC236}">
                  <a16:creationId xmlns:a16="http://schemas.microsoft.com/office/drawing/2014/main" id="{1E7A3C60-F2D6-FA2F-EDE4-B58DBFA9C777}"/>
                </a:ext>
              </a:extLst>
            </p:cNvPr>
            <p:cNvSpPr/>
            <p:nvPr/>
          </p:nvSpPr>
          <p:spPr>
            <a:xfrm>
              <a:off x="1244925" y="3338425"/>
              <a:ext cx="1751100" cy="938700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8">
              <a:extLst>
                <a:ext uri="{FF2B5EF4-FFF2-40B4-BE49-F238E27FC236}">
                  <a16:creationId xmlns:a16="http://schemas.microsoft.com/office/drawing/2014/main" id="{23826A0D-1DB9-A5C8-3B4D-6118E966CA95}"/>
                </a:ext>
              </a:extLst>
            </p:cNvPr>
            <p:cNvSpPr/>
            <p:nvPr/>
          </p:nvSpPr>
          <p:spPr>
            <a:xfrm>
              <a:off x="1563250" y="2626550"/>
              <a:ext cx="739000" cy="883575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3970658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>
          <a:extLst>
            <a:ext uri="{FF2B5EF4-FFF2-40B4-BE49-F238E27FC236}">
              <a16:creationId xmlns:a16="http://schemas.microsoft.com/office/drawing/2014/main" id="{39412DDC-5286-BF81-C2A5-8547579A7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Google Shape;1339;p38">
            <a:extLst>
              <a:ext uri="{FF2B5EF4-FFF2-40B4-BE49-F238E27FC236}">
                <a16:creationId xmlns:a16="http://schemas.microsoft.com/office/drawing/2014/main" id="{46B6E35B-310D-B80E-DE79-CD7429BF64F5}"/>
              </a:ext>
            </a:extLst>
          </p:cNvPr>
          <p:cNvGrpSpPr/>
          <p:nvPr/>
        </p:nvGrpSpPr>
        <p:grpSpPr>
          <a:xfrm flipH="1">
            <a:off x="8214350" y="1992162"/>
            <a:ext cx="1043979" cy="1561751"/>
            <a:chOff x="3576951" y="2918975"/>
            <a:chExt cx="1333988" cy="1995593"/>
          </a:xfrm>
        </p:grpSpPr>
        <p:sp>
          <p:nvSpPr>
            <p:cNvPr id="1340" name="Google Shape;1340;p38">
              <a:extLst>
                <a:ext uri="{FF2B5EF4-FFF2-40B4-BE49-F238E27FC236}">
                  <a16:creationId xmlns:a16="http://schemas.microsoft.com/office/drawing/2014/main" id="{DA620509-73EE-C4A7-61E4-B6DB9B8D3FE0}"/>
                </a:ext>
              </a:extLst>
            </p:cNvPr>
            <p:cNvSpPr/>
            <p:nvPr/>
          </p:nvSpPr>
          <p:spPr>
            <a:xfrm>
              <a:off x="3736675" y="2918975"/>
              <a:ext cx="891500" cy="1155050"/>
            </a:xfrm>
            <a:custGeom>
              <a:avLst/>
              <a:gdLst/>
              <a:ahLst/>
              <a:cxnLst/>
              <a:rect l="l" t="t" r="r" b="b"/>
              <a:pathLst>
                <a:path w="35660" h="46202" extrusionOk="0">
                  <a:moveTo>
                    <a:pt x="26483" y="0"/>
                  </a:moveTo>
                  <a:cubicBezTo>
                    <a:pt x="26296" y="0"/>
                    <a:pt x="26107" y="6"/>
                    <a:pt x="25917" y="18"/>
                  </a:cubicBezTo>
                  <a:lnTo>
                    <a:pt x="19129" y="442"/>
                  </a:lnTo>
                  <a:cubicBezTo>
                    <a:pt x="12729" y="919"/>
                    <a:pt x="7695" y="5938"/>
                    <a:pt x="7070" y="12189"/>
                  </a:cubicBezTo>
                  <a:cubicBezTo>
                    <a:pt x="7023" y="12656"/>
                    <a:pt x="1" y="45984"/>
                    <a:pt x="1" y="45984"/>
                  </a:cubicBezTo>
                  <a:lnTo>
                    <a:pt x="34254" y="46201"/>
                  </a:lnTo>
                  <a:lnTo>
                    <a:pt x="35335" y="9443"/>
                  </a:lnTo>
                  <a:cubicBezTo>
                    <a:pt x="35660" y="4297"/>
                    <a:pt x="31561" y="0"/>
                    <a:pt x="26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8">
              <a:extLst>
                <a:ext uri="{FF2B5EF4-FFF2-40B4-BE49-F238E27FC236}">
                  <a16:creationId xmlns:a16="http://schemas.microsoft.com/office/drawing/2014/main" id="{A570D051-4571-07C2-7CAE-DB38D085F311}"/>
                </a:ext>
              </a:extLst>
            </p:cNvPr>
            <p:cNvSpPr/>
            <p:nvPr/>
          </p:nvSpPr>
          <p:spPr>
            <a:xfrm>
              <a:off x="3576951" y="3775752"/>
              <a:ext cx="1333988" cy="1138817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32541" y="1"/>
                  </a:moveTo>
                  <a:cubicBezTo>
                    <a:pt x="32358" y="1"/>
                    <a:pt x="32174" y="5"/>
                    <a:pt x="31990" y="14"/>
                  </a:cubicBezTo>
                  <a:lnTo>
                    <a:pt x="17927" y="683"/>
                  </a:lnTo>
                  <a:cubicBezTo>
                    <a:pt x="13321" y="683"/>
                    <a:pt x="9097" y="3244"/>
                    <a:pt x="6968" y="7329"/>
                  </a:cubicBezTo>
                  <a:lnTo>
                    <a:pt x="0" y="20107"/>
                  </a:lnTo>
                  <a:lnTo>
                    <a:pt x="49133" y="20107"/>
                  </a:lnTo>
                  <a:lnTo>
                    <a:pt x="43022" y="6737"/>
                  </a:lnTo>
                  <a:cubicBezTo>
                    <a:pt x="41141" y="2620"/>
                    <a:pt x="37034" y="1"/>
                    <a:pt x="32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8">
              <a:extLst>
                <a:ext uri="{FF2B5EF4-FFF2-40B4-BE49-F238E27FC236}">
                  <a16:creationId xmlns:a16="http://schemas.microsoft.com/office/drawing/2014/main" id="{EA1722EA-9D95-B20C-2DA2-BC0454EDE049}"/>
                </a:ext>
              </a:extLst>
            </p:cNvPr>
            <p:cNvSpPr/>
            <p:nvPr/>
          </p:nvSpPr>
          <p:spPr>
            <a:xfrm>
              <a:off x="3967625" y="3090025"/>
              <a:ext cx="728000" cy="814200"/>
            </a:xfrm>
            <a:custGeom>
              <a:avLst/>
              <a:gdLst/>
              <a:ahLst/>
              <a:cxnLst/>
              <a:rect l="l" t="t" r="r" b="b"/>
              <a:pathLst>
                <a:path w="29120" h="32568" extrusionOk="0">
                  <a:moveTo>
                    <a:pt x="18996" y="0"/>
                  </a:moveTo>
                  <a:cubicBezTo>
                    <a:pt x="18938" y="339"/>
                    <a:pt x="18904" y="687"/>
                    <a:pt x="18904" y="1041"/>
                  </a:cubicBezTo>
                  <a:lnTo>
                    <a:pt x="18904" y="1772"/>
                  </a:lnTo>
                  <a:cubicBezTo>
                    <a:pt x="18904" y="5120"/>
                    <a:pt x="16058" y="7835"/>
                    <a:pt x="12546" y="7835"/>
                  </a:cubicBezTo>
                  <a:cubicBezTo>
                    <a:pt x="12013" y="8022"/>
                    <a:pt x="11527" y="8286"/>
                    <a:pt x="11092" y="8604"/>
                  </a:cubicBezTo>
                  <a:lnTo>
                    <a:pt x="11079" y="10233"/>
                  </a:lnTo>
                  <a:cubicBezTo>
                    <a:pt x="11043" y="14945"/>
                    <a:pt x="8959" y="19396"/>
                    <a:pt x="5398" y="22482"/>
                  </a:cubicBezTo>
                  <a:cubicBezTo>
                    <a:pt x="5373" y="22505"/>
                    <a:pt x="5348" y="22525"/>
                    <a:pt x="5323" y="22547"/>
                  </a:cubicBezTo>
                  <a:cubicBezTo>
                    <a:pt x="5149" y="22700"/>
                    <a:pt x="5009" y="22895"/>
                    <a:pt x="4924" y="23139"/>
                  </a:cubicBezTo>
                  <a:cubicBezTo>
                    <a:pt x="4054" y="25608"/>
                    <a:pt x="2290" y="27659"/>
                    <a:pt x="1" y="28928"/>
                  </a:cubicBezTo>
                  <a:lnTo>
                    <a:pt x="13676" y="32472"/>
                  </a:lnTo>
                  <a:cubicBezTo>
                    <a:pt x="13926" y="32537"/>
                    <a:pt x="14176" y="32568"/>
                    <a:pt x="14420" y="32568"/>
                  </a:cubicBezTo>
                  <a:cubicBezTo>
                    <a:pt x="16058" y="32568"/>
                    <a:pt x="17453" y="31183"/>
                    <a:pt x="17349" y="29448"/>
                  </a:cubicBezTo>
                  <a:lnTo>
                    <a:pt x="17087" y="25109"/>
                  </a:lnTo>
                  <a:cubicBezTo>
                    <a:pt x="16985" y="23793"/>
                    <a:pt x="17535" y="22508"/>
                    <a:pt x="18545" y="21708"/>
                  </a:cubicBezTo>
                  <a:lnTo>
                    <a:pt x="22271" y="22168"/>
                  </a:lnTo>
                  <a:cubicBezTo>
                    <a:pt x="22542" y="22201"/>
                    <a:pt x="22806" y="22218"/>
                    <a:pt x="23062" y="22218"/>
                  </a:cubicBezTo>
                  <a:cubicBezTo>
                    <a:pt x="25517" y="22218"/>
                    <a:pt x="27219" y="20699"/>
                    <a:pt x="26998" y="18089"/>
                  </a:cubicBezTo>
                  <a:cubicBezTo>
                    <a:pt x="26998" y="18089"/>
                    <a:pt x="27072" y="14397"/>
                    <a:pt x="26989" y="13610"/>
                  </a:cubicBezTo>
                  <a:lnTo>
                    <a:pt x="27049" y="13514"/>
                  </a:lnTo>
                  <a:lnTo>
                    <a:pt x="28186" y="12972"/>
                  </a:lnTo>
                  <a:cubicBezTo>
                    <a:pt x="28895" y="12633"/>
                    <a:pt x="29120" y="11729"/>
                    <a:pt x="28649" y="11098"/>
                  </a:cubicBezTo>
                  <a:lnTo>
                    <a:pt x="26612" y="8370"/>
                  </a:lnTo>
                  <a:lnTo>
                    <a:pt x="26114" y="2487"/>
                  </a:lnTo>
                  <a:cubicBezTo>
                    <a:pt x="25448" y="2129"/>
                    <a:pt x="24696" y="1928"/>
                    <a:pt x="23907" y="1928"/>
                  </a:cubicBezTo>
                  <a:cubicBezTo>
                    <a:pt x="23794" y="1928"/>
                    <a:pt x="23680" y="1932"/>
                    <a:pt x="23566" y="1941"/>
                  </a:cubicBezTo>
                  <a:cubicBezTo>
                    <a:pt x="23230" y="1966"/>
                    <a:pt x="23019" y="1980"/>
                    <a:pt x="23019" y="1980"/>
                  </a:cubicBezTo>
                  <a:cubicBezTo>
                    <a:pt x="22912" y="1988"/>
                    <a:pt x="22806" y="1992"/>
                    <a:pt x="22700" y="1992"/>
                  </a:cubicBezTo>
                  <a:cubicBezTo>
                    <a:pt x="21194" y="1992"/>
                    <a:pt x="19836" y="1212"/>
                    <a:pt x="18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8">
              <a:extLst>
                <a:ext uri="{FF2B5EF4-FFF2-40B4-BE49-F238E27FC236}">
                  <a16:creationId xmlns:a16="http://schemas.microsoft.com/office/drawing/2014/main" id="{8681091F-C6A7-011F-90ED-EAD8881CE9C5}"/>
                </a:ext>
              </a:extLst>
            </p:cNvPr>
            <p:cNvSpPr/>
            <p:nvPr/>
          </p:nvSpPr>
          <p:spPr>
            <a:xfrm>
              <a:off x="4165300" y="2962425"/>
              <a:ext cx="271500" cy="460450"/>
            </a:xfrm>
            <a:custGeom>
              <a:avLst/>
              <a:gdLst/>
              <a:ahLst/>
              <a:cxnLst/>
              <a:rect l="l" t="t" r="r" b="b"/>
              <a:pathLst>
                <a:path w="10860" h="18418" extrusionOk="0">
                  <a:moveTo>
                    <a:pt x="7894" y="0"/>
                  </a:moveTo>
                  <a:cubicBezTo>
                    <a:pt x="3329" y="0"/>
                    <a:pt x="0" y="4373"/>
                    <a:pt x="1019" y="8833"/>
                  </a:cubicBezTo>
                  <a:lnTo>
                    <a:pt x="3209" y="18417"/>
                  </a:lnTo>
                  <a:lnTo>
                    <a:pt x="3245" y="7691"/>
                  </a:lnTo>
                  <a:cubicBezTo>
                    <a:pt x="3223" y="3658"/>
                    <a:pt x="6493" y="411"/>
                    <a:pt x="10478" y="411"/>
                  </a:cubicBezTo>
                  <a:cubicBezTo>
                    <a:pt x="10605" y="411"/>
                    <a:pt x="10732" y="414"/>
                    <a:pt x="10859" y="421"/>
                  </a:cubicBezTo>
                  <a:cubicBezTo>
                    <a:pt x="10243" y="210"/>
                    <a:pt x="9588" y="78"/>
                    <a:pt x="8907" y="43"/>
                  </a:cubicBezTo>
                  <a:lnTo>
                    <a:pt x="8285" y="10"/>
                  </a:lnTo>
                  <a:cubicBezTo>
                    <a:pt x="8169" y="3"/>
                    <a:pt x="8054" y="1"/>
                    <a:pt x="7940" y="0"/>
                  </a:cubicBezTo>
                  <a:cubicBezTo>
                    <a:pt x="7924" y="0"/>
                    <a:pt x="7909" y="0"/>
                    <a:pt x="7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" name="Google Shape;1344;p38">
            <a:extLst>
              <a:ext uri="{FF2B5EF4-FFF2-40B4-BE49-F238E27FC236}">
                <a16:creationId xmlns:a16="http://schemas.microsoft.com/office/drawing/2014/main" id="{D77B0A20-2F3E-68E9-6079-11C707BFD02A}"/>
              </a:ext>
            </a:extLst>
          </p:cNvPr>
          <p:cNvGrpSpPr/>
          <p:nvPr/>
        </p:nvGrpSpPr>
        <p:grpSpPr>
          <a:xfrm flipH="1">
            <a:off x="8594600" y="2803777"/>
            <a:ext cx="596600" cy="766836"/>
            <a:chOff x="1244921" y="2414900"/>
            <a:chExt cx="1751100" cy="2250766"/>
          </a:xfrm>
        </p:grpSpPr>
        <p:sp>
          <p:nvSpPr>
            <p:cNvPr id="1345" name="Google Shape;1345;p38">
              <a:extLst>
                <a:ext uri="{FF2B5EF4-FFF2-40B4-BE49-F238E27FC236}">
                  <a16:creationId xmlns:a16="http://schemas.microsoft.com/office/drawing/2014/main" id="{F4376011-9F12-3A51-458E-265B9AEBFAD4}"/>
                </a:ext>
              </a:extLst>
            </p:cNvPr>
            <p:cNvSpPr/>
            <p:nvPr/>
          </p:nvSpPr>
          <p:spPr>
            <a:xfrm>
              <a:off x="1578700" y="2414900"/>
              <a:ext cx="807100" cy="727625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8">
              <a:extLst>
                <a:ext uri="{FF2B5EF4-FFF2-40B4-BE49-F238E27FC236}">
                  <a16:creationId xmlns:a16="http://schemas.microsoft.com/office/drawing/2014/main" id="{243BAD4F-A468-3B17-0198-50D59CC821BA}"/>
                </a:ext>
              </a:extLst>
            </p:cNvPr>
            <p:cNvSpPr/>
            <p:nvPr/>
          </p:nvSpPr>
          <p:spPr>
            <a:xfrm>
              <a:off x="1244921" y="3338438"/>
              <a:ext cx="1751100" cy="1327228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8">
              <a:extLst>
                <a:ext uri="{FF2B5EF4-FFF2-40B4-BE49-F238E27FC236}">
                  <a16:creationId xmlns:a16="http://schemas.microsoft.com/office/drawing/2014/main" id="{2EE458F9-7416-E055-93B3-83BDDFF18917}"/>
                </a:ext>
              </a:extLst>
            </p:cNvPr>
            <p:cNvSpPr/>
            <p:nvPr/>
          </p:nvSpPr>
          <p:spPr>
            <a:xfrm>
              <a:off x="1563250" y="2626550"/>
              <a:ext cx="739000" cy="883575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8">
            <a:extLst>
              <a:ext uri="{FF2B5EF4-FFF2-40B4-BE49-F238E27FC236}">
                <a16:creationId xmlns:a16="http://schemas.microsoft.com/office/drawing/2014/main" id="{00906C25-E683-92E5-CA50-8795F002B258}"/>
              </a:ext>
            </a:extLst>
          </p:cNvPr>
          <p:cNvGrpSpPr/>
          <p:nvPr/>
        </p:nvGrpSpPr>
        <p:grpSpPr>
          <a:xfrm flipH="1">
            <a:off x="7594805" y="2623016"/>
            <a:ext cx="1760316" cy="1748410"/>
            <a:chOff x="3083674" y="1734175"/>
            <a:chExt cx="2320174" cy="2304481"/>
          </a:xfrm>
        </p:grpSpPr>
        <p:sp>
          <p:nvSpPr>
            <p:cNvPr id="1349" name="Google Shape;1349;p38">
              <a:extLst>
                <a:ext uri="{FF2B5EF4-FFF2-40B4-BE49-F238E27FC236}">
                  <a16:creationId xmlns:a16="http://schemas.microsoft.com/office/drawing/2014/main" id="{B636AE8B-EA26-EC48-C3D7-68CCF402E42E}"/>
                </a:ext>
              </a:extLst>
            </p:cNvPr>
            <p:cNvSpPr/>
            <p:nvPr/>
          </p:nvSpPr>
          <p:spPr>
            <a:xfrm>
              <a:off x="3927675" y="1734175"/>
              <a:ext cx="1011600" cy="1058275"/>
            </a:xfrm>
            <a:custGeom>
              <a:avLst/>
              <a:gdLst/>
              <a:ahLst/>
              <a:cxnLst/>
              <a:rect l="l" t="t" r="r" b="b"/>
              <a:pathLst>
                <a:path w="40464" h="42331" extrusionOk="0">
                  <a:moveTo>
                    <a:pt x="9178" y="0"/>
                  </a:moveTo>
                  <a:cubicBezTo>
                    <a:pt x="4099" y="0"/>
                    <a:pt x="0" y="4297"/>
                    <a:pt x="325" y="9443"/>
                  </a:cubicBezTo>
                  <a:lnTo>
                    <a:pt x="1406" y="26558"/>
                  </a:lnTo>
                  <a:lnTo>
                    <a:pt x="16098" y="27372"/>
                  </a:lnTo>
                  <a:cubicBezTo>
                    <a:pt x="16883" y="28015"/>
                    <a:pt x="17826" y="28405"/>
                    <a:pt x="18732" y="28405"/>
                  </a:cubicBezTo>
                  <a:cubicBezTo>
                    <a:pt x="18749" y="28405"/>
                    <a:pt x="18767" y="28405"/>
                    <a:pt x="18785" y="28405"/>
                  </a:cubicBezTo>
                  <a:cubicBezTo>
                    <a:pt x="18972" y="28402"/>
                    <a:pt x="19154" y="28368"/>
                    <a:pt x="19336" y="28335"/>
                  </a:cubicBezTo>
                  <a:cubicBezTo>
                    <a:pt x="20032" y="29113"/>
                    <a:pt x="20459" y="30174"/>
                    <a:pt x="20474" y="31319"/>
                  </a:cubicBezTo>
                  <a:lnTo>
                    <a:pt x="20475" y="31383"/>
                  </a:lnTo>
                  <a:cubicBezTo>
                    <a:pt x="20485" y="32151"/>
                    <a:pt x="20292" y="32884"/>
                    <a:pt x="19921" y="33504"/>
                  </a:cubicBezTo>
                  <a:cubicBezTo>
                    <a:pt x="19542" y="34136"/>
                    <a:pt x="19050" y="34962"/>
                    <a:pt x="18680" y="35585"/>
                  </a:cubicBezTo>
                  <a:cubicBezTo>
                    <a:pt x="18334" y="36165"/>
                    <a:pt x="18160" y="36854"/>
                    <a:pt x="18185" y="37557"/>
                  </a:cubicBezTo>
                  <a:lnTo>
                    <a:pt x="18186" y="37605"/>
                  </a:lnTo>
                  <a:cubicBezTo>
                    <a:pt x="18262" y="39776"/>
                    <a:pt x="19937" y="41789"/>
                    <a:pt x="21773" y="42131"/>
                  </a:cubicBezTo>
                  <a:cubicBezTo>
                    <a:pt x="21972" y="42167"/>
                    <a:pt x="22174" y="42169"/>
                    <a:pt x="22375" y="42172"/>
                  </a:cubicBezTo>
                  <a:cubicBezTo>
                    <a:pt x="27265" y="42231"/>
                    <a:pt x="32154" y="42279"/>
                    <a:pt x="37045" y="42331"/>
                  </a:cubicBezTo>
                  <a:cubicBezTo>
                    <a:pt x="38799" y="42184"/>
                    <a:pt x="40187" y="40658"/>
                    <a:pt x="40343" y="38702"/>
                  </a:cubicBezTo>
                  <a:cubicBezTo>
                    <a:pt x="40464" y="37209"/>
                    <a:pt x="39385" y="35930"/>
                    <a:pt x="38069" y="35930"/>
                  </a:cubicBezTo>
                  <a:cubicBezTo>
                    <a:pt x="37996" y="35930"/>
                    <a:pt x="37922" y="35934"/>
                    <a:pt x="37847" y="35942"/>
                  </a:cubicBezTo>
                  <a:cubicBezTo>
                    <a:pt x="37785" y="35948"/>
                    <a:pt x="37723" y="35950"/>
                    <a:pt x="37662" y="35950"/>
                  </a:cubicBezTo>
                  <a:cubicBezTo>
                    <a:pt x="36145" y="35950"/>
                    <a:pt x="34971" y="34362"/>
                    <a:pt x="35302" y="32683"/>
                  </a:cubicBezTo>
                  <a:lnTo>
                    <a:pt x="35428" y="31373"/>
                  </a:lnTo>
                  <a:cubicBezTo>
                    <a:pt x="35481" y="30809"/>
                    <a:pt x="35427" y="30261"/>
                    <a:pt x="35291" y="29750"/>
                  </a:cubicBezTo>
                  <a:cubicBezTo>
                    <a:pt x="35962" y="29155"/>
                    <a:pt x="36506" y="28259"/>
                    <a:pt x="36760" y="26851"/>
                  </a:cubicBezTo>
                  <a:cubicBezTo>
                    <a:pt x="37506" y="22707"/>
                    <a:pt x="34725" y="19255"/>
                    <a:pt x="33306" y="19142"/>
                  </a:cubicBezTo>
                  <a:cubicBezTo>
                    <a:pt x="31761" y="19021"/>
                    <a:pt x="30174" y="18235"/>
                    <a:pt x="30165" y="16454"/>
                  </a:cubicBezTo>
                  <a:lnTo>
                    <a:pt x="30026" y="15146"/>
                  </a:lnTo>
                  <a:cubicBezTo>
                    <a:pt x="29904" y="13983"/>
                    <a:pt x="29361" y="12979"/>
                    <a:pt x="28597" y="12280"/>
                  </a:cubicBezTo>
                  <a:cubicBezTo>
                    <a:pt x="28013" y="5986"/>
                    <a:pt x="22962" y="921"/>
                    <a:pt x="16531" y="441"/>
                  </a:cubicBezTo>
                  <a:lnTo>
                    <a:pt x="9744" y="18"/>
                  </a:lnTo>
                  <a:cubicBezTo>
                    <a:pt x="9554" y="6"/>
                    <a:pt x="9365" y="0"/>
                    <a:pt x="9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8">
              <a:extLst>
                <a:ext uri="{FF2B5EF4-FFF2-40B4-BE49-F238E27FC236}">
                  <a16:creationId xmlns:a16="http://schemas.microsoft.com/office/drawing/2014/main" id="{DFCDD390-A8D4-6FF8-1CBE-2EDFFD50E973}"/>
                </a:ext>
              </a:extLst>
            </p:cNvPr>
            <p:cNvSpPr/>
            <p:nvPr/>
          </p:nvSpPr>
          <p:spPr>
            <a:xfrm>
              <a:off x="3083674" y="2590981"/>
              <a:ext cx="2320174" cy="1447675"/>
            </a:xfrm>
            <a:custGeom>
              <a:avLst/>
              <a:gdLst/>
              <a:ahLst/>
              <a:cxnLst/>
              <a:rect l="l" t="t" r="r" b="b"/>
              <a:pathLst>
                <a:path w="100321" h="57907" extrusionOk="0">
                  <a:moveTo>
                    <a:pt x="33879" y="0"/>
                  </a:moveTo>
                  <a:cubicBezTo>
                    <a:pt x="24704" y="0"/>
                    <a:pt x="16319" y="7543"/>
                    <a:pt x="12477" y="19399"/>
                  </a:cubicBezTo>
                  <a:lnTo>
                    <a:pt x="1" y="57906"/>
                  </a:lnTo>
                  <a:lnTo>
                    <a:pt x="100320" y="57906"/>
                  </a:lnTo>
                  <a:lnTo>
                    <a:pt x="86096" y="21105"/>
                  </a:lnTo>
                  <a:cubicBezTo>
                    <a:pt x="81747" y="9342"/>
                    <a:pt x="73122" y="1966"/>
                    <a:pt x="63717" y="1966"/>
                  </a:cubicBezTo>
                  <a:lnTo>
                    <a:pt x="35003" y="38"/>
                  </a:lnTo>
                  <a:cubicBezTo>
                    <a:pt x="34627" y="13"/>
                    <a:pt x="34252" y="0"/>
                    <a:pt x="33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8">
              <a:extLst>
                <a:ext uri="{FF2B5EF4-FFF2-40B4-BE49-F238E27FC236}">
                  <a16:creationId xmlns:a16="http://schemas.microsoft.com/office/drawing/2014/main" id="{DED9DF91-1870-2B2E-13BB-ABEB9ED907E5}"/>
                </a:ext>
              </a:extLst>
            </p:cNvPr>
            <p:cNvSpPr/>
            <p:nvPr/>
          </p:nvSpPr>
          <p:spPr>
            <a:xfrm>
              <a:off x="3860200" y="1902450"/>
              <a:ext cx="728025" cy="817025"/>
            </a:xfrm>
            <a:custGeom>
              <a:avLst/>
              <a:gdLst/>
              <a:ahLst/>
              <a:cxnLst/>
              <a:rect l="l" t="t" r="r" b="b"/>
              <a:pathLst>
                <a:path w="29121" h="32681" extrusionOk="0">
                  <a:moveTo>
                    <a:pt x="3669" y="0"/>
                  </a:moveTo>
                  <a:cubicBezTo>
                    <a:pt x="3630" y="0"/>
                    <a:pt x="3132" y="1149"/>
                    <a:pt x="3053" y="2059"/>
                  </a:cubicBezTo>
                  <a:lnTo>
                    <a:pt x="2509" y="8484"/>
                  </a:lnTo>
                  <a:lnTo>
                    <a:pt x="472" y="11212"/>
                  </a:lnTo>
                  <a:cubicBezTo>
                    <a:pt x="0" y="11843"/>
                    <a:pt x="224" y="12748"/>
                    <a:pt x="937" y="13085"/>
                  </a:cubicBezTo>
                  <a:lnTo>
                    <a:pt x="2074" y="13627"/>
                  </a:lnTo>
                  <a:lnTo>
                    <a:pt x="2133" y="13724"/>
                  </a:lnTo>
                  <a:cubicBezTo>
                    <a:pt x="2264" y="14499"/>
                    <a:pt x="2294" y="17601"/>
                    <a:pt x="2294" y="17601"/>
                  </a:cubicBezTo>
                  <a:cubicBezTo>
                    <a:pt x="2248" y="20244"/>
                    <a:pt x="3741" y="22318"/>
                    <a:pt x="6252" y="22318"/>
                  </a:cubicBezTo>
                  <a:cubicBezTo>
                    <a:pt x="6446" y="22318"/>
                    <a:pt x="6646" y="22306"/>
                    <a:pt x="6852" y="22281"/>
                  </a:cubicBezTo>
                  <a:lnTo>
                    <a:pt x="10577" y="21821"/>
                  </a:lnTo>
                  <a:cubicBezTo>
                    <a:pt x="11588" y="22622"/>
                    <a:pt x="12137" y="23905"/>
                    <a:pt x="12036" y="25222"/>
                  </a:cubicBezTo>
                  <a:lnTo>
                    <a:pt x="11773" y="29561"/>
                  </a:lnTo>
                  <a:cubicBezTo>
                    <a:pt x="11669" y="31296"/>
                    <a:pt x="13064" y="32681"/>
                    <a:pt x="14703" y="32681"/>
                  </a:cubicBezTo>
                  <a:cubicBezTo>
                    <a:pt x="14947" y="32681"/>
                    <a:pt x="15196" y="32650"/>
                    <a:pt x="15447" y="32585"/>
                  </a:cubicBezTo>
                  <a:lnTo>
                    <a:pt x="29121" y="29042"/>
                  </a:lnTo>
                  <a:cubicBezTo>
                    <a:pt x="26833" y="27773"/>
                    <a:pt x="25068" y="25721"/>
                    <a:pt x="24199" y="23253"/>
                  </a:cubicBezTo>
                  <a:cubicBezTo>
                    <a:pt x="23997" y="22677"/>
                    <a:pt x="23835" y="22088"/>
                    <a:pt x="23706" y="21492"/>
                  </a:cubicBezTo>
                  <a:cubicBezTo>
                    <a:pt x="23573" y="21484"/>
                    <a:pt x="23438" y="21479"/>
                    <a:pt x="23302" y="21479"/>
                  </a:cubicBezTo>
                  <a:cubicBezTo>
                    <a:pt x="22911" y="21479"/>
                    <a:pt x="22505" y="21515"/>
                    <a:pt x="22082" y="21596"/>
                  </a:cubicBezTo>
                  <a:cubicBezTo>
                    <a:pt x="21883" y="21635"/>
                    <a:pt x="21685" y="21673"/>
                    <a:pt x="21483" y="21675"/>
                  </a:cubicBezTo>
                  <a:cubicBezTo>
                    <a:pt x="21465" y="21675"/>
                    <a:pt x="21448" y="21675"/>
                    <a:pt x="21430" y="21675"/>
                  </a:cubicBezTo>
                  <a:cubicBezTo>
                    <a:pt x="19577" y="21675"/>
                    <a:pt x="17571" y="20047"/>
                    <a:pt x="17069" y="17955"/>
                  </a:cubicBezTo>
                  <a:lnTo>
                    <a:pt x="17057" y="17908"/>
                  </a:lnTo>
                  <a:cubicBezTo>
                    <a:pt x="16893" y="17223"/>
                    <a:pt x="16925" y="16514"/>
                    <a:pt x="17149" y="15876"/>
                  </a:cubicBezTo>
                  <a:cubicBezTo>
                    <a:pt x="17388" y="15193"/>
                    <a:pt x="17707" y="14284"/>
                    <a:pt x="17952" y="13590"/>
                  </a:cubicBezTo>
                  <a:cubicBezTo>
                    <a:pt x="18192" y="12910"/>
                    <a:pt x="18235" y="12154"/>
                    <a:pt x="18073" y="11403"/>
                  </a:cubicBezTo>
                  <a:lnTo>
                    <a:pt x="18060" y="11340"/>
                  </a:lnTo>
                  <a:cubicBezTo>
                    <a:pt x="17657" y="9481"/>
                    <a:pt x="16193" y="8071"/>
                    <a:pt x="14475" y="7887"/>
                  </a:cubicBezTo>
                  <a:cubicBezTo>
                    <a:pt x="14108" y="7994"/>
                    <a:pt x="13736" y="8046"/>
                    <a:pt x="13368" y="8046"/>
                  </a:cubicBezTo>
                  <a:cubicBezTo>
                    <a:pt x="11413" y="8046"/>
                    <a:pt x="9549" y="6604"/>
                    <a:pt x="8913" y="4427"/>
                  </a:cubicBezTo>
                  <a:cubicBezTo>
                    <a:pt x="8913" y="4427"/>
                    <a:pt x="8850" y="4211"/>
                    <a:pt x="8748" y="3864"/>
                  </a:cubicBezTo>
                  <a:cubicBezTo>
                    <a:pt x="8073" y="1551"/>
                    <a:pt x="6094" y="18"/>
                    <a:pt x="4007" y="18"/>
                  </a:cubicBezTo>
                  <a:cubicBezTo>
                    <a:pt x="3894" y="18"/>
                    <a:pt x="3780" y="23"/>
                    <a:pt x="3667" y="32"/>
                  </a:cubicBezTo>
                  <a:cubicBezTo>
                    <a:pt x="3672" y="10"/>
                    <a:pt x="3672" y="0"/>
                    <a:pt x="3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38">
            <a:extLst>
              <a:ext uri="{FF2B5EF4-FFF2-40B4-BE49-F238E27FC236}">
                <a16:creationId xmlns:a16="http://schemas.microsoft.com/office/drawing/2014/main" id="{9CFBA1DC-010E-C8AE-6D41-6072C5BB099A}"/>
              </a:ext>
            </a:extLst>
          </p:cNvPr>
          <p:cNvGrpSpPr/>
          <p:nvPr/>
        </p:nvGrpSpPr>
        <p:grpSpPr>
          <a:xfrm>
            <a:off x="8214350" y="3570636"/>
            <a:ext cx="961357" cy="1238020"/>
            <a:chOff x="-667339" y="387425"/>
            <a:chExt cx="1738125" cy="2238329"/>
          </a:xfrm>
        </p:grpSpPr>
        <p:sp>
          <p:nvSpPr>
            <p:cNvPr id="1353" name="Google Shape;1353;p38">
              <a:extLst>
                <a:ext uri="{FF2B5EF4-FFF2-40B4-BE49-F238E27FC236}">
                  <a16:creationId xmlns:a16="http://schemas.microsoft.com/office/drawing/2014/main" id="{B39E2569-8B1A-3543-5904-C47C31D34B64}"/>
                </a:ext>
              </a:extLst>
            </p:cNvPr>
            <p:cNvSpPr/>
            <p:nvPr/>
          </p:nvSpPr>
          <p:spPr>
            <a:xfrm>
              <a:off x="-306050" y="387425"/>
              <a:ext cx="1015550" cy="953725"/>
            </a:xfrm>
            <a:custGeom>
              <a:avLst/>
              <a:gdLst/>
              <a:ahLst/>
              <a:cxnLst/>
              <a:rect l="l" t="t" r="r" b="b"/>
              <a:pathLst>
                <a:path w="40622" h="38149" extrusionOk="0">
                  <a:moveTo>
                    <a:pt x="26056" y="9328"/>
                  </a:moveTo>
                  <a:cubicBezTo>
                    <a:pt x="26632" y="9328"/>
                    <a:pt x="27193" y="9453"/>
                    <a:pt x="27710" y="9685"/>
                  </a:cubicBezTo>
                  <a:cubicBezTo>
                    <a:pt x="27383" y="9719"/>
                    <a:pt x="27063" y="9775"/>
                    <a:pt x="26747" y="9846"/>
                  </a:cubicBezTo>
                  <a:cubicBezTo>
                    <a:pt x="26337" y="9667"/>
                    <a:pt x="25917" y="9509"/>
                    <a:pt x="25488" y="9368"/>
                  </a:cubicBezTo>
                  <a:cubicBezTo>
                    <a:pt x="25678" y="9341"/>
                    <a:pt x="25868" y="9328"/>
                    <a:pt x="26056" y="9328"/>
                  </a:cubicBezTo>
                  <a:close/>
                  <a:moveTo>
                    <a:pt x="8634" y="1"/>
                  </a:moveTo>
                  <a:cubicBezTo>
                    <a:pt x="3866" y="1"/>
                    <a:pt x="1" y="3867"/>
                    <a:pt x="1" y="8634"/>
                  </a:cubicBezTo>
                  <a:cubicBezTo>
                    <a:pt x="1" y="13034"/>
                    <a:pt x="3292" y="16661"/>
                    <a:pt x="7546" y="17197"/>
                  </a:cubicBezTo>
                  <a:cubicBezTo>
                    <a:pt x="6686" y="19066"/>
                    <a:pt x="6202" y="21144"/>
                    <a:pt x="6202" y="23334"/>
                  </a:cubicBezTo>
                  <a:cubicBezTo>
                    <a:pt x="6202" y="31182"/>
                    <a:pt x="12355" y="37594"/>
                    <a:pt x="20099" y="38012"/>
                  </a:cubicBezTo>
                  <a:lnTo>
                    <a:pt x="20100" y="38148"/>
                  </a:lnTo>
                  <a:cubicBezTo>
                    <a:pt x="20168" y="38109"/>
                    <a:pt x="20245" y="38066"/>
                    <a:pt x="20327" y="38019"/>
                  </a:cubicBezTo>
                  <a:cubicBezTo>
                    <a:pt x="20519" y="38026"/>
                    <a:pt x="20708" y="38034"/>
                    <a:pt x="20903" y="38034"/>
                  </a:cubicBezTo>
                  <a:cubicBezTo>
                    <a:pt x="29020" y="38034"/>
                    <a:pt x="35602" y="31452"/>
                    <a:pt x="35602" y="23333"/>
                  </a:cubicBezTo>
                  <a:cubicBezTo>
                    <a:pt x="35602" y="20892"/>
                    <a:pt x="35003" y="18594"/>
                    <a:pt x="33950" y="16567"/>
                  </a:cubicBezTo>
                  <a:lnTo>
                    <a:pt x="33950" y="16567"/>
                  </a:lnTo>
                  <a:cubicBezTo>
                    <a:pt x="34225" y="16617"/>
                    <a:pt x="34505" y="16644"/>
                    <a:pt x="34790" y="16644"/>
                  </a:cubicBezTo>
                  <a:cubicBezTo>
                    <a:pt x="34892" y="16644"/>
                    <a:pt x="34995" y="16640"/>
                    <a:pt x="35098" y="16633"/>
                  </a:cubicBezTo>
                  <a:cubicBezTo>
                    <a:pt x="35098" y="16633"/>
                    <a:pt x="35321" y="16617"/>
                    <a:pt x="35679" y="16591"/>
                  </a:cubicBezTo>
                  <a:cubicBezTo>
                    <a:pt x="35800" y="16582"/>
                    <a:pt x="35921" y="16578"/>
                    <a:pt x="36040" y="16578"/>
                  </a:cubicBezTo>
                  <a:cubicBezTo>
                    <a:pt x="36877" y="16578"/>
                    <a:pt x="37674" y="16792"/>
                    <a:pt x="38382" y="17170"/>
                  </a:cubicBezTo>
                  <a:cubicBezTo>
                    <a:pt x="39178" y="17598"/>
                    <a:pt x="39861" y="18236"/>
                    <a:pt x="40356" y="19023"/>
                  </a:cubicBezTo>
                  <a:cubicBezTo>
                    <a:pt x="40534" y="18352"/>
                    <a:pt x="40621" y="17648"/>
                    <a:pt x="40609" y="16926"/>
                  </a:cubicBezTo>
                  <a:lnTo>
                    <a:pt x="40595" y="16265"/>
                  </a:lnTo>
                  <a:cubicBezTo>
                    <a:pt x="40512" y="12052"/>
                    <a:pt x="37066" y="8734"/>
                    <a:pt x="32927" y="8734"/>
                  </a:cubicBezTo>
                  <a:cubicBezTo>
                    <a:pt x="32723" y="8734"/>
                    <a:pt x="32518" y="8742"/>
                    <a:pt x="32312" y="8758"/>
                  </a:cubicBezTo>
                  <a:lnTo>
                    <a:pt x="25316" y="9310"/>
                  </a:lnTo>
                  <a:cubicBezTo>
                    <a:pt x="23922" y="8872"/>
                    <a:pt x="22439" y="8634"/>
                    <a:pt x="20903" y="8634"/>
                  </a:cubicBezTo>
                  <a:cubicBezTo>
                    <a:pt x="19643" y="8634"/>
                    <a:pt x="18422" y="8794"/>
                    <a:pt x="17257" y="9091"/>
                  </a:cubicBezTo>
                  <a:cubicBezTo>
                    <a:pt x="17264" y="8940"/>
                    <a:pt x="17268" y="8787"/>
                    <a:pt x="17268" y="8634"/>
                  </a:cubicBezTo>
                  <a:cubicBezTo>
                    <a:pt x="17268" y="3866"/>
                    <a:pt x="13401" y="1"/>
                    <a:pt x="8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8">
              <a:extLst>
                <a:ext uri="{FF2B5EF4-FFF2-40B4-BE49-F238E27FC236}">
                  <a16:creationId xmlns:a16="http://schemas.microsoft.com/office/drawing/2014/main" id="{53739D3C-27D1-5EEE-209F-49DDA9C5234D}"/>
                </a:ext>
              </a:extLst>
            </p:cNvPr>
            <p:cNvSpPr/>
            <p:nvPr/>
          </p:nvSpPr>
          <p:spPr>
            <a:xfrm>
              <a:off x="-667339" y="1478616"/>
              <a:ext cx="1738125" cy="1147138"/>
            </a:xfrm>
            <a:custGeom>
              <a:avLst/>
              <a:gdLst/>
              <a:ahLst/>
              <a:cxnLst/>
              <a:rect l="l" t="t" r="r" b="b"/>
              <a:pathLst>
                <a:path w="69525" h="35983" extrusionOk="0">
                  <a:moveTo>
                    <a:pt x="46046" y="0"/>
                  </a:moveTo>
                  <a:cubicBezTo>
                    <a:pt x="45788" y="0"/>
                    <a:pt x="45528" y="8"/>
                    <a:pt x="45267" y="24"/>
                  </a:cubicBezTo>
                  <a:lnTo>
                    <a:pt x="25368" y="1220"/>
                  </a:lnTo>
                  <a:cubicBezTo>
                    <a:pt x="18849" y="1220"/>
                    <a:pt x="12872" y="5804"/>
                    <a:pt x="9858" y="13115"/>
                  </a:cubicBezTo>
                  <a:lnTo>
                    <a:pt x="0" y="35983"/>
                  </a:lnTo>
                  <a:lnTo>
                    <a:pt x="69525" y="35983"/>
                  </a:lnTo>
                  <a:lnTo>
                    <a:pt x="60878" y="12056"/>
                  </a:lnTo>
                  <a:cubicBezTo>
                    <a:pt x="58216" y="4686"/>
                    <a:pt x="52405" y="0"/>
                    <a:pt x="46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8">
              <a:extLst>
                <a:ext uri="{FF2B5EF4-FFF2-40B4-BE49-F238E27FC236}">
                  <a16:creationId xmlns:a16="http://schemas.microsoft.com/office/drawing/2014/main" id="{48CE04CC-63A3-8FC6-8AD7-54B47B0A50AD}"/>
                </a:ext>
              </a:extLst>
            </p:cNvPr>
            <p:cNvSpPr/>
            <p:nvPr/>
          </p:nvSpPr>
          <p:spPr>
            <a:xfrm>
              <a:off x="-35587" y="684224"/>
              <a:ext cx="766450" cy="922275"/>
            </a:xfrm>
            <a:custGeom>
              <a:avLst/>
              <a:gdLst/>
              <a:ahLst/>
              <a:cxnLst/>
              <a:rect l="l" t="t" r="r" b="b"/>
              <a:pathLst>
                <a:path w="30658" h="36891" extrusionOk="0">
                  <a:moveTo>
                    <a:pt x="19282" y="0"/>
                  </a:moveTo>
                  <a:cubicBezTo>
                    <a:pt x="18729" y="873"/>
                    <a:pt x="18411" y="1898"/>
                    <a:pt x="18411" y="2991"/>
                  </a:cubicBezTo>
                  <a:lnTo>
                    <a:pt x="18411" y="3648"/>
                  </a:lnTo>
                  <a:cubicBezTo>
                    <a:pt x="18411" y="6663"/>
                    <a:pt x="15849" y="9107"/>
                    <a:pt x="12688" y="9107"/>
                  </a:cubicBezTo>
                  <a:cubicBezTo>
                    <a:pt x="10701" y="9807"/>
                    <a:pt x="9410" y="11622"/>
                    <a:pt x="9436" y="13620"/>
                  </a:cubicBezTo>
                  <a:lnTo>
                    <a:pt x="9846" y="15443"/>
                  </a:lnTo>
                  <a:cubicBezTo>
                    <a:pt x="9996" y="15756"/>
                    <a:pt x="10184" y="16050"/>
                    <a:pt x="10411" y="16321"/>
                  </a:cubicBezTo>
                  <a:cubicBezTo>
                    <a:pt x="10974" y="16989"/>
                    <a:pt x="11708" y="17865"/>
                    <a:pt x="12260" y="18523"/>
                  </a:cubicBezTo>
                  <a:cubicBezTo>
                    <a:pt x="12774" y="19137"/>
                    <a:pt x="13076" y="19889"/>
                    <a:pt x="13121" y="20676"/>
                  </a:cubicBezTo>
                  <a:lnTo>
                    <a:pt x="13123" y="20729"/>
                  </a:lnTo>
                  <a:cubicBezTo>
                    <a:pt x="13228" y="22586"/>
                    <a:pt x="12246" y="24343"/>
                    <a:pt x="10575" y="25289"/>
                  </a:cubicBezTo>
                  <a:cubicBezTo>
                    <a:pt x="10124" y="25544"/>
                    <a:pt x="9715" y="25777"/>
                    <a:pt x="9438" y="25934"/>
                  </a:cubicBezTo>
                  <a:lnTo>
                    <a:pt x="6074" y="21050"/>
                  </a:lnTo>
                  <a:lnTo>
                    <a:pt x="6074" y="21050"/>
                  </a:lnTo>
                  <a:cubicBezTo>
                    <a:pt x="6178" y="22997"/>
                    <a:pt x="5886" y="25010"/>
                    <a:pt x="5226" y="26883"/>
                  </a:cubicBezTo>
                  <a:cubicBezTo>
                    <a:pt x="4303" y="29502"/>
                    <a:pt x="2430" y="31681"/>
                    <a:pt x="1" y="33028"/>
                  </a:cubicBezTo>
                  <a:lnTo>
                    <a:pt x="14518" y="36789"/>
                  </a:lnTo>
                  <a:cubicBezTo>
                    <a:pt x="14785" y="36858"/>
                    <a:pt x="15050" y="36890"/>
                    <a:pt x="15309" y="36890"/>
                  </a:cubicBezTo>
                  <a:cubicBezTo>
                    <a:pt x="17048" y="36890"/>
                    <a:pt x="18528" y="35421"/>
                    <a:pt x="18417" y="33579"/>
                  </a:cubicBezTo>
                  <a:lnTo>
                    <a:pt x="18139" y="28973"/>
                  </a:lnTo>
                  <a:cubicBezTo>
                    <a:pt x="18031" y="27574"/>
                    <a:pt x="18615" y="26213"/>
                    <a:pt x="19688" y="25363"/>
                  </a:cubicBezTo>
                  <a:lnTo>
                    <a:pt x="23643" y="25851"/>
                  </a:lnTo>
                  <a:cubicBezTo>
                    <a:pt x="23911" y="25884"/>
                    <a:pt x="24171" y="25900"/>
                    <a:pt x="24424" y="25900"/>
                  </a:cubicBezTo>
                  <a:cubicBezTo>
                    <a:pt x="27039" y="25900"/>
                    <a:pt x="28801" y="24162"/>
                    <a:pt x="28580" y="21390"/>
                  </a:cubicBezTo>
                  <a:cubicBezTo>
                    <a:pt x="28578" y="21370"/>
                    <a:pt x="28577" y="21348"/>
                    <a:pt x="28578" y="21327"/>
                  </a:cubicBezTo>
                  <a:lnTo>
                    <a:pt x="28702" y="17109"/>
                  </a:lnTo>
                  <a:cubicBezTo>
                    <a:pt x="28711" y="16836"/>
                    <a:pt x="28870" y="16590"/>
                    <a:pt x="29119" y="16472"/>
                  </a:cubicBezTo>
                  <a:cubicBezTo>
                    <a:pt x="30289" y="15910"/>
                    <a:pt x="30657" y="14421"/>
                    <a:pt x="29881" y="13381"/>
                  </a:cubicBezTo>
                  <a:lnTo>
                    <a:pt x="28377" y="11367"/>
                  </a:lnTo>
                  <a:cubicBezTo>
                    <a:pt x="28294" y="11257"/>
                    <a:pt x="28246" y="11127"/>
                    <a:pt x="28234" y="10991"/>
                  </a:cubicBezTo>
                  <a:lnTo>
                    <a:pt x="27727" y="5014"/>
                  </a:lnTo>
                  <a:cubicBezTo>
                    <a:pt x="27726" y="4994"/>
                    <a:pt x="27722" y="4975"/>
                    <a:pt x="27721" y="4955"/>
                  </a:cubicBezTo>
                  <a:cubicBezTo>
                    <a:pt x="27014" y="4576"/>
                    <a:pt x="26217" y="4363"/>
                    <a:pt x="25380" y="4363"/>
                  </a:cubicBezTo>
                  <a:cubicBezTo>
                    <a:pt x="25260" y="4363"/>
                    <a:pt x="25139" y="4367"/>
                    <a:pt x="25018" y="4376"/>
                  </a:cubicBezTo>
                  <a:cubicBezTo>
                    <a:pt x="24660" y="4402"/>
                    <a:pt x="24437" y="4418"/>
                    <a:pt x="24437" y="4418"/>
                  </a:cubicBezTo>
                  <a:cubicBezTo>
                    <a:pt x="24323" y="4426"/>
                    <a:pt x="24210" y="4430"/>
                    <a:pt x="24098" y="4430"/>
                  </a:cubicBezTo>
                  <a:cubicBezTo>
                    <a:pt x="21672" y="4430"/>
                    <a:pt x="19603" y="2530"/>
                    <a:pt x="19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38">
            <a:extLst>
              <a:ext uri="{FF2B5EF4-FFF2-40B4-BE49-F238E27FC236}">
                <a16:creationId xmlns:a16="http://schemas.microsoft.com/office/drawing/2014/main" id="{7DA02447-3066-8A80-F851-2307C1A677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4" y="976050"/>
            <a:ext cx="4654275" cy="1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HLAVNÍ </a:t>
            </a:r>
            <a:r>
              <a:rPr lang="cs-CZ" sz="3600" b="1" dirty="0">
                <a:solidFill>
                  <a:schemeClr val="tx1"/>
                </a:solidFill>
                <a:latin typeface="Avenir Next LT Pro" panose="020B0504020202020204" pitchFamily="34" charset="-18"/>
              </a:rPr>
              <a:t>POLITICKÉ STRANY </a:t>
            </a:r>
            <a:r>
              <a:rPr lang="cs-CZ" sz="3600" b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V ČR</a:t>
            </a:r>
          </a:p>
        </p:txBody>
      </p:sp>
      <p:sp>
        <p:nvSpPr>
          <p:cNvPr id="1357" name="Google Shape;1357;p38">
            <a:extLst>
              <a:ext uri="{FF2B5EF4-FFF2-40B4-BE49-F238E27FC236}">
                <a16:creationId xmlns:a16="http://schemas.microsoft.com/office/drawing/2014/main" id="{15E6B6B4-EE72-AE19-4912-97A851F84F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-468">
            <a:off x="719999" y="2131931"/>
            <a:ext cx="4558881" cy="20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sz="2000" b="1" dirty="0"/>
              <a:t>ODS</a:t>
            </a:r>
            <a:r>
              <a:rPr lang="en-US" sz="2000" dirty="0"/>
              <a:t> (</a:t>
            </a:r>
            <a:r>
              <a:rPr lang="en-US" sz="2000" dirty="0" err="1"/>
              <a:t>Občanská</a:t>
            </a:r>
            <a:r>
              <a:rPr lang="en-US" sz="2000" dirty="0"/>
              <a:t> </a:t>
            </a:r>
            <a:r>
              <a:rPr lang="en-US" sz="2000" dirty="0" err="1"/>
              <a:t>demokratická</a:t>
            </a:r>
            <a:r>
              <a:rPr lang="en-US" sz="2000" dirty="0"/>
              <a:t> </a:t>
            </a:r>
            <a:r>
              <a:rPr lang="en-US" sz="2000" dirty="0" err="1"/>
              <a:t>strana</a:t>
            </a:r>
            <a:r>
              <a:rPr lang="en-US" sz="2000" dirty="0"/>
              <a:t>) </a:t>
            </a:r>
            <a:endParaRPr lang="cs-CZ" sz="2000" dirty="0"/>
          </a:p>
          <a:p>
            <a:pPr marL="342900" indent="-342900"/>
            <a:r>
              <a:rPr lang="en-US" sz="2000" b="1" dirty="0"/>
              <a:t>ANO 2011</a:t>
            </a:r>
            <a:r>
              <a:rPr lang="en-US" sz="2000" dirty="0"/>
              <a:t>: </a:t>
            </a:r>
            <a:r>
              <a:rPr lang="en-US" sz="2000" dirty="0" err="1"/>
              <a:t>Centristická</a:t>
            </a:r>
            <a:r>
              <a:rPr lang="en-US" sz="2000" dirty="0"/>
              <a:t> </a:t>
            </a:r>
            <a:r>
              <a:rPr lang="en-US" sz="2000" dirty="0" err="1"/>
              <a:t>strana</a:t>
            </a:r>
            <a:endParaRPr lang="en-US" sz="2000" dirty="0"/>
          </a:p>
          <a:p>
            <a:pPr marL="342900" indent="-342900"/>
            <a:r>
              <a:rPr lang="en-US" sz="2000" b="1" dirty="0"/>
              <a:t>ČSSD</a:t>
            </a:r>
            <a:r>
              <a:rPr lang="en-US" sz="2000" dirty="0"/>
              <a:t> (</a:t>
            </a:r>
            <a:r>
              <a:rPr lang="en-US" sz="2000" dirty="0" err="1"/>
              <a:t>Česká</a:t>
            </a:r>
            <a:r>
              <a:rPr lang="en-US" sz="2000" dirty="0"/>
              <a:t> </a:t>
            </a:r>
            <a:r>
              <a:rPr lang="en-US" sz="2000" dirty="0" err="1"/>
              <a:t>strana</a:t>
            </a:r>
            <a:r>
              <a:rPr lang="en-US" sz="2000" dirty="0"/>
              <a:t> </a:t>
            </a:r>
            <a:r>
              <a:rPr lang="en-US" sz="2000" dirty="0" err="1"/>
              <a:t>sociálně</a:t>
            </a:r>
            <a:r>
              <a:rPr lang="en-US" sz="2000" dirty="0"/>
              <a:t> </a:t>
            </a:r>
            <a:r>
              <a:rPr lang="en-US" sz="2000" dirty="0" err="1"/>
              <a:t>demokratická</a:t>
            </a:r>
            <a:r>
              <a:rPr lang="en-US" sz="2000" dirty="0"/>
              <a:t>)</a:t>
            </a:r>
            <a:endParaRPr lang="cs-CZ" sz="2000" dirty="0"/>
          </a:p>
          <a:p>
            <a:pPr marL="342900" indent="-342900"/>
            <a:r>
              <a:rPr lang="en-US" sz="2000" b="1" dirty="0"/>
              <a:t>KSČM</a:t>
            </a:r>
            <a:r>
              <a:rPr lang="en-US" sz="2000" dirty="0"/>
              <a:t> (</a:t>
            </a:r>
            <a:r>
              <a:rPr lang="en-US" sz="2000" dirty="0" err="1"/>
              <a:t>Komunistická</a:t>
            </a:r>
            <a:r>
              <a:rPr lang="en-US" sz="2000" dirty="0"/>
              <a:t> </a:t>
            </a:r>
            <a:r>
              <a:rPr lang="en-US" sz="2000" dirty="0" err="1"/>
              <a:t>strana</a:t>
            </a:r>
            <a:r>
              <a:rPr lang="en-US" sz="2000" dirty="0"/>
              <a:t> </a:t>
            </a:r>
            <a:r>
              <a:rPr lang="en-US" sz="2000" dirty="0" err="1"/>
              <a:t>Čech</a:t>
            </a:r>
            <a:r>
              <a:rPr lang="en-US" sz="2000" dirty="0"/>
              <a:t> a </a:t>
            </a:r>
            <a:r>
              <a:rPr lang="en-US" sz="2000" dirty="0" err="1"/>
              <a:t>Moravy</a:t>
            </a:r>
            <a:r>
              <a:rPr lang="en-US" sz="2000" dirty="0"/>
              <a:t>)</a:t>
            </a:r>
            <a:endParaRPr lang="cs-CZ" sz="2000" dirty="0"/>
          </a:p>
          <a:p>
            <a:pPr marL="342900" indent="-342900"/>
            <a:r>
              <a:rPr lang="en-US" sz="2000" b="1" dirty="0"/>
              <a:t>SPD</a:t>
            </a:r>
            <a:r>
              <a:rPr lang="en-US" sz="2000" dirty="0"/>
              <a:t> (Svoboda a </a:t>
            </a:r>
            <a:r>
              <a:rPr lang="en-US" sz="2000" dirty="0" err="1"/>
              <a:t>přímá</a:t>
            </a:r>
            <a:r>
              <a:rPr lang="en-US" sz="2000" dirty="0"/>
              <a:t> </a:t>
            </a:r>
            <a:r>
              <a:rPr lang="en-US" sz="2000" dirty="0" err="1"/>
              <a:t>demokracie</a:t>
            </a:r>
            <a:r>
              <a:rPr lang="en-US" sz="2000" dirty="0"/>
              <a:t>) </a:t>
            </a:r>
            <a:endParaRPr lang="cs-CZ" sz="2000" dirty="0"/>
          </a:p>
          <a:p>
            <a:pPr marL="342900" indent="-342900"/>
            <a:r>
              <a:rPr lang="en-US" sz="2000" b="1" dirty="0" err="1"/>
              <a:t>Piráti</a:t>
            </a:r>
            <a:endParaRPr lang="cs-CZ" sz="2000" b="1" dirty="0"/>
          </a:p>
        </p:txBody>
      </p:sp>
      <p:pic>
        <p:nvPicPr>
          <p:cNvPr id="1358" name="Google Shape;1358;p38">
            <a:extLst>
              <a:ext uri="{FF2B5EF4-FFF2-40B4-BE49-F238E27FC236}">
                <a16:creationId xmlns:a16="http://schemas.microsoft.com/office/drawing/2014/main" id="{22D594AA-EC12-DC8B-68C4-BCFEE99F5CB1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3223" r="23228"/>
          <a:stretch/>
        </p:blipFill>
        <p:spPr>
          <a:xfrm>
            <a:off x="5389500" y="1008938"/>
            <a:ext cx="2535777" cy="3158513"/>
          </a:xfrm>
          <a:prstGeom prst="rect">
            <a:avLst/>
          </a:prstGeom>
        </p:spPr>
      </p:pic>
      <p:grpSp>
        <p:nvGrpSpPr>
          <p:cNvPr id="1359" name="Google Shape;1359;p38">
            <a:extLst>
              <a:ext uri="{FF2B5EF4-FFF2-40B4-BE49-F238E27FC236}">
                <a16:creationId xmlns:a16="http://schemas.microsoft.com/office/drawing/2014/main" id="{FC93B6E2-F138-4B3B-3373-D85B0BEEF2F7}"/>
              </a:ext>
            </a:extLst>
          </p:cNvPr>
          <p:cNvGrpSpPr/>
          <p:nvPr/>
        </p:nvGrpSpPr>
        <p:grpSpPr>
          <a:xfrm flipH="1">
            <a:off x="7154183" y="3570614"/>
            <a:ext cx="1637384" cy="1572881"/>
            <a:chOff x="1945425" y="1726425"/>
            <a:chExt cx="1890525" cy="1816050"/>
          </a:xfrm>
        </p:grpSpPr>
        <p:sp>
          <p:nvSpPr>
            <p:cNvPr id="1360" name="Google Shape;1360;p38">
              <a:extLst>
                <a:ext uri="{FF2B5EF4-FFF2-40B4-BE49-F238E27FC236}">
                  <a16:creationId xmlns:a16="http://schemas.microsoft.com/office/drawing/2014/main" id="{DC01827A-68C9-4AB6-B734-9D7CCD7BEF17}"/>
                </a:ext>
              </a:extLst>
            </p:cNvPr>
            <p:cNvSpPr/>
            <p:nvPr/>
          </p:nvSpPr>
          <p:spPr>
            <a:xfrm>
              <a:off x="2539450" y="1726425"/>
              <a:ext cx="807525" cy="967100"/>
            </a:xfrm>
            <a:custGeom>
              <a:avLst/>
              <a:gdLst/>
              <a:ahLst/>
              <a:cxnLst/>
              <a:rect l="l" t="t" r="r" b="b"/>
              <a:pathLst>
                <a:path w="32301" h="38684" extrusionOk="0">
                  <a:moveTo>
                    <a:pt x="21975" y="0"/>
                  </a:moveTo>
                  <a:cubicBezTo>
                    <a:pt x="21764" y="0"/>
                    <a:pt x="21552" y="7"/>
                    <a:pt x="21338" y="20"/>
                  </a:cubicBezTo>
                  <a:lnTo>
                    <a:pt x="13702" y="497"/>
                  </a:lnTo>
                  <a:cubicBezTo>
                    <a:pt x="5965" y="1074"/>
                    <a:pt x="0" y="7552"/>
                    <a:pt x="62" y="15310"/>
                  </a:cubicBezTo>
                  <a:lnTo>
                    <a:pt x="192" y="31571"/>
                  </a:lnTo>
                  <a:lnTo>
                    <a:pt x="31801" y="38683"/>
                  </a:lnTo>
                  <a:lnTo>
                    <a:pt x="31935" y="10624"/>
                  </a:lnTo>
                  <a:cubicBezTo>
                    <a:pt x="32301" y="4834"/>
                    <a:pt x="27689" y="0"/>
                    <a:pt x="21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8">
              <a:extLst>
                <a:ext uri="{FF2B5EF4-FFF2-40B4-BE49-F238E27FC236}">
                  <a16:creationId xmlns:a16="http://schemas.microsoft.com/office/drawing/2014/main" id="{BCFF9E8F-21E2-C7B9-BD48-002B0C6185E2}"/>
                </a:ext>
              </a:extLst>
            </p:cNvPr>
            <p:cNvSpPr/>
            <p:nvPr/>
          </p:nvSpPr>
          <p:spPr>
            <a:xfrm>
              <a:off x="1945425" y="2581475"/>
              <a:ext cx="1890525" cy="961000"/>
            </a:xfrm>
            <a:custGeom>
              <a:avLst/>
              <a:gdLst/>
              <a:ahLst/>
              <a:cxnLst/>
              <a:rect l="l" t="t" r="r" b="b"/>
              <a:pathLst>
                <a:path w="75621" h="38440" extrusionOk="0">
                  <a:moveTo>
                    <a:pt x="50083" y="1"/>
                  </a:moveTo>
                  <a:cubicBezTo>
                    <a:pt x="49802" y="1"/>
                    <a:pt x="49519" y="9"/>
                    <a:pt x="49236" y="26"/>
                  </a:cubicBezTo>
                  <a:lnTo>
                    <a:pt x="27593" y="1305"/>
                  </a:lnTo>
                  <a:cubicBezTo>
                    <a:pt x="20503" y="1305"/>
                    <a:pt x="14001" y="6201"/>
                    <a:pt x="10724" y="14009"/>
                  </a:cubicBezTo>
                  <a:lnTo>
                    <a:pt x="0" y="38439"/>
                  </a:lnTo>
                  <a:lnTo>
                    <a:pt x="75621" y="38439"/>
                  </a:lnTo>
                  <a:lnTo>
                    <a:pt x="66217" y="12877"/>
                  </a:lnTo>
                  <a:cubicBezTo>
                    <a:pt x="63321" y="5008"/>
                    <a:pt x="56999" y="1"/>
                    <a:pt x="50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8">
              <a:extLst>
                <a:ext uri="{FF2B5EF4-FFF2-40B4-BE49-F238E27FC236}">
                  <a16:creationId xmlns:a16="http://schemas.microsoft.com/office/drawing/2014/main" id="{C8F2BF99-14AC-188C-B72F-8B44ECEE9FB4}"/>
                </a:ext>
              </a:extLst>
            </p:cNvPr>
            <p:cNvSpPr/>
            <p:nvPr/>
          </p:nvSpPr>
          <p:spPr>
            <a:xfrm>
              <a:off x="2667175" y="1824275"/>
              <a:ext cx="730000" cy="887575"/>
            </a:xfrm>
            <a:custGeom>
              <a:avLst/>
              <a:gdLst/>
              <a:ahLst/>
              <a:cxnLst/>
              <a:rect l="l" t="t" r="r" b="b"/>
              <a:pathLst>
                <a:path w="29200" h="35503" extrusionOk="0">
                  <a:moveTo>
                    <a:pt x="17609" y="0"/>
                  </a:moveTo>
                  <a:cubicBezTo>
                    <a:pt x="17056" y="875"/>
                    <a:pt x="16738" y="1898"/>
                    <a:pt x="16738" y="2992"/>
                  </a:cubicBezTo>
                  <a:lnTo>
                    <a:pt x="16738" y="3649"/>
                  </a:lnTo>
                  <a:cubicBezTo>
                    <a:pt x="16738" y="6643"/>
                    <a:pt x="14210" y="9073"/>
                    <a:pt x="11078" y="9105"/>
                  </a:cubicBezTo>
                  <a:lnTo>
                    <a:pt x="11109" y="14205"/>
                  </a:lnTo>
                  <a:cubicBezTo>
                    <a:pt x="10818" y="17489"/>
                    <a:pt x="9592" y="20617"/>
                    <a:pt x="7573" y="23193"/>
                  </a:cubicBezTo>
                  <a:lnTo>
                    <a:pt x="5721" y="20504"/>
                  </a:lnTo>
                  <a:lnTo>
                    <a:pt x="5721" y="20504"/>
                  </a:lnTo>
                  <a:cubicBezTo>
                    <a:pt x="5820" y="22339"/>
                    <a:pt x="5545" y="24235"/>
                    <a:pt x="4923" y="25999"/>
                  </a:cubicBezTo>
                  <a:cubicBezTo>
                    <a:pt x="4053" y="28467"/>
                    <a:pt x="2289" y="30518"/>
                    <a:pt x="1" y="31789"/>
                  </a:cubicBezTo>
                  <a:lnTo>
                    <a:pt x="144" y="31826"/>
                  </a:lnTo>
                  <a:cubicBezTo>
                    <a:pt x="123" y="31838"/>
                    <a:pt x="102" y="31851"/>
                    <a:pt x="80" y="31864"/>
                  </a:cubicBezTo>
                  <a:lnTo>
                    <a:pt x="13755" y="35406"/>
                  </a:lnTo>
                  <a:cubicBezTo>
                    <a:pt x="14006" y="35471"/>
                    <a:pt x="14255" y="35502"/>
                    <a:pt x="14500" y="35502"/>
                  </a:cubicBezTo>
                  <a:cubicBezTo>
                    <a:pt x="16138" y="35502"/>
                    <a:pt x="17532" y="34118"/>
                    <a:pt x="17428" y="32383"/>
                  </a:cubicBezTo>
                  <a:lnTo>
                    <a:pt x="17166" y="28045"/>
                  </a:lnTo>
                  <a:cubicBezTo>
                    <a:pt x="17064" y="26728"/>
                    <a:pt x="17614" y="25443"/>
                    <a:pt x="18625" y="24643"/>
                  </a:cubicBezTo>
                  <a:lnTo>
                    <a:pt x="22350" y="25103"/>
                  </a:lnTo>
                  <a:cubicBezTo>
                    <a:pt x="22621" y="25137"/>
                    <a:pt x="22885" y="25153"/>
                    <a:pt x="23141" y="25153"/>
                  </a:cubicBezTo>
                  <a:cubicBezTo>
                    <a:pt x="25596" y="25153"/>
                    <a:pt x="27298" y="23635"/>
                    <a:pt x="27077" y="21024"/>
                  </a:cubicBezTo>
                  <a:cubicBezTo>
                    <a:pt x="27077" y="21024"/>
                    <a:pt x="27151" y="17333"/>
                    <a:pt x="27068" y="16545"/>
                  </a:cubicBezTo>
                  <a:lnTo>
                    <a:pt x="27128" y="16449"/>
                  </a:lnTo>
                  <a:lnTo>
                    <a:pt x="28265" y="15908"/>
                  </a:lnTo>
                  <a:cubicBezTo>
                    <a:pt x="28977" y="15566"/>
                    <a:pt x="29200" y="14661"/>
                    <a:pt x="28729" y="14030"/>
                  </a:cubicBezTo>
                  <a:lnTo>
                    <a:pt x="26692" y="11302"/>
                  </a:lnTo>
                  <a:lnTo>
                    <a:pt x="26315" y="6851"/>
                  </a:lnTo>
                  <a:cubicBezTo>
                    <a:pt x="26290" y="6851"/>
                    <a:pt x="26267" y="6849"/>
                    <a:pt x="26242" y="6849"/>
                  </a:cubicBezTo>
                  <a:lnTo>
                    <a:pt x="26612" y="11197"/>
                  </a:lnTo>
                  <a:cubicBezTo>
                    <a:pt x="26586" y="11131"/>
                    <a:pt x="26569" y="11062"/>
                    <a:pt x="26562" y="10992"/>
                  </a:cubicBezTo>
                  <a:lnTo>
                    <a:pt x="26055" y="5015"/>
                  </a:lnTo>
                  <a:cubicBezTo>
                    <a:pt x="26054" y="4995"/>
                    <a:pt x="26049" y="4975"/>
                    <a:pt x="26048" y="4955"/>
                  </a:cubicBezTo>
                  <a:cubicBezTo>
                    <a:pt x="25341" y="4575"/>
                    <a:pt x="24542" y="4363"/>
                    <a:pt x="23705" y="4363"/>
                  </a:cubicBezTo>
                  <a:cubicBezTo>
                    <a:pt x="23586" y="4363"/>
                    <a:pt x="23466" y="4368"/>
                    <a:pt x="23346" y="4376"/>
                  </a:cubicBezTo>
                  <a:cubicBezTo>
                    <a:pt x="22988" y="4403"/>
                    <a:pt x="22764" y="4418"/>
                    <a:pt x="22764" y="4418"/>
                  </a:cubicBezTo>
                  <a:cubicBezTo>
                    <a:pt x="22651" y="4426"/>
                    <a:pt x="22538" y="4430"/>
                    <a:pt x="22426" y="4430"/>
                  </a:cubicBezTo>
                  <a:cubicBezTo>
                    <a:pt x="20000" y="4430"/>
                    <a:pt x="17930" y="2531"/>
                    <a:pt x="17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38">
            <a:extLst>
              <a:ext uri="{FF2B5EF4-FFF2-40B4-BE49-F238E27FC236}">
                <a16:creationId xmlns:a16="http://schemas.microsoft.com/office/drawing/2014/main" id="{3F46510E-386C-841B-A0B4-232CF2C77DB7}"/>
              </a:ext>
            </a:extLst>
          </p:cNvPr>
          <p:cNvGrpSpPr/>
          <p:nvPr/>
        </p:nvGrpSpPr>
        <p:grpSpPr>
          <a:xfrm>
            <a:off x="8594601" y="4252266"/>
            <a:ext cx="758992" cy="891242"/>
            <a:chOff x="2553750" y="2433575"/>
            <a:chExt cx="1657550" cy="2163209"/>
          </a:xfrm>
        </p:grpSpPr>
        <p:sp>
          <p:nvSpPr>
            <p:cNvPr id="1364" name="Google Shape;1364;p38">
              <a:extLst>
                <a:ext uri="{FF2B5EF4-FFF2-40B4-BE49-F238E27FC236}">
                  <a16:creationId xmlns:a16="http://schemas.microsoft.com/office/drawing/2014/main" id="{C8153341-9BDF-D736-FE18-A88A960E50E2}"/>
                </a:ext>
              </a:extLst>
            </p:cNvPr>
            <p:cNvSpPr/>
            <p:nvPr/>
          </p:nvSpPr>
          <p:spPr>
            <a:xfrm>
              <a:off x="2553750" y="3355542"/>
              <a:ext cx="1657550" cy="1241242"/>
            </a:xfrm>
            <a:custGeom>
              <a:avLst/>
              <a:gdLst/>
              <a:ahLst/>
              <a:cxnLst/>
              <a:rect l="l" t="t" r="r" b="b"/>
              <a:pathLst>
                <a:path w="66302" h="36917" extrusionOk="0">
                  <a:moveTo>
                    <a:pt x="44210" y="0"/>
                  </a:moveTo>
                  <a:cubicBezTo>
                    <a:pt x="44093" y="0"/>
                    <a:pt x="43975" y="3"/>
                    <a:pt x="43856" y="9"/>
                  </a:cubicBezTo>
                  <a:lnTo>
                    <a:pt x="26987" y="870"/>
                  </a:lnTo>
                  <a:cubicBezTo>
                    <a:pt x="22137" y="870"/>
                    <a:pt x="17688" y="3567"/>
                    <a:pt x="15445" y="7869"/>
                  </a:cubicBezTo>
                  <a:lnTo>
                    <a:pt x="1" y="36916"/>
                  </a:lnTo>
                  <a:lnTo>
                    <a:pt x="66301" y="36916"/>
                  </a:lnTo>
                  <a:lnTo>
                    <a:pt x="50454" y="3929"/>
                  </a:lnTo>
                  <a:cubicBezTo>
                    <a:pt x="49297" y="1519"/>
                    <a:pt x="46863" y="0"/>
                    <a:pt x="44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8">
              <a:extLst>
                <a:ext uri="{FF2B5EF4-FFF2-40B4-BE49-F238E27FC236}">
                  <a16:creationId xmlns:a16="http://schemas.microsoft.com/office/drawing/2014/main" id="{3154F7E5-220F-F3C7-F3D7-E1371731C018}"/>
                </a:ext>
              </a:extLst>
            </p:cNvPr>
            <p:cNvSpPr/>
            <p:nvPr/>
          </p:nvSpPr>
          <p:spPr>
            <a:xfrm>
              <a:off x="3105350" y="2922075"/>
              <a:ext cx="557825" cy="573875"/>
            </a:xfrm>
            <a:custGeom>
              <a:avLst/>
              <a:gdLst/>
              <a:ahLst/>
              <a:cxnLst/>
              <a:rect l="l" t="t" r="r" b="b"/>
              <a:pathLst>
                <a:path w="22313" h="22955" extrusionOk="0">
                  <a:moveTo>
                    <a:pt x="13752" y="0"/>
                  </a:moveTo>
                  <a:cubicBezTo>
                    <a:pt x="12853" y="3613"/>
                    <a:pt x="9795" y="6272"/>
                    <a:pt x="6101" y="6670"/>
                  </a:cubicBezTo>
                  <a:lnTo>
                    <a:pt x="6025" y="7372"/>
                  </a:lnTo>
                  <a:cubicBezTo>
                    <a:pt x="6129" y="9303"/>
                    <a:pt x="5840" y="11301"/>
                    <a:pt x="5184" y="13159"/>
                  </a:cubicBezTo>
                  <a:cubicBezTo>
                    <a:pt x="4267" y="15757"/>
                    <a:pt x="2411" y="17920"/>
                    <a:pt x="1" y="19256"/>
                  </a:cubicBezTo>
                  <a:lnTo>
                    <a:pt x="19898" y="22924"/>
                  </a:lnTo>
                  <a:cubicBezTo>
                    <a:pt x="20009" y="22944"/>
                    <a:pt x="20119" y="22954"/>
                    <a:pt x="20226" y="22954"/>
                  </a:cubicBezTo>
                  <a:cubicBezTo>
                    <a:pt x="21422" y="22954"/>
                    <a:pt x="22312" y="21732"/>
                    <a:pt x="21848" y="20556"/>
                  </a:cubicBezTo>
                  <a:lnTo>
                    <a:pt x="20511" y="17164"/>
                  </a:lnTo>
                  <a:cubicBezTo>
                    <a:pt x="20133" y="16204"/>
                    <a:pt x="20134" y="15171"/>
                    <a:pt x="20457" y="14253"/>
                  </a:cubicBezTo>
                  <a:lnTo>
                    <a:pt x="14761" y="13858"/>
                  </a:lnTo>
                  <a:cubicBezTo>
                    <a:pt x="11379" y="13805"/>
                    <a:pt x="11958" y="9436"/>
                    <a:pt x="12465" y="5600"/>
                  </a:cubicBezTo>
                  <a:lnTo>
                    <a:pt x="13771" y="87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8">
              <a:extLst>
                <a:ext uri="{FF2B5EF4-FFF2-40B4-BE49-F238E27FC236}">
                  <a16:creationId xmlns:a16="http://schemas.microsoft.com/office/drawing/2014/main" id="{7F7188E4-EF25-0EAE-0759-00F3C937026A}"/>
                </a:ext>
              </a:extLst>
            </p:cNvPr>
            <p:cNvSpPr/>
            <p:nvPr/>
          </p:nvSpPr>
          <p:spPr>
            <a:xfrm>
              <a:off x="3507250" y="2612325"/>
              <a:ext cx="379300" cy="461000"/>
            </a:xfrm>
            <a:custGeom>
              <a:avLst/>
              <a:gdLst/>
              <a:ahLst/>
              <a:cxnLst/>
              <a:rect l="l" t="t" r="r" b="b"/>
              <a:pathLst>
                <a:path w="15172" h="18440" extrusionOk="0">
                  <a:moveTo>
                    <a:pt x="3598" y="1"/>
                  </a:moveTo>
                  <a:cubicBezTo>
                    <a:pt x="2134" y="1"/>
                    <a:pt x="1013" y="1318"/>
                    <a:pt x="1260" y="2771"/>
                  </a:cubicBezTo>
                  <a:lnTo>
                    <a:pt x="1399" y="3700"/>
                  </a:lnTo>
                  <a:cubicBezTo>
                    <a:pt x="1808" y="6411"/>
                    <a:pt x="1599" y="9177"/>
                    <a:pt x="792" y="11798"/>
                  </a:cubicBezTo>
                  <a:lnTo>
                    <a:pt x="1" y="14360"/>
                  </a:lnTo>
                  <a:cubicBezTo>
                    <a:pt x="533" y="15889"/>
                    <a:pt x="1832" y="17038"/>
                    <a:pt x="3433" y="17369"/>
                  </a:cubicBezTo>
                  <a:lnTo>
                    <a:pt x="8606" y="18440"/>
                  </a:lnTo>
                  <a:lnTo>
                    <a:pt x="8772" y="17857"/>
                  </a:lnTo>
                  <a:cubicBezTo>
                    <a:pt x="9126" y="16611"/>
                    <a:pt x="10263" y="15760"/>
                    <a:pt x="11547" y="15760"/>
                  </a:cubicBezTo>
                  <a:cubicBezTo>
                    <a:pt x="11592" y="15760"/>
                    <a:pt x="11636" y="15761"/>
                    <a:pt x="11681" y="15763"/>
                  </a:cubicBezTo>
                  <a:lnTo>
                    <a:pt x="12287" y="15790"/>
                  </a:lnTo>
                  <a:cubicBezTo>
                    <a:pt x="12295" y="15660"/>
                    <a:pt x="12313" y="15562"/>
                    <a:pt x="12345" y="15509"/>
                  </a:cubicBezTo>
                  <a:lnTo>
                    <a:pt x="12407" y="15408"/>
                  </a:lnTo>
                  <a:lnTo>
                    <a:pt x="13868" y="15331"/>
                  </a:lnTo>
                  <a:cubicBezTo>
                    <a:pt x="14687" y="15289"/>
                    <a:pt x="15172" y="14402"/>
                    <a:pt x="14768" y="13691"/>
                  </a:cubicBezTo>
                  <a:lnTo>
                    <a:pt x="11825" y="8524"/>
                  </a:lnTo>
                  <a:lnTo>
                    <a:pt x="11509" y="4795"/>
                  </a:lnTo>
                  <a:lnTo>
                    <a:pt x="11280" y="2084"/>
                  </a:lnTo>
                  <a:cubicBezTo>
                    <a:pt x="11220" y="1385"/>
                    <a:pt x="11042" y="723"/>
                    <a:pt x="10774" y="110"/>
                  </a:cubicBezTo>
                  <a:cubicBezTo>
                    <a:pt x="10459" y="186"/>
                    <a:pt x="10134" y="225"/>
                    <a:pt x="9804" y="225"/>
                  </a:cubicBezTo>
                  <a:cubicBezTo>
                    <a:pt x="9751" y="225"/>
                    <a:pt x="9698" y="224"/>
                    <a:pt x="9645" y="222"/>
                  </a:cubicBezTo>
                  <a:lnTo>
                    <a:pt x="3665" y="2"/>
                  </a:lnTo>
                  <a:cubicBezTo>
                    <a:pt x="3642" y="1"/>
                    <a:pt x="3620" y="1"/>
                    <a:pt x="3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8">
              <a:extLst>
                <a:ext uri="{FF2B5EF4-FFF2-40B4-BE49-F238E27FC236}">
                  <a16:creationId xmlns:a16="http://schemas.microsoft.com/office/drawing/2014/main" id="{8DCAC97E-B4BB-FEA4-A3F7-BC49BE28644A}"/>
                </a:ext>
              </a:extLst>
            </p:cNvPr>
            <p:cNvSpPr/>
            <p:nvPr/>
          </p:nvSpPr>
          <p:spPr>
            <a:xfrm>
              <a:off x="3064000" y="2433575"/>
              <a:ext cx="807100" cy="854000"/>
            </a:xfrm>
            <a:custGeom>
              <a:avLst/>
              <a:gdLst/>
              <a:ahLst/>
              <a:cxnLst/>
              <a:rect l="l" t="t" r="r" b="b"/>
              <a:pathLst>
                <a:path w="32284" h="34160" extrusionOk="0">
                  <a:moveTo>
                    <a:pt x="22135" y="1"/>
                  </a:moveTo>
                  <a:cubicBezTo>
                    <a:pt x="22036" y="1"/>
                    <a:pt x="21935" y="3"/>
                    <a:pt x="21834" y="6"/>
                  </a:cubicBezTo>
                  <a:cubicBezTo>
                    <a:pt x="21746" y="9"/>
                    <a:pt x="21660" y="14"/>
                    <a:pt x="21572" y="20"/>
                  </a:cubicBezTo>
                  <a:lnTo>
                    <a:pt x="14423" y="465"/>
                  </a:lnTo>
                  <a:cubicBezTo>
                    <a:pt x="14310" y="473"/>
                    <a:pt x="14198" y="483"/>
                    <a:pt x="14086" y="495"/>
                  </a:cubicBezTo>
                  <a:cubicBezTo>
                    <a:pt x="5169" y="1378"/>
                    <a:pt x="0" y="11062"/>
                    <a:pt x="4046" y="19057"/>
                  </a:cubicBezTo>
                  <a:lnTo>
                    <a:pt x="7671" y="26222"/>
                  </a:lnTo>
                  <a:cubicBezTo>
                    <a:pt x="7699" y="26220"/>
                    <a:pt x="7726" y="26214"/>
                    <a:pt x="7755" y="26210"/>
                  </a:cubicBezTo>
                  <a:cubicBezTo>
                    <a:pt x="11449" y="25812"/>
                    <a:pt x="14507" y="23152"/>
                    <a:pt x="15406" y="19540"/>
                  </a:cubicBezTo>
                  <a:lnTo>
                    <a:pt x="15425" y="19627"/>
                  </a:lnTo>
                  <a:lnTo>
                    <a:pt x="14168" y="24931"/>
                  </a:lnTo>
                  <a:lnTo>
                    <a:pt x="14119" y="25140"/>
                  </a:lnTo>
                  <a:cubicBezTo>
                    <a:pt x="13612" y="28976"/>
                    <a:pt x="13033" y="33345"/>
                    <a:pt x="16415" y="33398"/>
                  </a:cubicBezTo>
                  <a:lnTo>
                    <a:pt x="22110" y="33793"/>
                  </a:lnTo>
                  <a:lnTo>
                    <a:pt x="27226" y="34148"/>
                  </a:lnTo>
                  <a:cubicBezTo>
                    <a:pt x="27324" y="34156"/>
                    <a:pt x="27422" y="34160"/>
                    <a:pt x="27519" y="34160"/>
                  </a:cubicBezTo>
                  <a:cubicBezTo>
                    <a:pt x="29595" y="34160"/>
                    <a:pt x="31246" y="32336"/>
                    <a:pt x="30989" y="30232"/>
                  </a:cubicBezTo>
                  <a:lnTo>
                    <a:pt x="30101" y="22944"/>
                  </a:lnTo>
                  <a:lnTo>
                    <a:pt x="30020" y="22940"/>
                  </a:lnTo>
                  <a:lnTo>
                    <a:pt x="29413" y="22913"/>
                  </a:lnTo>
                  <a:cubicBezTo>
                    <a:pt x="29369" y="22911"/>
                    <a:pt x="29324" y="22910"/>
                    <a:pt x="29280" y="22910"/>
                  </a:cubicBezTo>
                  <a:cubicBezTo>
                    <a:pt x="27996" y="22910"/>
                    <a:pt x="26859" y="23761"/>
                    <a:pt x="26505" y="25007"/>
                  </a:cubicBezTo>
                  <a:lnTo>
                    <a:pt x="26339" y="25590"/>
                  </a:lnTo>
                  <a:lnTo>
                    <a:pt x="21166" y="24519"/>
                  </a:lnTo>
                  <a:cubicBezTo>
                    <a:pt x="19565" y="24188"/>
                    <a:pt x="18266" y="23039"/>
                    <a:pt x="17734" y="21510"/>
                  </a:cubicBezTo>
                  <a:lnTo>
                    <a:pt x="18525" y="18948"/>
                  </a:lnTo>
                  <a:cubicBezTo>
                    <a:pt x="19331" y="16327"/>
                    <a:pt x="19539" y="13561"/>
                    <a:pt x="19132" y="10850"/>
                  </a:cubicBezTo>
                  <a:lnTo>
                    <a:pt x="18992" y="9921"/>
                  </a:lnTo>
                  <a:cubicBezTo>
                    <a:pt x="18746" y="8468"/>
                    <a:pt x="19869" y="7151"/>
                    <a:pt x="21330" y="7151"/>
                  </a:cubicBezTo>
                  <a:cubicBezTo>
                    <a:pt x="21352" y="7151"/>
                    <a:pt x="21374" y="7151"/>
                    <a:pt x="21397" y="7152"/>
                  </a:cubicBezTo>
                  <a:lnTo>
                    <a:pt x="27378" y="7372"/>
                  </a:lnTo>
                  <a:cubicBezTo>
                    <a:pt x="27430" y="7374"/>
                    <a:pt x="27481" y="7375"/>
                    <a:pt x="27532" y="7375"/>
                  </a:cubicBezTo>
                  <a:cubicBezTo>
                    <a:pt x="27864" y="7375"/>
                    <a:pt x="28191" y="7334"/>
                    <a:pt x="28506" y="7260"/>
                  </a:cubicBezTo>
                  <a:cubicBezTo>
                    <a:pt x="28775" y="7873"/>
                    <a:pt x="28953" y="8535"/>
                    <a:pt x="29012" y="9234"/>
                  </a:cubicBezTo>
                  <a:lnTo>
                    <a:pt x="29241" y="11945"/>
                  </a:lnTo>
                  <a:cubicBezTo>
                    <a:pt x="30157" y="10227"/>
                    <a:pt x="30371" y="8330"/>
                    <a:pt x="30013" y="6560"/>
                  </a:cubicBezTo>
                  <a:cubicBezTo>
                    <a:pt x="30434" y="6254"/>
                    <a:pt x="30800" y="5869"/>
                    <a:pt x="31087" y="5415"/>
                  </a:cubicBezTo>
                  <a:lnTo>
                    <a:pt x="31293" y="5089"/>
                  </a:lnTo>
                  <a:cubicBezTo>
                    <a:pt x="32284" y="3886"/>
                    <a:pt x="31420" y="2079"/>
                    <a:pt x="29876" y="2079"/>
                  </a:cubicBezTo>
                  <a:cubicBezTo>
                    <a:pt x="29857" y="2079"/>
                    <a:pt x="29838" y="2079"/>
                    <a:pt x="29819" y="2080"/>
                  </a:cubicBezTo>
                  <a:lnTo>
                    <a:pt x="27575" y="2142"/>
                  </a:lnTo>
                  <a:cubicBezTo>
                    <a:pt x="26193" y="836"/>
                    <a:pt x="24330" y="1"/>
                    <a:pt x="2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38">
            <a:extLst>
              <a:ext uri="{FF2B5EF4-FFF2-40B4-BE49-F238E27FC236}">
                <a16:creationId xmlns:a16="http://schemas.microsoft.com/office/drawing/2014/main" id="{4DF4AD9D-4536-42DE-1E0C-88E3BED398B1}"/>
              </a:ext>
            </a:extLst>
          </p:cNvPr>
          <p:cNvGrpSpPr/>
          <p:nvPr/>
        </p:nvGrpSpPr>
        <p:grpSpPr>
          <a:xfrm>
            <a:off x="7992281" y="4121149"/>
            <a:ext cx="961354" cy="1022362"/>
            <a:chOff x="1244925" y="2414900"/>
            <a:chExt cx="1751100" cy="1862225"/>
          </a:xfrm>
        </p:grpSpPr>
        <p:sp>
          <p:nvSpPr>
            <p:cNvPr id="1369" name="Google Shape;1369;p38">
              <a:extLst>
                <a:ext uri="{FF2B5EF4-FFF2-40B4-BE49-F238E27FC236}">
                  <a16:creationId xmlns:a16="http://schemas.microsoft.com/office/drawing/2014/main" id="{D15330BA-C3EF-890D-4EDC-E727F769B53B}"/>
                </a:ext>
              </a:extLst>
            </p:cNvPr>
            <p:cNvSpPr/>
            <p:nvPr/>
          </p:nvSpPr>
          <p:spPr>
            <a:xfrm>
              <a:off x="1578700" y="2414900"/>
              <a:ext cx="807100" cy="727625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8">
              <a:extLst>
                <a:ext uri="{FF2B5EF4-FFF2-40B4-BE49-F238E27FC236}">
                  <a16:creationId xmlns:a16="http://schemas.microsoft.com/office/drawing/2014/main" id="{540015C6-224A-8361-7454-7D62C15BDA1A}"/>
                </a:ext>
              </a:extLst>
            </p:cNvPr>
            <p:cNvSpPr/>
            <p:nvPr/>
          </p:nvSpPr>
          <p:spPr>
            <a:xfrm>
              <a:off x="1244925" y="3338425"/>
              <a:ext cx="1751100" cy="938700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8">
              <a:extLst>
                <a:ext uri="{FF2B5EF4-FFF2-40B4-BE49-F238E27FC236}">
                  <a16:creationId xmlns:a16="http://schemas.microsoft.com/office/drawing/2014/main" id="{B0D3BFB4-9513-25C1-033A-E0AB51DA0F52}"/>
                </a:ext>
              </a:extLst>
            </p:cNvPr>
            <p:cNvSpPr/>
            <p:nvPr/>
          </p:nvSpPr>
          <p:spPr>
            <a:xfrm>
              <a:off x="1563250" y="2626550"/>
              <a:ext cx="739000" cy="883575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1290117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4" name="Google Shape;1514;p41"/>
          <p:cNvGrpSpPr/>
          <p:nvPr/>
        </p:nvGrpSpPr>
        <p:grpSpPr>
          <a:xfrm>
            <a:off x="301980" y="3774019"/>
            <a:ext cx="1199654" cy="1374033"/>
            <a:chOff x="-667337" y="387425"/>
            <a:chExt cx="1738125" cy="1990775"/>
          </a:xfrm>
        </p:grpSpPr>
        <p:sp>
          <p:nvSpPr>
            <p:cNvPr id="1515" name="Google Shape;1515;p41"/>
            <p:cNvSpPr/>
            <p:nvPr/>
          </p:nvSpPr>
          <p:spPr>
            <a:xfrm>
              <a:off x="-306050" y="387425"/>
              <a:ext cx="1015550" cy="953725"/>
            </a:xfrm>
            <a:custGeom>
              <a:avLst/>
              <a:gdLst/>
              <a:ahLst/>
              <a:cxnLst/>
              <a:rect l="l" t="t" r="r" b="b"/>
              <a:pathLst>
                <a:path w="40622" h="38149" extrusionOk="0">
                  <a:moveTo>
                    <a:pt x="26056" y="9328"/>
                  </a:moveTo>
                  <a:cubicBezTo>
                    <a:pt x="26632" y="9328"/>
                    <a:pt x="27193" y="9453"/>
                    <a:pt x="27710" y="9685"/>
                  </a:cubicBezTo>
                  <a:cubicBezTo>
                    <a:pt x="27383" y="9719"/>
                    <a:pt x="27063" y="9775"/>
                    <a:pt x="26747" y="9846"/>
                  </a:cubicBezTo>
                  <a:cubicBezTo>
                    <a:pt x="26337" y="9667"/>
                    <a:pt x="25917" y="9509"/>
                    <a:pt x="25488" y="9368"/>
                  </a:cubicBezTo>
                  <a:cubicBezTo>
                    <a:pt x="25678" y="9341"/>
                    <a:pt x="25868" y="9328"/>
                    <a:pt x="26056" y="9328"/>
                  </a:cubicBezTo>
                  <a:close/>
                  <a:moveTo>
                    <a:pt x="8634" y="1"/>
                  </a:moveTo>
                  <a:cubicBezTo>
                    <a:pt x="3866" y="1"/>
                    <a:pt x="1" y="3867"/>
                    <a:pt x="1" y="8634"/>
                  </a:cubicBezTo>
                  <a:cubicBezTo>
                    <a:pt x="1" y="13034"/>
                    <a:pt x="3292" y="16661"/>
                    <a:pt x="7546" y="17197"/>
                  </a:cubicBezTo>
                  <a:cubicBezTo>
                    <a:pt x="6686" y="19066"/>
                    <a:pt x="6202" y="21144"/>
                    <a:pt x="6202" y="23334"/>
                  </a:cubicBezTo>
                  <a:cubicBezTo>
                    <a:pt x="6202" y="31182"/>
                    <a:pt x="12355" y="37594"/>
                    <a:pt x="20099" y="38012"/>
                  </a:cubicBezTo>
                  <a:lnTo>
                    <a:pt x="20100" y="38148"/>
                  </a:lnTo>
                  <a:cubicBezTo>
                    <a:pt x="20168" y="38109"/>
                    <a:pt x="20245" y="38066"/>
                    <a:pt x="20327" y="38019"/>
                  </a:cubicBezTo>
                  <a:cubicBezTo>
                    <a:pt x="20519" y="38026"/>
                    <a:pt x="20708" y="38034"/>
                    <a:pt x="20903" y="38034"/>
                  </a:cubicBezTo>
                  <a:cubicBezTo>
                    <a:pt x="29020" y="38034"/>
                    <a:pt x="35602" y="31452"/>
                    <a:pt x="35602" y="23333"/>
                  </a:cubicBezTo>
                  <a:cubicBezTo>
                    <a:pt x="35602" y="20892"/>
                    <a:pt x="35003" y="18594"/>
                    <a:pt x="33950" y="16567"/>
                  </a:cubicBezTo>
                  <a:lnTo>
                    <a:pt x="33950" y="16567"/>
                  </a:lnTo>
                  <a:cubicBezTo>
                    <a:pt x="34225" y="16617"/>
                    <a:pt x="34505" y="16644"/>
                    <a:pt x="34790" y="16644"/>
                  </a:cubicBezTo>
                  <a:cubicBezTo>
                    <a:pt x="34892" y="16644"/>
                    <a:pt x="34995" y="16640"/>
                    <a:pt x="35098" y="16633"/>
                  </a:cubicBezTo>
                  <a:cubicBezTo>
                    <a:pt x="35098" y="16633"/>
                    <a:pt x="35321" y="16617"/>
                    <a:pt x="35679" y="16591"/>
                  </a:cubicBezTo>
                  <a:cubicBezTo>
                    <a:pt x="35800" y="16582"/>
                    <a:pt x="35921" y="16578"/>
                    <a:pt x="36040" y="16578"/>
                  </a:cubicBezTo>
                  <a:cubicBezTo>
                    <a:pt x="36877" y="16578"/>
                    <a:pt x="37674" y="16792"/>
                    <a:pt x="38382" y="17170"/>
                  </a:cubicBezTo>
                  <a:cubicBezTo>
                    <a:pt x="39178" y="17598"/>
                    <a:pt x="39861" y="18236"/>
                    <a:pt x="40356" y="19023"/>
                  </a:cubicBezTo>
                  <a:cubicBezTo>
                    <a:pt x="40534" y="18352"/>
                    <a:pt x="40621" y="17648"/>
                    <a:pt x="40609" y="16926"/>
                  </a:cubicBezTo>
                  <a:lnTo>
                    <a:pt x="40595" y="16265"/>
                  </a:lnTo>
                  <a:cubicBezTo>
                    <a:pt x="40512" y="12052"/>
                    <a:pt x="37066" y="8734"/>
                    <a:pt x="32927" y="8734"/>
                  </a:cubicBezTo>
                  <a:cubicBezTo>
                    <a:pt x="32723" y="8734"/>
                    <a:pt x="32518" y="8742"/>
                    <a:pt x="32312" y="8758"/>
                  </a:cubicBezTo>
                  <a:lnTo>
                    <a:pt x="25316" y="9310"/>
                  </a:lnTo>
                  <a:cubicBezTo>
                    <a:pt x="23922" y="8872"/>
                    <a:pt x="22439" y="8634"/>
                    <a:pt x="20903" y="8634"/>
                  </a:cubicBezTo>
                  <a:cubicBezTo>
                    <a:pt x="19643" y="8634"/>
                    <a:pt x="18422" y="8794"/>
                    <a:pt x="17257" y="9091"/>
                  </a:cubicBezTo>
                  <a:cubicBezTo>
                    <a:pt x="17264" y="8940"/>
                    <a:pt x="17268" y="8787"/>
                    <a:pt x="17268" y="8634"/>
                  </a:cubicBezTo>
                  <a:cubicBezTo>
                    <a:pt x="17268" y="3866"/>
                    <a:pt x="13401" y="1"/>
                    <a:pt x="8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1"/>
            <p:cNvSpPr/>
            <p:nvPr/>
          </p:nvSpPr>
          <p:spPr>
            <a:xfrm>
              <a:off x="-667337" y="1478625"/>
              <a:ext cx="1738125" cy="899575"/>
            </a:xfrm>
            <a:custGeom>
              <a:avLst/>
              <a:gdLst/>
              <a:ahLst/>
              <a:cxnLst/>
              <a:rect l="l" t="t" r="r" b="b"/>
              <a:pathLst>
                <a:path w="69525" h="35983" extrusionOk="0">
                  <a:moveTo>
                    <a:pt x="46046" y="0"/>
                  </a:moveTo>
                  <a:cubicBezTo>
                    <a:pt x="45788" y="0"/>
                    <a:pt x="45528" y="8"/>
                    <a:pt x="45267" y="24"/>
                  </a:cubicBezTo>
                  <a:lnTo>
                    <a:pt x="25368" y="1220"/>
                  </a:lnTo>
                  <a:cubicBezTo>
                    <a:pt x="18849" y="1220"/>
                    <a:pt x="12872" y="5804"/>
                    <a:pt x="9858" y="13115"/>
                  </a:cubicBezTo>
                  <a:lnTo>
                    <a:pt x="0" y="35983"/>
                  </a:lnTo>
                  <a:lnTo>
                    <a:pt x="69525" y="35983"/>
                  </a:lnTo>
                  <a:lnTo>
                    <a:pt x="60878" y="12056"/>
                  </a:lnTo>
                  <a:cubicBezTo>
                    <a:pt x="58216" y="4686"/>
                    <a:pt x="52405" y="0"/>
                    <a:pt x="460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1"/>
            <p:cNvSpPr/>
            <p:nvPr/>
          </p:nvSpPr>
          <p:spPr>
            <a:xfrm>
              <a:off x="-35587" y="684224"/>
              <a:ext cx="766450" cy="922275"/>
            </a:xfrm>
            <a:custGeom>
              <a:avLst/>
              <a:gdLst/>
              <a:ahLst/>
              <a:cxnLst/>
              <a:rect l="l" t="t" r="r" b="b"/>
              <a:pathLst>
                <a:path w="30658" h="36891" extrusionOk="0">
                  <a:moveTo>
                    <a:pt x="19282" y="0"/>
                  </a:moveTo>
                  <a:cubicBezTo>
                    <a:pt x="18729" y="873"/>
                    <a:pt x="18411" y="1898"/>
                    <a:pt x="18411" y="2991"/>
                  </a:cubicBezTo>
                  <a:lnTo>
                    <a:pt x="18411" y="3648"/>
                  </a:lnTo>
                  <a:cubicBezTo>
                    <a:pt x="18411" y="6663"/>
                    <a:pt x="15849" y="9107"/>
                    <a:pt x="12688" y="9107"/>
                  </a:cubicBezTo>
                  <a:cubicBezTo>
                    <a:pt x="10701" y="9807"/>
                    <a:pt x="9410" y="11622"/>
                    <a:pt x="9436" y="13620"/>
                  </a:cubicBezTo>
                  <a:lnTo>
                    <a:pt x="9846" y="15443"/>
                  </a:lnTo>
                  <a:cubicBezTo>
                    <a:pt x="9996" y="15756"/>
                    <a:pt x="10184" y="16050"/>
                    <a:pt x="10411" y="16321"/>
                  </a:cubicBezTo>
                  <a:cubicBezTo>
                    <a:pt x="10974" y="16989"/>
                    <a:pt x="11708" y="17865"/>
                    <a:pt x="12260" y="18523"/>
                  </a:cubicBezTo>
                  <a:cubicBezTo>
                    <a:pt x="12774" y="19137"/>
                    <a:pt x="13076" y="19889"/>
                    <a:pt x="13121" y="20676"/>
                  </a:cubicBezTo>
                  <a:lnTo>
                    <a:pt x="13123" y="20729"/>
                  </a:lnTo>
                  <a:cubicBezTo>
                    <a:pt x="13228" y="22586"/>
                    <a:pt x="12246" y="24343"/>
                    <a:pt x="10575" y="25289"/>
                  </a:cubicBezTo>
                  <a:cubicBezTo>
                    <a:pt x="10124" y="25544"/>
                    <a:pt x="9715" y="25777"/>
                    <a:pt x="9438" y="25934"/>
                  </a:cubicBezTo>
                  <a:lnTo>
                    <a:pt x="6074" y="21050"/>
                  </a:lnTo>
                  <a:lnTo>
                    <a:pt x="6074" y="21050"/>
                  </a:lnTo>
                  <a:cubicBezTo>
                    <a:pt x="6178" y="22997"/>
                    <a:pt x="5886" y="25010"/>
                    <a:pt x="5226" y="26883"/>
                  </a:cubicBezTo>
                  <a:cubicBezTo>
                    <a:pt x="4303" y="29502"/>
                    <a:pt x="2430" y="31681"/>
                    <a:pt x="1" y="33028"/>
                  </a:cubicBezTo>
                  <a:lnTo>
                    <a:pt x="14518" y="36789"/>
                  </a:lnTo>
                  <a:cubicBezTo>
                    <a:pt x="14785" y="36858"/>
                    <a:pt x="15050" y="36890"/>
                    <a:pt x="15309" y="36890"/>
                  </a:cubicBezTo>
                  <a:cubicBezTo>
                    <a:pt x="17048" y="36890"/>
                    <a:pt x="18528" y="35421"/>
                    <a:pt x="18417" y="33579"/>
                  </a:cubicBezTo>
                  <a:lnTo>
                    <a:pt x="18139" y="28973"/>
                  </a:lnTo>
                  <a:cubicBezTo>
                    <a:pt x="18031" y="27574"/>
                    <a:pt x="18615" y="26213"/>
                    <a:pt x="19688" y="25363"/>
                  </a:cubicBezTo>
                  <a:lnTo>
                    <a:pt x="23643" y="25851"/>
                  </a:lnTo>
                  <a:cubicBezTo>
                    <a:pt x="23911" y="25884"/>
                    <a:pt x="24171" y="25900"/>
                    <a:pt x="24424" y="25900"/>
                  </a:cubicBezTo>
                  <a:cubicBezTo>
                    <a:pt x="27039" y="25900"/>
                    <a:pt x="28801" y="24162"/>
                    <a:pt x="28580" y="21390"/>
                  </a:cubicBezTo>
                  <a:cubicBezTo>
                    <a:pt x="28578" y="21370"/>
                    <a:pt x="28577" y="21348"/>
                    <a:pt x="28578" y="21327"/>
                  </a:cubicBezTo>
                  <a:lnTo>
                    <a:pt x="28702" y="17109"/>
                  </a:lnTo>
                  <a:cubicBezTo>
                    <a:pt x="28711" y="16836"/>
                    <a:pt x="28870" y="16590"/>
                    <a:pt x="29119" y="16472"/>
                  </a:cubicBezTo>
                  <a:cubicBezTo>
                    <a:pt x="30289" y="15910"/>
                    <a:pt x="30657" y="14421"/>
                    <a:pt x="29881" y="13381"/>
                  </a:cubicBezTo>
                  <a:lnTo>
                    <a:pt x="28377" y="11367"/>
                  </a:lnTo>
                  <a:cubicBezTo>
                    <a:pt x="28294" y="11257"/>
                    <a:pt x="28246" y="11127"/>
                    <a:pt x="28234" y="10991"/>
                  </a:cubicBezTo>
                  <a:lnTo>
                    <a:pt x="27727" y="5014"/>
                  </a:lnTo>
                  <a:cubicBezTo>
                    <a:pt x="27726" y="4994"/>
                    <a:pt x="27722" y="4975"/>
                    <a:pt x="27721" y="4955"/>
                  </a:cubicBezTo>
                  <a:cubicBezTo>
                    <a:pt x="27014" y="4576"/>
                    <a:pt x="26217" y="4363"/>
                    <a:pt x="25380" y="4363"/>
                  </a:cubicBezTo>
                  <a:cubicBezTo>
                    <a:pt x="25260" y="4363"/>
                    <a:pt x="25139" y="4367"/>
                    <a:pt x="25018" y="4376"/>
                  </a:cubicBezTo>
                  <a:cubicBezTo>
                    <a:pt x="24660" y="4402"/>
                    <a:pt x="24437" y="4418"/>
                    <a:pt x="24437" y="4418"/>
                  </a:cubicBezTo>
                  <a:cubicBezTo>
                    <a:pt x="24323" y="4426"/>
                    <a:pt x="24210" y="4430"/>
                    <a:pt x="24098" y="4430"/>
                  </a:cubicBezTo>
                  <a:cubicBezTo>
                    <a:pt x="21672" y="4430"/>
                    <a:pt x="19603" y="2530"/>
                    <a:pt x="19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41"/>
          <p:cNvGrpSpPr/>
          <p:nvPr/>
        </p:nvGrpSpPr>
        <p:grpSpPr>
          <a:xfrm flipH="1">
            <a:off x="7579349" y="4367213"/>
            <a:ext cx="701641" cy="780936"/>
            <a:chOff x="2553725" y="2433575"/>
            <a:chExt cx="1657550" cy="1844875"/>
          </a:xfrm>
        </p:grpSpPr>
        <p:sp>
          <p:nvSpPr>
            <p:cNvPr id="1519" name="Google Shape;1519;p41"/>
            <p:cNvSpPr/>
            <p:nvPr/>
          </p:nvSpPr>
          <p:spPr>
            <a:xfrm>
              <a:off x="2553725" y="3355525"/>
              <a:ext cx="1657550" cy="922925"/>
            </a:xfrm>
            <a:custGeom>
              <a:avLst/>
              <a:gdLst/>
              <a:ahLst/>
              <a:cxnLst/>
              <a:rect l="l" t="t" r="r" b="b"/>
              <a:pathLst>
                <a:path w="66302" h="36917" extrusionOk="0">
                  <a:moveTo>
                    <a:pt x="44210" y="0"/>
                  </a:moveTo>
                  <a:cubicBezTo>
                    <a:pt x="44093" y="0"/>
                    <a:pt x="43975" y="3"/>
                    <a:pt x="43856" y="9"/>
                  </a:cubicBezTo>
                  <a:lnTo>
                    <a:pt x="26987" y="870"/>
                  </a:lnTo>
                  <a:cubicBezTo>
                    <a:pt x="22137" y="870"/>
                    <a:pt x="17688" y="3567"/>
                    <a:pt x="15445" y="7869"/>
                  </a:cubicBezTo>
                  <a:lnTo>
                    <a:pt x="1" y="36916"/>
                  </a:lnTo>
                  <a:lnTo>
                    <a:pt x="66301" y="36916"/>
                  </a:lnTo>
                  <a:lnTo>
                    <a:pt x="50454" y="3929"/>
                  </a:lnTo>
                  <a:cubicBezTo>
                    <a:pt x="49297" y="1519"/>
                    <a:pt x="46863" y="0"/>
                    <a:pt x="44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1"/>
            <p:cNvSpPr/>
            <p:nvPr/>
          </p:nvSpPr>
          <p:spPr>
            <a:xfrm>
              <a:off x="3105350" y="2922075"/>
              <a:ext cx="557825" cy="573875"/>
            </a:xfrm>
            <a:custGeom>
              <a:avLst/>
              <a:gdLst/>
              <a:ahLst/>
              <a:cxnLst/>
              <a:rect l="l" t="t" r="r" b="b"/>
              <a:pathLst>
                <a:path w="22313" h="22955" extrusionOk="0">
                  <a:moveTo>
                    <a:pt x="13752" y="0"/>
                  </a:moveTo>
                  <a:cubicBezTo>
                    <a:pt x="12853" y="3613"/>
                    <a:pt x="9795" y="6272"/>
                    <a:pt x="6101" y="6670"/>
                  </a:cubicBezTo>
                  <a:lnTo>
                    <a:pt x="6025" y="7372"/>
                  </a:lnTo>
                  <a:cubicBezTo>
                    <a:pt x="6129" y="9303"/>
                    <a:pt x="5840" y="11301"/>
                    <a:pt x="5184" y="13159"/>
                  </a:cubicBezTo>
                  <a:cubicBezTo>
                    <a:pt x="4267" y="15757"/>
                    <a:pt x="2411" y="17920"/>
                    <a:pt x="1" y="19256"/>
                  </a:cubicBezTo>
                  <a:lnTo>
                    <a:pt x="19898" y="22924"/>
                  </a:lnTo>
                  <a:cubicBezTo>
                    <a:pt x="20009" y="22944"/>
                    <a:pt x="20119" y="22954"/>
                    <a:pt x="20226" y="22954"/>
                  </a:cubicBezTo>
                  <a:cubicBezTo>
                    <a:pt x="21422" y="22954"/>
                    <a:pt x="22312" y="21732"/>
                    <a:pt x="21848" y="20556"/>
                  </a:cubicBezTo>
                  <a:lnTo>
                    <a:pt x="20511" y="17164"/>
                  </a:lnTo>
                  <a:cubicBezTo>
                    <a:pt x="20133" y="16204"/>
                    <a:pt x="20134" y="15171"/>
                    <a:pt x="20457" y="14253"/>
                  </a:cubicBezTo>
                  <a:lnTo>
                    <a:pt x="14761" y="13858"/>
                  </a:lnTo>
                  <a:cubicBezTo>
                    <a:pt x="11379" y="13805"/>
                    <a:pt x="11958" y="9436"/>
                    <a:pt x="12465" y="5600"/>
                  </a:cubicBezTo>
                  <a:lnTo>
                    <a:pt x="13771" y="87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1"/>
            <p:cNvSpPr/>
            <p:nvPr/>
          </p:nvSpPr>
          <p:spPr>
            <a:xfrm>
              <a:off x="3507250" y="2612325"/>
              <a:ext cx="379300" cy="461000"/>
            </a:xfrm>
            <a:custGeom>
              <a:avLst/>
              <a:gdLst/>
              <a:ahLst/>
              <a:cxnLst/>
              <a:rect l="l" t="t" r="r" b="b"/>
              <a:pathLst>
                <a:path w="15172" h="18440" extrusionOk="0">
                  <a:moveTo>
                    <a:pt x="3598" y="1"/>
                  </a:moveTo>
                  <a:cubicBezTo>
                    <a:pt x="2134" y="1"/>
                    <a:pt x="1013" y="1318"/>
                    <a:pt x="1260" y="2771"/>
                  </a:cubicBezTo>
                  <a:lnTo>
                    <a:pt x="1399" y="3700"/>
                  </a:lnTo>
                  <a:cubicBezTo>
                    <a:pt x="1808" y="6411"/>
                    <a:pt x="1599" y="9177"/>
                    <a:pt x="792" y="11798"/>
                  </a:cubicBezTo>
                  <a:lnTo>
                    <a:pt x="1" y="14360"/>
                  </a:lnTo>
                  <a:cubicBezTo>
                    <a:pt x="533" y="15889"/>
                    <a:pt x="1832" y="17038"/>
                    <a:pt x="3433" y="17369"/>
                  </a:cubicBezTo>
                  <a:lnTo>
                    <a:pt x="8606" y="18440"/>
                  </a:lnTo>
                  <a:lnTo>
                    <a:pt x="8772" y="17857"/>
                  </a:lnTo>
                  <a:cubicBezTo>
                    <a:pt x="9126" y="16611"/>
                    <a:pt x="10263" y="15760"/>
                    <a:pt x="11547" y="15760"/>
                  </a:cubicBezTo>
                  <a:cubicBezTo>
                    <a:pt x="11592" y="15760"/>
                    <a:pt x="11636" y="15761"/>
                    <a:pt x="11681" y="15763"/>
                  </a:cubicBezTo>
                  <a:lnTo>
                    <a:pt x="12287" y="15790"/>
                  </a:lnTo>
                  <a:cubicBezTo>
                    <a:pt x="12295" y="15660"/>
                    <a:pt x="12313" y="15562"/>
                    <a:pt x="12345" y="15509"/>
                  </a:cubicBezTo>
                  <a:lnTo>
                    <a:pt x="12407" y="15408"/>
                  </a:lnTo>
                  <a:lnTo>
                    <a:pt x="13868" y="15331"/>
                  </a:lnTo>
                  <a:cubicBezTo>
                    <a:pt x="14687" y="15289"/>
                    <a:pt x="15172" y="14402"/>
                    <a:pt x="14768" y="13691"/>
                  </a:cubicBezTo>
                  <a:lnTo>
                    <a:pt x="11825" y="8524"/>
                  </a:lnTo>
                  <a:lnTo>
                    <a:pt x="11509" y="4795"/>
                  </a:lnTo>
                  <a:lnTo>
                    <a:pt x="11280" y="2084"/>
                  </a:lnTo>
                  <a:cubicBezTo>
                    <a:pt x="11220" y="1385"/>
                    <a:pt x="11042" y="723"/>
                    <a:pt x="10774" y="110"/>
                  </a:cubicBezTo>
                  <a:cubicBezTo>
                    <a:pt x="10459" y="186"/>
                    <a:pt x="10134" y="225"/>
                    <a:pt x="9804" y="225"/>
                  </a:cubicBezTo>
                  <a:cubicBezTo>
                    <a:pt x="9751" y="225"/>
                    <a:pt x="9698" y="224"/>
                    <a:pt x="9645" y="222"/>
                  </a:cubicBezTo>
                  <a:lnTo>
                    <a:pt x="3665" y="2"/>
                  </a:lnTo>
                  <a:cubicBezTo>
                    <a:pt x="3642" y="1"/>
                    <a:pt x="3620" y="1"/>
                    <a:pt x="3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1"/>
            <p:cNvSpPr/>
            <p:nvPr/>
          </p:nvSpPr>
          <p:spPr>
            <a:xfrm>
              <a:off x="3064000" y="2433575"/>
              <a:ext cx="807100" cy="854000"/>
            </a:xfrm>
            <a:custGeom>
              <a:avLst/>
              <a:gdLst/>
              <a:ahLst/>
              <a:cxnLst/>
              <a:rect l="l" t="t" r="r" b="b"/>
              <a:pathLst>
                <a:path w="32284" h="34160" extrusionOk="0">
                  <a:moveTo>
                    <a:pt x="22135" y="1"/>
                  </a:moveTo>
                  <a:cubicBezTo>
                    <a:pt x="22036" y="1"/>
                    <a:pt x="21935" y="3"/>
                    <a:pt x="21834" y="6"/>
                  </a:cubicBezTo>
                  <a:cubicBezTo>
                    <a:pt x="21746" y="9"/>
                    <a:pt x="21660" y="14"/>
                    <a:pt x="21572" y="20"/>
                  </a:cubicBezTo>
                  <a:lnTo>
                    <a:pt x="14423" y="465"/>
                  </a:lnTo>
                  <a:cubicBezTo>
                    <a:pt x="14310" y="473"/>
                    <a:pt x="14198" y="483"/>
                    <a:pt x="14086" y="495"/>
                  </a:cubicBezTo>
                  <a:cubicBezTo>
                    <a:pt x="5169" y="1378"/>
                    <a:pt x="0" y="11062"/>
                    <a:pt x="4046" y="19057"/>
                  </a:cubicBezTo>
                  <a:lnTo>
                    <a:pt x="7671" y="26222"/>
                  </a:lnTo>
                  <a:cubicBezTo>
                    <a:pt x="7699" y="26220"/>
                    <a:pt x="7726" y="26214"/>
                    <a:pt x="7755" y="26210"/>
                  </a:cubicBezTo>
                  <a:cubicBezTo>
                    <a:pt x="11449" y="25812"/>
                    <a:pt x="14507" y="23152"/>
                    <a:pt x="15406" y="19540"/>
                  </a:cubicBezTo>
                  <a:lnTo>
                    <a:pt x="15425" y="19627"/>
                  </a:lnTo>
                  <a:lnTo>
                    <a:pt x="14168" y="24931"/>
                  </a:lnTo>
                  <a:lnTo>
                    <a:pt x="14119" y="25140"/>
                  </a:lnTo>
                  <a:cubicBezTo>
                    <a:pt x="13612" y="28976"/>
                    <a:pt x="13033" y="33345"/>
                    <a:pt x="16415" y="33398"/>
                  </a:cubicBezTo>
                  <a:lnTo>
                    <a:pt x="22110" y="33793"/>
                  </a:lnTo>
                  <a:lnTo>
                    <a:pt x="27226" y="34148"/>
                  </a:lnTo>
                  <a:cubicBezTo>
                    <a:pt x="27324" y="34156"/>
                    <a:pt x="27422" y="34160"/>
                    <a:pt x="27519" y="34160"/>
                  </a:cubicBezTo>
                  <a:cubicBezTo>
                    <a:pt x="29595" y="34160"/>
                    <a:pt x="31246" y="32336"/>
                    <a:pt x="30989" y="30232"/>
                  </a:cubicBezTo>
                  <a:lnTo>
                    <a:pt x="30101" y="22944"/>
                  </a:lnTo>
                  <a:lnTo>
                    <a:pt x="30020" y="22940"/>
                  </a:lnTo>
                  <a:lnTo>
                    <a:pt x="29413" y="22913"/>
                  </a:lnTo>
                  <a:cubicBezTo>
                    <a:pt x="29369" y="22911"/>
                    <a:pt x="29324" y="22910"/>
                    <a:pt x="29280" y="22910"/>
                  </a:cubicBezTo>
                  <a:cubicBezTo>
                    <a:pt x="27996" y="22910"/>
                    <a:pt x="26859" y="23761"/>
                    <a:pt x="26505" y="25007"/>
                  </a:cubicBezTo>
                  <a:lnTo>
                    <a:pt x="26339" y="25590"/>
                  </a:lnTo>
                  <a:lnTo>
                    <a:pt x="21166" y="24519"/>
                  </a:lnTo>
                  <a:cubicBezTo>
                    <a:pt x="19565" y="24188"/>
                    <a:pt x="18266" y="23039"/>
                    <a:pt x="17734" y="21510"/>
                  </a:cubicBezTo>
                  <a:lnTo>
                    <a:pt x="18525" y="18948"/>
                  </a:lnTo>
                  <a:cubicBezTo>
                    <a:pt x="19331" y="16327"/>
                    <a:pt x="19539" y="13561"/>
                    <a:pt x="19132" y="10850"/>
                  </a:cubicBezTo>
                  <a:lnTo>
                    <a:pt x="18992" y="9921"/>
                  </a:lnTo>
                  <a:cubicBezTo>
                    <a:pt x="18746" y="8468"/>
                    <a:pt x="19869" y="7151"/>
                    <a:pt x="21330" y="7151"/>
                  </a:cubicBezTo>
                  <a:cubicBezTo>
                    <a:pt x="21352" y="7151"/>
                    <a:pt x="21374" y="7151"/>
                    <a:pt x="21397" y="7152"/>
                  </a:cubicBezTo>
                  <a:lnTo>
                    <a:pt x="27378" y="7372"/>
                  </a:lnTo>
                  <a:cubicBezTo>
                    <a:pt x="27430" y="7374"/>
                    <a:pt x="27481" y="7375"/>
                    <a:pt x="27532" y="7375"/>
                  </a:cubicBezTo>
                  <a:cubicBezTo>
                    <a:pt x="27864" y="7375"/>
                    <a:pt x="28191" y="7334"/>
                    <a:pt x="28506" y="7260"/>
                  </a:cubicBezTo>
                  <a:cubicBezTo>
                    <a:pt x="28775" y="7873"/>
                    <a:pt x="28953" y="8535"/>
                    <a:pt x="29012" y="9234"/>
                  </a:cubicBezTo>
                  <a:lnTo>
                    <a:pt x="29241" y="11945"/>
                  </a:lnTo>
                  <a:cubicBezTo>
                    <a:pt x="30157" y="10227"/>
                    <a:pt x="30371" y="8330"/>
                    <a:pt x="30013" y="6560"/>
                  </a:cubicBezTo>
                  <a:cubicBezTo>
                    <a:pt x="30434" y="6254"/>
                    <a:pt x="30800" y="5869"/>
                    <a:pt x="31087" y="5415"/>
                  </a:cubicBezTo>
                  <a:lnTo>
                    <a:pt x="31293" y="5089"/>
                  </a:lnTo>
                  <a:cubicBezTo>
                    <a:pt x="32284" y="3886"/>
                    <a:pt x="31420" y="2079"/>
                    <a:pt x="29876" y="2079"/>
                  </a:cubicBezTo>
                  <a:cubicBezTo>
                    <a:pt x="29857" y="2079"/>
                    <a:pt x="29838" y="2079"/>
                    <a:pt x="29819" y="2080"/>
                  </a:cubicBezTo>
                  <a:lnTo>
                    <a:pt x="27575" y="2142"/>
                  </a:lnTo>
                  <a:cubicBezTo>
                    <a:pt x="26193" y="836"/>
                    <a:pt x="24330" y="1"/>
                    <a:pt x="2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41"/>
          <p:cNvGrpSpPr/>
          <p:nvPr/>
        </p:nvGrpSpPr>
        <p:grpSpPr>
          <a:xfrm>
            <a:off x="8028911" y="3595629"/>
            <a:ext cx="1459717" cy="1552351"/>
            <a:chOff x="1244925" y="2414900"/>
            <a:chExt cx="1751100" cy="1862225"/>
          </a:xfrm>
        </p:grpSpPr>
        <p:sp>
          <p:nvSpPr>
            <p:cNvPr id="1524" name="Google Shape;1524;p41"/>
            <p:cNvSpPr/>
            <p:nvPr/>
          </p:nvSpPr>
          <p:spPr>
            <a:xfrm>
              <a:off x="1578700" y="2414900"/>
              <a:ext cx="807100" cy="727625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1"/>
            <p:cNvSpPr/>
            <p:nvPr/>
          </p:nvSpPr>
          <p:spPr>
            <a:xfrm>
              <a:off x="1244925" y="3338425"/>
              <a:ext cx="1751100" cy="938700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1"/>
            <p:cNvSpPr/>
            <p:nvPr/>
          </p:nvSpPr>
          <p:spPr>
            <a:xfrm>
              <a:off x="1563250" y="2626550"/>
              <a:ext cx="739000" cy="883575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 descr="Pirátská politika – Wikipedie">
            <a:extLst>
              <a:ext uri="{FF2B5EF4-FFF2-40B4-BE49-F238E27FC236}">
                <a16:creationId xmlns:a16="http://schemas.microsoft.com/office/drawing/2014/main" id="{A29F74C0-7A7A-9BED-4DC3-8FEE5F164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90" y="199359"/>
            <a:ext cx="1438354" cy="14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ncinmesi kolay karışım Yemin top 09 boya analiz Aksine">
            <a:extLst>
              <a:ext uri="{FF2B5EF4-FFF2-40B4-BE49-F238E27FC236}">
                <a16:creationId xmlns:a16="http://schemas.microsoft.com/office/drawing/2014/main" id="{CBD7E9EF-FB84-9BCF-A11A-02D6DEE3E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36" y="1637713"/>
            <a:ext cx="3000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PD logo - Aktuálně.cz">
            <a:extLst>
              <a:ext uri="{FF2B5EF4-FFF2-40B4-BE49-F238E27FC236}">
                <a16:creationId xmlns:a16="http://schemas.microsoft.com/office/drawing/2014/main" id="{AD989704-3880-EAE2-8BF5-71426C03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5" y="3156057"/>
            <a:ext cx="3304143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Komunistická strana Čech a Moravy – Wikipedie">
            <a:extLst>
              <a:ext uri="{FF2B5EF4-FFF2-40B4-BE49-F238E27FC236}">
                <a16:creationId xmlns:a16="http://schemas.microsoft.com/office/drawing/2014/main" id="{F7CBE795-1B4E-0C97-018A-F9379085E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858" y="2769498"/>
            <a:ext cx="2286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ČSSD - Transparentní volby | Poslanecká sněmovna 2017">
            <a:extLst>
              <a:ext uri="{FF2B5EF4-FFF2-40B4-BE49-F238E27FC236}">
                <a16:creationId xmlns:a16="http://schemas.microsoft.com/office/drawing/2014/main" id="{158BFFDF-88ED-D894-938D-55E3D7E41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08" y="326087"/>
            <a:ext cx="2857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ANO 2011 – Wikipedie">
            <a:extLst>
              <a:ext uri="{FF2B5EF4-FFF2-40B4-BE49-F238E27FC236}">
                <a16:creationId xmlns:a16="http://schemas.microsoft.com/office/drawing/2014/main" id="{C1843E74-9A46-93CA-A35C-2C906C0E7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6" y="1642769"/>
            <a:ext cx="321398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47C977DF-E0C7-81AD-BFCA-A270D0BD4C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3" y="326087"/>
            <a:ext cx="2291126" cy="1143000"/>
          </a:xfrm>
          <a:prstGeom prst="rect">
            <a:avLst/>
          </a:prstGeom>
        </p:spPr>
      </p:pic>
      <p:pic>
        <p:nvPicPr>
          <p:cNvPr id="6162" name="Picture 18" descr="VOLNÝ blok">
            <a:extLst>
              <a:ext uri="{FF2B5EF4-FFF2-40B4-BE49-F238E27FC236}">
                <a16:creationId xmlns:a16="http://schemas.microsoft.com/office/drawing/2014/main" id="{72150C6C-3C85-DB45-571B-F96731845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31" y="1787474"/>
            <a:ext cx="2108385" cy="110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3">
          <a:extLst>
            <a:ext uri="{FF2B5EF4-FFF2-40B4-BE49-F238E27FC236}">
              <a16:creationId xmlns:a16="http://schemas.microsoft.com/office/drawing/2014/main" id="{7633A083-869F-2352-0F46-55D5BF7D4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Google Shape;3114;p68">
            <a:extLst>
              <a:ext uri="{FF2B5EF4-FFF2-40B4-BE49-F238E27FC236}">
                <a16:creationId xmlns:a16="http://schemas.microsoft.com/office/drawing/2014/main" id="{66A20FE5-EE03-3FA7-3E98-FA4F20D119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29438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b="1" dirty="0">
                <a:solidFill>
                  <a:schemeClr val="tx1"/>
                </a:solidFill>
                <a:latin typeface="Avenir Next LT Pro" panose="020B0504020202020204" pitchFamily="34" charset="-18"/>
              </a:rPr>
              <a:t>DĚKUJEME ZA </a:t>
            </a:r>
            <a:r>
              <a:rPr lang="cs-CZ" sz="7200" b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POZORNOST </a:t>
            </a:r>
            <a:r>
              <a:rPr lang="cs-CZ" sz="7200" b="1" dirty="0">
                <a:solidFill>
                  <a:schemeClr val="bg1"/>
                </a:solidFill>
                <a:latin typeface="Avenir Next LT Pro" panose="020B0504020202020204" pitchFamily="34" charset="-18"/>
                <a:sym typeface="Wingdings" panose="05000000000000000000" pitchFamily="2" charset="2"/>
              </a:rPr>
              <a:t></a:t>
            </a:r>
            <a:endParaRPr sz="7200" b="1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4304958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Google Shape;3114;p6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ZDROJE</a:t>
            </a:r>
            <a:endParaRPr dirty="0"/>
          </a:p>
        </p:txBody>
      </p:sp>
      <p:sp>
        <p:nvSpPr>
          <p:cNvPr id="3115" name="Google Shape;3115;p68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dirty="0">
                <a:effectLst/>
              </a:rPr>
              <a:t>HRDONKA, Tomáš. </a:t>
            </a:r>
            <a:r>
              <a:rPr lang="cs-CZ" i="1" dirty="0">
                <a:effectLst/>
              </a:rPr>
              <a:t>Politické ideologie v ČR</a:t>
            </a:r>
            <a:r>
              <a:rPr lang="cs-CZ" dirty="0">
                <a:effectLst/>
              </a:rPr>
              <a:t>. 2010, Bakalářská práce, Vysoká škola finanční a správní, a.s.</a:t>
            </a:r>
          </a:p>
          <a:p>
            <a:r>
              <a:rPr lang="cs-CZ" dirty="0">
                <a:effectLst/>
              </a:rPr>
              <a:t>Politická ideologie. In: </a:t>
            </a:r>
            <a:r>
              <a:rPr lang="cs-CZ" i="1" dirty="0">
                <a:effectLst/>
              </a:rPr>
              <a:t>Wikipedie</a:t>
            </a:r>
            <a:r>
              <a:rPr lang="cs-CZ" dirty="0">
                <a:effectLst/>
              </a:rPr>
              <a:t> [online]. 2023 [cit. 21.02.2024]. Dostupné z: https://cs.wikipedia.org/w/index.php?title=Politick%C3%A1_ideologie&amp;oldid=22590788</a:t>
            </a:r>
          </a:p>
          <a:p>
            <a:r>
              <a:rPr lang="cs-CZ" dirty="0">
                <a:effectLst/>
              </a:rPr>
              <a:t>Politický systém Česka. In: </a:t>
            </a:r>
            <a:r>
              <a:rPr lang="cs-CZ" i="1" dirty="0">
                <a:effectLst/>
              </a:rPr>
              <a:t>Wikipedie</a:t>
            </a:r>
            <a:r>
              <a:rPr lang="cs-CZ" dirty="0">
                <a:effectLst/>
              </a:rPr>
              <a:t> [online]. 2024 [cit. 21.02.2024]. Dostupné z: https://cs.wikipedia.org/w/index.php?title=Politick%C3%BD_syst%C3%A9m_%C4%8Ceska&amp;oldid=23552613</a:t>
            </a:r>
          </a:p>
          <a:p>
            <a:r>
              <a:rPr lang="cs-CZ" dirty="0">
                <a:effectLst/>
              </a:rPr>
              <a:t>Politický systém České republiky. In: </a:t>
            </a:r>
            <a:r>
              <a:rPr lang="cs-CZ" i="1" dirty="0" err="1">
                <a:effectLst/>
              </a:rPr>
              <a:t>Radio</a:t>
            </a:r>
            <a:r>
              <a:rPr lang="cs-CZ" i="1" dirty="0">
                <a:effectLst/>
              </a:rPr>
              <a:t> Prague International</a:t>
            </a:r>
            <a:r>
              <a:rPr lang="cs-CZ" dirty="0">
                <a:effectLst/>
              </a:rPr>
              <a:t> [online]. 12. 7. 2021 [cit. 21.02.2024]. Dostupné z: https://cesky.radio.cz/politicky-system-ceske-republiky-8722784</a:t>
            </a:r>
          </a:p>
          <a:p>
            <a:r>
              <a:rPr lang="cs-CZ" dirty="0">
                <a:effectLst/>
              </a:rPr>
              <a:t>Seznam politických stran a hnutí v Česku. In: </a:t>
            </a:r>
            <a:r>
              <a:rPr lang="cs-CZ" i="1" dirty="0">
                <a:effectLst/>
              </a:rPr>
              <a:t>Wikipedie</a:t>
            </a:r>
            <a:r>
              <a:rPr lang="cs-CZ" dirty="0">
                <a:effectLst/>
              </a:rPr>
              <a:t> [online]. 2024 [cit. 21.02.2024]. Dostupné z: https://cs.wikipedia.org/w/index.php?title=Seznam_politick%C3%BDch_stran_a_hnut%C3%AD_v_%C4%8Cesku&amp;oldid=23678741</a:t>
            </a: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35"/>
          <p:cNvSpPr txBox="1">
            <a:spLocks noGrp="1"/>
          </p:cNvSpPr>
          <p:nvPr>
            <p:ph type="title"/>
          </p:nvPr>
        </p:nvSpPr>
        <p:spPr>
          <a:xfrm rot="2457">
            <a:off x="2237369" y="1969291"/>
            <a:ext cx="1003423" cy="6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01</a:t>
            </a:r>
            <a:endParaRPr sz="3600" dirty="0"/>
          </a:p>
        </p:txBody>
      </p:sp>
      <p:sp>
        <p:nvSpPr>
          <p:cNvPr id="1138" name="Google Shape;1138;p35"/>
          <p:cNvSpPr txBox="1">
            <a:spLocks noGrp="1"/>
          </p:cNvSpPr>
          <p:nvPr>
            <p:ph type="title" idx="2"/>
          </p:nvPr>
        </p:nvSpPr>
        <p:spPr>
          <a:xfrm>
            <a:off x="1520005" y="3041536"/>
            <a:ext cx="2438152" cy="71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latin typeface="Avenir Next LT Pro" panose="020B0504020202020204" pitchFamily="34" charset="-18"/>
              </a:rPr>
              <a:t>CO JE </a:t>
            </a:r>
            <a:r>
              <a:rPr lang="cs-CZ" sz="2800" b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POLITICKÁ IDEOLOGIE?</a:t>
            </a:r>
          </a:p>
        </p:txBody>
      </p:sp>
      <p:sp>
        <p:nvSpPr>
          <p:cNvPr id="1140" name="Google Shape;1140;p35"/>
          <p:cNvSpPr txBox="1">
            <a:spLocks noGrp="1"/>
          </p:cNvSpPr>
          <p:nvPr>
            <p:ph type="title" idx="6"/>
          </p:nvPr>
        </p:nvSpPr>
        <p:spPr>
          <a:xfrm>
            <a:off x="713225" y="539900"/>
            <a:ext cx="77106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b="1" dirty="0">
                <a:latin typeface="Avenir Next LT Pro" panose="020B0504020202020204" pitchFamily="34" charset="-18"/>
              </a:rPr>
              <a:t>OBSAH</a:t>
            </a:r>
            <a:endParaRPr sz="7200" b="1" dirty="0">
              <a:latin typeface="Avenir Next LT Pro" panose="020B0504020202020204" pitchFamily="34" charset="-18"/>
            </a:endParaRPr>
          </a:p>
        </p:txBody>
      </p:sp>
      <p:grpSp>
        <p:nvGrpSpPr>
          <p:cNvPr id="1144" name="Google Shape;1144;p35"/>
          <p:cNvGrpSpPr/>
          <p:nvPr/>
        </p:nvGrpSpPr>
        <p:grpSpPr>
          <a:xfrm>
            <a:off x="-861183" y="2170742"/>
            <a:ext cx="2778167" cy="3015474"/>
            <a:chOff x="-968880" y="1554456"/>
            <a:chExt cx="3364213" cy="3651579"/>
          </a:xfrm>
        </p:grpSpPr>
        <p:sp>
          <p:nvSpPr>
            <p:cNvPr id="1145" name="Google Shape;1145;p35"/>
            <p:cNvSpPr/>
            <p:nvPr/>
          </p:nvSpPr>
          <p:spPr>
            <a:xfrm flipH="1">
              <a:off x="203497" y="1554456"/>
              <a:ext cx="1550601" cy="1397913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 flipH="1">
              <a:off x="-968880" y="3402604"/>
              <a:ext cx="3364213" cy="1803430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 flipH="1">
              <a:off x="364012" y="1961071"/>
              <a:ext cx="1419767" cy="1697524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8" name="Google Shape;1148;p35"/>
          <p:cNvSpPr txBox="1">
            <a:spLocks noGrp="1"/>
          </p:cNvSpPr>
          <p:nvPr>
            <p:ph type="title" idx="7"/>
          </p:nvPr>
        </p:nvSpPr>
        <p:spPr>
          <a:xfrm rot="2457">
            <a:off x="4774580" y="1969232"/>
            <a:ext cx="839400" cy="6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02</a:t>
            </a:r>
            <a:endParaRPr sz="3600" dirty="0"/>
          </a:p>
        </p:txBody>
      </p:sp>
      <p:sp>
        <p:nvSpPr>
          <p:cNvPr id="1149" name="Google Shape;1149;p35"/>
          <p:cNvSpPr txBox="1">
            <a:spLocks noGrp="1"/>
          </p:cNvSpPr>
          <p:nvPr>
            <p:ph type="title" idx="8"/>
          </p:nvPr>
        </p:nvSpPr>
        <p:spPr>
          <a:xfrm>
            <a:off x="4066199" y="3460723"/>
            <a:ext cx="2256162" cy="71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s-CZ" sz="2800" b="1" dirty="0">
                <a:latin typeface="Avenir Next LT Pro" panose="020B0504020202020204" pitchFamily="34" charset="-18"/>
              </a:rPr>
              <a:t>JAK FUNGUJE </a:t>
            </a:r>
            <a:r>
              <a:rPr lang="cs-CZ" sz="2800" b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POLITIKA V ČR?</a:t>
            </a:r>
          </a:p>
        </p:txBody>
      </p:sp>
      <p:sp>
        <p:nvSpPr>
          <p:cNvPr id="1154" name="Google Shape;1154;p35"/>
          <p:cNvSpPr txBox="1">
            <a:spLocks noGrp="1"/>
          </p:cNvSpPr>
          <p:nvPr>
            <p:ph type="title" idx="16"/>
          </p:nvPr>
        </p:nvSpPr>
        <p:spPr>
          <a:xfrm rot="2457">
            <a:off x="7262174" y="1969231"/>
            <a:ext cx="839400" cy="6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03</a:t>
            </a:r>
            <a:endParaRPr sz="3600" dirty="0"/>
          </a:p>
        </p:txBody>
      </p:sp>
      <p:sp>
        <p:nvSpPr>
          <p:cNvPr id="1155" name="Google Shape;1155;p35"/>
          <p:cNvSpPr txBox="1">
            <a:spLocks noGrp="1"/>
          </p:cNvSpPr>
          <p:nvPr>
            <p:ph type="title" idx="17"/>
          </p:nvPr>
        </p:nvSpPr>
        <p:spPr>
          <a:xfrm>
            <a:off x="6459271" y="3050118"/>
            <a:ext cx="2445209" cy="71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latin typeface="Avenir Next LT Pro" panose="020B0504020202020204" pitchFamily="34" charset="-18"/>
              </a:rPr>
              <a:t>POLITICKÉ IDEOLOGIE </a:t>
            </a:r>
            <a:r>
              <a:rPr lang="cs-CZ" sz="2800" b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V ČR</a:t>
            </a: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36"/>
          <p:cNvSpPr txBox="1">
            <a:spLocks noGrp="1"/>
          </p:cNvSpPr>
          <p:nvPr>
            <p:ph type="title" idx="2"/>
          </p:nvPr>
        </p:nvSpPr>
        <p:spPr>
          <a:xfrm>
            <a:off x="600640" y="3251513"/>
            <a:ext cx="4115700" cy="8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latin typeface="Avenir Next LT Pro" panose="020B0504020202020204" pitchFamily="34" charset="-18"/>
              </a:rPr>
              <a:t>CO JE </a:t>
            </a:r>
            <a:r>
              <a:rPr lang="cs-CZ" b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POLITICKÁ IDEOLOGIE?</a:t>
            </a:r>
          </a:p>
        </p:txBody>
      </p:sp>
      <p:sp>
        <p:nvSpPr>
          <p:cNvPr id="1165" name="Google Shape;1165;p36"/>
          <p:cNvSpPr txBox="1">
            <a:spLocks noGrp="1"/>
          </p:cNvSpPr>
          <p:nvPr>
            <p:ph type="title"/>
          </p:nvPr>
        </p:nvSpPr>
        <p:spPr>
          <a:xfrm>
            <a:off x="1883440" y="594039"/>
            <a:ext cx="1550100" cy="16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167" name="Google Shape;1167;p36"/>
          <p:cNvGrpSpPr/>
          <p:nvPr/>
        </p:nvGrpSpPr>
        <p:grpSpPr>
          <a:xfrm>
            <a:off x="4829017" y="-115155"/>
            <a:ext cx="3823644" cy="5524419"/>
            <a:chOff x="4829017" y="-115155"/>
            <a:chExt cx="3823644" cy="5524419"/>
          </a:xfrm>
        </p:grpSpPr>
        <p:sp>
          <p:nvSpPr>
            <p:cNvPr id="1168" name="Google Shape;1168;p36"/>
            <p:cNvSpPr/>
            <p:nvPr/>
          </p:nvSpPr>
          <p:spPr>
            <a:xfrm>
              <a:off x="6862950" y="1017350"/>
              <a:ext cx="602956" cy="658129"/>
            </a:xfrm>
            <a:custGeom>
              <a:avLst/>
              <a:gdLst/>
              <a:ahLst/>
              <a:cxnLst/>
              <a:rect l="l" t="t" r="r" b="b"/>
              <a:pathLst>
                <a:path w="69525" h="35983" extrusionOk="0">
                  <a:moveTo>
                    <a:pt x="46046" y="0"/>
                  </a:moveTo>
                  <a:cubicBezTo>
                    <a:pt x="45788" y="0"/>
                    <a:pt x="45528" y="8"/>
                    <a:pt x="45267" y="24"/>
                  </a:cubicBezTo>
                  <a:lnTo>
                    <a:pt x="25368" y="1220"/>
                  </a:lnTo>
                  <a:cubicBezTo>
                    <a:pt x="18849" y="1220"/>
                    <a:pt x="12872" y="5804"/>
                    <a:pt x="9858" y="13115"/>
                  </a:cubicBezTo>
                  <a:lnTo>
                    <a:pt x="0" y="35983"/>
                  </a:lnTo>
                  <a:lnTo>
                    <a:pt x="69525" y="35983"/>
                  </a:lnTo>
                  <a:lnTo>
                    <a:pt x="60878" y="12056"/>
                  </a:lnTo>
                  <a:cubicBezTo>
                    <a:pt x="58216" y="4686"/>
                    <a:pt x="52405" y="0"/>
                    <a:pt x="460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6981399" y="669474"/>
              <a:ext cx="335628" cy="403864"/>
            </a:xfrm>
            <a:custGeom>
              <a:avLst/>
              <a:gdLst/>
              <a:ahLst/>
              <a:cxnLst/>
              <a:rect l="l" t="t" r="r" b="b"/>
              <a:pathLst>
                <a:path w="30658" h="36891" extrusionOk="0">
                  <a:moveTo>
                    <a:pt x="19282" y="0"/>
                  </a:moveTo>
                  <a:cubicBezTo>
                    <a:pt x="18729" y="873"/>
                    <a:pt x="18411" y="1898"/>
                    <a:pt x="18411" y="2991"/>
                  </a:cubicBezTo>
                  <a:lnTo>
                    <a:pt x="18411" y="3648"/>
                  </a:lnTo>
                  <a:cubicBezTo>
                    <a:pt x="18411" y="6663"/>
                    <a:pt x="15849" y="9107"/>
                    <a:pt x="12688" y="9107"/>
                  </a:cubicBezTo>
                  <a:cubicBezTo>
                    <a:pt x="10701" y="9807"/>
                    <a:pt x="9410" y="11622"/>
                    <a:pt x="9436" y="13620"/>
                  </a:cubicBezTo>
                  <a:lnTo>
                    <a:pt x="9846" y="15443"/>
                  </a:lnTo>
                  <a:cubicBezTo>
                    <a:pt x="9996" y="15756"/>
                    <a:pt x="10184" y="16050"/>
                    <a:pt x="10411" y="16321"/>
                  </a:cubicBezTo>
                  <a:cubicBezTo>
                    <a:pt x="10974" y="16989"/>
                    <a:pt x="11708" y="17865"/>
                    <a:pt x="12260" y="18523"/>
                  </a:cubicBezTo>
                  <a:cubicBezTo>
                    <a:pt x="12774" y="19137"/>
                    <a:pt x="13076" y="19889"/>
                    <a:pt x="13121" y="20676"/>
                  </a:cubicBezTo>
                  <a:lnTo>
                    <a:pt x="13123" y="20729"/>
                  </a:lnTo>
                  <a:cubicBezTo>
                    <a:pt x="13228" y="22586"/>
                    <a:pt x="12246" y="24343"/>
                    <a:pt x="10575" y="25289"/>
                  </a:cubicBezTo>
                  <a:cubicBezTo>
                    <a:pt x="10124" y="25544"/>
                    <a:pt x="9715" y="25777"/>
                    <a:pt x="9438" y="25934"/>
                  </a:cubicBezTo>
                  <a:lnTo>
                    <a:pt x="6074" y="21050"/>
                  </a:lnTo>
                  <a:lnTo>
                    <a:pt x="6074" y="21050"/>
                  </a:lnTo>
                  <a:cubicBezTo>
                    <a:pt x="6178" y="22997"/>
                    <a:pt x="5886" y="25010"/>
                    <a:pt x="5226" y="26883"/>
                  </a:cubicBezTo>
                  <a:cubicBezTo>
                    <a:pt x="4303" y="29502"/>
                    <a:pt x="2430" y="31681"/>
                    <a:pt x="1" y="33028"/>
                  </a:cubicBezTo>
                  <a:lnTo>
                    <a:pt x="14518" y="36789"/>
                  </a:lnTo>
                  <a:cubicBezTo>
                    <a:pt x="14785" y="36858"/>
                    <a:pt x="15050" y="36890"/>
                    <a:pt x="15309" y="36890"/>
                  </a:cubicBezTo>
                  <a:cubicBezTo>
                    <a:pt x="17048" y="36890"/>
                    <a:pt x="18528" y="35421"/>
                    <a:pt x="18417" y="33579"/>
                  </a:cubicBezTo>
                  <a:lnTo>
                    <a:pt x="18139" y="28973"/>
                  </a:lnTo>
                  <a:cubicBezTo>
                    <a:pt x="18031" y="27574"/>
                    <a:pt x="18615" y="26213"/>
                    <a:pt x="19688" y="25363"/>
                  </a:cubicBezTo>
                  <a:lnTo>
                    <a:pt x="23643" y="25851"/>
                  </a:lnTo>
                  <a:cubicBezTo>
                    <a:pt x="23911" y="25884"/>
                    <a:pt x="24171" y="25900"/>
                    <a:pt x="24424" y="25900"/>
                  </a:cubicBezTo>
                  <a:cubicBezTo>
                    <a:pt x="27039" y="25900"/>
                    <a:pt x="28801" y="24162"/>
                    <a:pt x="28580" y="21390"/>
                  </a:cubicBezTo>
                  <a:cubicBezTo>
                    <a:pt x="28578" y="21370"/>
                    <a:pt x="28577" y="21348"/>
                    <a:pt x="28578" y="21327"/>
                  </a:cubicBezTo>
                  <a:lnTo>
                    <a:pt x="28702" y="17109"/>
                  </a:lnTo>
                  <a:cubicBezTo>
                    <a:pt x="28711" y="16836"/>
                    <a:pt x="28870" y="16590"/>
                    <a:pt x="29119" y="16472"/>
                  </a:cubicBezTo>
                  <a:cubicBezTo>
                    <a:pt x="30289" y="15910"/>
                    <a:pt x="30657" y="14421"/>
                    <a:pt x="29881" y="13381"/>
                  </a:cubicBezTo>
                  <a:lnTo>
                    <a:pt x="28377" y="11367"/>
                  </a:lnTo>
                  <a:cubicBezTo>
                    <a:pt x="28294" y="11257"/>
                    <a:pt x="28246" y="11127"/>
                    <a:pt x="28234" y="10991"/>
                  </a:cubicBezTo>
                  <a:lnTo>
                    <a:pt x="27727" y="5014"/>
                  </a:lnTo>
                  <a:cubicBezTo>
                    <a:pt x="27726" y="4994"/>
                    <a:pt x="27722" y="4975"/>
                    <a:pt x="27721" y="4955"/>
                  </a:cubicBezTo>
                  <a:cubicBezTo>
                    <a:pt x="27014" y="4576"/>
                    <a:pt x="26217" y="4363"/>
                    <a:pt x="25380" y="4363"/>
                  </a:cubicBezTo>
                  <a:cubicBezTo>
                    <a:pt x="25260" y="4363"/>
                    <a:pt x="25139" y="4367"/>
                    <a:pt x="25018" y="4376"/>
                  </a:cubicBezTo>
                  <a:cubicBezTo>
                    <a:pt x="24660" y="4402"/>
                    <a:pt x="24437" y="4418"/>
                    <a:pt x="24437" y="4418"/>
                  </a:cubicBezTo>
                  <a:cubicBezTo>
                    <a:pt x="24323" y="4426"/>
                    <a:pt x="24210" y="4430"/>
                    <a:pt x="24098" y="4430"/>
                  </a:cubicBezTo>
                  <a:cubicBezTo>
                    <a:pt x="21672" y="4430"/>
                    <a:pt x="19603" y="2530"/>
                    <a:pt x="19282" y="0"/>
                  </a:cubicBezTo>
                  <a:close/>
                </a:path>
              </a:pathLst>
            </a:custGeom>
            <a:solidFill>
              <a:srgbClr val="F7F7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0" name="Google Shape;1170;p36"/>
            <p:cNvGrpSpPr/>
            <p:nvPr/>
          </p:nvGrpSpPr>
          <p:grpSpPr>
            <a:xfrm>
              <a:off x="6764962" y="1140602"/>
              <a:ext cx="1198334" cy="1101078"/>
              <a:chOff x="3110675" y="1734175"/>
              <a:chExt cx="2508025" cy="2304475"/>
            </a:xfrm>
          </p:grpSpPr>
          <p:sp>
            <p:nvSpPr>
              <p:cNvPr id="1171" name="Google Shape;1171;p36"/>
              <p:cNvSpPr/>
              <p:nvPr/>
            </p:nvSpPr>
            <p:spPr>
              <a:xfrm>
                <a:off x="3927675" y="1734175"/>
                <a:ext cx="1011600" cy="1058275"/>
              </a:xfrm>
              <a:custGeom>
                <a:avLst/>
                <a:gdLst/>
                <a:ahLst/>
                <a:cxnLst/>
                <a:rect l="l" t="t" r="r" b="b"/>
                <a:pathLst>
                  <a:path w="40464" h="42331" extrusionOk="0">
                    <a:moveTo>
                      <a:pt x="9178" y="0"/>
                    </a:moveTo>
                    <a:cubicBezTo>
                      <a:pt x="4099" y="0"/>
                      <a:pt x="0" y="4297"/>
                      <a:pt x="325" y="9443"/>
                    </a:cubicBezTo>
                    <a:lnTo>
                      <a:pt x="1406" y="26558"/>
                    </a:lnTo>
                    <a:lnTo>
                      <a:pt x="16098" y="27372"/>
                    </a:lnTo>
                    <a:cubicBezTo>
                      <a:pt x="16883" y="28015"/>
                      <a:pt x="17826" y="28405"/>
                      <a:pt x="18732" y="28405"/>
                    </a:cubicBezTo>
                    <a:cubicBezTo>
                      <a:pt x="18749" y="28405"/>
                      <a:pt x="18767" y="28405"/>
                      <a:pt x="18785" y="28405"/>
                    </a:cubicBezTo>
                    <a:cubicBezTo>
                      <a:pt x="18972" y="28402"/>
                      <a:pt x="19154" y="28368"/>
                      <a:pt x="19336" y="28335"/>
                    </a:cubicBezTo>
                    <a:cubicBezTo>
                      <a:pt x="20032" y="29113"/>
                      <a:pt x="20459" y="30174"/>
                      <a:pt x="20474" y="31319"/>
                    </a:cubicBezTo>
                    <a:lnTo>
                      <a:pt x="20475" y="31383"/>
                    </a:lnTo>
                    <a:cubicBezTo>
                      <a:pt x="20485" y="32151"/>
                      <a:pt x="20292" y="32884"/>
                      <a:pt x="19921" y="33504"/>
                    </a:cubicBezTo>
                    <a:cubicBezTo>
                      <a:pt x="19542" y="34136"/>
                      <a:pt x="19050" y="34962"/>
                      <a:pt x="18680" y="35585"/>
                    </a:cubicBezTo>
                    <a:cubicBezTo>
                      <a:pt x="18334" y="36165"/>
                      <a:pt x="18160" y="36854"/>
                      <a:pt x="18185" y="37557"/>
                    </a:cubicBezTo>
                    <a:lnTo>
                      <a:pt x="18186" y="37605"/>
                    </a:lnTo>
                    <a:cubicBezTo>
                      <a:pt x="18262" y="39776"/>
                      <a:pt x="19937" y="41789"/>
                      <a:pt x="21773" y="42131"/>
                    </a:cubicBezTo>
                    <a:cubicBezTo>
                      <a:pt x="21972" y="42167"/>
                      <a:pt x="22174" y="42169"/>
                      <a:pt x="22375" y="42172"/>
                    </a:cubicBezTo>
                    <a:cubicBezTo>
                      <a:pt x="27265" y="42231"/>
                      <a:pt x="32154" y="42279"/>
                      <a:pt x="37045" y="42331"/>
                    </a:cubicBezTo>
                    <a:cubicBezTo>
                      <a:pt x="38799" y="42184"/>
                      <a:pt x="40187" y="40658"/>
                      <a:pt x="40343" y="38702"/>
                    </a:cubicBezTo>
                    <a:cubicBezTo>
                      <a:pt x="40464" y="37209"/>
                      <a:pt x="39385" y="35930"/>
                      <a:pt x="38069" y="35930"/>
                    </a:cubicBezTo>
                    <a:cubicBezTo>
                      <a:pt x="37996" y="35930"/>
                      <a:pt x="37922" y="35934"/>
                      <a:pt x="37847" y="35942"/>
                    </a:cubicBezTo>
                    <a:cubicBezTo>
                      <a:pt x="37785" y="35948"/>
                      <a:pt x="37723" y="35950"/>
                      <a:pt x="37662" y="35950"/>
                    </a:cubicBezTo>
                    <a:cubicBezTo>
                      <a:pt x="36145" y="35950"/>
                      <a:pt x="34971" y="34362"/>
                      <a:pt x="35302" y="32683"/>
                    </a:cubicBezTo>
                    <a:lnTo>
                      <a:pt x="35428" y="31373"/>
                    </a:lnTo>
                    <a:cubicBezTo>
                      <a:pt x="35481" y="30809"/>
                      <a:pt x="35427" y="30261"/>
                      <a:pt x="35291" y="29750"/>
                    </a:cubicBezTo>
                    <a:cubicBezTo>
                      <a:pt x="35962" y="29155"/>
                      <a:pt x="36506" y="28259"/>
                      <a:pt x="36760" y="26851"/>
                    </a:cubicBezTo>
                    <a:cubicBezTo>
                      <a:pt x="37506" y="22707"/>
                      <a:pt x="34725" y="19255"/>
                      <a:pt x="33306" y="19142"/>
                    </a:cubicBezTo>
                    <a:cubicBezTo>
                      <a:pt x="31761" y="19021"/>
                      <a:pt x="30174" y="18235"/>
                      <a:pt x="30165" y="16454"/>
                    </a:cubicBezTo>
                    <a:lnTo>
                      <a:pt x="30026" y="15146"/>
                    </a:lnTo>
                    <a:cubicBezTo>
                      <a:pt x="29904" y="13983"/>
                      <a:pt x="29361" y="12979"/>
                      <a:pt x="28597" y="12280"/>
                    </a:cubicBezTo>
                    <a:cubicBezTo>
                      <a:pt x="28013" y="5986"/>
                      <a:pt x="22962" y="921"/>
                      <a:pt x="16531" y="441"/>
                    </a:cubicBezTo>
                    <a:lnTo>
                      <a:pt x="9744" y="18"/>
                    </a:lnTo>
                    <a:cubicBezTo>
                      <a:pt x="9554" y="6"/>
                      <a:pt x="9365" y="0"/>
                      <a:pt x="9178" y="0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6"/>
              <p:cNvSpPr/>
              <p:nvPr/>
            </p:nvSpPr>
            <p:spPr>
              <a:xfrm>
                <a:off x="3110675" y="2590975"/>
                <a:ext cx="2508025" cy="1447675"/>
              </a:xfrm>
              <a:custGeom>
                <a:avLst/>
                <a:gdLst/>
                <a:ahLst/>
                <a:cxnLst/>
                <a:rect l="l" t="t" r="r" b="b"/>
                <a:pathLst>
                  <a:path w="100321" h="57907" extrusionOk="0">
                    <a:moveTo>
                      <a:pt x="33879" y="0"/>
                    </a:moveTo>
                    <a:cubicBezTo>
                      <a:pt x="24704" y="0"/>
                      <a:pt x="16319" y="7543"/>
                      <a:pt x="12477" y="19399"/>
                    </a:cubicBezTo>
                    <a:lnTo>
                      <a:pt x="1" y="57906"/>
                    </a:lnTo>
                    <a:lnTo>
                      <a:pt x="100320" y="57906"/>
                    </a:lnTo>
                    <a:lnTo>
                      <a:pt x="86096" y="21105"/>
                    </a:lnTo>
                    <a:cubicBezTo>
                      <a:pt x="81747" y="9342"/>
                      <a:pt x="73122" y="1966"/>
                      <a:pt x="63717" y="1966"/>
                    </a:cubicBezTo>
                    <a:lnTo>
                      <a:pt x="35003" y="38"/>
                    </a:lnTo>
                    <a:cubicBezTo>
                      <a:pt x="34627" y="13"/>
                      <a:pt x="34252" y="0"/>
                      <a:pt x="338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6"/>
              <p:cNvSpPr/>
              <p:nvPr/>
            </p:nvSpPr>
            <p:spPr>
              <a:xfrm>
                <a:off x="3860200" y="1902450"/>
                <a:ext cx="728025" cy="817025"/>
              </a:xfrm>
              <a:custGeom>
                <a:avLst/>
                <a:gdLst/>
                <a:ahLst/>
                <a:cxnLst/>
                <a:rect l="l" t="t" r="r" b="b"/>
                <a:pathLst>
                  <a:path w="29121" h="32681" extrusionOk="0">
                    <a:moveTo>
                      <a:pt x="3669" y="0"/>
                    </a:moveTo>
                    <a:cubicBezTo>
                      <a:pt x="3630" y="0"/>
                      <a:pt x="3132" y="1149"/>
                      <a:pt x="3053" y="2059"/>
                    </a:cubicBezTo>
                    <a:lnTo>
                      <a:pt x="2509" y="8484"/>
                    </a:lnTo>
                    <a:lnTo>
                      <a:pt x="472" y="11212"/>
                    </a:lnTo>
                    <a:cubicBezTo>
                      <a:pt x="0" y="11843"/>
                      <a:pt x="224" y="12748"/>
                      <a:pt x="937" y="13085"/>
                    </a:cubicBezTo>
                    <a:lnTo>
                      <a:pt x="2074" y="13627"/>
                    </a:lnTo>
                    <a:lnTo>
                      <a:pt x="2133" y="13724"/>
                    </a:lnTo>
                    <a:cubicBezTo>
                      <a:pt x="2264" y="14499"/>
                      <a:pt x="2294" y="17601"/>
                      <a:pt x="2294" y="17601"/>
                    </a:cubicBezTo>
                    <a:cubicBezTo>
                      <a:pt x="2248" y="20244"/>
                      <a:pt x="3741" y="22318"/>
                      <a:pt x="6252" y="22318"/>
                    </a:cubicBezTo>
                    <a:cubicBezTo>
                      <a:pt x="6446" y="22318"/>
                      <a:pt x="6646" y="22306"/>
                      <a:pt x="6852" y="22281"/>
                    </a:cubicBezTo>
                    <a:lnTo>
                      <a:pt x="10577" y="21821"/>
                    </a:lnTo>
                    <a:cubicBezTo>
                      <a:pt x="11588" y="22622"/>
                      <a:pt x="12137" y="23905"/>
                      <a:pt x="12036" y="25222"/>
                    </a:cubicBezTo>
                    <a:lnTo>
                      <a:pt x="11773" y="29561"/>
                    </a:lnTo>
                    <a:cubicBezTo>
                      <a:pt x="11669" y="31296"/>
                      <a:pt x="13064" y="32681"/>
                      <a:pt x="14703" y="32681"/>
                    </a:cubicBezTo>
                    <a:cubicBezTo>
                      <a:pt x="14947" y="32681"/>
                      <a:pt x="15196" y="32650"/>
                      <a:pt x="15447" y="32585"/>
                    </a:cubicBezTo>
                    <a:lnTo>
                      <a:pt x="29121" y="29042"/>
                    </a:lnTo>
                    <a:cubicBezTo>
                      <a:pt x="26833" y="27773"/>
                      <a:pt x="25068" y="25721"/>
                      <a:pt x="24199" y="23253"/>
                    </a:cubicBezTo>
                    <a:cubicBezTo>
                      <a:pt x="23997" y="22677"/>
                      <a:pt x="23835" y="22088"/>
                      <a:pt x="23706" y="21492"/>
                    </a:cubicBezTo>
                    <a:cubicBezTo>
                      <a:pt x="23573" y="21484"/>
                      <a:pt x="23438" y="21479"/>
                      <a:pt x="23302" y="21479"/>
                    </a:cubicBezTo>
                    <a:cubicBezTo>
                      <a:pt x="22911" y="21479"/>
                      <a:pt x="22505" y="21515"/>
                      <a:pt x="22082" y="21596"/>
                    </a:cubicBezTo>
                    <a:cubicBezTo>
                      <a:pt x="21883" y="21635"/>
                      <a:pt x="21685" y="21673"/>
                      <a:pt x="21483" y="21675"/>
                    </a:cubicBezTo>
                    <a:cubicBezTo>
                      <a:pt x="21465" y="21675"/>
                      <a:pt x="21448" y="21675"/>
                      <a:pt x="21430" y="21675"/>
                    </a:cubicBezTo>
                    <a:cubicBezTo>
                      <a:pt x="19577" y="21675"/>
                      <a:pt x="17571" y="20047"/>
                      <a:pt x="17069" y="17955"/>
                    </a:cubicBezTo>
                    <a:lnTo>
                      <a:pt x="17057" y="17908"/>
                    </a:lnTo>
                    <a:cubicBezTo>
                      <a:pt x="16893" y="17223"/>
                      <a:pt x="16925" y="16514"/>
                      <a:pt x="17149" y="15876"/>
                    </a:cubicBezTo>
                    <a:cubicBezTo>
                      <a:pt x="17388" y="15193"/>
                      <a:pt x="17707" y="14284"/>
                      <a:pt x="17952" y="13590"/>
                    </a:cubicBezTo>
                    <a:cubicBezTo>
                      <a:pt x="18192" y="12910"/>
                      <a:pt x="18235" y="12154"/>
                      <a:pt x="18073" y="11403"/>
                    </a:cubicBezTo>
                    <a:lnTo>
                      <a:pt x="18060" y="11340"/>
                    </a:lnTo>
                    <a:cubicBezTo>
                      <a:pt x="17657" y="9481"/>
                      <a:pt x="16193" y="8071"/>
                      <a:pt x="14475" y="7887"/>
                    </a:cubicBezTo>
                    <a:cubicBezTo>
                      <a:pt x="14108" y="7994"/>
                      <a:pt x="13736" y="8046"/>
                      <a:pt x="13368" y="8046"/>
                    </a:cubicBezTo>
                    <a:cubicBezTo>
                      <a:pt x="11413" y="8046"/>
                      <a:pt x="9549" y="6604"/>
                      <a:pt x="8913" y="4427"/>
                    </a:cubicBezTo>
                    <a:cubicBezTo>
                      <a:pt x="8913" y="4427"/>
                      <a:pt x="8850" y="4211"/>
                      <a:pt x="8748" y="3864"/>
                    </a:cubicBezTo>
                    <a:cubicBezTo>
                      <a:pt x="8073" y="1551"/>
                      <a:pt x="6094" y="18"/>
                      <a:pt x="4007" y="18"/>
                    </a:cubicBezTo>
                    <a:cubicBezTo>
                      <a:pt x="3894" y="18"/>
                      <a:pt x="3780" y="23"/>
                      <a:pt x="3667" y="32"/>
                    </a:cubicBezTo>
                    <a:cubicBezTo>
                      <a:pt x="3672" y="10"/>
                      <a:pt x="3672" y="0"/>
                      <a:pt x="3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4" name="Google Shape;1174;p36"/>
            <p:cNvGrpSpPr/>
            <p:nvPr/>
          </p:nvGrpSpPr>
          <p:grpSpPr>
            <a:xfrm>
              <a:off x="4829017" y="-115155"/>
              <a:ext cx="3823644" cy="5524419"/>
              <a:chOff x="1445550" y="219000"/>
              <a:chExt cx="3515025" cy="5078525"/>
            </a:xfrm>
          </p:grpSpPr>
          <p:sp>
            <p:nvSpPr>
              <p:cNvPr id="1175" name="Google Shape;1175;p36"/>
              <p:cNvSpPr/>
              <p:nvPr/>
            </p:nvSpPr>
            <p:spPr>
              <a:xfrm>
                <a:off x="1859425" y="718425"/>
                <a:ext cx="935550" cy="436850"/>
              </a:xfrm>
              <a:custGeom>
                <a:avLst/>
                <a:gdLst/>
                <a:ahLst/>
                <a:cxnLst/>
                <a:rect l="l" t="t" r="r" b="b"/>
                <a:pathLst>
                  <a:path w="37422" h="17474" extrusionOk="0">
                    <a:moveTo>
                      <a:pt x="27457" y="1"/>
                    </a:moveTo>
                    <a:cubicBezTo>
                      <a:pt x="27205" y="1"/>
                      <a:pt x="26935" y="56"/>
                      <a:pt x="26643" y="175"/>
                    </a:cubicBezTo>
                    <a:cubicBezTo>
                      <a:pt x="26490" y="239"/>
                      <a:pt x="26312" y="261"/>
                      <a:pt x="26129" y="261"/>
                    </a:cubicBezTo>
                    <a:cubicBezTo>
                      <a:pt x="25917" y="261"/>
                      <a:pt x="25696" y="232"/>
                      <a:pt x="25494" y="201"/>
                    </a:cubicBezTo>
                    <a:cubicBezTo>
                      <a:pt x="24936" y="117"/>
                      <a:pt x="24397" y="75"/>
                      <a:pt x="23876" y="75"/>
                    </a:cubicBezTo>
                    <a:cubicBezTo>
                      <a:pt x="20923" y="75"/>
                      <a:pt x="18566" y="1425"/>
                      <a:pt x="16787" y="4048"/>
                    </a:cubicBezTo>
                    <a:cubicBezTo>
                      <a:pt x="16358" y="4681"/>
                      <a:pt x="15941" y="5322"/>
                      <a:pt x="15527" y="5970"/>
                    </a:cubicBezTo>
                    <a:cubicBezTo>
                      <a:pt x="15084" y="6661"/>
                      <a:pt x="14647" y="7360"/>
                      <a:pt x="14200" y="8061"/>
                    </a:cubicBezTo>
                    <a:cubicBezTo>
                      <a:pt x="14062" y="8279"/>
                      <a:pt x="13922" y="8499"/>
                      <a:pt x="13782" y="8717"/>
                    </a:cubicBezTo>
                    <a:cubicBezTo>
                      <a:pt x="13500" y="8671"/>
                      <a:pt x="13222" y="8639"/>
                      <a:pt x="12948" y="8618"/>
                    </a:cubicBezTo>
                    <a:cubicBezTo>
                      <a:pt x="13067" y="8484"/>
                      <a:pt x="13206" y="8371"/>
                      <a:pt x="13361" y="8283"/>
                    </a:cubicBezTo>
                    <a:lnTo>
                      <a:pt x="13361" y="8283"/>
                    </a:lnTo>
                    <a:cubicBezTo>
                      <a:pt x="13206" y="8370"/>
                      <a:pt x="13066" y="8484"/>
                      <a:pt x="12947" y="8618"/>
                    </a:cubicBezTo>
                    <a:cubicBezTo>
                      <a:pt x="12731" y="8602"/>
                      <a:pt x="12518" y="8594"/>
                      <a:pt x="12308" y="8594"/>
                    </a:cubicBezTo>
                    <a:cubicBezTo>
                      <a:pt x="11405" y="8594"/>
                      <a:pt x="10554" y="8740"/>
                      <a:pt x="9773" y="9039"/>
                    </a:cubicBezTo>
                    <a:cubicBezTo>
                      <a:pt x="8643" y="9472"/>
                      <a:pt x="7660" y="10224"/>
                      <a:pt x="6885" y="11313"/>
                    </a:cubicBezTo>
                    <a:cubicBezTo>
                      <a:pt x="6429" y="11956"/>
                      <a:pt x="5936" y="12548"/>
                      <a:pt x="5413" y="13101"/>
                    </a:cubicBezTo>
                    <a:cubicBezTo>
                      <a:pt x="4157" y="14431"/>
                      <a:pt x="2731" y="15537"/>
                      <a:pt x="1238" y="16593"/>
                    </a:cubicBezTo>
                    <a:cubicBezTo>
                      <a:pt x="1063" y="16717"/>
                      <a:pt x="887" y="16841"/>
                      <a:pt x="710" y="16964"/>
                    </a:cubicBezTo>
                    <a:cubicBezTo>
                      <a:pt x="469" y="17132"/>
                      <a:pt x="233" y="17302"/>
                      <a:pt x="0" y="17474"/>
                    </a:cubicBezTo>
                    <a:lnTo>
                      <a:pt x="31189" y="17474"/>
                    </a:lnTo>
                    <a:cubicBezTo>
                      <a:pt x="31838" y="17036"/>
                      <a:pt x="32441" y="16493"/>
                      <a:pt x="33009" y="15857"/>
                    </a:cubicBezTo>
                    <a:cubicBezTo>
                      <a:pt x="33206" y="15636"/>
                      <a:pt x="33401" y="15403"/>
                      <a:pt x="33589" y="15161"/>
                    </a:cubicBezTo>
                    <a:cubicBezTo>
                      <a:pt x="33713" y="15003"/>
                      <a:pt x="33846" y="14848"/>
                      <a:pt x="33990" y="14701"/>
                    </a:cubicBezTo>
                    <a:cubicBezTo>
                      <a:pt x="34556" y="14107"/>
                      <a:pt x="35256" y="13600"/>
                      <a:pt x="35972" y="13234"/>
                    </a:cubicBezTo>
                    <a:cubicBezTo>
                      <a:pt x="37217" y="12597"/>
                      <a:pt x="37421" y="11670"/>
                      <a:pt x="37298" y="10447"/>
                    </a:cubicBezTo>
                    <a:cubicBezTo>
                      <a:pt x="37286" y="10328"/>
                      <a:pt x="37269" y="10217"/>
                      <a:pt x="37246" y="10111"/>
                    </a:cubicBezTo>
                    <a:lnTo>
                      <a:pt x="36471" y="8864"/>
                    </a:lnTo>
                    <a:cubicBezTo>
                      <a:pt x="35919" y="8444"/>
                      <a:pt x="35169" y="8263"/>
                      <a:pt x="34445" y="8071"/>
                    </a:cubicBezTo>
                    <a:cubicBezTo>
                      <a:pt x="34250" y="6097"/>
                      <a:pt x="33910" y="4458"/>
                      <a:pt x="32353" y="3057"/>
                    </a:cubicBezTo>
                    <a:cubicBezTo>
                      <a:pt x="31538" y="2325"/>
                      <a:pt x="31088" y="1333"/>
                      <a:pt x="29806" y="1278"/>
                    </a:cubicBezTo>
                    <a:cubicBezTo>
                      <a:pt x="29540" y="1267"/>
                      <a:pt x="29248" y="995"/>
                      <a:pt x="29031" y="781"/>
                    </a:cubicBezTo>
                    <a:cubicBezTo>
                      <a:pt x="28551" y="304"/>
                      <a:pt x="28051" y="1"/>
                      <a:pt x="27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6"/>
              <p:cNvSpPr/>
              <p:nvPr/>
            </p:nvSpPr>
            <p:spPr>
              <a:xfrm>
                <a:off x="1555075" y="1120850"/>
                <a:ext cx="786850" cy="531200"/>
              </a:xfrm>
              <a:custGeom>
                <a:avLst/>
                <a:gdLst/>
                <a:ahLst/>
                <a:cxnLst/>
                <a:rect l="l" t="t" r="r" b="b"/>
                <a:pathLst>
                  <a:path w="31474" h="21248" extrusionOk="0">
                    <a:moveTo>
                      <a:pt x="23214" y="1"/>
                    </a:moveTo>
                    <a:cubicBezTo>
                      <a:pt x="23145" y="1"/>
                      <a:pt x="23075" y="3"/>
                      <a:pt x="23006" y="6"/>
                    </a:cubicBezTo>
                    <a:lnTo>
                      <a:pt x="22323" y="41"/>
                    </a:lnTo>
                    <a:lnTo>
                      <a:pt x="13411" y="495"/>
                    </a:lnTo>
                    <a:cubicBezTo>
                      <a:pt x="13236" y="620"/>
                      <a:pt x="13059" y="744"/>
                      <a:pt x="12882" y="866"/>
                    </a:cubicBezTo>
                    <a:cubicBezTo>
                      <a:pt x="12643" y="1034"/>
                      <a:pt x="12406" y="1203"/>
                      <a:pt x="12173" y="1376"/>
                    </a:cubicBezTo>
                    <a:lnTo>
                      <a:pt x="12126" y="1411"/>
                    </a:lnTo>
                    <a:cubicBezTo>
                      <a:pt x="10028" y="2975"/>
                      <a:pt x="8237" y="4763"/>
                      <a:pt x="6763" y="6801"/>
                    </a:cubicBezTo>
                    <a:cubicBezTo>
                      <a:pt x="5364" y="8732"/>
                      <a:pt x="4246" y="10888"/>
                      <a:pt x="3413" y="13289"/>
                    </a:cubicBezTo>
                    <a:cubicBezTo>
                      <a:pt x="2469" y="16010"/>
                      <a:pt x="1250" y="18640"/>
                      <a:pt x="0" y="21247"/>
                    </a:cubicBezTo>
                    <a:lnTo>
                      <a:pt x="26930" y="21247"/>
                    </a:lnTo>
                    <a:cubicBezTo>
                      <a:pt x="27443" y="20029"/>
                      <a:pt x="28115" y="18878"/>
                      <a:pt x="28849" y="17731"/>
                    </a:cubicBezTo>
                    <a:cubicBezTo>
                      <a:pt x="29079" y="17372"/>
                      <a:pt x="29283" y="16998"/>
                      <a:pt x="29474" y="16614"/>
                    </a:cubicBezTo>
                    <a:cubicBezTo>
                      <a:pt x="29859" y="15840"/>
                      <a:pt x="30183" y="15027"/>
                      <a:pt x="30527" y="14226"/>
                    </a:cubicBezTo>
                    <a:lnTo>
                      <a:pt x="30843" y="13512"/>
                    </a:lnTo>
                    <a:cubicBezTo>
                      <a:pt x="30845" y="13510"/>
                      <a:pt x="30846" y="13509"/>
                      <a:pt x="30846" y="13506"/>
                    </a:cubicBezTo>
                    <a:cubicBezTo>
                      <a:pt x="30846" y="13504"/>
                      <a:pt x="30847" y="13501"/>
                      <a:pt x="30848" y="13500"/>
                    </a:cubicBezTo>
                    <a:cubicBezTo>
                      <a:pt x="30850" y="13496"/>
                      <a:pt x="30852" y="13493"/>
                      <a:pt x="30853" y="13488"/>
                    </a:cubicBezTo>
                    <a:lnTo>
                      <a:pt x="30853" y="13486"/>
                    </a:lnTo>
                    <a:cubicBezTo>
                      <a:pt x="30856" y="13484"/>
                      <a:pt x="30856" y="13483"/>
                      <a:pt x="30857" y="13480"/>
                    </a:cubicBezTo>
                    <a:cubicBezTo>
                      <a:pt x="30857" y="13479"/>
                      <a:pt x="30858" y="13478"/>
                      <a:pt x="30858" y="13476"/>
                    </a:cubicBezTo>
                    <a:lnTo>
                      <a:pt x="30862" y="13468"/>
                    </a:lnTo>
                    <a:cubicBezTo>
                      <a:pt x="30863" y="13466"/>
                      <a:pt x="30864" y="13464"/>
                      <a:pt x="30866" y="13462"/>
                    </a:cubicBezTo>
                    <a:lnTo>
                      <a:pt x="31069" y="13004"/>
                    </a:lnTo>
                    <a:cubicBezTo>
                      <a:pt x="31209" y="12669"/>
                      <a:pt x="31337" y="12325"/>
                      <a:pt x="31473" y="11985"/>
                    </a:cubicBezTo>
                    <a:lnTo>
                      <a:pt x="31051" y="11106"/>
                    </a:lnTo>
                    <a:lnTo>
                      <a:pt x="29491" y="7858"/>
                    </a:lnTo>
                    <a:lnTo>
                      <a:pt x="27773" y="4279"/>
                    </a:lnTo>
                    <a:lnTo>
                      <a:pt x="27584" y="3888"/>
                    </a:lnTo>
                    <a:lnTo>
                      <a:pt x="26804" y="2261"/>
                    </a:lnTo>
                    <a:cubicBezTo>
                      <a:pt x="26648" y="1937"/>
                      <a:pt x="26451" y="1639"/>
                      <a:pt x="26222" y="1376"/>
                    </a:cubicBezTo>
                    <a:cubicBezTo>
                      <a:pt x="25475" y="514"/>
                      <a:pt x="24381" y="1"/>
                      <a:pt x="232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6"/>
              <p:cNvSpPr/>
              <p:nvPr/>
            </p:nvSpPr>
            <p:spPr>
              <a:xfrm>
                <a:off x="1858225" y="1045850"/>
                <a:ext cx="279525" cy="15580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6232" extrusionOk="0">
                    <a:moveTo>
                      <a:pt x="5461" y="1"/>
                    </a:moveTo>
                    <a:cubicBezTo>
                      <a:pt x="4205" y="1331"/>
                      <a:pt x="2779" y="2436"/>
                      <a:pt x="1286" y="3494"/>
                    </a:cubicBezTo>
                    <a:cubicBezTo>
                      <a:pt x="1111" y="3619"/>
                      <a:pt x="934" y="3743"/>
                      <a:pt x="757" y="3865"/>
                    </a:cubicBezTo>
                    <a:cubicBezTo>
                      <a:pt x="518" y="4032"/>
                      <a:pt x="281" y="4202"/>
                      <a:pt x="48" y="4375"/>
                    </a:cubicBezTo>
                    <a:lnTo>
                      <a:pt x="0" y="4411"/>
                    </a:lnTo>
                    <a:lnTo>
                      <a:pt x="9791" y="6215"/>
                    </a:lnTo>
                    <a:cubicBezTo>
                      <a:pt x="9854" y="6226"/>
                      <a:pt x="9917" y="6232"/>
                      <a:pt x="9979" y="6232"/>
                    </a:cubicBezTo>
                    <a:cubicBezTo>
                      <a:pt x="10667" y="6232"/>
                      <a:pt x="11180" y="5529"/>
                      <a:pt x="10913" y="4851"/>
                    </a:cubicBezTo>
                    <a:lnTo>
                      <a:pt x="10725" y="4375"/>
                    </a:lnTo>
                    <a:lnTo>
                      <a:pt x="10198" y="3040"/>
                    </a:lnTo>
                    <a:lnTo>
                      <a:pt x="10144" y="2899"/>
                    </a:lnTo>
                    <a:cubicBezTo>
                      <a:pt x="9925" y="2347"/>
                      <a:pt x="9927" y="1753"/>
                      <a:pt x="10113" y="1224"/>
                    </a:cubicBezTo>
                    <a:lnTo>
                      <a:pt x="10111" y="1224"/>
                    </a:lnTo>
                    <a:lnTo>
                      <a:pt x="6834" y="997"/>
                    </a:lnTo>
                    <a:cubicBezTo>
                      <a:pt x="6078" y="984"/>
                      <a:pt x="5666" y="598"/>
                      <a:pt x="5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6"/>
              <p:cNvSpPr/>
              <p:nvPr/>
            </p:nvSpPr>
            <p:spPr>
              <a:xfrm>
                <a:off x="2103750" y="933200"/>
                <a:ext cx="793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1009" extrusionOk="0">
                    <a:moveTo>
                      <a:pt x="2540" y="1"/>
                    </a:moveTo>
                    <a:cubicBezTo>
                      <a:pt x="1636" y="1"/>
                      <a:pt x="784" y="147"/>
                      <a:pt x="0" y="444"/>
                    </a:cubicBezTo>
                    <a:lnTo>
                      <a:pt x="2723" y="1008"/>
                    </a:lnTo>
                    <a:lnTo>
                      <a:pt x="2818" y="674"/>
                    </a:lnTo>
                    <a:cubicBezTo>
                      <a:pt x="2888" y="428"/>
                      <a:pt x="3012" y="207"/>
                      <a:pt x="3175" y="24"/>
                    </a:cubicBezTo>
                    <a:cubicBezTo>
                      <a:pt x="2960" y="8"/>
                      <a:pt x="2749" y="1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6"/>
              <p:cNvSpPr/>
              <p:nvPr/>
            </p:nvSpPr>
            <p:spPr>
              <a:xfrm>
                <a:off x="2214425" y="867575"/>
                <a:ext cx="5187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2109" extrusionOk="0">
                    <a:moveTo>
                      <a:pt x="1328" y="1"/>
                    </a:moveTo>
                    <a:cubicBezTo>
                      <a:pt x="885" y="692"/>
                      <a:pt x="448" y="1391"/>
                      <a:pt x="1" y="2092"/>
                    </a:cubicBezTo>
                    <a:cubicBezTo>
                      <a:pt x="22" y="2092"/>
                      <a:pt x="45" y="2092"/>
                      <a:pt x="67" y="2094"/>
                    </a:cubicBezTo>
                    <a:lnTo>
                      <a:pt x="414" y="2109"/>
                    </a:lnTo>
                    <a:cubicBezTo>
                      <a:pt x="420" y="2034"/>
                      <a:pt x="429" y="1978"/>
                      <a:pt x="448" y="1948"/>
                    </a:cubicBezTo>
                    <a:lnTo>
                      <a:pt x="484" y="1889"/>
                    </a:lnTo>
                    <a:lnTo>
                      <a:pt x="1324" y="1845"/>
                    </a:lnTo>
                    <a:cubicBezTo>
                      <a:pt x="1795" y="1822"/>
                      <a:pt x="2074" y="1310"/>
                      <a:pt x="1842" y="902"/>
                    </a:cubicBezTo>
                    <a:lnTo>
                      <a:pt x="13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6"/>
              <p:cNvSpPr/>
              <p:nvPr/>
            </p:nvSpPr>
            <p:spPr>
              <a:xfrm>
                <a:off x="1994750" y="919875"/>
                <a:ext cx="247725" cy="161875"/>
              </a:xfrm>
              <a:custGeom>
                <a:avLst/>
                <a:gdLst/>
                <a:ahLst/>
                <a:cxnLst/>
                <a:rect l="l" t="t" r="r" b="b"/>
                <a:pathLst>
                  <a:path w="9909" h="6475" extrusionOk="0">
                    <a:moveTo>
                      <a:pt x="8787" y="0"/>
                    </a:moveTo>
                    <a:cubicBezTo>
                      <a:pt x="8649" y="219"/>
                      <a:pt x="8509" y="438"/>
                      <a:pt x="8369" y="657"/>
                    </a:cubicBezTo>
                    <a:cubicBezTo>
                      <a:pt x="8087" y="611"/>
                      <a:pt x="7809" y="579"/>
                      <a:pt x="7535" y="558"/>
                    </a:cubicBezTo>
                    <a:cubicBezTo>
                      <a:pt x="7372" y="739"/>
                      <a:pt x="7248" y="960"/>
                      <a:pt x="7178" y="1207"/>
                    </a:cubicBezTo>
                    <a:lnTo>
                      <a:pt x="7083" y="1542"/>
                    </a:lnTo>
                    <a:lnTo>
                      <a:pt x="7082" y="1542"/>
                    </a:lnTo>
                    <a:lnTo>
                      <a:pt x="4360" y="978"/>
                    </a:lnTo>
                    <a:cubicBezTo>
                      <a:pt x="3230" y="1411"/>
                      <a:pt x="2247" y="2164"/>
                      <a:pt x="1472" y="3253"/>
                    </a:cubicBezTo>
                    <a:cubicBezTo>
                      <a:pt x="1016" y="3896"/>
                      <a:pt x="523" y="4488"/>
                      <a:pt x="0" y="5040"/>
                    </a:cubicBezTo>
                    <a:cubicBezTo>
                      <a:pt x="205" y="5637"/>
                      <a:pt x="617" y="6023"/>
                      <a:pt x="1373" y="6036"/>
                    </a:cubicBezTo>
                    <a:lnTo>
                      <a:pt x="4651" y="6263"/>
                    </a:lnTo>
                    <a:lnTo>
                      <a:pt x="4652" y="6263"/>
                    </a:lnTo>
                    <a:lnTo>
                      <a:pt x="7595" y="6468"/>
                    </a:lnTo>
                    <a:cubicBezTo>
                      <a:pt x="7652" y="6473"/>
                      <a:pt x="7708" y="6475"/>
                      <a:pt x="7763" y="6475"/>
                    </a:cubicBezTo>
                    <a:cubicBezTo>
                      <a:pt x="8959" y="6475"/>
                      <a:pt x="9908" y="5425"/>
                      <a:pt x="9759" y="4214"/>
                    </a:cubicBezTo>
                    <a:lnTo>
                      <a:pt x="9248" y="20"/>
                    </a:lnTo>
                    <a:lnTo>
                      <a:pt x="9202" y="17"/>
                    </a:lnTo>
                    <a:lnTo>
                      <a:pt x="9200" y="17"/>
                    </a:lnTo>
                    <a:lnTo>
                      <a:pt x="8853" y="2"/>
                    </a:lnTo>
                    <a:cubicBezTo>
                      <a:pt x="8831" y="2"/>
                      <a:pt x="8808" y="0"/>
                      <a:pt x="8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6"/>
              <p:cNvSpPr/>
              <p:nvPr/>
            </p:nvSpPr>
            <p:spPr>
              <a:xfrm>
                <a:off x="2148650" y="974575"/>
                <a:ext cx="560500" cy="7337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29348" extrusionOk="0">
                    <a:moveTo>
                      <a:pt x="16890" y="0"/>
                    </a:moveTo>
                    <a:cubicBezTo>
                      <a:pt x="16771" y="0"/>
                      <a:pt x="16651" y="4"/>
                      <a:pt x="16530" y="11"/>
                    </a:cubicBezTo>
                    <a:lnTo>
                      <a:pt x="12201" y="282"/>
                    </a:lnTo>
                    <a:cubicBezTo>
                      <a:pt x="8308" y="572"/>
                      <a:pt x="5207" y="3498"/>
                      <a:pt x="4583" y="7227"/>
                    </a:cubicBezTo>
                    <a:cubicBezTo>
                      <a:pt x="4558" y="7375"/>
                      <a:pt x="4536" y="7525"/>
                      <a:pt x="4520" y="7676"/>
                    </a:cubicBezTo>
                    <a:cubicBezTo>
                      <a:pt x="4516" y="7710"/>
                      <a:pt x="4514" y="7742"/>
                      <a:pt x="4510" y="7775"/>
                    </a:cubicBezTo>
                    <a:cubicBezTo>
                      <a:pt x="4504" y="7834"/>
                      <a:pt x="4319" y="8731"/>
                      <a:pt x="4030" y="10129"/>
                    </a:cubicBezTo>
                    <a:cubicBezTo>
                      <a:pt x="3986" y="10336"/>
                      <a:pt x="3940" y="10554"/>
                      <a:pt x="3893" y="10784"/>
                    </a:cubicBezTo>
                    <a:cubicBezTo>
                      <a:pt x="3408" y="13116"/>
                      <a:pt x="2703" y="16480"/>
                      <a:pt x="2024" y="19707"/>
                    </a:cubicBezTo>
                    <a:cubicBezTo>
                      <a:pt x="1730" y="21110"/>
                      <a:pt x="1440" y="22485"/>
                      <a:pt x="1178" y="23737"/>
                    </a:cubicBezTo>
                    <a:lnTo>
                      <a:pt x="1178" y="23739"/>
                    </a:lnTo>
                    <a:cubicBezTo>
                      <a:pt x="1011" y="24528"/>
                      <a:pt x="856" y="25269"/>
                      <a:pt x="716" y="25935"/>
                    </a:cubicBezTo>
                    <a:cubicBezTo>
                      <a:pt x="628" y="26353"/>
                      <a:pt x="546" y="26743"/>
                      <a:pt x="471" y="27098"/>
                    </a:cubicBezTo>
                    <a:cubicBezTo>
                      <a:pt x="442" y="27242"/>
                      <a:pt x="412" y="27380"/>
                      <a:pt x="383" y="27511"/>
                    </a:cubicBezTo>
                    <a:cubicBezTo>
                      <a:pt x="145" y="28643"/>
                      <a:pt x="0" y="29331"/>
                      <a:pt x="0" y="29331"/>
                    </a:cubicBezTo>
                    <a:lnTo>
                      <a:pt x="1925" y="29344"/>
                    </a:lnTo>
                    <a:lnTo>
                      <a:pt x="2457" y="29348"/>
                    </a:lnTo>
                    <a:cubicBezTo>
                      <a:pt x="2582" y="28792"/>
                      <a:pt x="2744" y="28256"/>
                      <a:pt x="2938" y="27732"/>
                    </a:cubicBezTo>
                    <a:cubicBezTo>
                      <a:pt x="3016" y="27519"/>
                      <a:pt x="3099" y="27308"/>
                      <a:pt x="3188" y="27098"/>
                    </a:cubicBezTo>
                    <a:cubicBezTo>
                      <a:pt x="3701" y="25880"/>
                      <a:pt x="4374" y="24729"/>
                      <a:pt x="5107" y="23582"/>
                    </a:cubicBezTo>
                    <a:cubicBezTo>
                      <a:pt x="5337" y="23223"/>
                      <a:pt x="5542" y="22849"/>
                      <a:pt x="5733" y="22465"/>
                    </a:cubicBezTo>
                    <a:cubicBezTo>
                      <a:pt x="6117" y="21691"/>
                      <a:pt x="6441" y="20878"/>
                      <a:pt x="6785" y="20077"/>
                    </a:cubicBezTo>
                    <a:lnTo>
                      <a:pt x="7102" y="19363"/>
                    </a:lnTo>
                    <a:cubicBezTo>
                      <a:pt x="7103" y="19361"/>
                      <a:pt x="7104" y="19360"/>
                      <a:pt x="7104" y="19357"/>
                    </a:cubicBezTo>
                    <a:cubicBezTo>
                      <a:pt x="7104" y="19355"/>
                      <a:pt x="7105" y="19352"/>
                      <a:pt x="7106" y="19351"/>
                    </a:cubicBezTo>
                    <a:cubicBezTo>
                      <a:pt x="7108" y="19347"/>
                      <a:pt x="7110" y="19344"/>
                      <a:pt x="7111" y="19339"/>
                    </a:cubicBezTo>
                    <a:lnTo>
                      <a:pt x="7111" y="19337"/>
                    </a:lnTo>
                    <a:cubicBezTo>
                      <a:pt x="7114" y="19335"/>
                      <a:pt x="7114" y="19334"/>
                      <a:pt x="7115" y="19331"/>
                    </a:cubicBezTo>
                    <a:cubicBezTo>
                      <a:pt x="7115" y="19330"/>
                      <a:pt x="7116" y="19329"/>
                      <a:pt x="7116" y="19327"/>
                    </a:cubicBezTo>
                    <a:lnTo>
                      <a:pt x="7120" y="19319"/>
                    </a:lnTo>
                    <a:cubicBezTo>
                      <a:pt x="7121" y="19317"/>
                      <a:pt x="7122" y="19315"/>
                      <a:pt x="7124" y="19313"/>
                    </a:cubicBezTo>
                    <a:lnTo>
                      <a:pt x="7327" y="18855"/>
                    </a:lnTo>
                    <a:cubicBezTo>
                      <a:pt x="7468" y="18520"/>
                      <a:pt x="7596" y="18176"/>
                      <a:pt x="7731" y="17836"/>
                    </a:cubicBezTo>
                    <a:cubicBezTo>
                      <a:pt x="8022" y="17098"/>
                      <a:pt x="8338" y="16381"/>
                      <a:pt x="8838" y="15838"/>
                    </a:cubicBezTo>
                    <a:cubicBezTo>
                      <a:pt x="10237" y="14320"/>
                      <a:pt x="11715" y="12882"/>
                      <a:pt x="12583" y="11108"/>
                    </a:cubicBezTo>
                    <a:lnTo>
                      <a:pt x="12962" y="10595"/>
                    </a:lnTo>
                    <a:lnTo>
                      <a:pt x="12993" y="10119"/>
                    </a:lnTo>
                    <a:lnTo>
                      <a:pt x="12993" y="10109"/>
                    </a:lnTo>
                    <a:cubicBezTo>
                      <a:pt x="13030" y="9995"/>
                      <a:pt x="13065" y="9879"/>
                      <a:pt x="13097" y="9764"/>
                    </a:cubicBezTo>
                    <a:cubicBezTo>
                      <a:pt x="13179" y="9708"/>
                      <a:pt x="13265" y="9656"/>
                      <a:pt x="13353" y="9606"/>
                    </a:cubicBezTo>
                    <a:cubicBezTo>
                      <a:pt x="13333" y="9411"/>
                      <a:pt x="13301" y="9218"/>
                      <a:pt x="13256" y="9030"/>
                    </a:cubicBezTo>
                    <a:cubicBezTo>
                      <a:pt x="13285" y="8858"/>
                      <a:pt x="13307" y="8681"/>
                      <a:pt x="13323" y="8500"/>
                    </a:cubicBezTo>
                    <a:cubicBezTo>
                      <a:pt x="13765" y="8433"/>
                      <a:pt x="14006" y="8354"/>
                      <a:pt x="14207" y="8354"/>
                    </a:cubicBezTo>
                    <a:cubicBezTo>
                      <a:pt x="14239" y="8354"/>
                      <a:pt x="14271" y="8356"/>
                      <a:pt x="14302" y="8360"/>
                    </a:cubicBezTo>
                    <a:cubicBezTo>
                      <a:pt x="14753" y="8429"/>
                      <a:pt x="15186" y="8462"/>
                      <a:pt x="15605" y="8462"/>
                    </a:cubicBezTo>
                    <a:cubicBezTo>
                      <a:pt x="15937" y="8462"/>
                      <a:pt x="16259" y="8441"/>
                      <a:pt x="16572" y="8399"/>
                    </a:cubicBezTo>
                    <a:cubicBezTo>
                      <a:pt x="17698" y="8251"/>
                      <a:pt x="18703" y="7846"/>
                      <a:pt x="19619" y="7227"/>
                    </a:cubicBezTo>
                    <a:cubicBezTo>
                      <a:pt x="20268" y="6789"/>
                      <a:pt x="20871" y="6245"/>
                      <a:pt x="21438" y="5610"/>
                    </a:cubicBezTo>
                    <a:cubicBezTo>
                      <a:pt x="21637" y="5389"/>
                      <a:pt x="21830" y="5157"/>
                      <a:pt x="22019" y="4914"/>
                    </a:cubicBezTo>
                    <a:cubicBezTo>
                      <a:pt x="22143" y="4756"/>
                      <a:pt x="22276" y="4602"/>
                      <a:pt x="22420" y="4453"/>
                    </a:cubicBezTo>
                    <a:cubicBezTo>
                      <a:pt x="21865" y="1912"/>
                      <a:pt x="19596" y="0"/>
                      <a:pt x="16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6"/>
              <p:cNvSpPr/>
              <p:nvPr/>
            </p:nvSpPr>
            <p:spPr>
              <a:xfrm>
                <a:off x="2046725" y="1536175"/>
                <a:ext cx="783500" cy="305550"/>
              </a:xfrm>
              <a:custGeom>
                <a:avLst/>
                <a:gdLst/>
                <a:ahLst/>
                <a:cxnLst/>
                <a:rect l="l" t="t" r="r" b="b"/>
                <a:pathLst>
                  <a:path w="31340" h="12222" extrusionOk="0">
                    <a:moveTo>
                      <a:pt x="9810" y="1"/>
                    </a:moveTo>
                    <a:lnTo>
                      <a:pt x="9810" y="1"/>
                    </a:lnTo>
                    <a:cubicBezTo>
                      <a:pt x="8639" y="247"/>
                      <a:pt x="7547" y="757"/>
                      <a:pt x="6613" y="1479"/>
                    </a:cubicBezTo>
                    <a:cubicBezTo>
                      <a:pt x="5905" y="2028"/>
                      <a:pt x="5286" y="2698"/>
                      <a:pt x="4793" y="3471"/>
                    </a:cubicBezTo>
                    <a:cubicBezTo>
                      <a:pt x="4669" y="3663"/>
                      <a:pt x="4554" y="3864"/>
                      <a:pt x="4445" y="4070"/>
                    </a:cubicBezTo>
                    <a:lnTo>
                      <a:pt x="4138" y="4634"/>
                    </a:lnTo>
                    <a:lnTo>
                      <a:pt x="4077" y="4746"/>
                    </a:lnTo>
                    <a:lnTo>
                      <a:pt x="1118" y="10173"/>
                    </a:lnTo>
                    <a:lnTo>
                      <a:pt x="681" y="10972"/>
                    </a:lnTo>
                    <a:lnTo>
                      <a:pt x="1" y="12221"/>
                    </a:lnTo>
                    <a:lnTo>
                      <a:pt x="31340" y="12221"/>
                    </a:lnTo>
                    <a:lnTo>
                      <a:pt x="30440" y="10254"/>
                    </a:lnTo>
                    <a:lnTo>
                      <a:pt x="29822" y="8902"/>
                    </a:lnTo>
                    <a:cubicBezTo>
                      <a:pt x="29335" y="8879"/>
                      <a:pt x="28849" y="8867"/>
                      <a:pt x="28363" y="8867"/>
                    </a:cubicBezTo>
                    <a:cubicBezTo>
                      <a:pt x="26361" y="8867"/>
                      <a:pt x="24365" y="9071"/>
                      <a:pt x="22372" y="9580"/>
                    </a:cubicBezTo>
                    <a:cubicBezTo>
                      <a:pt x="20274" y="10117"/>
                      <a:pt x="18209" y="10871"/>
                      <a:pt x="16080" y="11182"/>
                    </a:cubicBezTo>
                    <a:cubicBezTo>
                      <a:pt x="15412" y="11280"/>
                      <a:pt x="14742" y="11358"/>
                      <a:pt x="14069" y="11424"/>
                    </a:cubicBezTo>
                    <a:cubicBezTo>
                      <a:pt x="13400" y="11489"/>
                      <a:pt x="12729" y="11541"/>
                      <a:pt x="12056" y="11583"/>
                    </a:cubicBezTo>
                    <a:cubicBezTo>
                      <a:pt x="11391" y="11625"/>
                      <a:pt x="10723" y="11660"/>
                      <a:pt x="10057" y="11692"/>
                    </a:cubicBezTo>
                    <a:cubicBezTo>
                      <a:pt x="9339" y="11726"/>
                      <a:pt x="8623" y="11757"/>
                      <a:pt x="7907" y="11790"/>
                    </a:cubicBezTo>
                    <a:cubicBezTo>
                      <a:pt x="7853" y="11792"/>
                      <a:pt x="7799" y="11794"/>
                      <a:pt x="7745" y="11794"/>
                    </a:cubicBezTo>
                    <a:cubicBezTo>
                      <a:pt x="7464" y="11794"/>
                      <a:pt x="7180" y="11762"/>
                      <a:pt x="6891" y="11716"/>
                    </a:cubicBezTo>
                    <a:cubicBezTo>
                      <a:pt x="6620" y="11671"/>
                      <a:pt x="6345" y="11614"/>
                      <a:pt x="6063" y="11558"/>
                    </a:cubicBezTo>
                    <a:cubicBezTo>
                      <a:pt x="5823" y="11511"/>
                      <a:pt x="5580" y="11463"/>
                      <a:pt x="5331" y="11425"/>
                    </a:cubicBezTo>
                    <a:cubicBezTo>
                      <a:pt x="5355" y="11346"/>
                      <a:pt x="5381" y="11268"/>
                      <a:pt x="5406" y="11191"/>
                    </a:cubicBezTo>
                    <a:lnTo>
                      <a:pt x="5406" y="11189"/>
                    </a:lnTo>
                    <a:cubicBezTo>
                      <a:pt x="5791" y="10030"/>
                      <a:pt x="6220" y="9128"/>
                      <a:pt x="6317" y="8190"/>
                    </a:cubicBezTo>
                    <a:cubicBezTo>
                      <a:pt x="6337" y="8006"/>
                      <a:pt x="6362" y="7825"/>
                      <a:pt x="6389" y="7646"/>
                    </a:cubicBezTo>
                    <a:cubicBezTo>
                      <a:pt x="6429" y="7387"/>
                      <a:pt x="6476" y="7133"/>
                      <a:pt x="6533" y="6883"/>
                    </a:cubicBezTo>
                    <a:cubicBezTo>
                      <a:pt x="6659" y="6328"/>
                      <a:pt x="6821" y="5792"/>
                      <a:pt x="7015" y="5268"/>
                    </a:cubicBezTo>
                    <a:cubicBezTo>
                      <a:pt x="7093" y="5055"/>
                      <a:pt x="7176" y="4844"/>
                      <a:pt x="7265" y="4634"/>
                    </a:cubicBezTo>
                    <a:cubicBezTo>
                      <a:pt x="7778" y="3416"/>
                      <a:pt x="8451" y="2265"/>
                      <a:pt x="9184" y="1118"/>
                    </a:cubicBezTo>
                    <a:cubicBezTo>
                      <a:pt x="9414" y="759"/>
                      <a:pt x="9619" y="385"/>
                      <a:pt x="9810" y="1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6"/>
              <p:cNvSpPr/>
              <p:nvPr/>
            </p:nvSpPr>
            <p:spPr>
              <a:xfrm>
                <a:off x="2472675" y="1218650"/>
                <a:ext cx="340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832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01" y="23"/>
                      <a:pt x="66" y="47"/>
                      <a:pt x="33" y="71"/>
                    </a:cubicBezTo>
                    <a:cubicBezTo>
                      <a:pt x="23" y="78"/>
                      <a:pt x="16" y="83"/>
                      <a:pt x="7" y="89"/>
                    </a:cubicBezTo>
                    <a:lnTo>
                      <a:pt x="5" y="427"/>
                    </a:lnTo>
                    <a:lnTo>
                      <a:pt x="1" y="832"/>
                    </a:lnTo>
                    <a:lnTo>
                      <a:pt x="32" y="356"/>
                    </a:lnTo>
                    <a:lnTo>
                      <a:pt x="32" y="346"/>
                    </a:lnTo>
                    <a:cubicBezTo>
                      <a:pt x="69" y="232"/>
                      <a:pt x="104" y="116"/>
                      <a:pt x="136" y="1"/>
                    </a:cubicBezTo>
                    <a:close/>
                  </a:path>
                </a:pathLst>
              </a:custGeom>
              <a:solidFill>
                <a:srgbClr val="F7F7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6"/>
              <p:cNvSpPr/>
              <p:nvPr/>
            </p:nvSpPr>
            <p:spPr>
              <a:xfrm>
                <a:off x="2562950" y="1083675"/>
                <a:ext cx="121700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4868" h="4036" extrusionOk="0">
                    <a:moveTo>
                      <a:pt x="1436" y="0"/>
                    </a:moveTo>
                    <a:cubicBezTo>
                      <a:pt x="1400" y="217"/>
                      <a:pt x="1378" y="438"/>
                      <a:pt x="1378" y="665"/>
                    </a:cubicBezTo>
                    <a:lnTo>
                      <a:pt x="1378" y="1131"/>
                    </a:lnTo>
                    <a:cubicBezTo>
                      <a:pt x="1378" y="1754"/>
                      <a:pt x="1224" y="2342"/>
                      <a:pt x="950" y="2863"/>
                    </a:cubicBezTo>
                    <a:cubicBezTo>
                      <a:pt x="715" y="3311"/>
                      <a:pt x="391" y="3708"/>
                      <a:pt x="0" y="4035"/>
                    </a:cubicBezTo>
                    <a:cubicBezTo>
                      <a:pt x="1125" y="3887"/>
                      <a:pt x="2131" y="3482"/>
                      <a:pt x="3047" y="2863"/>
                    </a:cubicBezTo>
                    <a:cubicBezTo>
                      <a:pt x="3696" y="2425"/>
                      <a:pt x="4299" y="1881"/>
                      <a:pt x="4867" y="1246"/>
                    </a:cubicBezTo>
                    <a:cubicBezTo>
                      <a:pt x="4769" y="1236"/>
                      <a:pt x="4669" y="1231"/>
                      <a:pt x="4568" y="1231"/>
                    </a:cubicBezTo>
                    <a:cubicBezTo>
                      <a:pt x="4496" y="1231"/>
                      <a:pt x="4424" y="1233"/>
                      <a:pt x="4351" y="1239"/>
                    </a:cubicBezTo>
                    <a:cubicBezTo>
                      <a:pt x="4136" y="1255"/>
                      <a:pt x="4003" y="1263"/>
                      <a:pt x="4003" y="1263"/>
                    </a:cubicBezTo>
                    <a:cubicBezTo>
                      <a:pt x="3934" y="1268"/>
                      <a:pt x="3866" y="1270"/>
                      <a:pt x="3798" y="1270"/>
                    </a:cubicBezTo>
                    <a:cubicBezTo>
                      <a:pt x="2837" y="1270"/>
                      <a:pt x="1972" y="773"/>
                      <a:pt x="1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6"/>
              <p:cNvSpPr/>
              <p:nvPr/>
            </p:nvSpPr>
            <p:spPr>
              <a:xfrm>
                <a:off x="2425975" y="1002250"/>
                <a:ext cx="169250" cy="2500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10002" extrusionOk="0">
                    <a:moveTo>
                      <a:pt x="4879" y="1"/>
                    </a:moveTo>
                    <a:cubicBezTo>
                      <a:pt x="2073" y="1"/>
                      <a:pt x="0" y="2589"/>
                      <a:pt x="433" y="5322"/>
                    </a:cubicBezTo>
                    <a:cubicBezTo>
                      <a:pt x="450" y="5426"/>
                      <a:pt x="469" y="5530"/>
                      <a:pt x="494" y="5635"/>
                    </a:cubicBezTo>
                    <a:lnTo>
                      <a:pt x="604" y="6119"/>
                    </a:lnTo>
                    <a:lnTo>
                      <a:pt x="1492" y="10001"/>
                    </a:lnTo>
                    <a:lnTo>
                      <a:pt x="1869" y="9488"/>
                    </a:lnTo>
                    <a:lnTo>
                      <a:pt x="1900" y="9012"/>
                    </a:lnTo>
                    <a:lnTo>
                      <a:pt x="1900" y="9002"/>
                    </a:lnTo>
                    <a:lnTo>
                      <a:pt x="1901" y="8727"/>
                    </a:lnTo>
                    <a:lnTo>
                      <a:pt x="1906" y="7156"/>
                    </a:lnTo>
                    <a:lnTo>
                      <a:pt x="1910" y="6119"/>
                    </a:lnTo>
                    <a:lnTo>
                      <a:pt x="1914" y="4908"/>
                    </a:lnTo>
                    <a:cubicBezTo>
                      <a:pt x="1899" y="2336"/>
                      <a:pt x="3984" y="264"/>
                      <a:pt x="6525" y="264"/>
                    </a:cubicBezTo>
                    <a:cubicBezTo>
                      <a:pt x="6606" y="264"/>
                      <a:pt x="6688" y="266"/>
                      <a:pt x="6770" y="271"/>
                    </a:cubicBezTo>
                    <a:cubicBezTo>
                      <a:pt x="6375" y="135"/>
                      <a:pt x="5958" y="51"/>
                      <a:pt x="5524" y="29"/>
                    </a:cubicBezTo>
                    <a:lnTo>
                      <a:pt x="5127" y="8"/>
                    </a:lnTo>
                    <a:cubicBezTo>
                      <a:pt x="5054" y="4"/>
                      <a:pt x="4980" y="1"/>
                      <a:pt x="4907" y="1"/>
                    </a:cubicBezTo>
                    <a:cubicBezTo>
                      <a:pt x="4898" y="1"/>
                      <a:pt x="4888" y="1"/>
                      <a:pt x="48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6"/>
              <p:cNvSpPr/>
              <p:nvPr/>
            </p:nvSpPr>
            <p:spPr>
              <a:xfrm>
                <a:off x="3345775" y="219000"/>
                <a:ext cx="367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" extrusionOk="0">
                    <a:moveTo>
                      <a:pt x="147" y="0"/>
                    </a:moveTo>
                    <a:cubicBezTo>
                      <a:pt x="101" y="2"/>
                      <a:pt x="51" y="3"/>
                      <a:pt x="4" y="4"/>
                    </a:cubicBezTo>
                    <a:lnTo>
                      <a:pt x="4" y="4"/>
                    </a:lnTo>
                    <a:cubicBezTo>
                      <a:pt x="50" y="3"/>
                      <a:pt x="96" y="3"/>
                      <a:pt x="142" y="2"/>
                    </a:cubicBezTo>
                    <a:lnTo>
                      <a:pt x="147" y="0"/>
                    </a:lnTo>
                    <a:close/>
                    <a:moveTo>
                      <a:pt x="4" y="4"/>
                    </a:moveTo>
                    <a:cubicBezTo>
                      <a:pt x="3" y="4"/>
                      <a:pt x="2" y="4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6"/>
              <p:cNvSpPr/>
              <p:nvPr/>
            </p:nvSpPr>
            <p:spPr>
              <a:xfrm>
                <a:off x="3696650" y="770325"/>
                <a:ext cx="429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302" extrusionOk="0">
                    <a:moveTo>
                      <a:pt x="1715" y="0"/>
                    </a:moveTo>
                    <a:lnTo>
                      <a:pt x="0" y="292"/>
                    </a:lnTo>
                    <a:cubicBezTo>
                      <a:pt x="289" y="296"/>
                      <a:pt x="581" y="299"/>
                      <a:pt x="870" y="302"/>
                    </a:cubicBezTo>
                    <a:cubicBezTo>
                      <a:pt x="1179" y="276"/>
                      <a:pt x="1466" y="169"/>
                      <a:pt x="1715" y="0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6"/>
              <p:cNvSpPr/>
              <p:nvPr/>
            </p:nvSpPr>
            <p:spPr>
              <a:xfrm>
                <a:off x="3315065" y="770300"/>
                <a:ext cx="808575" cy="766959"/>
              </a:xfrm>
              <a:custGeom>
                <a:avLst/>
                <a:gdLst/>
                <a:ahLst/>
                <a:cxnLst/>
                <a:rect l="l" t="t" r="r" b="b"/>
                <a:pathLst>
                  <a:path w="32343" h="26714" extrusionOk="0">
                    <a:moveTo>
                      <a:pt x="16977" y="0"/>
                    </a:moveTo>
                    <a:lnTo>
                      <a:pt x="15263" y="293"/>
                    </a:lnTo>
                    <a:cubicBezTo>
                      <a:pt x="15262" y="293"/>
                      <a:pt x="15261" y="295"/>
                      <a:pt x="15259" y="297"/>
                    </a:cubicBezTo>
                    <a:cubicBezTo>
                      <a:pt x="13373" y="1514"/>
                      <a:pt x="11463" y="2698"/>
                      <a:pt x="9555" y="3882"/>
                    </a:cubicBezTo>
                    <a:cubicBezTo>
                      <a:pt x="8668" y="4432"/>
                      <a:pt x="7755" y="4943"/>
                      <a:pt x="6862" y="5487"/>
                    </a:cubicBezTo>
                    <a:cubicBezTo>
                      <a:pt x="2535" y="8117"/>
                      <a:pt x="261" y="12001"/>
                      <a:pt x="102" y="17028"/>
                    </a:cubicBezTo>
                    <a:cubicBezTo>
                      <a:pt x="0" y="20222"/>
                      <a:pt x="44" y="23422"/>
                      <a:pt x="64" y="26713"/>
                    </a:cubicBezTo>
                    <a:lnTo>
                      <a:pt x="32342" y="26713"/>
                    </a:lnTo>
                    <a:lnTo>
                      <a:pt x="32317" y="26647"/>
                    </a:lnTo>
                    <a:lnTo>
                      <a:pt x="30980" y="23190"/>
                    </a:lnTo>
                    <a:lnTo>
                      <a:pt x="30875" y="22917"/>
                    </a:lnTo>
                    <a:lnTo>
                      <a:pt x="26796" y="12365"/>
                    </a:lnTo>
                    <a:lnTo>
                      <a:pt x="25370" y="8675"/>
                    </a:lnTo>
                    <a:lnTo>
                      <a:pt x="24805" y="7213"/>
                    </a:lnTo>
                    <a:cubicBezTo>
                      <a:pt x="24780" y="7143"/>
                      <a:pt x="24752" y="7073"/>
                      <a:pt x="24726" y="7004"/>
                    </a:cubicBezTo>
                    <a:cubicBezTo>
                      <a:pt x="24689" y="6905"/>
                      <a:pt x="24651" y="6806"/>
                      <a:pt x="24612" y="6708"/>
                    </a:cubicBezTo>
                    <a:cubicBezTo>
                      <a:pt x="24221" y="5723"/>
                      <a:pt x="23772" y="4799"/>
                      <a:pt x="23272" y="3944"/>
                    </a:cubicBezTo>
                    <a:cubicBezTo>
                      <a:pt x="22546" y="2701"/>
                      <a:pt x="21714" y="1600"/>
                      <a:pt x="20798" y="665"/>
                    </a:cubicBezTo>
                    <a:cubicBezTo>
                      <a:pt x="20434" y="619"/>
                      <a:pt x="20065" y="594"/>
                      <a:pt x="19703" y="594"/>
                    </a:cubicBezTo>
                    <a:cubicBezTo>
                      <a:pt x="19062" y="594"/>
                      <a:pt x="18441" y="671"/>
                      <a:pt x="17899" y="835"/>
                    </a:cubicBezTo>
                    <a:cubicBezTo>
                      <a:pt x="17868" y="844"/>
                      <a:pt x="17836" y="855"/>
                      <a:pt x="17806" y="865"/>
                    </a:cubicBezTo>
                    <a:cubicBezTo>
                      <a:pt x="17447" y="469"/>
                      <a:pt x="17190" y="185"/>
                      <a:pt x="16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6"/>
              <p:cNvSpPr/>
              <p:nvPr/>
            </p:nvSpPr>
            <p:spPr>
              <a:xfrm>
                <a:off x="3345775" y="219000"/>
                <a:ext cx="367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" extrusionOk="0">
                    <a:moveTo>
                      <a:pt x="147" y="0"/>
                    </a:moveTo>
                    <a:cubicBezTo>
                      <a:pt x="126" y="1"/>
                      <a:pt x="105" y="2"/>
                      <a:pt x="83" y="2"/>
                    </a:cubicBezTo>
                    <a:lnTo>
                      <a:pt x="83" y="2"/>
                    </a:lnTo>
                    <a:cubicBezTo>
                      <a:pt x="103" y="2"/>
                      <a:pt x="122" y="2"/>
                      <a:pt x="142" y="2"/>
                    </a:cubicBezTo>
                    <a:lnTo>
                      <a:pt x="147" y="0"/>
                    </a:lnTo>
                    <a:close/>
                    <a:moveTo>
                      <a:pt x="83" y="2"/>
                    </a:moveTo>
                    <a:cubicBezTo>
                      <a:pt x="55" y="2"/>
                      <a:pt x="28" y="3"/>
                      <a:pt x="1" y="4"/>
                    </a:cubicBezTo>
                    <a:cubicBezTo>
                      <a:pt x="28" y="4"/>
                      <a:pt x="56" y="3"/>
                      <a:pt x="83" y="2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6"/>
              <p:cNvSpPr/>
              <p:nvPr/>
            </p:nvSpPr>
            <p:spPr>
              <a:xfrm>
                <a:off x="3762600" y="785150"/>
                <a:ext cx="358550" cy="195850"/>
              </a:xfrm>
              <a:custGeom>
                <a:avLst/>
                <a:gdLst/>
                <a:ahLst/>
                <a:cxnLst/>
                <a:rect l="l" t="t" r="r" b="b"/>
                <a:pathLst>
                  <a:path w="14342" h="7834" extrusionOk="0">
                    <a:moveTo>
                      <a:pt x="1804" y="0"/>
                    </a:moveTo>
                    <a:cubicBezTo>
                      <a:pt x="1162" y="0"/>
                      <a:pt x="542" y="77"/>
                      <a:pt x="0" y="241"/>
                    </a:cubicBezTo>
                    <a:lnTo>
                      <a:pt x="35" y="4612"/>
                    </a:lnTo>
                    <a:lnTo>
                      <a:pt x="4190" y="5548"/>
                    </a:lnTo>
                    <a:lnTo>
                      <a:pt x="6712" y="6115"/>
                    </a:lnTo>
                    <a:lnTo>
                      <a:pt x="7777" y="6355"/>
                    </a:lnTo>
                    <a:lnTo>
                      <a:pt x="11874" y="7277"/>
                    </a:lnTo>
                    <a:lnTo>
                      <a:pt x="14341" y="7833"/>
                    </a:lnTo>
                    <a:cubicBezTo>
                      <a:pt x="14181" y="7488"/>
                      <a:pt x="13984" y="7076"/>
                      <a:pt x="13693" y="6937"/>
                    </a:cubicBezTo>
                    <a:cubicBezTo>
                      <a:pt x="13193" y="6704"/>
                      <a:pt x="12785" y="6423"/>
                      <a:pt x="12474" y="6077"/>
                    </a:cubicBezTo>
                    <a:cubicBezTo>
                      <a:pt x="12040" y="5594"/>
                      <a:pt x="11802" y="4981"/>
                      <a:pt x="11784" y="4186"/>
                    </a:cubicBezTo>
                    <a:cubicBezTo>
                      <a:pt x="11784" y="4182"/>
                      <a:pt x="11783" y="4177"/>
                      <a:pt x="11783" y="4172"/>
                    </a:cubicBezTo>
                    <a:cubicBezTo>
                      <a:pt x="11763" y="3942"/>
                      <a:pt x="11382" y="3537"/>
                      <a:pt x="11191" y="3537"/>
                    </a:cubicBezTo>
                    <a:cubicBezTo>
                      <a:pt x="11186" y="3537"/>
                      <a:pt x="11182" y="3537"/>
                      <a:pt x="11178" y="3538"/>
                    </a:cubicBezTo>
                    <a:cubicBezTo>
                      <a:pt x="11111" y="3544"/>
                      <a:pt x="11046" y="3547"/>
                      <a:pt x="10981" y="3547"/>
                    </a:cubicBezTo>
                    <a:cubicBezTo>
                      <a:pt x="9407" y="3547"/>
                      <a:pt x="8592" y="1770"/>
                      <a:pt x="7073" y="1661"/>
                    </a:cubicBezTo>
                    <a:cubicBezTo>
                      <a:pt x="7026" y="1658"/>
                      <a:pt x="6979" y="1656"/>
                      <a:pt x="6931" y="1656"/>
                    </a:cubicBezTo>
                    <a:cubicBezTo>
                      <a:pt x="6860" y="1656"/>
                      <a:pt x="6788" y="1660"/>
                      <a:pt x="6715" y="1667"/>
                    </a:cubicBezTo>
                    <a:cubicBezTo>
                      <a:pt x="6709" y="1668"/>
                      <a:pt x="6703" y="1668"/>
                      <a:pt x="6697" y="1668"/>
                    </a:cubicBezTo>
                    <a:cubicBezTo>
                      <a:pt x="6526" y="1668"/>
                      <a:pt x="6324" y="1429"/>
                      <a:pt x="6154" y="1286"/>
                    </a:cubicBezTo>
                    <a:cubicBezTo>
                      <a:pt x="6052" y="1202"/>
                      <a:pt x="5941" y="1119"/>
                      <a:pt x="5821" y="1042"/>
                    </a:cubicBezTo>
                    <a:lnTo>
                      <a:pt x="5671" y="823"/>
                    </a:lnTo>
                    <a:lnTo>
                      <a:pt x="5671" y="823"/>
                    </a:lnTo>
                    <a:cubicBezTo>
                      <a:pt x="5673" y="866"/>
                      <a:pt x="5676" y="909"/>
                      <a:pt x="5677" y="951"/>
                    </a:cubicBezTo>
                    <a:cubicBezTo>
                      <a:pt x="4941" y="513"/>
                      <a:pt x="3936" y="203"/>
                      <a:pt x="2900" y="71"/>
                    </a:cubicBezTo>
                    <a:cubicBezTo>
                      <a:pt x="2535" y="25"/>
                      <a:pt x="2166" y="0"/>
                      <a:pt x="1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6"/>
              <p:cNvSpPr/>
              <p:nvPr/>
            </p:nvSpPr>
            <p:spPr>
              <a:xfrm>
                <a:off x="3446200" y="937000"/>
                <a:ext cx="796125" cy="507450"/>
              </a:xfrm>
              <a:custGeom>
                <a:avLst/>
                <a:gdLst/>
                <a:ahLst/>
                <a:cxnLst/>
                <a:rect l="l" t="t" r="r" b="b"/>
                <a:pathLst>
                  <a:path w="31845" h="20298" extrusionOk="0">
                    <a:moveTo>
                      <a:pt x="25130" y="1"/>
                    </a:moveTo>
                    <a:lnTo>
                      <a:pt x="24470" y="40"/>
                    </a:lnTo>
                    <a:lnTo>
                      <a:pt x="20434" y="279"/>
                    </a:lnTo>
                    <a:lnTo>
                      <a:pt x="19484" y="335"/>
                    </a:lnTo>
                    <a:lnTo>
                      <a:pt x="15568" y="567"/>
                    </a:lnTo>
                    <a:lnTo>
                      <a:pt x="14620" y="625"/>
                    </a:lnTo>
                    <a:cubicBezTo>
                      <a:pt x="10863" y="625"/>
                      <a:pt x="7418" y="3218"/>
                      <a:pt x="5683" y="7355"/>
                    </a:cubicBezTo>
                    <a:lnTo>
                      <a:pt x="112" y="20044"/>
                    </a:lnTo>
                    <a:lnTo>
                      <a:pt x="0" y="20297"/>
                    </a:lnTo>
                    <a:lnTo>
                      <a:pt x="29739" y="20297"/>
                    </a:lnTo>
                    <a:cubicBezTo>
                      <a:pt x="29808" y="20133"/>
                      <a:pt x="29877" y="19968"/>
                      <a:pt x="29945" y="19806"/>
                    </a:cubicBezTo>
                    <a:cubicBezTo>
                      <a:pt x="30155" y="19305"/>
                      <a:pt x="30362" y="18816"/>
                      <a:pt x="30572" y="18329"/>
                    </a:cubicBezTo>
                    <a:cubicBezTo>
                      <a:pt x="30918" y="17526"/>
                      <a:pt x="31176" y="16729"/>
                      <a:pt x="31342" y="15935"/>
                    </a:cubicBezTo>
                    <a:cubicBezTo>
                      <a:pt x="31845" y="13542"/>
                      <a:pt x="31515" y="11181"/>
                      <a:pt x="30276" y="8803"/>
                    </a:cubicBezTo>
                    <a:cubicBezTo>
                      <a:pt x="30192" y="8643"/>
                      <a:pt x="30109" y="8483"/>
                      <a:pt x="30027" y="8321"/>
                    </a:cubicBezTo>
                    <a:cubicBezTo>
                      <a:pt x="29010" y="6311"/>
                      <a:pt x="28140" y="4225"/>
                      <a:pt x="27195" y="2177"/>
                    </a:cubicBezTo>
                    <a:cubicBezTo>
                      <a:pt x="27140" y="2060"/>
                      <a:pt x="27086" y="1944"/>
                      <a:pt x="27031" y="1826"/>
                    </a:cubicBezTo>
                    <a:cubicBezTo>
                      <a:pt x="27021" y="1803"/>
                      <a:pt x="27009" y="1780"/>
                      <a:pt x="26999" y="1755"/>
                    </a:cubicBezTo>
                    <a:cubicBezTo>
                      <a:pt x="26838" y="1410"/>
                      <a:pt x="26641" y="997"/>
                      <a:pt x="26349" y="862"/>
                    </a:cubicBezTo>
                    <a:cubicBezTo>
                      <a:pt x="25849" y="628"/>
                      <a:pt x="25441" y="348"/>
                      <a:pt x="251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6"/>
              <p:cNvSpPr/>
              <p:nvPr/>
            </p:nvSpPr>
            <p:spPr>
              <a:xfrm>
                <a:off x="3828550" y="805675"/>
                <a:ext cx="230975" cy="198725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7949" extrusionOk="0">
                    <a:moveTo>
                      <a:pt x="3032" y="1"/>
                    </a:moveTo>
                    <a:lnTo>
                      <a:pt x="3032" y="1"/>
                    </a:lnTo>
                    <a:cubicBezTo>
                      <a:pt x="3034" y="43"/>
                      <a:pt x="3037" y="87"/>
                      <a:pt x="3038" y="129"/>
                    </a:cubicBezTo>
                    <a:cubicBezTo>
                      <a:pt x="3067" y="928"/>
                      <a:pt x="2962" y="1747"/>
                      <a:pt x="2733" y="2528"/>
                    </a:cubicBezTo>
                    <a:cubicBezTo>
                      <a:pt x="2696" y="2657"/>
                      <a:pt x="2655" y="2786"/>
                      <a:pt x="2610" y="2911"/>
                    </a:cubicBezTo>
                    <a:cubicBezTo>
                      <a:pt x="2373" y="3584"/>
                      <a:pt x="2012" y="4196"/>
                      <a:pt x="1551" y="4726"/>
                    </a:cubicBezTo>
                    <a:cubicBezTo>
                      <a:pt x="1184" y="5149"/>
                      <a:pt x="752" y="5518"/>
                      <a:pt x="272" y="5820"/>
                    </a:cubicBezTo>
                    <a:cubicBezTo>
                      <a:pt x="182" y="5876"/>
                      <a:pt x="92" y="5930"/>
                      <a:pt x="1" y="5981"/>
                    </a:cubicBezTo>
                    <a:lnTo>
                      <a:pt x="77" y="5999"/>
                    </a:lnTo>
                    <a:cubicBezTo>
                      <a:pt x="67" y="6006"/>
                      <a:pt x="55" y="6014"/>
                      <a:pt x="43" y="6020"/>
                    </a:cubicBezTo>
                    <a:lnTo>
                      <a:pt x="4833" y="7260"/>
                    </a:lnTo>
                    <a:lnTo>
                      <a:pt x="7289" y="7898"/>
                    </a:lnTo>
                    <a:cubicBezTo>
                      <a:pt x="7423" y="7932"/>
                      <a:pt x="7555" y="7949"/>
                      <a:pt x="7685" y="7949"/>
                    </a:cubicBezTo>
                    <a:cubicBezTo>
                      <a:pt x="8501" y="7949"/>
                      <a:pt x="9203" y="7300"/>
                      <a:pt x="9236" y="6456"/>
                    </a:cubicBezTo>
                    <a:cubicBezTo>
                      <a:pt x="9238" y="6405"/>
                      <a:pt x="9238" y="6351"/>
                      <a:pt x="9234" y="6295"/>
                    </a:cubicBezTo>
                    <a:lnTo>
                      <a:pt x="9174" y="5293"/>
                    </a:lnTo>
                    <a:lnTo>
                      <a:pt x="9095" y="3996"/>
                    </a:lnTo>
                    <a:cubicBezTo>
                      <a:pt x="9078" y="3776"/>
                      <a:pt x="9095" y="3558"/>
                      <a:pt x="9144" y="3349"/>
                    </a:cubicBezTo>
                    <a:cubicBezTo>
                      <a:pt x="9124" y="3120"/>
                      <a:pt x="8742" y="2714"/>
                      <a:pt x="8551" y="2714"/>
                    </a:cubicBezTo>
                    <a:cubicBezTo>
                      <a:pt x="8547" y="2714"/>
                      <a:pt x="8543" y="2714"/>
                      <a:pt x="8539" y="2715"/>
                    </a:cubicBezTo>
                    <a:cubicBezTo>
                      <a:pt x="8472" y="2721"/>
                      <a:pt x="8406" y="2724"/>
                      <a:pt x="8341" y="2724"/>
                    </a:cubicBezTo>
                    <a:cubicBezTo>
                      <a:pt x="6767" y="2724"/>
                      <a:pt x="5952" y="948"/>
                      <a:pt x="4434" y="839"/>
                    </a:cubicBezTo>
                    <a:cubicBezTo>
                      <a:pt x="4303" y="1040"/>
                      <a:pt x="4161" y="1233"/>
                      <a:pt x="4012" y="1424"/>
                    </a:cubicBezTo>
                    <a:lnTo>
                      <a:pt x="3182" y="219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6"/>
              <p:cNvSpPr/>
              <p:nvPr/>
            </p:nvSpPr>
            <p:spPr>
              <a:xfrm>
                <a:off x="3958625" y="991525"/>
                <a:ext cx="28370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4703" extrusionOk="0">
                    <a:moveTo>
                      <a:pt x="6698" y="0"/>
                    </a:moveTo>
                    <a:cubicBezTo>
                      <a:pt x="4302" y="207"/>
                      <a:pt x="2237" y="1564"/>
                      <a:pt x="1056" y="3517"/>
                    </a:cubicBezTo>
                    <a:cubicBezTo>
                      <a:pt x="387" y="4623"/>
                      <a:pt x="0" y="5921"/>
                      <a:pt x="0" y="7310"/>
                    </a:cubicBezTo>
                    <a:cubicBezTo>
                      <a:pt x="0" y="10576"/>
                      <a:pt x="2137" y="13344"/>
                      <a:pt x="5088" y="14294"/>
                    </a:cubicBezTo>
                    <a:cubicBezTo>
                      <a:pt x="5138" y="14311"/>
                      <a:pt x="5188" y="14326"/>
                      <a:pt x="5239" y="14341"/>
                    </a:cubicBezTo>
                    <a:cubicBezTo>
                      <a:pt x="5767" y="14497"/>
                      <a:pt x="6318" y="14596"/>
                      <a:pt x="6888" y="14631"/>
                    </a:cubicBezTo>
                    <a:cubicBezTo>
                      <a:pt x="6904" y="14632"/>
                      <a:pt x="6920" y="14633"/>
                      <a:pt x="6936" y="14633"/>
                    </a:cubicBezTo>
                    <a:lnTo>
                      <a:pt x="6936" y="14702"/>
                    </a:lnTo>
                    <a:cubicBezTo>
                      <a:pt x="6969" y="14683"/>
                      <a:pt x="7008" y="14662"/>
                      <a:pt x="7049" y="14637"/>
                    </a:cubicBezTo>
                    <a:lnTo>
                      <a:pt x="7050" y="14637"/>
                    </a:lnTo>
                    <a:cubicBezTo>
                      <a:pt x="7146" y="14641"/>
                      <a:pt x="7240" y="14646"/>
                      <a:pt x="7336" y="14646"/>
                    </a:cubicBezTo>
                    <a:cubicBezTo>
                      <a:pt x="8606" y="14646"/>
                      <a:pt x="9802" y="14322"/>
                      <a:pt x="10844" y="13753"/>
                    </a:cubicBezTo>
                    <a:cubicBezTo>
                      <a:pt x="11348" y="11361"/>
                      <a:pt x="11018" y="9000"/>
                      <a:pt x="9779" y="6626"/>
                    </a:cubicBezTo>
                    <a:cubicBezTo>
                      <a:pt x="9695" y="6465"/>
                      <a:pt x="9613" y="6305"/>
                      <a:pt x="9530" y="6143"/>
                    </a:cubicBezTo>
                    <a:cubicBezTo>
                      <a:pt x="8512" y="4134"/>
                      <a:pt x="7643" y="2047"/>
                      <a:pt x="66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6"/>
              <p:cNvSpPr/>
              <p:nvPr/>
            </p:nvSpPr>
            <p:spPr>
              <a:xfrm>
                <a:off x="3698925" y="1432200"/>
                <a:ext cx="615000" cy="444525"/>
              </a:xfrm>
              <a:custGeom>
                <a:avLst/>
                <a:gdLst/>
                <a:ahLst/>
                <a:cxnLst/>
                <a:rect l="l" t="t" r="r" b="b"/>
                <a:pathLst>
                  <a:path w="24600" h="17781" extrusionOk="0">
                    <a:moveTo>
                      <a:pt x="19835" y="0"/>
                    </a:moveTo>
                    <a:lnTo>
                      <a:pt x="16962" y="173"/>
                    </a:lnTo>
                    <a:lnTo>
                      <a:pt x="15879" y="238"/>
                    </a:lnTo>
                    <a:lnTo>
                      <a:pt x="12953" y="415"/>
                    </a:lnTo>
                    <a:lnTo>
                      <a:pt x="12661" y="433"/>
                    </a:lnTo>
                    <a:cubicBezTo>
                      <a:pt x="12353" y="433"/>
                      <a:pt x="12048" y="453"/>
                      <a:pt x="11748" y="493"/>
                    </a:cubicBezTo>
                    <a:cubicBezTo>
                      <a:pt x="11331" y="549"/>
                      <a:pt x="10920" y="642"/>
                      <a:pt x="10518" y="770"/>
                    </a:cubicBezTo>
                    <a:cubicBezTo>
                      <a:pt x="10281" y="845"/>
                      <a:pt x="10049" y="933"/>
                      <a:pt x="9818" y="1034"/>
                    </a:cubicBezTo>
                    <a:cubicBezTo>
                      <a:pt x="7739" y="1939"/>
                      <a:pt x="5969" y="3821"/>
                      <a:pt x="4921" y="6367"/>
                    </a:cubicBezTo>
                    <a:lnTo>
                      <a:pt x="3799" y="8972"/>
                    </a:lnTo>
                    <a:lnTo>
                      <a:pt x="814" y="15893"/>
                    </a:lnTo>
                    <a:lnTo>
                      <a:pt x="273" y="17151"/>
                    </a:lnTo>
                    <a:lnTo>
                      <a:pt x="1" y="17781"/>
                    </a:lnTo>
                    <a:lnTo>
                      <a:pt x="24600" y="17781"/>
                    </a:lnTo>
                    <a:cubicBezTo>
                      <a:pt x="24497" y="17657"/>
                      <a:pt x="24389" y="17539"/>
                      <a:pt x="24271" y="17425"/>
                    </a:cubicBezTo>
                    <a:cubicBezTo>
                      <a:pt x="23873" y="17020"/>
                      <a:pt x="23415" y="16658"/>
                      <a:pt x="22901" y="16341"/>
                    </a:cubicBezTo>
                    <a:cubicBezTo>
                      <a:pt x="21269" y="15337"/>
                      <a:pt x="20109" y="13966"/>
                      <a:pt x="19277" y="12696"/>
                    </a:cubicBezTo>
                    <a:cubicBezTo>
                      <a:pt x="19544" y="11471"/>
                      <a:pt x="19802" y="10420"/>
                      <a:pt x="20008" y="9399"/>
                    </a:cubicBezTo>
                    <a:cubicBezTo>
                      <a:pt x="20070" y="9093"/>
                      <a:pt x="20126" y="8791"/>
                      <a:pt x="20178" y="8487"/>
                    </a:cubicBezTo>
                    <a:cubicBezTo>
                      <a:pt x="20351" y="7460"/>
                      <a:pt x="20376" y="6409"/>
                      <a:pt x="20486" y="5371"/>
                    </a:cubicBezTo>
                    <a:cubicBezTo>
                      <a:pt x="20605" y="4252"/>
                      <a:pt x="20577" y="3197"/>
                      <a:pt x="19797" y="2481"/>
                    </a:cubicBezTo>
                    <a:cubicBezTo>
                      <a:pt x="19590" y="2289"/>
                      <a:pt x="19330" y="2122"/>
                      <a:pt x="19006" y="1985"/>
                    </a:cubicBezTo>
                    <a:cubicBezTo>
                      <a:pt x="19223" y="1467"/>
                      <a:pt x="19428" y="972"/>
                      <a:pt x="19629" y="492"/>
                    </a:cubicBezTo>
                    <a:cubicBezTo>
                      <a:pt x="19698" y="328"/>
                      <a:pt x="19766" y="163"/>
                      <a:pt x="19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6"/>
              <p:cNvSpPr/>
              <p:nvPr/>
            </p:nvSpPr>
            <p:spPr>
              <a:xfrm>
                <a:off x="4014250" y="1145025"/>
                <a:ext cx="228075" cy="349125"/>
              </a:xfrm>
              <a:custGeom>
                <a:avLst/>
                <a:gdLst/>
                <a:ahLst/>
                <a:cxnLst/>
                <a:rect l="l" t="t" r="r" b="b"/>
                <a:pathLst>
                  <a:path w="9123" h="13965" extrusionOk="0">
                    <a:moveTo>
                      <a:pt x="7303" y="0"/>
                    </a:moveTo>
                    <a:cubicBezTo>
                      <a:pt x="7000" y="105"/>
                      <a:pt x="6673" y="162"/>
                      <a:pt x="6332" y="162"/>
                    </a:cubicBezTo>
                    <a:cubicBezTo>
                      <a:pt x="6169" y="221"/>
                      <a:pt x="6015" y="294"/>
                      <a:pt x="5871" y="381"/>
                    </a:cubicBezTo>
                    <a:lnTo>
                      <a:pt x="5897" y="4598"/>
                    </a:lnTo>
                    <a:cubicBezTo>
                      <a:pt x="5974" y="4691"/>
                      <a:pt x="6049" y="4780"/>
                      <a:pt x="6118" y="4863"/>
                    </a:cubicBezTo>
                    <a:cubicBezTo>
                      <a:pt x="6376" y="5171"/>
                      <a:pt x="6526" y="5545"/>
                      <a:pt x="6549" y="5938"/>
                    </a:cubicBezTo>
                    <a:lnTo>
                      <a:pt x="6550" y="5965"/>
                    </a:lnTo>
                    <a:cubicBezTo>
                      <a:pt x="6602" y="6891"/>
                      <a:pt x="6112" y="7768"/>
                      <a:pt x="5278" y="8240"/>
                    </a:cubicBezTo>
                    <a:cubicBezTo>
                      <a:pt x="5108" y="8337"/>
                      <a:pt x="4950" y="8425"/>
                      <a:pt x="4824" y="8497"/>
                    </a:cubicBezTo>
                    <a:cubicBezTo>
                      <a:pt x="4782" y="8521"/>
                      <a:pt x="4744" y="8543"/>
                      <a:pt x="4710" y="8562"/>
                    </a:cubicBezTo>
                    <a:lnTo>
                      <a:pt x="4710" y="8561"/>
                    </a:lnTo>
                    <a:lnTo>
                      <a:pt x="4660" y="8490"/>
                    </a:lnTo>
                    <a:lnTo>
                      <a:pt x="3032" y="6124"/>
                    </a:lnTo>
                    <a:lnTo>
                      <a:pt x="3032" y="6124"/>
                    </a:lnTo>
                    <a:cubicBezTo>
                      <a:pt x="3062" y="6721"/>
                      <a:pt x="3019" y="7331"/>
                      <a:pt x="2906" y="7928"/>
                    </a:cubicBezTo>
                    <a:cubicBezTo>
                      <a:pt x="2892" y="8002"/>
                      <a:pt x="2876" y="8078"/>
                      <a:pt x="2860" y="8152"/>
                    </a:cubicBezTo>
                    <a:cubicBezTo>
                      <a:pt x="2793" y="8451"/>
                      <a:pt x="2709" y="8748"/>
                      <a:pt x="2607" y="9036"/>
                    </a:cubicBezTo>
                    <a:cubicBezTo>
                      <a:pt x="2225" y="10121"/>
                      <a:pt x="1518" y="11053"/>
                      <a:pt x="597" y="11723"/>
                    </a:cubicBezTo>
                    <a:cubicBezTo>
                      <a:pt x="512" y="11785"/>
                      <a:pt x="428" y="11843"/>
                      <a:pt x="340" y="11899"/>
                    </a:cubicBezTo>
                    <a:cubicBezTo>
                      <a:pt x="299" y="11926"/>
                      <a:pt x="258" y="11952"/>
                      <a:pt x="217" y="11977"/>
                    </a:cubicBezTo>
                    <a:cubicBezTo>
                      <a:pt x="145" y="12022"/>
                      <a:pt x="73" y="12064"/>
                      <a:pt x="0" y="12104"/>
                    </a:cubicBezTo>
                    <a:lnTo>
                      <a:pt x="7186" y="13965"/>
                    </a:lnTo>
                    <a:cubicBezTo>
                      <a:pt x="6978" y="13773"/>
                      <a:pt x="6719" y="13607"/>
                      <a:pt x="6394" y="13469"/>
                    </a:cubicBezTo>
                    <a:cubicBezTo>
                      <a:pt x="6611" y="12952"/>
                      <a:pt x="6816" y="12456"/>
                      <a:pt x="7017" y="11976"/>
                    </a:cubicBezTo>
                    <a:cubicBezTo>
                      <a:pt x="7086" y="11812"/>
                      <a:pt x="7155" y="11647"/>
                      <a:pt x="7223" y="11485"/>
                    </a:cubicBezTo>
                    <a:cubicBezTo>
                      <a:pt x="7433" y="10984"/>
                      <a:pt x="7640" y="10495"/>
                      <a:pt x="7850" y="10008"/>
                    </a:cubicBezTo>
                    <a:cubicBezTo>
                      <a:pt x="8196" y="9205"/>
                      <a:pt x="8454" y="8408"/>
                      <a:pt x="8620" y="7614"/>
                    </a:cubicBezTo>
                    <a:cubicBezTo>
                      <a:pt x="9123" y="5221"/>
                      <a:pt x="8793" y="2860"/>
                      <a:pt x="7553" y="482"/>
                    </a:cubicBezTo>
                    <a:cubicBezTo>
                      <a:pt x="7468" y="322"/>
                      <a:pt x="7385" y="162"/>
                      <a:pt x="73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6"/>
              <p:cNvSpPr/>
              <p:nvPr/>
            </p:nvSpPr>
            <p:spPr>
              <a:xfrm>
                <a:off x="2244475" y="1111325"/>
                <a:ext cx="238025" cy="334650"/>
              </a:xfrm>
              <a:custGeom>
                <a:avLst/>
                <a:gdLst/>
                <a:ahLst/>
                <a:cxnLst/>
                <a:rect l="l" t="t" r="r" b="b"/>
                <a:pathLst>
                  <a:path w="9521" h="13386" extrusionOk="0">
                    <a:moveTo>
                      <a:pt x="4770" y="0"/>
                    </a:moveTo>
                    <a:cubicBezTo>
                      <a:pt x="3245" y="0"/>
                      <a:pt x="1885" y="687"/>
                      <a:pt x="1012" y="1756"/>
                    </a:cubicBezTo>
                    <a:cubicBezTo>
                      <a:pt x="896" y="1899"/>
                      <a:pt x="788" y="2048"/>
                      <a:pt x="688" y="2205"/>
                    </a:cubicBezTo>
                    <a:cubicBezTo>
                      <a:pt x="304" y="2813"/>
                      <a:pt x="62" y="3516"/>
                      <a:pt x="11" y="4268"/>
                    </a:cubicBezTo>
                    <a:cubicBezTo>
                      <a:pt x="3" y="4370"/>
                      <a:pt x="0" y="4471"/>
                      <a:pt x="0" y="4574"/>
                    </a:cubicBezTo>
                    <a:cubicBezTo>
                      <a:pt x="0" y="4826"/>
                      <a:pt x="21" y="5073"/>
                      <a:pt x="62" y="5314"/>
                    </a:cubicBezTo>
                    <a:cubicBezTo>
                      <a:pt x="264" y="6507"/>
                      <a:pt x="949" y="7546"/>
                      <a:pt x="1917" y="8239"/>
                    </a:cubicBezTo>
                    <a:cubicBezTo>
                      <a:pt x="2562" y="8700"/>
                      <a:pt x="3332" y="9010"/>
                      <a:pt x="4168" y="9111"/>
                    </a:cubicBezTo>
                    <a:cubicBezTo>
                      <a:pt x="3815" y="9848"/>
                      <a:pt x="3576" y="10647"/>
                      <a:pt x="3477" y="11487"/>
                    </a:cubicBezTo>
                    <a:cubicBezTo>
                      <a:pt x="3444" y="11774"/>
                      <a:pt x="3426" y="12066"/>
                      <a:pt x="3426" y="12362"/>
                    </a:cubicBezTo>
                    <a:cubicBezTo>
                      <a:pt x="3426" y="12708"/>
                      <a:pt x="3449" y="13050"/>
                      <a:pt x="3496" y="13385"/>
                    </a:cubicBezTo>
                    <a:cubicBezTo>
                      <a:pt x="3636" y="13050"/>
                      <a:pt x="3764" y="12706"/>
                      <a:pt x="3899" y="12366"/>
                    </a:cubicBezTo>
                    <a:cubicBezTo>
                      <a:pt x="4191" y="11629"/>
                      <a:pt x="4506" y="10911"/>
                      <a:pt x="5006" y="10368"/>
                    </a:cubicBezTo>
                    <a:cubicBezTo>
                      <a:pt x="6405" y="8850"/>
                      <a:pt x="7883" y="7412"/>
                      <a:pt x="8752" y="5638"/>
                    </a:cubicBezTo>
                    <a:lnTo>
                      <a:pt x="9130" y="5125"/>
                    </a:lnTo>
                    <a:lnTo>
                      <a:pt x="9161" y="4649"/>
                    </a:lnTo>
                    <a:lnTo>
                      <a:pt x="9161" y="4639"/>
                    </a:lnTo>
                    <a:cubicBezTo>
                      <a:pt x="9198" y="4525"/>
                      <a:pt x="9233" y="4409"/>
                      <a:pt x="9265" y="4294"/>
                    </a:cubicBezTo>
                    <a:cubicBezTo>
                      <a:pt x="9347" y="4238"/>
                      <a:pt x="9433" y="4186"/>
                      <a:pt x="9521" y="4136"/>
                    </a:cubicBezTo>
                    <a:cubicBezTo>
                      <a:pt x="9499" y="3941"/>
                      <a:pt x="9467" y="3748"/>
                      <a:pt x="9423" y="3560"/>
                    </a:cubicBezTo>
                    <a:cubicBezTo>
                      <a:pt x="9360" y="3295"/>
                      <a:pt x="9274" y="3039"/>
                      <a:pt x="9166" y="2793"/>
                    </a:cubicBezTo>
                    <a:cubicBezTo>
                      <a:pt x="9001" y="2420"/>
                      <a:pt x="8786" y="2071"/>
                      <a:pt x="8528" y="1756"/>
                    </a:cubicBezTo>
                    <a:cubicBezTo>
                      <a:pt x="8285" y="1458"/>
                      <a:pt x="8005" y="1190"/>
                      <a:pt x="7693" y="959"/>
                    </a:cubicBezTo>
                    <a:cubicBezTo>
                      <a:pt x="6886" y="358"/>
                      <a:pt x="5871" y="0"/>
                      <a:pt x="4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6"/>
              <p:cNvSpPr/>
              <p:nvPr/>
            </p:nvSpPr>
            <p:spPr>
              <a:xfrm>
                <a:off x="2042575" y="1757850"/>
                <a:ext cx="960550" cy="408225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16329" extrusionOk="0">
                    <a:moveTo>
                      <a:pt x="28530" y="0"/>
                    </a:moveTo>
                    <a:cubicBezTo>
                      <a:pt x="26528" y="0"/>
                      <a:pt x="24532" y="204"/>
                      <a:pt x="22539" y="713"/>
                    </a:cubicBezTo>
                    <a:cubicBezTo>
                      <a:pt x="20442" y="1250"/>
                      <a:pt x="18377" y="2004"/>
                      <a:pt x="16247" y="2315"/>
                    </a:cubicBezTo>
                    <a:cubicBezTo>
                      <a:pt x="15579" y="2413"/>
                      <a:pt x="14909" y="2491"/>
                      <a:pt x="14236" y="2557"/>
                    </a:cubicBezTo>
                    <a:cubicBezTo>
                      <a:pt x="13567" y="2622"/>
                      <a:pt x="12896" y="2674"/>
                      <a:pt x="12223" y="2716"/>
                    </a:cubicBezTo>
                    <a:cubicBezTo>
                      <a:pt x="11558" y="2758"/>
                      <a:pt x="10890" y="2793"/>
                      <a:pt x="10224" y="2825"/>
                    </a:cubicBezTo>
                    <a:cubicBezTo>
                      <a:pt x="9507" y="2859"/>
                      <a:pt x="8790" y="2890"/>
                      <a:pt x="8074" y="2923"/>
                    </a:cubicBezTo>
                    <a:cubicBezTo>
                      <a:pt x="8020" y="2925"/>
                      <a:pt x="7966" y="2927"/>
                      <a:pt x="7912" y="2927"/>
                    </a:cubicBezTo>
                    <a:cubicBezTo>
                      <a:pt x="7631" y="2927"/>
                      <a:pt x="7347" y="2895"/>
                      <a:pt x="7058" y="2849"/>
                    </a:cubicBezTo>
                    <a:cubicBezTo>
                      <a:pt x="6787" y="2804"/>
                      <a:pt x="6512" y="2747"/>
                      <a:pt x="6230" y="2691"/>
                    </a:cubicBezTo>
                    <a:cubicBezTo>
                      <a:pt x="6100" y="2906"/>
                      <a:pt x="5976" y="3128"/>
                      <a:pt x="5855" y="3355"/>
                    </a:cubicBezTo>
                    <a:cubicBezTo>
                      <a:pt x="5710" y="3633"/>
                      <a:pt x="5575" y="3920"/>
                      <a:pt x="5448" y="4214"/>
                    </a:cubicBezTo>
                    <a:lnTo>
                      <a:pt x="3938" y="7570"/>
                    </a:lnTo>
                    <a:lnTo>
                      <a:pt x="3072" y="9498"/>
                    </a:lnTo>
                    <a:lnTo>
                      <a:pt x="205" y="15874"/>
                    </a:lnTo>
                    <a:lnTo>
                      <a:pt x="0" y="16328"/>
                    </a:lnTo>
                    <a:lnTo>
                      <a:pt x="38422" y="16328"/>
                    </a:lnTo>
                    <a:lnTo>
                      <a:pt x="35651" y="8978"/>
                    </a:lnTo>
                    <a:lnTo>
                      <a:pt x="35204" y="7793"/>
                    </a:lnTo>
                    <a:lnTo>
                      <a:pt x="34374" y="5590"/>
                    </a:lnTo>
                    <a:lnTo>
                      <a:pt x="33643" y="3651"/>
                    </a:lnTo>
                    <a:cubicBezTo>
                      <a:pt x="33131" y="2294"/>
                      <a:pt x="32410" y="1108"/>
                      <a:pt x="31538" y="139"/>
                    </a:cubicBezTo>
                    <a:lnTo>
                      <a:pt x="30648" y="71"/>
                    </a:lnTo>
                    <a:cubicBezTo>
                      <a:pt x="30428" y="56"/>
                      <a:pt x="30209" y="44"/>
                      <a:pt x="29989" y="35"/>
                    </a:cubicBezTo>
                    <a:cubicBezTo>
                      <a:pt x="29502" y="12"/>
                      <a:pt x="29016" y="0"/>
                      <a:pt x="285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6"/>
              <p:cNvSpPr/>
              <p:nvPr/>
            </p:nvSpPr>
            <p:spPr>
              <a:xfrm>
                <a:off x="3560725" y="1331175"/>
                <a:ext cx="429450" cy="385500"/>
              </a:xfrm>
              <a:custGeom>
                <a:avLst/>
                <a:gdLst/>
                <a:ahLst/>
                <a:cxnLst/>
                <a:rect l="l" t="t" r="r" b="b"/>
                <a:pathLst>
                  <a:path w="17178" h="15420" extrusionOk="0">
                    <a:moveTo>
                      <a:pt x="11574" y="0"/>
                    </a:moveTo>
                    <a:cubicBezTo>
                      <a:pt x="10486" y="0"/>
                      <a:pt x="9390" y="294"/>
                      <a:pt x="8414" y="897"/>
                    </a:cubicBezTo>
                    <a:lnTo>
                      <a:pt x="7674" y="943"/>
                    </a:lnTo>
                    <a:cubicBezTo>
                      <a:pt x="7614" y="947"/>
                      <a:pt x="7553" y="952"/>
                      <a:pt x="7494" y="959"/>
                    </a:cubicBezTo>
                    <a:cubicBezTo>
                      <a:pt x="2750" y="1427"/>
                      <a:pt x="1" y="6558"/>
                      <a:pt x="2150" y="10792"/>
                    </a:cubicBezTo>
                    <a:lnTo>
                      <a:pt x="4079" y="14590"/>
                    </a:lnTo>
                    <a:lnTo>
                      <a:pt x="4501" y="15419"/>
                    </a:lnTo>
                    <a:lnTo>
                      <a:pt x="10895" y="12229"/>
                    </a:lnTo>
                    <a:lnTo>
                      <a:pt x="14884" y="7964"/>
                    </a:lnTo>
                    <a:cubicBezTo>
                      <a:pt x="15926" y="6850"/>
                      <a:pt x="16226" y="5447"/>
                      <a:pt x="15967" y="4171"/>
                    </a:cubicBezTo>
                    <a:cubicBezTo>
                      <a:pt x="16191" y="4009"/>
                      <a:pt x="16386" y="3806"/>
                      <a:pt x="16538" y="3566"/>
                    </a:cubicBezTo>
                    <a:lnTo>
                      <a:pt x="16648" y="3393"/>
                    </a:lnTo>
                    <a:cubicBezTo>
                      <a:pt x="17178" y="2756"/>
                      <a:pt x="16717" y="1797"/>
                      <a:pt x="15895" y="1797"/>
                    </a:cubicBezTo>
                    <a:cubicBezTo>
                      <a:pt x="15885" y="1797"/>
                      <a:pt x="15876" y="1798"/>
                      <a:pt x="15866" y="1798"/>
                    </a:cubicBezTo>
                    <a:cubicBezTo>
                      <a:pt x="14704" y="613"/>
                      <a:pt x="13146" y="0"/>
                      <a:pt x="115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6"/>
              <p:cNvSpPr/>
              <p:nvPr/>
            </p:nvSpPr>
            <p:spPr>
              <a:xfrm>
                <a:off x="3236050" y="1820450"/>
                <a:ext cx="931650" cy="497350"/>
              </a:xfrm>
              <a:custGeom>
                <a:avLst/>
                <a:gdLst/>
                <a:ahLst/>
                <a:cxnLst/>
                <a:rect l="l" t="t" r="r" b="b"/>
                <a:pathLst>
                  <a:path w="37266" h="19894" extrusionOk="0">
                    <a:moveTo>
                      <a:pt x="15885" y="1"/>
                    </a:moveTo>
                    <a:cubicBezTo>
                      <a:pt x="12782" y="1"/>
                      <a:pt x="9798" y="1370"/>
                      <a:pt x="7848" y="3827"/>
                    </a:cubicBezTo>
                    <a:cubicBezTo>
                      <a:pt x="7591" y="4151"/>
                      <a:pt x="7365" y="4474"/>
                      <a:pt x="7180" y="4787"/>
                    </a:cubicBezTo>
                    <a:lnTo>
                      <a:pt x="1" y="19894"/>
                    </a:lnTo>
                    <a:lnTo>
                      <a:pt x="37266" y="19894"/>
                    </a:lnTo>
                    <a:lnTo>
                      <a:pt x="26806" y="3059"/>
                    </a:lnTo>
                    <a:cubicBezTo>
                      <a:pt x="25902" y="1602"/>
                      <a:pt x="24171" y="706"/>
                      <a:pt x="22303" y="706"/>
                    </a:cubicBezTo>
                    <a:cubicBezTo>
                      <a:pt x="22204" y="706"/>
                      <a:pt x="22103" y="708"/>
                      <a:pt x="22003" y="713"/>
                    </a:cubicBezTo>
                    <a:lnTo>
                      <a:pt x="17260" y="90"/>
                    </a:lnTo>
                    <a:cubicBezTo>
                      <a:pt x="16801" y="30"/>
                      <a:pt x="16342" y="1"/>
                      <a:pt x="158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6"/>
              <p:cNvSpPr/>
              <p:nvPr/>
            </p:nvSpPr>
            <p:spPr>
              <a:xfrm>
                <a:off x="3605150" y="1443325"/>
                <a:ext cx="393300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5732" h="18727" extrusionOk="0">
                    <a:moveTo>
                      <a:pt x="9572" y="1"/>
                    </a:moveTo>
                    <a:cubicBezTo>
                      <a:pt x="8794" y="1"/>
                      <a:pt x="8199" y="699"/>
                      <a:pt x="8329" y="1468"/>
                    </a:cubicBezTo>
                    <a:cubicBezTo>
                      <a:pt x="8376" y="1772"/>
                      <a:pt x="8473" y="2069"/>
                      <a:pt x="8619" y="2339"/>
                    </a:cubicBezTo>
                    <a:cubicBezTo>
                      <a:pt x="10464" y="5747"/>
                      <a:pt x="7689" y="5278"/>
                      <a:pt x="7274" y="6617"/>
                    </a:cubicBezTo>
                    <a:cubicBezTo>
                      <a:pt x="7274" y="6617"/>
                      <a:pt x="7607" y="10083"/>
                      <a:pt x="2351" y="10104"/>
                    </a:cubicBezTo>
                    <a:lnTo>
                      <a:pt x="2346" y="10136"/>
                    </a:lnTo>
                    <a:cubicBezTo>
                      <a:pt x="2401" y="11159"/>
                      <a:pt x="2212" y="12552"/>
                      <a:pt x="1862" y="13536"/>
                    </a:cubicBezTo>
                    <a:cubicBezTo>
                      <a:pt x="1564" y="14377"/>
                      <a:pt x="1080" y="15132"/>
                      <a:pt x="454" y="15754"/>
                    </a:cubicBezTo>
                    <a:cubicBezTo>
                      <a:pt x="1" y="16203"/>
                      <a:pt x="258" y="16977"/>
                      <a:pt x="887" y="17095"/>
                    </a:cubicBezTo>
                    <a:lnTo>
                      <a:pt x="9691" y="18710"/>
                    </a:lnTo>
                    <a:cubicBezTo>
                      <a:pt x="9750" y="18721"/>
                      <a:pt x="9808" y="18726"/>
                      <a:pt x="9865" y="18726"/>
                    </a:cubicBezTo>
                    <a:cubicBezTo>
                      <a:pt x="10502" y="18726"/>
                      <a:pt x="10975" y="18078"/>
                      <a:pt x="10728" y="17455"/>
                    </a:cubicBezTo>
                    <a:lnTo>
                      <a:pt x="10023" y="15672"/>
                    </a:lnTo>
                    <a:cubicBezTo>
                      <a:pt x="9633" y="14686"/>
                      <a:pt x="10064" y="13439"/>
                      <a:pt x="11001" y="12940"/>
                    </a:cubicBezTo>
                    <a:cubicBezTo>
                      <a:pt x="11010" y="12936"/>
                      <a:pt x="11020" y="12931"/>
                      <a:pt x="11030" y="12926"/>
                    </a:cubicBezTo>
                    <a:lnTo>
                      <a:pt x="11584" y="12995"/>
                    </a:lnTo>
                    <a:cubicBezTo>
                      <a:pt x="11811" y="13023"/>
                      <a:pt x="12027" y="13039"/>
                      <a:pt x="12228" y="13039"/>
                    </a:cubicBezTo>
                    <a:cubicBezTo>
                      <a:pt x="13453" y="13039"/>
                      <a:pt x="14183" y="12444"/>
                      <a:pt x="14146" y="10256"/>
                    </a:cubicBezTo>
                    <a:cubicBezTo>
                      <a:pt x="14146" y="10256"/>
                      <a:pt x="14198" y="8574"/>
                      <a:pt x="14228" y="8218"/>
                    </a:cubicBezTo>
                    <a:lnTo>
                      <a:pt x="14261" y="8164"/>
                    </a:lnTo>
                    <a:lnTo>
                      <a:pt x="15038" y="8125"/>
                    </a:lnTo>
                    <a:cubicBezTo>
                      <a:pt x="15474" y="8102"/>
                      <a:pt x="15731" y="7633"/>
                      <a:pt x="15516" y="7256"/>
                    </a:cubicBezTo>
                    <a:lnTo>
                      <a:pt x="13951" y="4518"/>
                    </a:lnTo>
                    <a:lnTo>
                      <a:pt x="13661" y="1105"/>
                    </a:lnTo>
                    <a:cubicBezTo>
                      <a:pt x="13630" y="734"/>
                      <a:pt x="13534" y="383"/>
                      <a:pt x="13391" y="59"/>
                    </a:cubicBezTo>
                    <a:cubicBezTo>
                      <a:pt x="13225" y="98"/>
                      <a:pt x="13053" y="119"/>
                      <a:pt x="12878" y="119"/>
                    </a:cubicBezTo>
                    <a:cubicBezTo>
                      <a:pt x="12849" y="119"/>
                      <a:pt x="12820" y="119"/>
                      <a:pt x="12792" y="117"/>
                    </a:cubicBezTo>
                    <a:lnTo>
                      <a:pt x="9609" y="1"/>
                    </a:lnTo>
                    <a:cubicBezTo>
                      <a:pt x="9597" y="1"/>
                      <a:pt x="9584" y="1"/>
                      <a:pt x="95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6"/>
              <p:cNvSpPr/>
              <p:nvPr/>
            </p:nvSpPr>
            <p:spPr>
              <a:xfrm>
                <a:off x="3280675" y="1447675"/>
                <a:ext cx="282775" cy="365400"/>
              </a:xfrm>
              <a:custGeom>
                <a:avLst/>
                <a:gdLst/>
                <a:ahLst/>
                <a:cxnLst/>
                <a:rect l="l" t="t" r="r" b="b"/>
                <a:pathLst>
                  <a:path w="11311" h="14616" extrusionOk="0"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446" y="700"/>
                      <a:pt x="1448" y="1404"/>
                      <a:pt x="1448" y="2115"/>
                    </a:cubicBezTo>
                    <a:cubicBezTo>
                      <a:pt x="639" y="2365"/>
                      <a:pt x="205" y="2929"/>
                      <a:pt x="73" y="3683"/>
                    </a:cubicBezTo>
                    <a:cubicBezTo>
                      <a:pt x="1" y="4093"/>
                      <a:pt x="20" y="4560"/>
                      <a:pt x="118" y="5063"/>
                    </a:cubicBezTo>
                    <a:cubicBezTo>
                      <a:pt x="248" y="5724"/>
                      <a:pt x="381" y="6386"/>
                      <a:pt x="516" y="7052"/>
                    </a:cubicBezTo>
                    <a:lnTo>
                      <a:pt x="925" y="9039"/>
                    </a:lnTo>
                    <a:cubicBezTo>
                      <a:pt x="1087" y="9819"/>
                      <a:pt x="1251" y="10610"/>
                      <a:pt x="1418" y="11423"/>
                    </a:cubicBezTo>
                    <a:cubicBezTo>
                      <a:pt x="1222" y="11408"/>
                      <a:pt x="1032" y="11400"/>
                      <a:pt x="849" y="11400"/>
                    </a:cubicBezTo>
                    <a:cubicBezTo>
                      <a:pt x="712" y="11400"/>
                      <a:pt x="578" y="11404"/>
                      <a:pt x="449" y="11413"/>
                    </a:cubicBezTo>
                    <a:lnTo>
                      <a:pt x="460" y="11426"/>
                    </a:lnTo>
                    <a:lnTo>
                      <a:pt x="6828" y="14615"/>
                    </a:lnTo>
                    <a:lnTo>
                      <a:pt x="7211" y="13859"/>
                    </a:lnTo>
                    <a:lnTo>
                      <a:pt x="9168" y="9988"/>
                    </a:lnTo>
                    <a:cubicBezTo>
                      <a:pt x="11311" y="5754"/>
                      <a:pt x="8573" y="622"/>
                      <a:pt x="3849" y="155"/>
                    </a:cubicBezTo>
                    <a:cubicBezTo>
                      <a:pt x="3790" y="148"/>
                      <a:pt x="3729" y="144"/>
                      <a:pt x="3670" y="139"/>
                    </a:cubicBezTo>
                    <a:lnTo>
                      <a:pt x="14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6"/>
              <p:cNvSpPr/>
              <p:nvPr/>
            </p:nvSpPr>
            <p:spPr>
              <a:xfrm>
                <a:off x="2959000" y="1934450"/>
                <a:ext cx="830175" cy="487975"/>
              </a:xfrm>
              <a:custGeom>
                <a:avLst/>
                <a:gdLst/>
                <a:ahLst/>
                <a:cxnLst/>
                <a:rect l="l" t="t" r="r" b="b"/>
                <a:pathLst>
                  <a:path w="33207" h="19519" extrusionOk="0">
                    <a:moveTo>
                      <a:pt x="13333" y="0"/>
                    </a:moveTo>
                    <a:cubicBezTo>
                      <a:pt x="11668" y="0"/>
                      <a:pt x="10125" y="912"/>
                      <a:pt x="9320" y="2393"/>
                    </a:cubicBezTo>
                    <a:lnTo>
                      <a:pt x="1" y="19518"/>
                    </a:lnTo>
                    <a:lnTo>
                      <a:pt x="33207" y="19518"/>
                    </a:lnTo>
                    <a:lnTo>
                      <a:pt x="26809" y="4152"/>
                    </a:lnTo>
                    <a:cubicBezTo>
                      <a:pt x="25620" y="1860"/>
                      <a:pt x="23263" y="423"/>
                      <a:pt x="20693" y="423"/>
                    </a:cubicBezTo>
                    <a:lnTo>
                      <a:pt x="13599" y="8"/>
                    </a:lnTo>
                    <a:cubicBezTo>
                      <a:pt x="13510" y="3"/>
                      <a:pt x="13421" y="0"/>
                      <a:pt x="13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6"/>
              <p:cNvSpPr/>
              <p:nvPr/>
            </p:nvSpPr>
            <p:spPr>
              <a:xfrm>
                <a:off x="3280675" y="1539675"/>
                <a:ext cx="348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3371" extrusionOk="0">
                    <a:moveTo>
                      <a:pt x="73" y="1"/>
                    </a:moveTo>
                    <a:lnTo>
                      <a:pt x="73" y="1"/>
                    </a:lnTo>
                    <a:cubicBezTo>
                      <a:pt x="1" y="412"/>
                      <a:pt x="20" y="879"/>
                      <a:pt x="118" y="1381"/>
                    </a:cubicBezTo>
                    <a:cubicBezTo>
                      <a:pt x="247" y="2044"/>
                      <a:pt x="380" y="2705"/>
                      <a:pt x="516" y="3371"/>
                    </a:cubicBezTo>
                    <a:cubicBezTo>
                      <a:pt x="617" y="3073"/>
                      <a:pt x="767" y="2732"/>
                      <a:pt x="978" y="2341"/>
                    </a:cubicBezTo>
                    <a:cubicBezTo>
                      <a:pt x="1124" y="2069"/>
                      <a:pt x="1220" y="1774"/>
                      <a:pt x="1266" y="1468"/>
                    </a:cubicBezTo>
                    <a:cubicBezTo>
                      <a:pt x="1395" y="713"/>
                      <a:pt x="826" y="29"/>
                      <a:pt x="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6"/>
              <p:cNvSpPr/>
              <p:nvPr/>
            </p:nvSpPr>
            <p:spPr>
              <a:xfrm>
                <a:off x="3185425" y="1673600"/>
                <a:ext cx="356100" cy="334200"/>
              </a:xfrm>
              <a:custGeom>
                <a:avLst/>
                <a:gdLst/>
                <a:ahLst/>
                <a:cxnLst/>
                <a:rect l="l" t="t" r="r" b="b"/>
                <a:pathLst>
                  <a:path w="14244" h="13368" extrusionOk="0">
                    <a:moveTo>
                      <a:pt x="4735" y="1"/>
                    </a:moveTo>
                    <a:lnTo>
                      <a:pt x="4735" y="1"/>
                    </a:lnTo>
                    <a:cubicBezTo>
                      <a:pt x="4897" y="780"/>
                      <a:pt x="5062" y="1573"/>
                      <a:pt x="5228" y="2384"/>
                    </a:cubicBezTo>
                    <a:cubicBezTo>
                      <a:pt x="5032" y="2370"/>
                      <a:pt x="4842" y="2362"/>
                      <a:pt x="4659" y="2362"/>
                    </a:cubicBezTo>
                    <a:cubicBezTo>
                      <a:pt x="4522" y="2362"/>
                      <a:pt x="4388" y="2366"/>
                      <a:pt x="4259" y="2375"/>
                    </a:cubicBezTo>
                    <a:cubicBezTo>
                      <a:pt x="2753" y="2479"/>
                      <a:pt x="1791" y="3205"/>
                      <a:pt x="1750" y="5039"/>
                    </a:cubicBezTo>
                    <a:cubicBezTo>
                      <a:pt x="1748" y="5116"/>
                      <a:pt x="1748" y="5195"/>
                      <a:pt x="1750" y="5276"/>
                    </a:cubicBezTo>
                    <a:cubicBezTo>
                      <a:pt x="1757" y="5630"/>
                      <a:pt x="1252" y="6058"/>
                      <a:pt x="897" y="6344"/>
                    </a:cubicBezTo>
                    <a:cubicBezTo>
                      <a:pt x="612" y="6575"/>
                      <a:pt x="314" y="6791"/>
                      <a:pt x="0" y="7009"/>
                    </a:cubicBezTo>
                    <a:cubicBezTo>
                      <a:pt x="366" y="7413"/>
                      <a:pt x="870" y="7656"/>
                      <a:pt x="1498" y="7656"/>
                    </a:cubicBezTo>
                    <a:cubicBezTo>
                      <a:pt x="1601" y="7656"/>
                      <a:pt x="1708" y="7649"/>
                      <a:pt x="1818" y="7635"/>
                    </a:cubicBezTo>
                    <a:lnTo>
                      <a:pt x="2369" y="7566"/>
                    </a:lnTo>
                    <a:cubicBezTo>
                      <a:pt x="2398" y="7581"/>
                      <a:pt x="2425" y="7595"/>
                      <a:pt x="2452" y="7611"/>
                    </a:cubicBezTo>
                    <a:cubicBezTo>
                      <a:pt x="3152" y="8007"/>
                      <a:pt x="3543" y="8753"/>
                      <a:pt x="3532" y="9522"/>
                    </a:cubicBezTo>
                    <a:cubicBezTo>
                      <a:pt x="3528" y="9783"/>
                      <a:pt x="3479" y="10046"/>
                      <a:pt x="3378" y="10299"/>
                    </a:cubicBezTo>
                    <a:lnTo>
                      <a:pt x="3282" y="10545"/>
                    </a:lnTo>
                    <a:lnTo>
                      <a:pt x="2671" y="12097"/>
                    </a:lnTo>
                    <a:cubicBezTo>
                      <a:pt x="2425" y="12720"/>
                      <a:pt x="2896" y="13368"/>
                      <a:pt x="3529" y="13368"/>
                    </a:cubicBezTo>
                    <a:cubicBezTo>
                      <a:pt x="3585" y="13368"/>
                      <a:pt x="3644" y="13363"/>
                      <a:pt x="3703" y="13352"/>
                    </a:cubicBezTo>
                    <a:lnTo>
                      <a:pt x="5027" y="13108"/>
                    </a:lnTo>
                    <a:lnTo>
                      <a:pt x="5481" y="13023"/>
                    </a:lnTo>
                    <a:lnTo>
                      <a:pt x="8334" y="12497"/>
                    </a:lnTo>
                    <a:lnTo>
                      <a:pt x="12140" y="11796"/>
                    </a:lnTo>
                    <a:lnTo>
                      <a:pt x="12818" y="11671"/>
                    </a:lnTo>
                    <a:lnTo>
                      <a:pt x="14244" y="11409"/>
                    </a:lnTo>
                    <a:cubicBezTo>
                      <a:pt x="14177" y="11372"/>
                      <a:pt x="14111" y="11334"/>
                      <a:pt x="14046" y="11293"/>
                    </a:cubicBezTo>
                    <a:cubicBezTo>
                      <a:pt x="13951" y="11236"/>
                      <a:pt x="13859" y="11175"/>
                      <a:pt x="13767" y="11113"/>
                    </a:cubicBezTo>
                    <a:cubicBezTo>
                      <a:pt x="13767" y="11112"/>
                      <a:pt x="13766" y="11112"/>
                      <a:pt x="13766" y="11112"/>
                    </a:cubicBezTo>
                    <a:cubicBezTo>
                      <a:pt x="12834" y="10478"/>
                      <a:pt x="12095" y="9594"/>
                      <a:pt x="11646" y="8558"/>
                    </a:cubicBezTo>
                    <a:cubicBezTo>
                      <a:pt x="11593" y="8433"/>
                      <a:pt x="11542" y="8307"/>
                      <a:pt x="11497" y="8178"/>
                    </a:cubicBezTo>
                    <a:lnTo>
                      <a:pt x="11470" y="8101"/>
                    </a:lnTo>
                    <a:cubicBezTo>
                      <a:pt x="11143" y="7138"/>
                      <a:pt x="10998" y="6110"/>
                      <a:pt x="11052" y="5113"/>
                    </a:cubicBezTo>
                    <a:lnTo>
                      <a:pt x="11019" y="4821"/>
                    </a:lnTo>
                    <a:lnTo>
                      <a:pt x="11012" y="4745"/>
                    </a:lnTo>
                    <a:cubicBezTo>
                      <a:pt x="5797" y="4718"/>
                      <a:pt x="6126" y="1259"/>
                      <a:pt x="6126" y="1259"/>
                    </a:cubicBezTo>
                    <a:cubicBezTo>
                      <a:pt x="5936" y="640"/>
                      <a:pt x="5243" y="408"/>
                      <a:pt x="4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6"/>
              <p:cNvSpPr/>
              <p:nvPr/>
            </p:nvSpPr>
            <p:spPr>
              <a:xfrm>
                <a:off x="2436750" y="1891550"/>
                <a:ext cx="878200" cy="489025"/>
              </a:xfrm>
              <a:custGeom>
                <a:avLst/>
                <a:gdLst/>
                <a:ahLst/>
                <a:cxnLst/>
                <a:rect l="l" t="t" r="r" b="b"/>
                <a:pathLst>
                  <a:path w="35128" h="19561" extrusionOk="0">
                    <a:moveTo>
                      <a:pt x="23423" y="1"/>
                    </a:moveTo>
                    <a:cubicBezTo>
                      <a:pt x="23360" y="1"/>
                      <a:pt x="23298" y="3"/>
                      <a:pt x="23235" y="6"/>
                    </a:cubicBezTo>
                    <a:lnTo>
                      <a:pt x="14298" y="462"/>
                    </a:lnTo>
                    <a:cubicBezTo>
                      <a:pt x="11729" y="462"/>
                      <a:pt x="9371" y="1890"/>
                      <a:pt x="8183" y="4169"/>
                    </a:cubicBezTo>
                    <a:lnTo>
                      <a:pt x="0" y="19561"/>
                    </a:lnTo>
                    <a:lnTo>
                      <a:pt x="35127" y="19561"/>
                    </a:lnTo>
                    <a:lnTo>
                      <a:pt x="26731" y="2083"/>
                    </a:lnTo>
                    <a:cubicBezTo>
                      <a:pt x="26119" y="807"/>
                      <a:pt x="24828" y="1"/>
                      <a:pt x="234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6"/>
              <p:cNvSpPr/>
              <p:nvPr/>
            </p:nvSpPr>
            <p:spPr>
              <a:xfrm>
                <a:off x="2728975" y="1759600"/>
                <a:ext cx="295550" cy="206350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8254" extrusionOk="0">
                    <a:moveTo>
                      <a:pt x="3192" y="1"/>
                    </a:moveTo>
                    <a:lnTo>
                      <a:pt x="3192" y="1"/>
                    </a:lnTo>
                    <a:cubicBezTo>
                      <a:pt x="3216" y="436"/>
                      <a:pt x="3201" y="877"/>
                      <a:pt x="3150" y="1317"/>
                    </a:cubicBezTo>
                    <a:cubicBezTo>
                      <a:pt x="3082" y="1910"/>
                      <a:pt x="2945" y="2499"/>
                      <a:pt x="2746" y="3064"/>
                    </a:cubicBezTo>
                    <a:cubicBezTo>
                      <a:pt x="2721" y="3137"/>
                      <a:pt x="2692" y="3212"/>
                      <a:pt x="2664" y="3284"/>
                    </a:cubicBezTo>
                    <a:cubicBezTo>
                      <a:pt x="2186" y="4483"/>
                      <a:pt x="1325" y="5492"/>
                      <a:pt x="224" y="6164"/>
                    </a:cubicBezTo>
                    <a:cubicBezTo>
                      <a:pt x="150" y="6209"/>
                      <a:pt x="76" y="6252"/>
                      <a:pt x="0" y="6295"/>
                    </a:cubicBezTo>
                    <a:lnTo>
                      <a:pt x="7748" y="7723"/>
                    </a:lnTo>
                    <a:lnTo>
                      <a:pt x="8407" y="7844"/>
                    </a:lnTo>
                    <a:lnTo>
                      <a:pt x="10542" y="8238"/>
                    </a:lnTo>
                    <a:cubicBezTo>
                      <a:pt x="10601" y="8248"/>
                      <a:pt x="10659" y="8254"/>
                      <a:pt x="10716" y="8254"/>
                    </a:cubicBezTo>
                    <a:cubicBezTo>
                      <a:pt x="11349" y="8254"/>
                      <a:pt x="11822" y="7606"/>
                      <a:pt x="11574" y="6983"/>
                    </a:cubicBezTo>
                    <a:lnTo>
                      <a:pt x="10917" y="5315"/>
                    </a:lnTo>
                    <a:lnTo>
                      <a:pt x="10866" y="5185"/>
                    </a:lnTo>
                    <a:cubicBezTo>
                      <a:pt x="10665" y="4676"/>
                      <a:pt x="10666" y="4130"/>
                      <a:pt x="10837" y="3644"/>
                    </a:cubicBezTo>
                    <a:lnTo>
                      <a:pt x="10445" y="3616"/>
                    </a:lnTo>
                    <a:lnTo>
                      <a:pt x="7820" y="3435"/>
                    </a:lnTo>
                    <a:cubicBezTo>
                      <a:pt x="7382" y="3428"/>
                      <a:pt x="7069" y="3284"/>
                      <a:pt x="6850" y="3040"/>
                    </a:cubicBezTo>
                    <a:cubicBezTo>
                      <a:pt x="6832" y="3022"/>
                      <a:pt x="6815" y="3001"/>
                      <a:pt x="6800" y="2981"/>
                    </a:cubicBezTo>
                    <a:cubicBezTo>
                      <a:pt x="6783" y="2960"/>
                      <a:pt x="6768" y="2937"/>
                      <a:pt x="6753" y="2916"/>
                    </a:cubicBezTo>
                    <a:cubicBezTo>
                      <a:pt x="6737" y="2894"/>
                      <a:pt x="6723" y="2870"/>
                      <a:pt x="6708" y="2848"/>
                    </a:cubicBezTo>
                    <a:cubicBezTo>
                      <a:pt x="6680" y="2801"/>
                      <a:pt x="6655" y="2752"/>
                      <a:pt x="6631" y="2703"/>
                    </a:cubicBezTo>
                    <a:cubicBezTo>
                      <a:pt x="6602" y="2639"/>
                      <a:pt x="6576" y="2572"/>
                      <a:pt x="6553" y="2503"/>
                    </a:cubicBezTo>
                    <a:cubicBezTo>
                      <a:pt x="6546" y="2478"/>
                      <a:pt x="6537" y="2455"/>
                      <a:pt x="6530" y="2431"/>
                    </a:cubicBezTo>
                    <a:cubicBezTo>
                      <a:pt x="6527" y="2422"/>
                      <a:pt x="6526" y="2415"/>
                      <a:pt x="6523" y="2409"/>
                    </a:cubicBezTo>
                    <a:cubicBezTo>
                      <a:pt x="6513" y="2371"/>
                      <a:pt x="6502" y="2334"/>
                      <a:pt x="6494" y="2296"/>
                    </a:cubicBezTo>
                    <a:cubicBezTo>
                      <a:pt x="6492" y="2289"/>
                      <a:pt x="6490" y="2281"/>
                      <a:pt x="6489" y="2275"/>
                    </a:cubicBezTo>
                    <a:cubicBezTo>
                      <a:pt x="6482" y="2247"/>
                      <a:pt x="6477" y="2221"/>
                      <a:pt x="6471" y="2194"/>
                    </a:cubicBezTo>
                    <a:cubicBezTo>
                      <a:pt x="6466" y="2167"/>
                      <a:pt x="6461" y="2138"/>
                      <a:pt x="6456" y="2112"/>
                    </a:cubicBezTo>
                    <a:cubicBezTo>
                      <a:pt x="6451" y="2082"/>
                      <a:pt x="6446" y="2051"/>
                      <a:pt x="6443" y="2020"/>
                    </a:cubicBezTo>
                    <a:lnTo>
                      <a:pt x="6443" y="2018"/>
                    </a:lnTo>
                    <a:cubicBezTo>
                      <a:pt x="6438" y="1989"/>
                      <a:pt x="6434" y="1961"/>
                      <a:pt x="6432" y="1932"/>
                    </a:cubicBezTo>
                    <a:cubicBezTo>
                      <a:pt x="6432" y="1927"/>
                      <a:pt x="6430" y="1922"/>
                      <a:pt x="6430" y="1916"/>
                    </a:cubicBezTo>
                    <a:cubicBezTo>
                      <a:pt x="6426" y="1887"/>
                      <a:pt x="6424" y="1858"/>
                      <a:pt x="6422" y="1828"/>
                    </a:cubicBezTo>
                    <a:cubicBezTo>
                      <a:pt x="6415" y="1764"/>
                      <a:pt x="6412" y="1697"/>
                      <a:pt x="6408" y="1630"/>
                    </a:cubicBezTo>
                    <a:cubicBezTo>
                      <a:pt x="6400" y="1495"/>
                      <a:pt x="6398" y="1355"/>
                      <a:pt x="6400" y="1212"/>
                    </a:cubicBezTo>
                    <a:cubicBezTo>
                      <a:pt x="6400" y="1176"/>
                      <a:pt x="6402" y="1140"/>
                      <a:pt x="6403" y="1104"/>
                    </a:cubicBezTo>
                    <a:lnTo>
                      <a:pt x="6403" y="1097"/>
                    </a:lnTo>
                    <a:cubicBezTo>
                      <a:pt x="6405" y="1047"/>
                      <a:pt x="6408" y="995"/>
                      <a:pt x="6410" y="944"/>
                    </a:cubicBezTo>
                    <a:lnTo>
                      <a:pt x="6414" y="867"/>
                    </a:lnTo>
                    <a:cubicBezTo>
                      <a:pt x="6414" y="854"/>
                      <a:pt x="6415" y="841"/>
                      <a:pt x="6416" y="829"/>
                    </a:cubicBezTo>
                    <a:cubicBezTo>
                      <a:pt x="6418" y="815"/>
                      <a:pt x="6418" y="803"/>
                      <a:pt x="6419" y="790"/>
                    </a:cubicBezTo>
                    <a:cubicBezTo>
                      <a:pt x="6420" y="764"/>
                      <a:pt x="6423" y="737"/>
                      <a:pt x="6424" y="711"/>
                    </a:cubicBezTo>
                    <a:cubicBezTo>
                      <a:pt x="6426" y="665"/>
                      <a:pt x="6430" y="619"/>
                      <a:pt x="6434" y="571"/>
                    </a:cubicBezTo>
                    <a:cubicBezTo>
                      <a:pt x="6436" y="533"/>
                      <a:pt x="6441" y="497"/>
                      <a:pt x="6444" y="460"/>
                    </a:cubicBezTo>
                    <a:cubicBezTo>
                      <a:pt x="6446" y="423"/>
                      <a:pt x="6450" y="386"/>
                      <a:pt x="6454" y="348"/>
                    </a:cubicBezTo>
                    <a:cubicBezTo>
                      <a:pt x="5662" y="239"/>
                      <a:pt x="4873" y="146"/>
                      <a:pt x="4086" y="77"/>
                    </a:cubicBezTo>
                    <a:lnTo>
                      <a:pt x="31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6"/>
              <p:cNvSpPr/>
              <p:nvPr/>
            </p:nvSpPr>
            <p:spPr>
              <a:xfrm>
                <a:off x="2888825" y="1768150"/>
                <a:ext cx="214950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3497" extrusionOk="0">
                    <a:moveTo>
                      <a:pt x="59" y="1"/>
                    </a:moveTo>
                    <a:cubicBezTo>
                      <a:pt x="55" y="40"/>
                      <a:pt x="52" y="76"/>
                      <a:pt x="49" y="113"/>
                    </a:cubicBezTo>
                    <a:cubicBezTo>
                      <a:pt x="46" y="150"/>
                      <a:pt x="41" y="186"/>
                      <a:pt x="39" y="224"/>
                    </a:cubicBezTo>
                    <a:cubicBezTo>
                      <a:pt x="35" y="271"/>
                      <a:pt x="33" y="318"/>
                      <a:pt x="29" y="364"/>
                    </a:cubicBezTo>
                    <a:cubicBezTo>
                      <a:pt x="20" y="498"/>
                      <a:pt x="14" y="631"/>
                      <a:pt x="9" y="759"/>
                    </a:cubicBezTo>
                    <a:cubicBezTo>
                      <a:pt x="0" y="1121"/>
                      <a:pt x="14" y="1463"/>
                      <a:pt x="65" y="1769"/>
                    </a:cubicBezTo>
                    <a:cubicBezTo>
                      <a:pt x="74" y="1825"/>
                      <a:pt x="86" y="1879"/>
                      <a:pt x="97" y="1933"/>
                    </a:cubicBezTo>
                    <a:cubicBezTo>
                      <a:pt x="98" y="1939"/>
                      <a:pt x="101" y="1946"/>
                      <a:pt x="102" y="1954"/>
                    </a:cubicBezTo>
                    <a:cubicBezTo>
                      <a:pt x="111" y="1992"/>
                      <a:pt x="122" y="2029"/>
                      <a:pt x="132" y="2067"/>
                    </a:cubicBezTo>
                    <a:cubicBezTo>
                      <a:pt x="134" y="2073"/>
                      <a:pt x="136" y="2080"/>
                      <a:pt x="138" y="2089"/>
                    </a:cubicBezTo>
                    <a:cubicBezTo>
                      <a:pt x="146" y="2113"/>
                      <a:pt x="154" y="2136"/>
                      <a:pt x="162" y="2161"/>
                    </a:cubicBezTo>
                    <a:cubicBezTo>
                      <a:pt x="185" y="2230"/>
                      <a:pt x="210" y="2297"/>
                      <a:pt x="240" y="2361"/>
                    </a:cubicBezTo>
                    <a:cubicBezTo>
                      <a:pt x="263" y="2410"/>
                      <a:pt x="289" y="2459"/>
                      <a:pt x="317" y="2506"/>
                    </a:cubicBezTo>
                    <a:cubicBezTo>
                      <a:pt x="332" y="2528"/>
                      <a:pt x="345" y="2552"/>
                      <a:pt x="361" y="2574"/>
                    </a:cubicBezTo>
                    <a:cubicBezTo>
                      <a:pt x="376" y="2595"/>
                      <a:pt x="391" y="2618"/>
                      <a:pt x="409" y="2639"/>
                    </a:cubicBezTo>
                    <a:cubicBezTo>
                      <a:pt x="424" y="2659"/>
                      <a:pt x="441" y="2680"/>
                      <a:pt x="458" y="2698"/>
                    </a:cubicBezTo>
                    <a:cubicBezTo>
                      <a:pt x="678" y="2942"/>
                      <a:pt x="991" y="3084"/>
                      <a:pt x="1429" y="3093"/>
                    </a:cubicBezTo>
                    <a:lnTo>
                      <a:pt x="4054" y="3275"/>
                    </a:lnTo>
                    <a:lnTo>
                      <a:pt x="4446" y="3303"/>
                    </a:lnTo>
                    <a:lnTo>
                      <a:pt x="7155" y="3490"/>
                    </a:lnTo>
                    <a:cubicBezTo>
                      <a:pt x="7207" y="3494"/>
                      <a:pt x="7259" y="3496"/>
                      <a:pt x="7311" y="3496"/>
                    </a:cubicBezTo>
                    <a:cubicBezTo>
                      <a:pt x="7811" y="3496"/>
                      <a:pt x="8265" y="3296"/>
                      <a:pt x="8597" y="2973"/>
                    </a:cubicBezTo>
                    <a:cubicBezTo>
                      <a:pt x="7858" y="2537"/>
                      <a:pt x="7098" y="2140"/>
                      <a:pt x="6319" y="1789"/>
                    </a:cubicBezTo>
                    <a:cubicBezTo>
                      <a:pt x="4467" y="950"/>
                      <a:pt x="2499" y="353"/>
                      <a:pt x="397" y="49"/>
                    </a:cubicBezTo>
                    <a:cubicBezTo>
                      <a:pt x="283" y="34"/>
                      <a:pt x="172" y="16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6"/>
              <p:cNvSpPr/>
              <p:nvPr/>
            </p:nvSpPr>
            <p:spPr>
              <a:xfrm>
                <a:off x="2845450" y="1799525"/>
                <a:ext cx="470900" cy="607250"/>
              </a:xfrm>
              <a:custGeom>
                <a:avLst/>
                <a:gdLst/>
                <a:ahLst/>
                <a:cxnLst/>
                <a:rect l="l" t="t" r="r" b="b"/>
                <a:pathLst>
                  <a:path w="18836" h="24290" extrusionOk="0">
                    <a:moveTo>
                      <a:pt x="15347" y="1"/>
                    </a:moveTo>
                    <a:cubicBezTo>
                      <a:pt x="15345" y="78"/>
                      <a:pt x="15345" y="157"/>
                      <a:pt x="15347" y="238"/>
                    </a:cubicBezTo>
                    <a:cubicBezTo>
                      <a:pt x="15355" y="592"/>
                      <a:pt x="14850" y="1020"/>
                      <a:pt x="14495" y="1306"/>
                    </a:cubicBezTo>
                    <a:cubicBezTo>
                      <a:pt x="14209" y="1537"/>
                      <a:pt x="13912" y="1753"/>
                      <a:pt x="13598" y="1971"/>
                    </a:cubicBezTo>
                    <a:cubicBezTo>
                      <a:pt x="13171" y="2269"/>
                      <a:pt x="12711" y="2573"/>
                      <a:pt x="12204" y="2927"/>
                    </a:cubicBezTo>
                    <a:cubicBezTo>
                      <a:pt x="11993" y="2777"/>
                      <a:pt x="11781" y="2631"/>
                      <a:pt x="11566" y="2489"/>
                    </a:cubicBezTo>
                    <a:cubicBezTo>
                      <a:pt x="11248" y="2277"/>
                      <a:pt x="10927" y="2073"/>
                      <a:pt x="10602" y="1876"/>
                    </a:cubicBezTo>
                    <a:cubicBezTo>
                      <a:pt x="10512" y="1822"/>
                      <a:pt x="10422" y="1769"/>
                      <a:pt x="10331" y="1715"/>
                    </a:cubicBezTo>
                    <a:cubicBezTo>
                      <a:pt x="9591" y="1279"/>
                      <a:pt x="8832" y="882"/>
                      <a:pt x="8052" y="530"/>
                    </a:cubicBezTo>
                    <a:cubicBezTo>
                      <a:pt x="7197" y="875"/>
                      <a:pt x="6429" y="1384"/>
                      <a:pt x="5786" y="2017"/>
                    </a:cubicBezTo>
                    <a:cubicBezTo>
                      <a:pt x="5256" y="2538"/>
                      <a:pt x="4812" y="3141"/>
                      <a:pt x="4471" y="3806"/>
                    </a:cubicBezTo>
                    <a:cubicBezTo>
                      <a:pt x="4090" y="4552"/>
                      <a:pt x="3839" y="5375"/>
                      <a:pt x="3748" y="6244"/>
                    </a:cubicBezTo>
                    <a:cubicBezTo>
                      <a:pt x="3747" y="6254"/>
                      <a:pt x="3747" y="6261"/>
                      <a:pt x="3746" y="6270"/>
                    </a:cubicBezTo>
                    <a:cubicBezTo>
                      <a:pt x="3743" y="6305"/>
                      <a:pt x="3666" y="6683"/>
                      <a:pt x="3537" y="7309"/>
                    </a:cubicBezTo>
                    <a:cubicBezTo>
                      <a:pt x="3231" y="8798"/>
                      <a:pt x="2626" y="11687"/>
                      <a:pt x="2002" y="14658"/>
                    </a:cubicBezTo>
                    <a:cubicBezTo>
                      <a:pt x="1967" y="14821"/>
                      <a:pt x="1934" y="14985"/>
                      <a:pt x="1899" y="15146"/>
                    </a:cubicBezTo>
                    <a:cubicBezTo>
                      <a:pt x="1425" y="17400"/>
                      <a:pt x="951" y="19659"/>
                      <a:pt x="594" y="21354"/>
                    </a:cubicBezTo>
                    <a:cubicBezTo>
                      <a:pt x="503" y="21787"/>
                      <a:pt x="419" y="22184"/>
                      <a:pt x="345" y="22534"/>
                    </a:cubicBezTo>
                    <a:cubicBezTo>
                      <a:pt x="291" y="22795"/>
                      <a:pt x="241" y="23031"/>
                      <a:pt x="198" y="23237"/>
                    </a:cubicBezTo>
                    <a:cubicBezTo>
                      <a:pt x="72" y="23829"/>
                      <a:pt x="0" y="24174"/>
                      <a:pt x="0" y="24174"/>
                    </a:cubicBezTo>
                    <a:lnTo>
                      <a:pt x="3963" y="24197"/>
                    </a:lnTo>
                    <a:lnTo>
                      <a:pt x="4736" y="24203"/>
                    </a:lnTo>
                    <a:lnTo>
                      <a:pt x="4929" y="24205"/>
                    </a:lnTo>
                    <a:lnTo>
                      <a:pt x="10733" y="24242"/>
                    </a:lnTo>
                    <a:lnTo>
                      <a:pt x="18149" y="24289"/>
                    </a:lnTo>
                    <a:lnTo>
                      <a:pt x="18180" y="23237"/>
                    </a:lnTo>
                    <a:lnTo>
                      <a:pt x="18214" y="22060"/>
                    </a:lnTo>
                    <a:lnTo>
                      <a:pt x="18253" y="20728"/>
                    </a:lnTo>
                    <a:lnTo>
                      <a:pt x="18257" y="20584"/>
                    </a:lnTo>
                    <a:lnTo>
                      <a:pt x="18278" y="19867"/>
                    </a:lnTo>
                    <a:lnTo>
                      <a:pt x="18425" y="14850"/>
                    </a:lnTo>
                    <a:lnTo>
                      <a:pt x="18425" y="14836"/>
                    </a:lnTo>
                    <a:lnTo>
                      <a:pt x="18625" y="8071"/>
                    </a:lnTo>
                    <a:lnTo>
                      <a:pt x="18702" y="5439"/>
                    </a:lnTo>
                    <a:lnTo>
                      <a:pt x="18721" y="4817"/>
                    </a:lnTo>
                    <a:cubicBezTo>
                      <a:pt x="18722" y="4797"/>
                      <a:pt x="18723" y="4775"/>
                      <a:pt x="18724" y="4754"/>
                    </a:cubicBezTo>
                    <a:cubicBezTo>
                      <a:pt x="18836" y="2518"/>
                      <a:pt x="17373" y="596"/>
                      <a:pt x="153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6"/>
              <p:cNvSpPr/>
              <p:nvPr/>
            </p:nvSpPr>
            <p:spPr>
              <a:xfrm>
                <a:off x="2760775" y="2248800"/>
                <a:ext cx="650825" cy="266375"/>
              </a:xfrm>
              <a:custGeom>
                <a:avLst/>
                <a:gdLst/>
                <a:ahLst/>
                <a:cxnLst/>
                <a:rect l="l" t="t" r="r" b="b"/>
                <a:pathLst>
                  <a:path w="26033" h="10655" extrusionOk="0">
                    <a:moveTo>
                      <a:pt x="17239" y="1"/>
                    </a:moveTo>
                    <a:cubicBezTo>
                      <a:pt x="17143" y="1"/>
                      <a:pt x="17047" y="3"/>
                      <a:pt x="16950" y="8"/>
                    </a:cubicBezTo>
                    <a:lnTo>
                      <a:pt x="9500" y="362"/>
                    </a:lnTo>
                    <a:cubicBezTo>
                      <a:pt x="7060" y="362"/>
                      <a:pt x="4822" y="1719"/>
                      <a:pt x="3693" y="3883"/>
                    </a:cubicBezTo>
                    <a:lnTo>
                      <a:pt x="1" y="10655"/>
                    </a:lnTo>
                    <a:lnTo>
                      <a:pt x="26032" y="10655"/>
                    </a:lnTo>
                    <a:lnTo>
                      <a:pt x="22795" y="3571"/>
                    </a:lnTo>
                    <a:cubicBezTo>
                      <a:pt x="21799" y="1388"/>
                      <a:pt x="19621" y="1"/>
                      <a:pt x="17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6"/>
              <p:cNvSpPr/>
              <p:nvPr/>
            </p:nvSpPr>
            <p:spPr>
              <a:xfrm>
                <a:off x="2967800" y="1885500"/>
                <a:ext cx="385725" cy="431400"/>
              </a:xfrm>
              <a:custGeom>
                <a:avLst/>
                <a:gdLst/>
                <a:ahLst/>
                <a:cxnLst/>
                <a:rect l="l" t="t" r="r" b="b"/>
                <a:pathLst>
                  <a:path w="15429" h="17256" extrusionOk="0">
                    <a:moveTo>
                      <a:pt x="10064" y="1"/>
                    </a:moveTo>
                    <a:cubicBezTo>
                      <a:pt x="10033" y="181"/>
                      <a:pt x="10015" y="364"/>
                      <a:pt x="10015" y="551"/>
                    </a:cubicBezTo>
                    <a:lnTo>
                      <a:pt x="10015" y="940"/>
                    </a:lnTo>
                    <a:cubicBezTo>
                      <a:pt x="10015" y="2713"/>
                      <a:pt x="8507" y="4152"/>
                      <a:pt x="6647" y="4152"/>
                    </a:cubicBezTo>
                    <a:cubicBezTo>
                      <a:pt x="6364" y="4251"/>
                      <a:pt x="6107" y="4391"/>
                      <a:pt x="5876" y="4560"/>
                    </a:cubicBezTo>
                    <a:lnTo>
                      <a:pt x="5870" y="5422"/>
                    </a:lnTo>
                    <a:cubicBezTo>
                      <a:pt x="5850" y="7918"/>
                      <a:pt x="4746" y="10276"/>
                      <a:pt x="2859" y="11912"/>
                    </a:cubicBezTo>
                    <a:cubicBezTo>
                      <a:pt x="2847" y="11923"/>
                      <a:pt x="2833" y="11936"/>
                      <a:pt x="2820" y="11947"/>
                    </a:cubicBezTo>
                    <a:cubicBezTo>
                      <a:pt x="2727" y="12028"/>
                      <a:pt x="2653" y="12131"/>
                      <a:pt x="2607" y="12261"/>
                    </a:cubicBezTo>
                    <a:cubicBezTo>
                      <a:pt x="2147" y="13569"/>
                      <a:pt x="1212" y="14656"/>
                      <a:pt x="0" y="15328"/>
                    </a:cubicBezTo>
                    <a:lnTo>
                      <a:pt x="7244" y="17204"/>
                    </a:lnTo>
                    <a:cubicBezTo>
                      <a:pt x="7377" y="17239"/>
                      <a:pt x="7510" y="17255"/>
                      <a:pt x="7639" y="17255"/>
                    </a:cubicBezTo>
                    <a:cubicBezTo>
                      <a:pt x="8507" y="17255"/>
                      <a:pt x="9247" y="16521"/>
                      <a:pt x="9190" y="15602"/>
                    </a:cubicBezTo>
                    <a:lnTo>
                      <a:pt x="9051" y="13303"/>
                    </a:lnTo>
                    <a:cubicBezTo>
                      <a:pt x="8998" y="12606"/>
                      <a:pt x="9289" y="11926"/>
                      <a:pt x="9824" y="11501"/>
                    </a:cubicBezTo>
                    <a:lnTo>
                      <a:pt x="11799" y="11745"/>
                    </a:lnTo>
                    <a:cubicBezTo>
                      <a:pt x="11942" y="11763"/>
                      <a:pt x="12082" y="11772"/>
                      <a:pt x="12217" y="11772"/>
                    </a:cubicBezTo>
                    <a:cubicBezTo>
                      <a:pt x="13517" y="11772"/>
                      <a:pt x="14420" y="10966"/>
                      <a:pt x="14303" y="9584"/>
                    </a:cubicBezTo>
                    <a:cubicBezTo>
                      <a:pt x="14303" y="9584"/>
                      <a:pt x="14343" y="7628"/>
                      <a:pt x="14298" y="7211"/>
                    </a:cubicBezTo>
                    <a:lnTo>
                      <a:pt x="14331" y="7159"/>
                    </a:lnTo>
                    <a:lnTo>
                      <a:pt x="14933" y="6872"/>
                    </a:lnTo>
                    <a:cubicBezTo>
                      <a:pt x="15309" y="6693"/>
                      <a:pt x="15429" y="6214"/>
                      <a:pt x="15178" y="5880"/>
                    </a:cubicBezTo>
                    <a:lnTo>
                      <a:pt x="14100" y="4435"/>
                    </a:lnTo>
                    <a:lnTo>
                      <a:pt x="13837" y="1319"/>
                    </a:lnTo>
                    <a:cubicBezTo>
                      <a:pt x="13484" y="1128"/>
                      <a:pt x="13085" y="1023"/>
                      <a:pt x="12666" y="1023"/>
                    </a:cubicBezTo>
                    <a:cubicBezTo>
                      <a:pt x="12607" y="1023"/>
                      <a:pt x="12546" y="1025"/>
                      <a:pt x="12486" y="1029"/>
                    </a:cubicBezTo>
                    <a:cubicBezTo>
                      <a:pt x="12309" y="1042"/>
                      <a:pt x="12197" y="1050"/>
                      <a:pt x="12197" y="1050"/>
                    </a:cubicBezTo>
                    <a:cubicBezTo>
                      <a:pt x="12140" y="1054"/>
                      <a:pt x="12084" y="1056"/>
                      <a:pt x="12028" y="1056"/>
                    </a:cubicBezTo>
                    <a:cubicBezTo>
                      <a:pt x="11230" y="1056"/>
                      <a:pt x="10511" y="643"/>
                      <a:pt x="10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6"/>
              <p:cNvSpPr/>
              <p:nvPr/>
            </p:nvSpPr>
            <p:spPr>
              <a:xfrm>
                <a:off x="3083150" y="1846475"/>
                <a:ext cx="51475" cy="215375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8615" extrusionOk="0">
                    <a:moveTo>
                      <a:pt x="1095" y="1"/>
                    </a:moveTo>
                    <a:cubicBezTo>
                      <a:pt x="409" y="717"/>
                      <a:pt x="1" y="1700"/>
                      <a:pt x="19" y="2744"/>
                    </a:cubicBezTo>
                    <a:cubicBezTo>
                      <a:pt x="23" y="3005"/>
                      <a:pt x="55" y="3271"/>
                      <a:pt x="116" y="3537"/>
                    </a:cubicBezTo>
                    <a:lnTo>
                      <a:pt x="1168" y="8145"/>
                    </a:lnTo>
                    <a:lnTo>
                      <a:pt x="1275" y="8614"/>
                    </a:lnTo>
                    <a:lnTo>
                      <a:pt x="1285" y="6105"/>
                    </a:lnTo>
                    <a:lnTo>
                      <a:pt x="1288" y="4746"/>
                    </a:lnTo>
                    <a:lnTo>
                      <a:pt x="1295" y="2932"/>
                    </a:lnTo>
                    <a:cubicBezTo>
                      <a:pt x="1291" y="2061"/>
                      <a:pt x="1576" y="1258"/>
                      <a:pt x="2059" y="613"/>
                    </a:cubicBezTo>
                    <a:cubicBezTo>
                      <a:pt x="1741" y="401"/>
                      <a:pt x="1419" y="197"/>
                      <a:pt x="10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6"/>
              <p:cNvSpPr/>
              <p:nvPr/>
            </p:nvSpPr>
            <p:spPr>
              <a:xfrm>
                <a:off x="2412150" y="1881025"/>
                <a:ext cx="535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21437" h="22429" extrusionOk="0">
                    <a:moveTo>
                      <a:pt x="4864" y="0"/>
                    </a:moveTo>
                    <a:cubicBezTo>
                      <a:pt x="2172" y="0"/>
                      <a:pt x="0" y="2276"/>
                      <a:pt x="173" y="5003"/>
                    </a:cubicBezTo>
                    <a:lnTo>
                      <a:pt x="745" y="14072"/>
                    </a:lnTo>
                    <a:lnTo>
                      <a:pt x="8529" y="14503"/>
                    </a:lnTo>
                    <a:cubicBezTo>
                      <a:pt x="8945" y="14843"/>
                      <a:pt x="9443" y="15050"/>
                      <a:pt x="9922" y="15050"/>
                    </a:cubicBezTo>
                    <a:cubicBezTo>
                      <a:pt x="9932" y="15050"/>
                      <a:pt x="9943" y="15050"/>
                      <a:pt x="9953" y="15050"/>
                    </a:cubicBezTo>
                    <a:cubicBezTo>
                      <a:pt x="10052" y="15049"/>
                      <a:pt x="10149" y="15031"/>
                      <a:pt x="10246" y="15013"/>
                    </a:cubicBezTo>
                    <a:cubicBezTo>
                      <a:pt x="10614" y="15425"/>
                      <a:pt x="10841" y="15987"/>
                      <a:pt x="10849" y="16595"/>
                    </a:cubicBezTo>
                    <a:lnTo>
                      <a:pt x="10850" y="16628"/>
                    </a:lnTo>
                    <a:cubicBezTo>
                      <a:pt x="10855" y="17034"/>
                      <a:pt x="10753" y="17423"/>
                      <a:pt x="10557" y="17752"/>
                    </a:cubicBezTo>
                    <a:cubicBezTo>
                      <a:pt x="10356" y="18087"/>
                      <a:pt x="10094" y="18525"/>
                      <a:pt x="9899" y="18855"/>
                    </a:cubicBezTo>
                    <a:cubicBezTo>
                      <a:pt x="9716" y="19162"/>
                      <a:pt x="9624" y="19528"/>
                      <a:pt x="9638" y="19900"/>
                    </a:cubicBezTo>
                    <a:lnTo>
                      <a:pt x="9639" y="19925"/>
                    </a:lnTo>
                    <a:cubicBezTo>
                      <a:pt x="9679" y="21075"/>
                      <a:pt x="10566" y="22143"/>
                      <a:pt x="11539" y="22323"/>
                    </a:cubicBezTo>
                    <a:cubicBezTo>
                      <a:pt x="11644" y="22342"/>
                      <a:pt x="11751" y="22344"/>
                      <a:pt x="11858" y="22345"/>
                    </a:cubicBezTo>
                    <a:cubicBezTo>
                      <a:pt x="14448" y="22376"/>
                      <a:pt x="17039" y="22402"/>
                      <a:pt x="19630" y="22428"/>
                    </a:cubicBezTo>
                    <a:cubicBezTo>
                      <a:pt x="20560" y="22350"/>
                      <a:pt x="21295" y="21542"/>
                      <a:pt x="21378" y="20506"/>
                    </a:cubicBezTo>
                    <a:cubicBezTo>
                      <a:pt x="21436" y="19712"/>
                      <a:pt x="20865" y="19034"/>
                      <a:pt x="20168" y="19034"/>
                    </a:cubicBezTo>
                    <a:cubicBezTo>
                      <a:pt x="20129" y="19034"/>
                      <a:pt x="20089" y="19037"/>
                      <a:pt x="20049" y="19041"/>
                    </a:cubicBezTo>
                    <a:cubicBezTo>
                      <a:pt x="20016" y="19044"/>
                      <a:pt x="19984" y="19045"/>
                      <a:pt x="19951" y="19045"/>
                    </a:cubicBezTo>
                    <a:cubicBezTo>
                      <a:pt x="19148" y="19045"/>
                      <a:pt x="18526" y="18203"/>
                      <a:pt x="18702" y="17314"/>
                    </a:cubicBezTo>
                    <a:lnTo>
                      <a:pt x="18769" y="16620"/>
                    </a:lnTo>
                    <a:cubicBezTo>
                      <a:pt x="18797" y="16322"/>
                      <a:pt x="18768" y="16030"/>
                      <a:pt x="18697" y="15761"/>
                    </a:cubicBezTo>
                    <a:cubicBezTo>
                      <a:pt x="19052" y="15446"/>
                      <a:pt x="19340" y="14970"/>
                      <a:pt x="19476" y="14225"/>
                    </a:cubicBezTo>
                    <a:cubicBezTo>
                      <a:pt x="19870" y="12029"/>
                      <a:pt x="18397" y="10201"/>
                      <a:pt x="17645" y="10141"/>
                    </a:cubicBezTo>
                    <a:cubicBezTo>
                      <a:pt x="16827" y="10077"/>
                      <a:pt x="15987" y="9660"/>
                      <a:pt x="15982" y="8717"/>
                    </a:cubicBezTo>
                    <a:lnTo>
                      <a:pt x="15908" y="8024"/>
                    </a:lnTo>
                    <a:cubicBezTo>
                      <a:pt x="15844" y="7407"/>
                      <a:pt x="15555" y="6876"/>
                      <a:pt x="15152" y="6506"/>
                    </a:cubicBezTo>
                    <a:cubicBezTo>
                      <a:pt x="14843" y="3171"/>
                      <a:pt x="12166" y="487"/>
                      <a:pt x="8759" y="234"/>
                    </a:cubicBezTo>
                    <a:lnTo>
                      <a:pt x="5162" y="10"/>
                    </a:lnTo>
                    <a:cubicBezTo>
                      <a:pt x="5062" y="4"/>
                      <a:pt x="4963" y="0"/>
                      <a:pt x="48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6"/>
              <p:cNvSpPr/>
              <p:nvPr/>
            </p:nvSpPr>
            <p:spPr>
              <a:xfrm>
                <a:off x="2192273" y="2334949"/>
                <a:ext cx="1131575" cy="840605"/>
              </a:xfrm>
              <a:custGeom>
                <a:avLst/>
                <a:gdLst/>
                <a:ahLst/>
                <a:cxnLst/>
                <a:rect l="l" t="t" r="r" b="b"/>
                <a:pathLst>
                  <a:path w="45263" h="30679" extrusionOk="0">
                    <a:moveTo>
                      <a:pt x="10062" y="0"/>
                    </a:moveTo>
                    <a:cubicBezTo>
                      <a:pt x="7537" y="0"/>
                      <a:pt x="5124" y="1080"/>
                      <a:pt x="3104" y="2997"/>
                    </a:cubicBezTo>
                    <a:cubicBezTo>
                      <a:pt x="1962" y="4080"/>
                      <a:pt x="946" y="5431"/>
                      <a:pt x="104" y="7008"/>
                    </a:cubicBezTo>
                    <a:cubicBezTo>
                      <a:pt x="68" y="7072"/>
                      <a:pt x="35" y="7138"/>
                      <a:pt x="0" y="7205"/>
                    </a:cubicBezTo>
                    <a:cubicBezTo>
                      <a:pt x="586" y="7508"/>
                      <a:pt x="1150" y="7862"/>
                      <a:pt x="1695" y="8269"/>
                    </a:cubicBezTo>
                    <a:cubicBezTo>
                      <a:pt x="2097" y="8569"/>
                      <a:pt x="2498" y="8872"/>
                      <a:pt x="2899" y="9173"/>
                    </a:cubicBezTo>
                    <a:cubicBezTo>
                      <a:pt x="4101" y="10081"/>
                      <a:pt x="5297" y="10995"/>
                      <a:pt x="6501" y="11899"/>
                    </a:cubicBezTo>
                    <a:cubicBezTo>
                      <a:pt x="6785" y="12112"/>
                      <a:pt x="7053" y="12337"/>
                      <a:pt x="7301" y="12572"/>
                    </a:cubicBezTo>
                    <a:cubicBezTo>
                      <a:pt x="8491" y="13697"/>
                      <a:pt x="9273" y="15063"/>
                      <a:pt x="9680" y="16635"/>
                    </a:cubicBezTo>
                    <a:cubicBezTo>
                      <a:pt x="9779" y="17008"/>
                      <a:pt x="9854" y="17394"/>
                      <a:pt x="9910" y="17790"/>
                    </a:cubicBezTo>
                    <a:cubicBezTo>
                      <a:pt x="10014" y="18531"/>
                      <a:pt x="10120" y="19273"/>
                      <a:pt x="10225" y="20014"/>
                    </a:cubicBezTo>
                    <a:cubicBezTo>
                      <a:pt x="10315" y="20630"/>
                      <a:pt x="10403" y="21245"/>
                      <a:pt x="10491" y="21861"/>
                    </a:cubicBezTo>
                    <a:cubicBezTo>
                      <a:pt x="10627" y="22817"/>
                      <a:pt x="10763" y="23773"/>
                      <a:pt x="10897" y="24730"/>
                    </a:cubicBezTo>
                    <a:cubicBezTo>
                      <a:pt x="11173" y="26711"/>
                      <a:pt x="11439" y="28692"/>
                      <a:pt x="11674" y="30679"/>
                    </a:cubicBezTo>
                    <a:lnTo>
                      <a:pt x="45262" y="30679"/>
                    </a:lnTo>
                    <a:lnTo>
                      <a:pt x="44978" y="29937"/>
                    </a:lnTo>
                    <a:lnTo>
                      <a:pt x="40503" y="18357"/>
                    </a:lnTo>
                    <a:lnTo>
                      <a:pt x="40248" y="17700"/>
                    </a:lnTo>
                    <a:lnTo>
                      <a:pt x="40028" y="17131"/>
                    </a:lnTo>
                    <a:lnTo>
                      <a:pt x="39789" y="16512"/>
                    </a:lnTo>
                    <a:lnTo>
                      <a:pt x="37730" y="11184"/>
                    </a:lnTo>
                    <a:cubicBezTo>
                      <a:pt x="37312" y="10053"/>
                      <a:pt x="36818" y="8998"/>
                      <a:pt x="36263" y="8030"/>
                    </a:cubicBezTo>
                    <a:cubicBezTo>
                      <a:pt x="36102" y="7750"/>
                      <a:pt x="35934" y="7476"/>
                      <a:pt x="35763" y="7211"/>
                    </a:cubicBezTo>
                    <a:cubicBezTo>
                      <a:pt x="34808" y="5731"/>
                      <a:pt x="33696" y="4481"/>
                      <a:pt x="32475" y="3503"/>
                    </a:cubicBezTo>
                    <a:cubicBezTo>
                      <a:pt x="32202" y="3284"/>
                      <a:pt x="31923" y="3078"/>
                      <a:pt x="31640" y="2888"/>
                    </a:cubicBezTo>
                    <a:cubicBezTo>
                      <a:pt x="31592" y="2856"/>
                      <a:pt x="31546" y="2825"/>
                      <a:pt x="31498" y="2794"/>
                    </a:cubicBezTo>
                    <a:cubicBezTo>
                      <a:pt x="31269" y="2644"/>
                      <a:pt x="31036" y="2501"/>
                      <a:pt x="30800" y="2371"/>
                    </a:cubicBezTo>
                    <a:cubicBezTo>
                      <a:pt x="30436" y="2166"/>
                      <a:pt x="30064" y="1985"/>
                      <a:pt x="29687" y="1826"/>
                    </a:cubicBezTo>
                    <a:cubicBezTo>
                      <a:pt x="28854" y="1476"/>
                      <a:pt x="27990" y="1239"/>
                      <a:pt x="27108" y="1124"/>
                    </a:cubicBezTo>
                    <a:cubicBezTo>
                      <a:pt x="26980" y="1106"/>
                      <a:pt x="26849" y="1093"/>
                      <a:pt x="26719" y="1081"/>
                    </a:cubicBezTo>
                    <a:cubicBezTo>
                      <a:pt x="26437" y="1055"/>
                      <a:pt x="26156" y="1043"/>
                      <a:pt x="25871" y="1043"/>
                    </a:cubicBezTo>
                    <a:lnTo>
                      <a:pt x="23176" y="861"/>
                    </a:lnTo>
                    <a:lnTo>
                      <a:pt x="21395" y="741"/>
                    </a:lnTo>
                    <a:lnTo>
                      <a:pt x="19378" y="606"/>
                    </a:lnTo>
                    <a:lnTo>
                      <a:pt x="14285" y="264"/>
                    </a:lnTo>
                    <a:lnTo>
                      <a:pt x="11348" y="66"/>
                    </a:lnTo>
                    <a:lnTo>
                      <a:pt x="10658" y="20"/>
                    </a:lnTo>
                    <a:cubicBezTo>
                      <a:pt x="10459" y="7"/>
                      <a:pt x="10260" y="0"/>
                      <a:pt x="100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6"/>
              <p:cNvSpPr/>
              <p:nvPr/>
            </p:nvSpPr>
            <p:spPr>
              <a:xfrm>
                <a:off x="2376400" y="1970125"/>
                <a:ext cx="385750" cy="432925"/>
              </a:xfrm>
              <a:custGeom>
                <a:avLst/>
                <a:gdLst/>
                <a:ahLst/>
                <a:cxnLst/>
                <a:rect l="l" t="t" r="r" b="b"/>
                <a:pathLst>
                  <a:path w="15430" h="17317" extrusionOk="0">
                    <a:moveTo>
                      <a:pt x="1943" y="1"/>
                    </a:moveTo>
                    <a:cubicBezTo>
                      <a:pt x="1922" y="1"/>
                      <a:pt x="1659" y="610"/>
                      <a:pt x="1617" y="1092"/>
                    </a:cubicBezTo>
                    <a:lnTo>
                      <a:pt x="1329" y="4496"/>
                    </a:lnTo>
                    <a:lnTo>
                      <a:pt x="250" y="5942"/>
                    </a:lnTo>
                    <a:cubicBezTo>
                      <a:pt x="1" y="6276"/>
                      <a:pt x="119" y="6755"/>
                      <a:pt x="496" y="6933"/>
                    </a:cubicBezTo>
                    <a:lnTo>
                      <a:pt x="1099" y="7221"/>
                    </a:lnTo>
                    <a:lnTo>
                      <a:pt x="1130" y="7272"/>
                    </a:lnTo>
                    <a:cubicBezTo>
                      <a:pt x="1200" y="7683"/>
                      <a:pt x="1216" y="9326"/>
                      <a:pt x="1216" y="9326"/>
                    </a:cubicBezTo>
                    <a:cubicBezTo>
                      <a:pt x="1192" y="10726"/>
                      <a:pt x="1983" y="11827"/>
                      <a:pt x="3313" y="11827"/>
                    </a:cubicBezTo>
                    <a:cubicBezTo>
                      <a:pt x="3415" y="11827"/>
                      <a:pt x="3521" y="11820"/>
                      <a:pt x="3630" y="11806"/>
                    </a:cubicBezTo>
                    <a:lnTo>
                      <a:pt x="5604" y="11563"/>
                    </a:lnTo>
                    <a:cubicBezTo>
                      <a:pt x="6139" y="11988"/>
                      <a:pt x="6432" y="12667"/>
                      <a:pt x="6378" y="13365"/>
                    </a:cubicBezTo>
                    <a:lnTo>
                      <a:pt x="6238" y="15663"/>
                    </a:lnTo>
                    <a:cubicBezTo>
                      <a:pt x="6184" y="16584"/>
                      <a:pt x="6923" y="17317"/>
                      <a:pt x="7791" y="17317"/>
                    </a:cubicBezTo>
                    <a:cubicBezTo>
                      <a:pt x="7920" y="17317"/>
                      <a:pt x="8052" y="17301"/>
                      <a:pt x="8184" y="17266"/>
                    </a:cubicBezTo>
                    <a:lnTo>
                      <a:pt x="15430" y="15389"/>
                    </a:lnTo>
                    <a:cubicBezTo>
                      <a:pt x="14217" y="14718"/>
                      <a:pt x="13283" y="13630"/>
                      <a:pt x="12822" y="12322"/>
                    </a:cubicBezTo>
                    <a:cubicBezTo>
                      <a:pt x="12714" y="12017"/>
                      <a:pt x="12629" y="11707"/>
                      <a:pt x="12560" y="11389"/>
                    </a:cubicBezTo>
                    <a:cubicBezTo>
                      <a:pt x="12483" y="11384"/>
                      <a:pt x="12406" y="11381"/>
                      <a:pt x="12327" y="11381"/>
                    </a:cubicBezTo>
                    <a:cubicBezTo>
                      <a:pt x="12125" y="11381"/>
                      <a:pt x="11915" y="11400"/>
                      <a:pt x="11697" y="11442"/>
                    </a:cubicBezTo>
                    <a:cubicBezTo>
                      <a:pt x="11591" y="11463"/>
                      <a:pt x="11487" y="11482"/>
                      <a:pt x="11380" y="11483"/>
                    </a:cubicBezTo>
                    <a:cubicBezTo>
                      <a:pt x="11370" y="11483"/>
                      <a:pt x="11360" y="11483"/>
                      <a:pt x="11351" y="11483"/>
                    </a:cubicBezTo>
                    <a:cubicBezTo>
                      <a:pt x="10369" y="11483"/>
                      <a:pt x="9307" y="10621"/>
                      <a:pt x="9042" y="9513"/>
                    </a:cubicBezTo>
                    <a:lnTo>
                      <a:pt x="9036" y="9489"/>
                    </a:lnTo>
                    <a:cubicBezTo>
                      <a:pt x="8948" y="9125"/>
                      <a:pt x="8966" y="8750"/>
                      <a:pt x="9084" y="8413"/>
                    </a:cubicBezTo>
                    <a:cubicBezTo>
                      <a:pt x="9211" y="8051"/>
                      <a:pt x="9381" y="7570"/>
                      <a:pt x="9510" y="7202"/>
                    </a:cubicBezTo>
                    <a:cubicBezTo>
                      <a:pt x="9638" y="6842"/>
                      <a:pt x="9660" y="6440"/>
                      <a:pt x="9575" y="6042"/>
                    </a:cubicBezTo>
                    <a:lnTo>
                      <a:pt x="9568" y="6009"/>
                    </a:lnTo>
                    <a:cubicBezTo>
                      <a:pt x="9355" y="5023"/>
                      <a:pt x="8579" y="4276"/>
                      <a:pt x="7668" y="4179"/>
                    </a:cubicBezTo>
                    <a:cubicBezTo>
                      <a:pt x="7473" y="4236"/>
                      <a:pt x="7276" y="4264"/>
                      <a:pt x="7080" y="4264"/>
                    </a:cubicBezTo>
                    <a:cubicBezTo>
                      <a:pt x="6046" y="4264"/>
                      <a:pt x="5059" y="3500"/>
                      <a:pt x="4722" y="2346"/>
                    </a:cubicBezTo>
                    <a:cubicBezTo>
                      <a:pt x="4722" y="2346"/>
                      <a:pt x="4688" y="2232"/>
                      <a:pt x="4634" y="2048"/>
                    </a:cubicBezTo>
                    <a:cubicBezTo>
                      <a:pt x="4276" y="822"/>
                      <a:pt x="3227" y="10"/>
                      <a:pt x="2121" y="10"/>
                    </a:cubicBezTo>
                    <a:cubicBezTo>
                      <a:pt x="2062" y="10"/>
                      <a:pt x="2002" y="13"/>
                      <a:pt x="1942" y="17"/>
                    </a:cubicBezTo>
                    <a:cubicBezTo>
                      <a:pt x="1945" y="6"/>
                      <a:pt x="1945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6"/>
              <p:cNvSpPr/>
              <p:nvPr/>
            </p:nvSpPr>
            <p:spPr>
              <a:xfrm>
                <a:off x="2530125" y="1882775"/>
                <a:ext cx="37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50" h="5" extrusionOk="0">
                    <a:moveTo>
                      <a:pt x="149" y="1"/>
                    </a:moveTo>
                    <a:cubicBezTo>
                      <a:pt x="101" y="1"/>
                      <a:pt x="50" y="2"/>
                      <a:pt x="1" y="5"/>
                    </a:cubicBezTo>
                    <a:cubicBezTo>
                      <a:pt x="49" y="3"/>
                      <a:pt x="97" y="3"/>
                      <a:pt x="144" y="2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6"/>
              <p:cNvSpPr/>
              <p:nvPr/>
            </p:nvSpPr>
            <p:spPr>
              <a:xfrm>
                <a:off x="3976050" y="1588000"/>
                <a:ext cx="391525" cy="505300"/>
              </a:xfrm>
              <a:custGeom>
                <a:avLst/>
                <a:gdLst/>
                <a:ahLst/>
                <a:cxnLst/>
                <a:rect l="l" t="t" r="r" b="b"/>
                <a:pathLst>
                  <a:path w="15661" h="20212" extrusionOk="0">
                    <a:moveTo>
                      <a:pt x="4574" y="0"/>
                    </a:moveTo>
                    <a:cubicBezTo>
                      <a:pt x="2048" y="0"/>
                      <a:pt x="0" y="2049"/>
                      <a:pt x="0" y="4574"/>
                    </a:cubicBezTo>
                    <a:cubicBezTo>
                      <a:pt x="0" y="6905"/>
                      <a:pt x="1745" y="8826"/>
                      <a:pt x="3998" y="9110"/>
                    </a:cubicBezTo>
                    <a:cubicBezTo>
                      <a:pt x="3650" y="9866"/>
                      <a:pt x="3419" y="10686"/>
                      <a:pt x="3329" y="11547"/>
                    </a:cubicBezTo>
                    <a:cubicBezTo>
                      <a:pt x="3300" y="11815"/>
                      <a:pt x="3286" y="12086"/>
                      <a:pt x="3286" y="12362"/>
                    </a:cubicBezTo>
                    <a:cubicBezTo>
                      <a:pt x="3286" y="15829"/>
                      <a:pt x="5553" y="18767"/>
                      <a:pt x="8685" y="19776"/>
                    </a:cubicBezTo>
                    <a:cubicBezTo>
                      <a:pt x="9293" y="19972"/>
                      <a:pt x="9934" y="20095"/>
                      <a:pt x="10596" y="20135"/>
                    </a:cubicBezTo>
                    <a:cubicBezTo>
                      <a:pt x="10615" y="20136"/>
                      <a:pt x="10631" y="20137"/>
                      <a:pt x="10650" y="20140"/>
                    </a:cubicBezTo>
                    <a:lnTo>
                      <a:pt x="10651" y="20212"/>
                    </a:lnTo>
                    <a:cubicBezTo>
                      <a:pt x="10687" y="20191"/>
                      <a:pt x="10728" y="20167"/>
                      <a:pt x="10770" y="20143"/>
                    </a:cubicBezTo>
                    <a:lnTo>
                      <a:pt x="10771" y="20143"/>
                    </a:lnTo>
                    <a:cubicBezTo>
                      <a:pt x="10872" y="20147"/>
                      <a:pt x="10972" y="20151"/>
                      <a:pt x="11074" y="20151"/>
                    </a:cubicBezTo>
                    <a:cubicBezTo>
                      <a:pt x="12779" y="20151"/>
                      <a:pt x="14356" y="19602"/>
                      <a:pt x="15639" y="18673"/>
                    </a:cubicBezTo>
                    <a:cubicBezTo>
                      <a:pt x="15661" y="17640"/>
                      <a:pt x="15461" y="16574"/>
                      <a:pt x="15038" y="15486"/>
                    </a:cubicBezTo>
                    <a:cubicBezTo>
                      <a:pt x="14981" y="15338"/>
                      <a:pt x="14980" y="15170"/>
                      <a:pt x="14962" y="15010"/>
                    </a:cubicBezTo>
                    <a:cubicBezTo>
                      <a:pt x="14810" y="13653"/>
                      <a:pt x="14312" y="12496"/>
                      <a:pt x="13515" y="11549"/>
                    </a:cubicBezTo>
                    <a:cubicBezTo>
                      <a:pt x="13412" y="11425"/>
                      <a:pt x="13304" y="11307"/>
                      <a:pt x="13190" y="11190"/>
                    </a:cubicBezTo>
                    <a:cubicBezTo>
                      <a:pt x="12792" y="10786"/>
                      <a:pt x="12334" y="10423"/>
                      <a:pt x="11820" y="10107"/>
                    </a:cubicBezTo>
                    <a:cubicBezTo>
                      <a:pt x="10188" y="9103"/>
                      <a:pt x="9028" y="7731"/>
                      <a:pt x="8196" y="6462"/>
                    </a:cubicBezTo>
                    <a:cubicBezTo>
                      <a:pt x="8463" y="5237"/>
                      <a:pt x="8721" y="4186"/>
                      <a:pt x="8927" y="3163"/>
                    </a:cubicBezTo>
                    <a:cubicBezTo>
                      <a:pt x="8332" y="1327"/>
                      <a:pt x="6607" y="0"/>
                      <a:pt x="4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6"/>
              <p:cNvSpPr/>
              <p:nvPr/>
            </p:nvSpPr>
            <p:spPr>
              <a:xfrm>
                <a:off x="3782550" y="2169250"/>
                <a:ext cx="920875" cy="473500"/>
              </a:xfrm>
              <a:custGeom>
                <a:avLst/>
                <a:gdLst/>
                <a:ahLst/>
                <a:cxnLst/>
                <a:rect l="l" t="t" r="r" b="b"/>
                <a:pathLst>
                  <a:path w="36835" h="18940" extrusionOk="0">
                    <a:moveTo>
                      <a:pt x="22095" y="1"/>
                    </a:moveTo>
                    <a:lnTo>
                      <a:pt x="13751" y="503"/>
                    </a:lnTo>
                    <a:lnTo>
                      <a:pt x="13439" y="521"/>
                    </a:lnTo>
                    <a:cubicBezTo>
                      <a:pt x="12991" y="521"/>
                      <a:pt x="12549" y="562"/>
                      <a:pt x="12113" y="641"/>
                    </a:cubicBezTo>
                    <a:cubicBezTo>
                      <a:pt x="9488" y="1120"/>
                      <a:pt x="7140" y="3006"/>
                      <a:pt x="5682" y="5829"/>
                    </a:cubicBezTo>
                    <a:cubicBezTo>
                      <a:pt x="5663" y="5866"/>
                      <a:pt x="5644" y="5904"/>
                      <a:pt x="5625" y="5942"/>
                    </a:cubicBezTo>
                    <a:cubicBezTo>
                      <a:pt x="5480" y="6226"/>
                      <a:pt x="5347" y="6521"/>
                      <a:pt x="5222" y="6823"/>
                    </a:cubicBezTo>
                    <a:lnTo>
                      <a:pt x="4499" y="8498"/>
                    </a:lnTo>
                    <a:lnTo>
                      <a:pt x="3812" y="10095"/>
                    </a:lnTo>
                    <a:lnTo>
                      <a:pt x="1815" y="14729"/>
                    </a:lnTo>
                    <a:lnTo>
                      <a:pt x="1025" y="16562"/>
                    </a:lnTo>
                    <a:lnTo>
                      <a:pt x="1" y="18940"/>
                    </a:lnTo>
                    <a:lnTo>
                      <a:pt x="36835" y="18940"/>
                    </a:lnTo>
                    <a:lnTo>
                      <a:pt x="35476" y="15178"/>
                    </a:lnTo>
                    <a:lnTo>
                      <a:pt x="35474" y="15174"/>
                    </a:lnTo>
                    <a:lnTo>
                      <a:pt x="35385" y="14930"/>
                    </a:lnTo>
                    <a:lnTo>
                      <a:pt x="34166" y="11557"/>
                    </a:lnTo>
                    <a:lnTo>
                      <a:pt x="33336" y="9259"/>
                    </a:lnTo>
                    <a:lnTo>
                      <a:pt x="33064" y="8510"/>
                    </a:lnTo>
                    <a:lnTo>
                      <a:pt x="32253" y="6261"/>
                    </a:lnTo>
                    <a:cubicBezTo>
                      <a:pt x="31906" y="5303"/>
                      <a:pt x="31460" y="4429"/>
                      <a:pt x="30932" y="3658"/>
                    </a:cubicBezTo>
                    <a:lnTo>
                      <a:pt x="30922" y="3643"/>
                    </a:lnTo>
                    <a:cubicBezTo>
                      <a:pt x="30849" y="3536"/>
                      <a:pt x="30773" y="3430"/>
                      <a:pt x="30695" y="3327"/>
                    </a:cubicBezTo>
                    <a:cubicBezTo>
                      <a:pt x="30643" y="3334"/>
                      <a:pt x="30589" y="3341"/>
                      <a:pt x="30536" y="3347"/>
                    </a:cubicBezTo>
                    <a:cubicBezTo>
                      <a:pt x="29963" y="2926"/>
                      <a:pt x="29368" y="2565"/>
                      <a:pt x="28750" y="2262"/>
                    </a:cubicBezTo>
                    <a:cubicBezTo>
                      <a:pt x="27500" y="1647"/>
                      <a:pt x="26153" y="1273"/>
                      <a:pt x="24702" y="1130"/>
                    </a:cubicBezTo>
                    <a:cubicBezTo>
                      <a:pt x="24172" y="1079"/>
                      <a:pt x="23631" y="1020"/>
                      <a:pt x="23133" y="809"/>
                    </a:cubicBezTo>
                    <a:lnTo>
                      <a:pt x="220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6"/>
              <p:cNvSpPr/>
              <p:nvPr/>
            </p:nvSpPr>
            <p:spPr>
              <a:xfrm>
                <a:off x="4240625" y="1914450"/>
                <a:ext cx="6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7" extrusionOk="0">
                    <a:moveTo>
                      <a:pt x="22" y="1"/>
                    </a:moveTo>
                    <a:cubicBezTo>
                      <a:pt x="11" y="107"/>
                      <a:pt x="3" y="210"/>
                      <a:pt x="2" y="307"/>
                    </a:cubicBezTo>
                    <a:cubicBezTo>
                      <a:pt x="1" y="338"/>
                      <a:pt x="6" y="366"/>
                      <a:pt x="12" y="397"/>
                    </a:cubicBezTo>
                    <a:lnTo>
                      <a:pt x="24" y="456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F7F7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6"/>
              <p:cNvSpPr/>
              <p:nvPr/>
            </p:nvSpPr>
            <p:spPr>
              <a:xfrm>
                <a:off x="4117200" y="1867750"/>
                <a:ext cx="250375" cy="370675"/>
              </a:xfrm>
              <a:custGeom>
                <a:avLst/>
                <a:gdLst/>
                <a:ahLst/>
                <a:cxnLst/>
                <a:rect l="l" t="t" r="r" b="b"/>
                <a:pathLst>
                  <a:path w="10015" h="14827" extrusionOk="0">
                    <a:moveTo>
                      <a:pt x="7544" y="0"/>
                    </a:moveTo>
                    <a:cubicBezTo>
                      <a:pt x="7282" y="70"/>
                      <a:pt x="7008" y="107"/>
                      <a:pt x="6724" y="107"/>
                    </a:cubicBezTo>
                    <a:cubicBezTo>
                      <a:pt x="6538" y="173"/>
                      <a:pt x="6363" y="258"/>
                      <a:pt x="6200" y="359"/>
                    </a:cubicBezTo>
                    <a:cubicBezTo>
                      <a:pt x="5450" y="823"/>
                      <a:pt x="4990" y="1627"/>
                      <a:pt x="5002" y="2499"/>
                    </a:cubicBezTo>
                    <a:lnTo>
                      <a:pt x="5002" y="2500"/>
                    </a:lnTo>
                    <a:lnTo>
                      <a:pt x="5218" y="3464"/>
                    </a:lnTo>
                    <a:lnTo>
                      <a:pt x="5218" y="3465"/>
                    </a:lnTo>
                    <a:cubicBezTo>
                      <a:pt x="5298" y="3632"/>
                      <a:pt x="5397" y="3787"/>
                      <a:pt x="5517" y="3930"/>
                    </a:cubicBezTo>
                    <a:cubicBezTo>
                      <a:pt x="5816" y="4283"/>
                      <a:pt x="6205" y="4749"/>
                      <a:pt x="6498" y="5097"/>
                    </a:cubicBezTo>
                    <a:cubicBezTo>
                      <a:pt x="6770" y="5423"/>
                      <a:pt x="6930" y="5822"/>
                      <a:pt x="6953" y="6238"/>
                    </a:cubicBezTo>
                    <a:lnTo>
                      <a:pt x="6954" y="6265"/>
                    </a:lnTo>
                    <a:cubicBezTo>
                      <a:pt x="7010" y="7249"/>
                      <a:pt x="6489" y="8180"/>
                      <a:pt x="5604" y="8682"/>
                    </a:cubicBezTo>
                    <a:cubicBezTo>
                      <a:pt x="5425" y="8783"/>
                      <a:pt x="5258" y="8877"/>
                      <a:pt x="5124" y="8953"/>
                    </a:cubicBezTo>
                    <a:cubicBezTo>
                      <a:pt x="5079" y="8978"/>
                      <a:pt x="5038" y="9002"/>
                      <a:pt x="5001" y="9023"/>
                    </a:cubicBezTo>
                    <a:lnTo>
                      <a:pt x="4948" y="8945"/>
                    </a:lnTo>
                    <a:lnTo>
                      <a:pt x="3218" y="6434"/>
                    </a:lnTo>
                    <a:lnTo>
                      <a:pt x="3218" y="6434"/>
                    </a:lnTo>
                    <a:cubicBezTo>
                      <a:pt x="3256" y="7148"/>
                      <a:pt x="3194" y="7877"/>
                      <a:pt x="3036" y="8586"/>
                    </a:cubicBezTo>
                    <a:cubicBezTo>
                      <a:pt x="2966" y="8904"/>
                      <a:pt x="2876" y="9218"/>
                      <a:pt x="2768" y="9524"/>
                    </a:cubicBezTo>
                    <a:cubicBezTo>
                      <a:pt x="2326" y="10779"/>
                      <a:pt x="1473" y="11844"/>
                      <a:pt x="363" y="12563"/>
                    </a:cubicBezTo>
                    <a:cubicBezTo>
                      <a:pt x="245" y="12641"/>
                      <a:pt x="124" y="12713"/>
                      <a:pt x="1" y="12781"/>
                    </a:cubicBezTo>
                    <a:lnTo>
                      <a:pt x="7692" y="14773"/>
                    </a:lnTo>
                    <a:cubicBezTo>
                      <a:pt x="7833" y="14810"/>
                      <a:pt x="7974" y="14827"/>
                      <a:pt x="8111" y="14827"/>
                    </a:cubicBezTo>
                    <a:cubicBezTo>
                      <a:pt x="9032" y="14827"/>
                      <a:pt x="9816" y="14048"/>
                      <a:pt x="9757" y="13073"/>
                    </a:cubicBezTo>
                    <a:lnTo>
                      <a:pt x="9744" y="12869"/>
                    </a:lnTo>
                    <a:lnTo>
                      <a:pt x="8709" y="12061"/>
                    </a:lnTo>
                    <a:cubicBezTo>
                      <a:pt x="8639" y="11967"/>
                      <a:pt x="8569" y="11865"/>
                      <a:pt x="8503" y="11753"/>
                    </a:cubicBezTo>
                    <a:cubicBezTo>
                      <a:pt x="9463" y="10417"/>
                      <a:pt x="9961" y="8984"/>
                      <a:pt x="9993" y="7483"/>
                    </a:cubicBezTo>
                    <a:cubicBezTo>
                      <a:pt x="10015" y="6450"/>
                      <a:pt x="9815" y="5384"/>
                      <a:pt x="9392" y="4296"/>
                    </a:cubicBezTo>
                    <a:cubicBezTo>
                      <a:pt x="9335" y="4148"/>
                      <a:pt x="9334" y="3980"/>
                      <a:pt x="9316" y="3820"/>
                    </a:cubicBezTo>
                    <a:cubicBezTo>
                      <a:pt x="9164" y="2463"/>
                      <a:pt x="8666" y="1306"/>
                      <a:pt x="7869" y="359"/>
                    </a:cubicBezTo>
                    <a:cubicBezTo>
                      <a:pt x="7766" y="235"/>
                      <a:pt x="7658" y="117"/>
                      <a:pt x="75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6"/>
              <p:cNvSpPr/>
              <p:nvPr/>
            </p:nvSpPr>
            <p:spPr>
              <a:xfrm>
                <a:off x="3280550" y="2342450"/>
                <a:ext cx="878225" cy="489000"/>
              </a:xfrm>
              <a:custGeom>
                <a:avLst/>
                <a:gdLst/>
                <a:ahLst/>
                <a:cxnLst/>
                <a:rect l="l" t="t" r="r" b="b"/>
                <a:pathLst>
                  <a:path w="35129" h="19560" extrusionOk="0">
                    <a:moveTo>
                      <a:pt x="11703" y="0"/>
                    </a:moveTo>
                    <a:cubicBezTo>
                      <a:pt x="10298" y="0"/>
                      <a:pt x="9009" y="806"/>
                      <a:pt x="8397" y="2082"/>
                    </a:cubicBezTo>
                    <a:lnTo>
                      <a:pt x="1" y="19560"/>
                    </a:lnTo>
                    <a:lnTo>
                      <a:pt x="35129" y="19560"/>
                    </a:lnTo>
                    <a:lnTo>
                      <a:pt x="26945" y="4168"/>
                    </a:lnTo>
                    <a:cubicBezTo>
                      <a:pt x="25757" y="1889"/>
                      <a:pt x="23399" y="460"/>
                      <a:pt x="20829" y="460"/>
                    </a:cubicBezTo>
                    <a:lnTo>
                      <a:pt x="11893" y="5"/>
                    </a:lnTo>
                    <a:cubicBezTo>
                      <a:pt x="11829" y="2"/>
                      <a:pt x="11766" y="0"/>
                      <a:pt x="11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6"/>
              <p:cNvSpPr/>
              <p:nvPr/>
            </p:nvSpPr>
            <p:spPr>
              <a:xfrm>
                <a:off x="3570950" y="2112775"/>
                <a:ext cx="295550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2162" extrusionOk="0">
                    <a:moveTo>
                      <a:pt x="4537" y="0"/>
                    </a:moveTo>
                    <a:lnTo>
                      <a:pt x="4527" y="45"/>
                    </a:lnTo>
                    <a:lnTo>
                      <a:pt x="5219" y="2966"/>
                    </a:lnTo>
                    <a:cubicBezTo>
                      <a:pt x="5487" y="4999"/>
                      <a:pt x="5794" y="7314"/>
                      <a:pt x="4002" y="7341"/>
                    </a:cubicBezTo>
                    <a:lnTo>
                      <a:pt x="983" y="7551"/>
                    </a:lnTo>
                    <a:cubicBezTo>
                      <a:pt x="1155" y="8037"/>
                      <a:pt x="1156" y="8585"/>
                      <a:pt x="955" y="9092"/>
                    </a:cubicBezTo>
                    <a:lnTo>
                      <a:pt x="247" y="10891"/>
                    </a:lnTo>
                    <a:cubicBezTo>
                      <a:pt x="0" y="11513"/>
                      <a:pt x="471" y="12161"/>
                      <a:pt x="1105" y="12161"/>
                    </a:cubicBezTo>
                    <a:cubicBezTo>
                      <a:pt x="1162" y="12161"/>
                      <a:pt x="1220" y="12156"/>
                      <a:pt x="1279" y="12145"/>
                    </a:cubicBezTo>
                    <a:lnTo>
                      <a:pt x="11821" y="10202"/>
                    </a:lnTo>
                    <a:cubicBezTo>
                      <a:pt x="10545" y="9494"/>
                      <a:pt x="9559" y="8349"/>
                      <a:pt x="9074" y="6971"/>
                    </a:cubicBezTo>
                    <a:cubicBezTo>
                      <a:pt x="8728" y="5987"/>
                      <a:pt x="8574" y="4930"/>
                      <a:pt x="8630" y="3906"/>
                    </a:cubicBezTo>
                    <a:lnTo>
                      <a:pt x="8590" y="3535"/>
                    </a:lnTo>
                    <a:cubicBezTo>
                      <a:pt x="6633" y="3322"/>
                      <a:pt x="5013" y="1914"/>
                      <a:pt x="45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6"/>
              <p:cNvSpPr/>
              <p:nvPr/>
            </p:nvSpPr>
            <p:spPr>
              <a:xfrm>
                <a:off x="3452600" y="1948650"/>
                <a:ext cx="200925" cy="244275"/>
              </a:xfrm>
              <a:custGeom>
                <a:avLst/>
                <a:gdLst/>
                <a:ahLst/>
                <a:cxnLst/>
                <a:rect l="l" t="t" r="r" b="b"/>
                <a:pathLst>
                  <a:path w="8037" h="9771" extrusionOk="0">
                    <a:moveTo>
                      <a:pt x="6131" y="1"/>
                    </a:moveTo>
                    <a:cubicBezTo>
                      <a:pt x="6119" y="1"/>
                      <a:pt x="6108" y="1"/>
                      <a:pt x="6096" y="1"/>
                    </a:cubicBezTo>
                    <a:lnTo>
                      <a:pt x="2927" y="119"/>
                    </a:lnTo>
                    <a:cubicBezTo>
                      <a:pt x="2900" y="120"/>
                      <a:pt x="2874" y="120"/>
                      <a:pt x="2848" y="120"/>
                    </a:cubicBezTo>
                    <a:cubicBezTo>
                      <a:pt x="2672" y="120"/>
                      <a:pt x="2498" y="99"/>
                      <a:pt x="2329" y="59"/>
                    </a:cubicBezTo>
                    <a:cubicBezTo>
                      <a:pt x="2188" y="385"/>
                      <a:pt x="2093" y="735"/>
                      <a:pt x="2062" y="1106"/>
                    </a:cubicBezTo>
                    <a:lnTo>
                      <a:pt x="1941" y="2542"/>
                    </a:lnTo>
                    <a:lnTo>
                      <a:pt x="1774" y="4517"/>
                    </a:lnTo>
                    <a:lnTo>
                      <a:pt x="216" y="7255"/>
                    </a:lnTo>
                    <a:cubicBezTo>
                      <a:pt x="1" y="7631"/>
                      <a:pt x="258" y="8100"/>
                      <a:pt x="688" y="8124"/>
                    </a:cubicBezTo>
                    <a:lnTo>
                      <a:pt x="1463" y="8164"/>
                    </a:lnTo>
                    <a:lnTo>
                      <a:pt x="1496" y="8218"/>
                    </a:lnTo>
                    <a:cubicBezTo>
                      <a:pt x="1512" y="8244"/>
                      <a:pt x="1522" y="8296"/>
                      <a:pt x="1526" y="8366"/>
                    </a:cubicBezTo>
                    <a:lnTo>
                      <a:pt x="1849" y="8351"/>
                    </a:lnTo>
                    <a:cubicBezTo>
                      <a:pt x="1872" y="8350"/>
                      <a:pt x="1895" y="8350"/>
                      <a:pt x="1918" y="8350"/>
                    </a:cubicBezTo>
                    <a:cubicBezTo>
                      <a:pt x="2599" y="8350"/>
                      <a:pt x="3202" y="8801"/>
                      <a:pt x="3390" y="9461"/>
                    </a:cubicBezTo>
                    <a:lnTo>
                      <a:pt x="3477" y="9770"/>
                    </a:lnTo>
                    <a:lnTo>
                      <a:pt x="6218" y="9202"/>
                    </a:lnTo>
                    <a:cubicBezTo>
                      <a:pt x="7066" y="9027"/>
                      <a:pt x="7754" y="8418"/>
                      <a:pt x="8037" y="7608"/>
                    </a:cubicBezTo>
                    <a:lnTo>
                      <a:pt x="7619" y="6250"/>
                    </a:lnTo>
                    <a:cubicBezTo>
                      <a:pt x="7191" y="4862"/>
                      <a:pt x="7080" y="3397"/>
                      <a:pt x="7296" y="1961"/>
                    </a:cubicBezTo>
                    <a:lnTo>
                      <a:pt x="7369" y="1468"/>
                    </a:lnTo>
                    <a:cubicBezTo>
                      <a:pt x="7500" y="699"/>
                      <a:pt x="6907" y="1"/>
                      <a:pt x="6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6"/>
              <p:cNvSpPr/>
              <p:nvPr/>
            </p:nvSpPr>
            <p:spPr>
              <a:xfrm>
                <a:off x="3460775" y="1853975"/>
                <a:ext cx="427625" cy="452425"/>
              </a:xfrm>
              <a:custGeom>
                <a:avLst/>
                <a:gdLst/>
                <a:ahLst/>
                <a:cxnLst/>
                <a:rect l="l" t="t" r="r" b="b"/>
                <a:pathLst>
                  <a:path w="17105" h="18097" extrusionOk="0">
                    <a:moveTo>
                      <a:pt x="5372" y="0"/>
                    </a:moveTo>
                    <a:cubicBezTo>
                      <a:pt x="4212" y="0"/>
                      <a:pt x="3227" y="444"/>
                      <a:pt x="2496" y="1135"/>
                    </a:cubicBezTo>
                    <a:lnTo>
                      <a:pt x="1306" y="1101"/>
                    </a:lnTo>
                    <a:cubicBezTo>
                      <a:pt x="1297" y="1101"/>
                      <a:pt x="1287" y="1101"/>
                      <a:pt x="1278" y="1101"/>
                    </a:cubicBezTo>
                    <a:cubicBezTo>
                      <a:pt x="460" y="1101"/>
                      <a:pt x="1" y="2058"/>
                      <a:pt x="527" y="2697"/>
                    </a:cubicBezTo>
                    <a:lnTo>
                      <a:pt x="636" y="2870"/>
                    </a:lnTo>
                    <a:cubicBezTo>
                      <a:pt x="788" y="3110"/>
                      <a:pt x="982" y="3314"/>
                      <a:pt x="1205" y="3475"/>
                    </a:cubicBezTo>
                    <a:cubicBezTo>
                      <a:pt x="1016" y="4412"/>
                      <a:pt x="1129" y="5419"/>
                      <a:pt x="1614" y="6329"/>
                    </a:cubicBezTo>
                    <a:lnTo>
                      <a:pt x="1735" y="4893"/>
                    </a:lnTo>
                    <a:cubicBezTo>
                      <a:pt x="1766" y="4522"/>
                      <a:pt x="1860" y="4170"/>
                      <a:pt x="2002" y="3846"/>
                    </a:cubicBezTo>
                    <a:cubicBezTo>
                      <a:pt x="2171" y="3886"/>
                      <a:pt x="2346" y="3907"/>
                      <a:pt x="2523" y="3907"/>
                    </a:cubicBezTo>
                    <a:cubicBezTo>
                      <a:pt x="2548" y="3907"/>
                      <a:pt x="2574" y="3907"/>
                      <a:pt x="2600" y="3906"/>
                    </a:cubicBezTo>
                    <a:lnTo>
                      <a:pt x="5769" y="3788"/>
                    </a:lnTo>
                    <a:cubicBezTo>
                      <a:pt x="5781" y="3788"/>
                      <a:pt x="5792" y="3788"/>
                      <a:pt x="5804" y="3788"/>
                    </a:cubicBezTo>
                    <a:cubicBezTo>
                      <a:pt x="6579" y="3788"/>
                      <a:pt x="7173" y="4486"/>
                      <a:pt x="7042" y="5255"/>
                    </a:cubicBezTo>
                    <a:lnTo>
                      <a:pt x="6969" y="5748"/>
                    </a:lnTo>
                    <a:cubicBezTo>
                      <a:pt x="6753" y="7184"/>
                      <a:pt x="6864" y="8649"/>
                      <a:pt x="7292" y="10037"/>
                    </a:cubicBezTo>
                    <a:lnTo>
                      <a:pt x="7710" y="11395"/>
                    </a:lnTo>
                    <a:cubicBezTo>
                      <a:pt x="7427" y="12205"/>
                      <a:pt x="6739" y="12814"/>
                      <a:pt x="5891" y="12989"/>
                    </a:cubicBezTo>
                    <a:lnTo>
                      <a:pt x="3150" y="13557"/>
                    </a:lnTo>
                    <a:lnTo>
                      <a:pt x="3063" y="13248"/>
                    </a:lnTo>
                    <a:cubicBezTo>
                      <a:pt x="2876" y="12588"/>
                      <a:pt x="2272" y="12137"/>
                      <a:pt x="1591" y="12137"/>
                    </a:cubicBezTo>
                    <a:cubicBezTo>
                      <a:pt x="1568" y="12137"/>
                      <a:pt x="1545" y="12137"/>
                      <a:pt x="1522" y="12138"/>
                    </a:cubicBezTo>
                    <a:lnTo>
                      <a:pt x="1199" y="12153"/>
                    </a:lnTo>
                    <a:lnTo>
                      <a:pt x="1157" y="12155"/>
                    </a:lnTo>
                    <a:lnTo>
                      <a:pt x="687" y="16016"/>
                    </a:lnTo>
                    <a:cubicBezTo>
                      <a:pt x="550" y="17131"/>
                      <a:pt x="1424" y="18097"/>
                      <a:pt x="2524" y="18097"/>
                    </a:cubicBezTo>
                    <a:cubicBezTo>
                      <a:pt x="2575" y="18097"/>
                      <a:pt x="2627" y="18095"/>
                      <a:pt x="2680" y="18091"/>
                    </a:cubicBezTo>
                    <a:lnTo>
                      <a:pt x="5390" y="17903"/>
                    </a:lnTo>
                    <a:lnTo>
                      <a:pt x="8409" y="17693"/>
                    </a:lnTo>
                    <a:cubicBezTo>
                      <a:pt x="10200" y="17665"/>
                      <a:pt x="9893" y="15351"/>
                      <a:pt x="9625" y="13318"/>
                    </a:cubicBezTo>
                    <a:lnTo>
                      <a:pt x="9599" y="13208"/>
                    </a:lnTo>
                    <a:lnTo>
                      <a:pt x="8934" y="10397"/>
                    </a:lnTo>
                    <a:lnTo>
                      <a:pt x="8944" y="10352"/>
                    </a:lnTo>
                    <a:cubicBezTo>
                      <a:pt x="9420" y="12266"/>
                      <a:pt x="11039" y="13676"/>
                      <a:pt x="12997" y="13887"/>
                    </a:cubicBezTo>
                    <a:cubicBezTo>
                      <a:pt x="13012" y="13888"/>
                      <a:pt x="13026" y="13892"/>
                      <a:pt x="13042" y="13893"/>
                    </a:cubicBezTo>
                    <a:lnTo>
                      <a:pt x="14962" y="10096"/>
                    </a:lnTo>
                    <a:cubicBezTo>
                      <a:pt x="17105" y="5861"/>
                      <a:pt x="14367" y="729"/>
                      <a:pt x="9642" y="262"/>
                    </a:cubicBezTo>
                    <a:cubicBezTo>
                      <a:pt x="9583" y="257"/>
                      <a:pt x="9524" y="251"/>
                      <a:pt x="9464" y="246"/>
                    </a:cubicBezTo>
                    <a:lnTo>
                      <a:pt x="5676" y="10"/>
                    </a:lnTo>
                    <a:cubicBezTo>
                      <a:pt x="5630" y="8"/>
                      <a:pt x="5583" y="4"/>
                      <a:pt x="5537" y="3"/>
                    </a:cubicBezTo>
                    <a:cubicBezTo>
                      <a:pt x="5482" y="1"/>
                      <a:pt x="5426" y="0"/>
                      <a:pt x="53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6"/>
              <p:cNvSpPr/>
              <p:nvPr/>
            </p:nvSpPr>
            <p:spPr>
              <a:xfrm>
                <a:off x="3081925" y="2310000"/>
                <a:ext cx="427800" cy="512400"/>
              </a:xfrm>
              <a:custGeom>
                <a:avLst/>
                <a:gdLst/>
                <a:ahLst/>
                <a:cxnLst/>
                <a:rect l="l" t="t" r="r" b="b"/>
                <a:pathLst>
                  <a:path w="17112" h="20496" extrusionOk="0">
                    <a:moveTo>
                      <a:pt x="11642" y="1"/>
                    </a:moveTo>
                    <a:cubicBezTo>
                      <a:pt x="11530" y="1"/>
                      <a:pt x="11417" y="4"/>
                      <a:pt x="11303" y="11"/>
                    </a:cubicBezTo>
                    <a:lnTo>
                      <a:pt x="7259" y="263"/>
                    </a:lnTo>
                    <a:cubicBezTo>
                      <a:pt x="3159" y="568"/>
                      <a:pt x="0" y="4001"/>
                      <a:pt x="32" y="8111"/>
                    </a:cubicBezTo>
                    <a:lnTo>
                      <a:pt x="101" y="16727"/>
                    </a:lnTo>
                    <a:lnTo>
                      <a:pt x="16850" y="20495"/>
                    </a:lnTo>
                    <a:lnTo>
                      <a:pt x="16918" y="5629"/>
                    </a:lnTo>
                    <a:cubicBezTo>
                      <a:pt x="17111" y="2562"/>
                      <a:pt x="14668" y="1"/>
                      <a:pt x="1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6"/>
              <p:cNvSpPr/>
              <p:nvPr/>
            </p:nvSpPr>
            <p:spPr>
              <a:xfrm>
                <a:off x="2767175" y="2762975"/>
                <a:ext cx="1001650" cy="509175"/>
              </a:xfrm>
              <a:custGeom>
                <a:avLst/>
                <a:gdLst/>
                <a:ahLst/>
                <a:cxnLst/>
                <a:rect l="l" t="t" r="r" b="b"/>
                <a:pathLst>
                  <a:path w="40066" h="20367" extrusionOk="0">
                    <a:moveTo>
                      <a:pt x="26535" y="1"/>
                    </a:moveTo>
                    <a:cubicBezTo>
                      <a:pt x="26386" y="1"/>
                      <a:pt x="26236" y="5"/>
                      <a:pt x="26086" y="14"/>
                    </a:cubicBezTo>
                    <a:lnTo>
                      <a:pt x="14620" y="693"/>
                    </a:lnTo>
                    <a:cubicBezTo>
                      <a:pt x="10864" y="693"/>
                      <a:pt x="7419" y="3287"/>
                      <a:pt x="5683" y="7423"/>
                    </a:cubicBezTo>
                    <a:lnTo>
                      <a:pt x="0" y="20366"/>
                    </a:lnTo>
                    <a:lnTo>
                      <a:pt x="40065" y="20366"/>
                    </a:lnTo>
                    <a:lnTo>
                      <a:pt x="35083" y="6824"/>
                    </a:lnTo>
                    <a:cubicBezTo>
                      <a:pt x="33549" y="2654"/>
                      <a:pt x="30199" y="1"/>
                      <a:pt x="26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6"/>
              <p:cNvSpPr/>
              <p:nvPr/>
            </p:nvSpPr>
            <p:spPr>
              <a:xfrm>
                <a:off x="3149625" y="2361825"/>
                <a:ext cx="386750" cy="470250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8810" extrusionOk="0">
                    <a:moveTo>
                      <a:pt x="9329" y="0"/>
                    </a:moveTo>
                    <a:cubicBezTo>
                      <a:pt x="9036" y="464"/>
                      <a:pt x="8867" y="1006"/>
                      <a:pt x="8867" y="1585"/>
                    </a:cubicBezTo>
                    <a:lnTo>
                      <a:pt x="8867" y="1934"/>
                    </a:lnTo>
                    <a:cubicBezTo>
                      <a:pt x="8867" y="3520"/>
                      <a:pt x="7528" y="4808"/>
                      <a:pt x="5869" y="4824"/>
                    </a:cubicBezTo>
                    <a:lnTo>
                      <a:pt x="5885" y="7526"/>
                    </a:lnTo>
                    <a:cubicBezTo>
                      <a:pt x="5731" y="9266"/>
                      <a:pt x="5082" y="10924"/>
                      <a:pt x="4011" y="12288"/>
                    </a:cubicBezTo>
                    <a:lnTo>
                      <a:pt x="3030" y="10863"/>
                    </a:lnTo>
                    <a:lnTo>
                      <a:pt x="3030" y="10863"/>
                    </a:lnTo>
                    <a:cubicBezTo>
                      <a:pt x="3084" y="11835"/>
                      <a:pt x="2938" y="12840"/>
                      <a:pt x="2607" y="13774"/>
                    </a:cubicBezTo>
                    <a:cubicBezTo>
                      <a:pt x="2147" y="15082"/>
                      <a:pt x="1212" y="16169"/>
                      <a:pt x="0" y="16842"/>
                    </a:cubicBezTo>
                    <a:lnTo>
                      <a:pt x="75" y="16862"/>
                    </a:lnTo>
                    <a:cubicBezTo>
                      <a:pt x="64" y="16868"/>
                      <a:pt x="54" y="16875"/>
                      <a:pt x="42" y="16883"/>
                    </a:cubicBezTo>
                    <a:lnTo>
                      <a:pt x="7287" y="18759"/>
                    </a:lnTo>
                    <a:cubicBezTo>
                      <a:pt x="7420" y="18793"/>
                      <a:pt x="7552" y="18810"/>
                      <a:pt x="7681" y="18810"/>
                    </a:cubicBezTo>
                    <a:cubicBezTo>
                      <a:pt x="8549" y="18810"/>
                      <a:pt x="9288" y="18076"/>
                      <a:pt x="9233" y="17157"/>
                    </a:cubicBezTo>
                    <a:lnTo>
                      <a:pt x="9094" y="14858"/>
                    </a:lnTo>
                    <a:cubicBezTo>
                      <a:pt x="9039" y="14161"/>
                      <a:pt x="9331" y="13480"/>
                      <a:pt x="9867" y="13056"/>
                    </a:cubicBezTo>
                    <a:lnTo>
                      <a:pt x="11842" y="13300"/>
                    </a:lnTo>
                    <a:cubicBezTo>
                      <a:pt x="11985" y="13317"/>
                      <a:pt x="12124" y="13326"/>
                      <a:pt x="12259" y="13326"/>
                    </a:cubicBezTo>
                    <a:cubicBezTo>
                      <a:pt x="13560" y="13326"/>
                      <a:pt x="14462" y="12521"/>
                      <a:pt x="14346" y="11139"/>
                    </a:cubicBezTo>
                    <a:cubicBezTo>
                      <a:pt x="14346" y="11139"/>
                      <a:pt x="14386" y="9182"/>
                      <a:pt x="14340" y="8765"/>
                    </a:cubicBezTo>
                    <a:lnTo>
                      <a:pt x="14373" y="8714"/>
                    </a:lnTo>
                    <a:lnTo>
                      <a:pt x="14976" y="8427"/>
                    </a:lnTo>
                    <a:cubicBezTo>
                      <a:pt x="15351" y="8248"/>
                      <a:pt x="15470" y="7768"/>
                      <a:pt x="15220" y="7434"/>
                    </a:cubicBezTo>
                    <a:lnTo>
                      <a:pt x="14142" y="5990"/>
                    </a:lnTo>
                    <a:lnTo>
                      <a:pt x="13942" y="3630"/>
                    </a:lnTo>
                    <a:cubicBezTo>
                      <a:pt x="13929" y="3630"/>
                      <a:pt x="13916" y="3629"/>
                      <a:pt x="13903" y="3629"/>
                    </a:cubicBezTo>
                    <a:lnTo>
                      <a:pt x="14098" y="5933"/>
                    </a:lnTo>
                    <a:cubicBezTo>
                      <a:pt x="14084" y="5898"/>
                      <a:pt x="14076" y="5862"/>
                      <a:pt x="14073" y="5825"/>
                    </a:cubicBezTo>
                    <a:lnTo>
                      <a:pt x="13804" y="2657"/>
                    </a:lnTo>
                    <a:lnTo>
                      <a:pt x="13800" y="2626"/>
                    </a:lnTo>
                    <a:cubicBezTo>
                      <a:pt x="13425" y="2425"/>
                      <a:pt x="13003" y="2313"/>
                      <a:pt x="12559" y="2313"/>
                    </a:cubicBezTo>
                    <a:cubicBezTo>
                      <a:pt x="12496" y="2313"/>
                      <a:pt x="12432" y="2316"/>
                      <a:pt x="12368" y="2320"/>
                    </a:cubicBezTo>
                    <a:cubicBezTo>
                      <a:pt x="12178" y="2335"/>
                      <a:pt x="12060" y="2342"/>
                      <a:pt x="12060" y="2342"/>
                    </a:cubicBezTo>
                    <a:cubicBezTo>
                      <a:pt x="12000" y="2346"/>
                      <a:pt x="11940" y="2348"/>
                      <a:pt x="11880" y="2348"/>
                    </a:cubicBezTo>
                    <a:cubicBezTo>
                      <a:pt x="10595" y="2348"/>
                      <a:pt x="9499" y="1342"/>
                      <a:pt x="9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6"/>
              <p:cNvSpPr/>
              <p:nvPr/>
            </p:nvSpPr>
            <p:spPr>
              <a:xfrm>
                <a:off x="4501350" y="2225775"/>
                <a:ext cx="547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1989" extrusionOk="0">
                    <a:moveTo>
                      <a:pt x="1" y="1"/>
                    </a:moveTo>
                    <a:lnTo>
                      <a:pt x="623" y="1231"/>
                    </a:lnTo>
                    <a:lnTo>
                      <a:pt x="1005" y="1988"/>
                    </a:lnTo>
                    <a:lnTo>
                      <a:pt x="2183" y="1399"/>
                    </a:lnTo>
                    <a:lnTo>
                      <a:pt x="2188" y="1396"/>
                    </a:lnTo>
                    <a:cubicBezTo>
                      <a:pt x="2181" y="1391"/>
                      <a:pt x="2176" y="1388"/>
                      <a:pt x="2171" y="1383"/>
                    </a:cubicBezTo>
                    <a:cubicBezTo>
                      <a:pt x="2098" y="1276"/>
                      <a:pt x="2022" y="1170"/>
                      <a:pt x="1944" y="1066"/>
                    </a:cubicBezTo>
                    <a:cubicBezTo>
                      <a:pt x="1893" y="1072"/>
                      <a:pt x="1839" y="1080"/>
                      <a:pt x="1785" y="1086"/>
                    </a:cubicBezTo>
                    <a:cubicBezTo>
                      <a:pt x="1212" y="667"/>
                      <a:pt x="618" y="305"/>
                      <a:pt x="1" y="1"/>
                    </a:cubicBezTo>
                    <a:close/>
                  </a:path>
                </a:pathLst>
              </a:custGeom>
              <a:solidFill>
                <a:srgbClr val="FDC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6"/>
              <p:cNvSpPr/>
              <p:nvPr/>
            </p:nvSpPr>
            <p:spPr>
              <a:xfrm>
                <a:off x="4188675" y="2396900"/>
                <a:ext cx="711475" cy="487950"/>
              </a:xfrm>
              <a:custGeom>
                <a:avLst/>
                <a:gdLst/>
                <a:ahLst/>
                <a:cxnLst/>
                <a:rect l="l" t="t" r="r" b="b"/>
                <a:pathLst>
                  <a:path w="28459" h="19518" extrusionOk="0">
                    <a:moveTo>
                      <a:pt x="19862" y="1"/>
                    </a:moveTo>
                    <a:cubicBezTo>
                      <a:pt x="19776" y="1"/>
                      <a:pt x="19691" y="3"/>
                      <a:pt x="19605" y="8"/>
                    </a:cubicBezTo>
                    <a:lnTo>
                      <a:pt x="17091" y="155"/>
                    </a:lnTo>
                    <a:lnTo>
                      <a:pt x="14636" y="299"/>
                    </a:lnTo>
                    <a:lnTo>
                      <a:pt x="12513" y="423"/>
                    </a:lnTo>
                    <a:cubicBezTo>
                      <a:pt x="11677" y="423"/>
                      <a:pt x="10863" y="574"/>
                      <a:pt x="10107" y="857"/>
                    </a:cubicBezTo>
                    <a:cubicBezTo>
                      <a:pt x="8534" y="1447"/>
                      <a:pt x="7199" y="2605"/>
                      <a:pt x="6398" y="4151"/>
                    </a:cubicBezTo>
                    <a:lnTo>
                      <a:pt x="4463" y="8799"/>
                    </a:lnTo>
                    <a:lnTo>
                      <a:pt x="4032" y="9834"/>
                    </a:lnTo>
                    <a:lnTo>
                      <a:pt x="1514" y="15882"/>
                    </a:lnTo>
                    <a:lnTo>
                      <a:pt x="189" y="19068"/>
                    </a:lnTo>
                    <a:lnTo>
                      <a:pt x="1" y="19518"/>
                    </a:lnTo>
                    <a:lnTo>
                      <a:pt x="28180" y="19518"/>
                    </a:lnTo>
                    <a:cubicBezTo>
                      <a:pt x="28206" y="19275"/>
                      <a:pt x="28237" y="19030"/>
                      <a:pt x="28272" y="18786"/>
                    </a:cubicBezTo>
                    <a:cubicBezTo>
                      <a:pt x="28286" y="18684"/>
                      <a:pt x="28297" y="18582"/>
                      <a:pt x="28307" y="18481"/>
                    </a:cubicBezTo>
                    <a:cubicBezTo>
                      <a:pt x="28458" y="16729"/>
                      <a:pt x="27764" y="15069"/>
                      <a:pt x="27035" y="13449"/>
                    </a:cubicBezTo>
                    <a:cubicBezTo>
                      <a:pt x="27030" y="13439"/>
                      <a:pt x="27026" y="13429"/>
                      <a:pt x="27021" y="13419"/>
                    </a:cubicBezTo>
                    <a:cubicBezTo>
                      <a:pt x="26416" y="12078"/>
                      <a:pt x="25819" y="10733"/>
                      <a:pt x="25242" y="9379"/>
                    </a:cubicBezTo>
                    <a:cubicBezTo>
                      <a:pt x="24658" y="8012"/>
                      <a:pt x="24097" y="6637"/>
                      <a:pt x="23573" y="5248"/>
                    </a:cubicBezTo>
                    <a:cubicBezTo>
                      <a:pt x="23247" y="4384"/>
                      <a:pt x="22911" y="3532"/>
                      <a:pt x="22544" y="2706"/>
                    </a:cubicBezTo>
                    <a:cubicBezTo>
                      <a:pt x="22162" y="1844"/>
                      <a:pt x="21745" y="1010"/>
                      <a:pt x="21271" y="222"/>
                    </a:cubicBezTo>
                    <a:cubicBezTo>
                      <a:pt x="21139" y="178"/>
                      <a:pt x="21004" y="142"/>
                      <a:pt x="20867" y="111"/>
                    </a:cubicBezTo>
                    <a:cubicBezTo>
                      <a:pt x="20541" y="38"/>
                      <a:pt x="20204" y="1"/>
                      <a:pt x="198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6"/>
              <p:cNvSpPr/>
              <p:nvPr/>
            </p:nvSpPr>
            <p:spPr>
              <a:xfrm>
                <a:off x="4436325" y="2252400"/>
                <a:ext cx="295525" cy="217825"/>
              </a:xfrm>
              <a:custGeom>
                <a:avLst/>
                <a:gdLst/>
                <a:ahLst/>
                <a:cxnLst/>
                <a:rect l="l" t="t" r="r" b="b"/>
                <a:pathLst>
                  <a:path w="11821" h="8713" extrusionOk="0">
                    <a:moveTo>
                      <a:pt x="4545" y="1"/>
                    </a:moveTo>
                    <a:cubicBezTo>
                      <a:pt x="4494" y="7"/>
                      <a:pt x="4440" y="15"/>
                      <a:pt x="4386" y="21"/>
                    </a:cubicBezTo>
                    <a:cubicBezTo>
                      <a:pt x="4035" y="63"/>
                      <a:pt x="3652" y="88"/>
                      <a:pt x="3232" y="91"/>
                    </a:cubicBezTo>
                    <a:lnTo>
                      <a:pt x="3224" y="166"/>
                    </a:lnTo>
                    <a:lnTo>
                      <a:pt x="3191" y="459"/>
                    </a:lnTo>
                    <a:cubicBezTo>
                      <a:pt x="3247" y="1482"/>
                      <a:pt x="3094" y="2540"/>
                      <a:pt x="2747" y="3525"/>
                    </a:cubicBezTo>
                    <a:cubicBezTo>
                      <a:pt x="2286" y="4827"/>
                      <a:pt x="1379" y="5924"/>
                      <a:pt x="202" y="6636"/>
                    </a:cubicBezTo>
                    <a:cubicBezTo>
                      <a:pt x="135" y="6677"/>
                      <a:pt x="70" y="6715"/>
                      <a:pt x="1" y="6753"/>
                    </a:cubicBezTo>
                    <a:lnTo>
                      <a:pt x="3187" y="7341"/>
                    </a:lnTo>
                    <a:lnTo>
                      <a:pt x="8017" y="8231"/>
                    </a:lnTo>
                    <a:lnTo>
                      <a:pt x="10542" y="8697"/>
                    </a:lnTo>
                    <a:cubicBezTo>
                      <a:pt x="10601" y="8708"/>
                      <a:pt x="10659" y="8713"/>
                      <a:pt x="10716" y="8713"/>
                    </a:cubicBezTo>
                    <a:cubicBezTo>
                      <a:pt x="11349" y="8713"/>
                      <a:pt x="11820" y="8064"/>
                      <a:pt x="11574" y="7441"/>
                    </a:cubicBezTo>
                    <a:lnTo>
                      <a:pt x="10963" y="5889"/>
                    </a:lnTo>
                    <a:lnTo>
                      <a:pt x="10866" y="5643"/>
                    </a:lnTo>
                    <a:cubicBezTo>
                      <a:pt x="10826" y="5541"/>
                      <a:pt x="10794" y="5438"/>
                      <a:pt x="10769" y="5334"/>
                    </a:cubicBezTo>
                    <a:cubicBezTo>
                      <a:pt x="10744" y="5225"/>
                      <a:pt x="10727" y="5116"/>
                      <a:pt x="10718" y="5004"/>
                    </a:cubicBezTo>
                    <a:cubicBezTo>
                      <a:pt x="9464" y="3232"/>
                      <a:pt x="7830" y="1761"/>
                      <a:pt x="5507" y="834"/>
                    </a:cubicBezTo>
                    <a:cubicBezTo>
                      <a:pt x="5242" y="728"/>
                      <a:pt x="5017" y="516"/>
                      <a:pt x="4787" y="330"/>
                    </a:cubicBezTo>
                    <a:cubicBezTo>
                      <a:pt x="4782" y="326"/>
                      <a:pt x="4777" y="321"/>
                      <a:pt x="4772" y="318"/>
                    </a:cubicBezTo>
                    <a:cubicBezTo>
                      <a:pt x="4699" y="211"/>
                      <a:pt x="4623" y="105"/>
                      <a:pt x="45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6"/>
              <p:cNvSpPr/>
              <p:nvPr/>
            </p:nvSpPr>
            <p:spPr>
              <a:xfrm>
                <a:off x="4466925" y="2377350"/>
                <a:ext cx="352800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4730" extrusionOk="0">
                    <a:moveTo>
                      <a:pt x="7339" y="0"/>
                    </a:moveTo>
                    <a:cubicBezTo>
                      <a:pt x="6773" y="0"/>
                      <a:pt x="6222" y="64"/>
                      <a:pt x="5692" y="186"/>
                    </a:cubicBezTo>
                    <a:cubicBezTo>
                      <a:pt x="4907" y="366"/>
                      <a:pt x="4173" y="671"/>
                      <a:pt x="3507" y="1078"/>
                    </a:cubicBezTo>
                    <a:cubicBezTo>
                      <a:pt x="2936" y="1428"/>
                      <a:pt x="2416" y="1855"/>
                      <a:pt x="1963" y="2343"/>
                    </a:cubicBezTo>
                    <a:cubicBezTo>
                      <a:pt x="746" y="3651"/>
                      <a:pt x="1" y="5408"/>
                      <a:pt x="1" y="7337"/>
                    </a:cubicBezTo>
                    <a:cubicBezTo>
                      <a:pt x="1" y="8515"/>
                      <a:pt x="279" y="9628"/>
                      <a:pt x="772" y="10616"/>
                    </a:cubicBezTo>
                    <a:cubicBezTo>
                      <a:pt x="1647" y="12365"/>
                      <a:pt x="3201" y="13716"/>
                      <a:pt x="5087" y="14322"/>
                    </a:cubicBezTo>
                    <a:cubicBezTo>
                      <a:pt x="5660" y="14506"/>
                      <a:pt x="6264" y="14622"/>
                      <a:pt x="6888" y="14659"/>
                    </a:cubicBezTo>
                    <a:cubicBezTo>
                      <a:pt x="6903" y="14661"/>
                      <a:pt x="6920" y="14662"/>
                      <a:pt x="6935" y="14662"/>
                    </a:cubicBezTo>
                    <a:lnTo>
                      <a:pt x="6936" y="14730"/>
                    </a:lnTo>
                    <a:cubicBezTo>
                      <a:pt x="6970" y="14710"/>
                      <a:pt x="7008" y="14689"/>
                      <a:pt x="7050" y="14666"/>
                    </a:cubicBezTo>
                    <a:lnTo>
                      <a:pt x="7052" y="14666"/>
                    </a:lnTo>
                    <a:cubicBezTo>
                      <a:pt x="7146" y="14669"/>
                      <a:pt x="7242" y="14673"/>
                      <a:pt x="7337" y="14673"/>
                    </a:cubicBezTo>
                    <a:cubicBezTo>
                      <a:pt x="10389" y="14673"/>
                      <a:pt x="13006" y="12810"/>
                      <a:pt x="14112" y="10158"/>
                    </a:cubicBezTo>
                    <a:cubicBezTo>
                      <a:pt x="13529" y="8793"/>
                      <a:pt x="12968" y="7418"/>
                      <a:pt x="12444" y="6029"/>
                    </a:cubicBezTo>
                    <a:cubicBezTo>
                      <a:pt x="12118" y="5165"/>
                      <a:pt x="11783" y="4313"/>
                      <a:pt x="11416" y="3487"/>
                    </a:cubicBezTo>
                    <a:cubicBezTo>
                      <a:pt x="11032" y="2625"/>
                      <a:pt x="10616" y="1791"/>
                      <a:pt x="10143" y="1003"/>
                    </a:cubicBezTo>
                    <a:cubicBezTo>
                      <a:pt x="10024" y="804"/>
                      <a:pt x="9901" y="609"/>
                      <a:pt x="9775" y="417"/>
                    </a:cubicBezTo>
                    <a:cubicBezTo>
                      <a:pt x="9726" y="401"/>
                      <a:pt x="9677" y="383"/>
                      <a:pt x="9627" y="367"/>
                    </a:cubicBezTo>
                    <a:cubicBezTo>
                      <a:pt x="9662" y="362"/>
                      <a:pt x="9698" y="358"/>
                      <a:pt x="9734" y="356"/>
                    </a:cubicBezTo>
                    <a:cubicBezTo>
                      <a:pt x="9728" y="345"/>
                      <a:pt x="9719" y="335"/>
                      <a:pt x="9713" y="325"/>
                    </a:cubicBezTo>
                    <a:lnTo>
                      <a:pt x="9547" y="337"/>
                    </a:lnTo>
                    <a:lnTo>
                      <a:pt x="9542" y="337"/>
                    </a:lnTo>
                    <a:cubicBezTo>
                      <a:pt x="8845" y="119"/>
                      <a:pt x="8106" y="0"/>
                      <a:pt x="7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6"/>
              <p:cNvSpPr/>
              <p:nvPr/>
            </p:nvSpPr>
            <p:spPr>
              <a:xfrm>
                <a:off x="4207278" y="2814262"/>
                <a:ext cx="731600" cy="604994"/>
              </a:xfrm>
              <a:custGeom>
                <a:avLst/>
                <a:gdLst/>
                <a:ahLst/>
                <a:cxnLst/>
                <a:rect l="l" t="t" r="r" b="b"/>
                <a:pathLst>
                  <a:path w="29264" h="17959" extrusionOk="0">
                    <a:moveTo>
                      <a:pt x="22981" y="1"/>
                    </a:moveTo>
                    <a:cubicBezTo>
                      <a:pt x="22852" y="1"/>
                      <a:pt x="22723" y="4"/>
                      <a:pt x="22593" y="12"/>
                    </a:cubicBezTo>
                    <a:lnTo>
                      <a:pt x="21745" y="64"/>
                    </a:lnTo>
                    <a:lnTo>
                      <a:pt x="12955" y="593"/>
                    </a:lnTo>
                    <a:lnTo>
                      <a:pt x="12662" y="610"/>
                    </a:lnTo>
                    <a:cubicBezTo>
                      <a:pt x="11029" y="610"/>
                      <a:pt x="9464" y="1188"/>
                      <a:pt x="8120" y="2225"/>
                    </a:cubicBezTo>
                    <a:cubicBezTo>
                      <a:pt x="7879" y="2410"/>
                      <a:pt x="7645" y="2609"/>
                      <a:pt x="7420" y="2824"/>
                    </a:cubicBezTo>
                    <a:cubicBezTo>
                      <a:pt x="6396" y="3797"/>
                      <a:pt x="5537" y="5058"/>
                      <a:pt x="4923" y="6546"/>
                    </a:cubicBezTo>
                    <a:lnTo>
                      <a:pt x="4328" y="7925"/>
                    </a:lnTo>
                    <a:lnTo>
                      <a:pt x="2709" y="11679"/>
                    </a:lnTo>
                    <a:lnTo>
                      <a:pt x="254" y="17371"/>
                    </a:lnTo>
                    <a:lnTo>
                      <a:pt x="206" y="17480"/>
                    </a:lnTo>
                    <a:lnTo>
                      <a:pt x="0" y="17958"/>
                    </a:lnTo>
                    <a:lnTo>
                      <a:pt x="29264" y="17958"/>
                    </a:lnTo>
                    <a:cubicBezTo>
                      <a:pt x="29241" y="17834"/>
                      <a:pt x="29216" y="17709"/>
                      <a:pt x="29191" y="17583"/>
                    </a:cubicBezTo>
                    <a:cubicBezTo>
                      <a:pt x="29099" y="17149"/>
                      <a:pt x="29006" y="16715"/>
                      <a:pt x="28914" y="16281"/>
                    </a:cubicBezTo>
                    <a:cubicBezTo>
                      <a:pt x="27961" y="11849"/>
                      <a:pt x="26941" y="7427"/>
                      <a:pt x="27436" y="2823"/>
                    </a:cubicBezTo>
                    <a:cubicBezTo>
                      <a:pt x="27462" y="2580"/>
                      <a:pt x="27493" y="2335"/>
                      <a:pt x="27528" y="2091"/>
                    </a:cubicBezTo>
                    <a:cubicBezTo>
                      <a:pt x="27542" y="1989"/>
                      <a:pt x="27553" y="1887"/>
                      <a:pt x="27563" y="1785"/>
                    </a:cubicBezTo>
                    <a:cubicBezTo>
                      <a:pt x="26235" y="643"/>
                      <a:pt x="24646" y="1"/>
                      <a:pt x="229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6"/>
              <p:cNvSpPr/>
              <p:nvPr/>
            </p:nvSpPr>
            <p:spPr>
              <a:xfrm>
                <a:off x="4522600" y="2464475"/>
                <a:ext cx="341625" cy="417925"/>
              </a:xfrm>
              <a:custGeom>
                <a:avLst/>
                <a:gdLst/>
                <a:ahLst/>
                <a:cxnLst/>
                <a:rect l="l" t="t" r="r" b="b"/>
                <a:pathLst>
                  <a:path w="13665" h="16717" extrusionOk="0">
                    <a:moveTo>
                      <a:pt x="9187" y="1"/>
                    </a:moveTo>
                    <a:lnTo>
                      <a:pt x="9187" y="123"/>
                    </a:lnTo>
                    <a:cubicBezTo>
                      <a:pt x="9187" y="1628"/>
                      <a:pt x="7908" y="2847"/>
                      <a:pt x="6331" y="2847"/>
                    </a:cubicBezTo>
                    <a:cubicBezTo>
                      <a:pt x="6168" y="2906"/>
                      <a:pt x="6015" y="2980"/>
                      <a:pt x="5871" y="3066"/>
                    </a:cubicBezTo>
                    <a:lnTo>
                      <a:pt x="5872" y="3368"/>
                    </a:lnTo>
                    <a:lnTo>
                      <a:pt x="5895" y="7129"/>
                    </a:lnTo>
                    <a:lnTo>
                      <a:pt x="5896" y="7282"/>
                    </a:lnTo>
                    <a:cubicBezTo>
                      <a:pt x="5974" y="7375"/>
                      <a:pt x="6049" y="7465"/>
                      <a:pt x="6118" y="7547"/>
                    </a:cubicBezTo>
                    <a:cubicBezTo>
                      <a:pt x="6375" y="7855"/>
                      <a:pt x="6526" y="8229"/>
                      <a:pt x="6548" y="8622"/>
                    </a:cubicBezTo>
                    <a:lnTo>
                      <a:pt x="6549" y="8649"/>
                    </a:lnTo>
                    <a:cubicBezTo>
                      <a:pt x="6603" y="9576"/>
                      <a:pt x="6112" y="10452"/>
                      <a:pt x="5278" y="10925"/>
                    </a:cubicBezTo>
                    <a:cubicBezTo>
                      <a:pt x="5108" y="11021"/>
                      <a:pt x="4949" y="11110"/>
                      <a:pt x="4824" y="11182"/>
                    </a:cubicBezTo>
                    <a:cubicBezTo>
                      <a:pt x="4782" y="11205"/>
                      <a:pt x="4744" y="11227"/>
                      <a:pt x="4710" y="11246"/>
                    </a:cubicBezTo>
                    <a:lnTo>
                      <a:pt x="4661" y="11176"/>
                    </a:lnTo>
                    <a:lnTo>
                      <a:pt x="3032" y="8810"/>
                    </a:lnTo>
                    <a:lnTo>
                      <a:pt x="3032" y="8810"/>
                    </a:lnTo>
                    <a:cubicBezTo>
                      <a:pt x="3068" y="9482"/>
                      <a:pt x="3008" y="10169"/>
                      <a:pt x="2860" y="10838"/>
                    </a:cubicBezTo>
                    <a:cubicBezTo>
                      <a:pt x="2795" y="11137"/>
                      <a:pt x="2710" y="11433"/>
                      <a:pt x="2608" y="11722"/>
                    </a:cubicBezTo>
                    <a:cubicBezTo>
                      <a:pt x="2193" y="12903"/>
                      <a:pt x="1388" y="13906"/>
                      <a:pt x="341" y="14585"/>
                    </a:cubicBezTo>
                    <a:cubicBezTo>
                      <a:pt x="230" y="14657"/>
                      <a:pt x="116" y="14725"/>
                      <a:pt x="1" y="14790"/>
                    </a:cubicBezTo>
                    <a:lnTo>
                      <a:pt x="7245" y="16666"/>
                    </a:lnTo>
                    <a:cubicBezTo>
                      <a:pt x="7378" y="16700"/>
                      <a:pt x="7511" y="16716"/>
                      <a:pt x="7640" y="16716"/>
                    </a:cubicBezTo>
                    <a:cubicBezTo>
                      <a:pt x="8508" y="16716"/>
                      <a:pt x="9246" y="15983"/>
                      <a:pt x="9191" y="15064"/>
                    </a:cubicBezTo>
                    <a:lnTo>
                      <a:pt x="9130" y="14056"/>
                    </a:lnTo>
                    <a:lnTo>
                      <a:pt x="9053" y="12764"/>
                    </a:lnTo>
                    <a:cubicBezTo>
                      <a:pt x="9000" y="12067"/>
                      <a:pt x="9292" y="11388"/>
                      <a:pt x="9827" y="10963"/>
                    </a:cubicBezTo>
                    <a:lnTo>
                      <a:pt x="11801" y="11207"/>
                    </a:lnTo>
                    <a:cubicBezTo>
                      <a:pt x="11933" y="11223"/>
                      <a:pt x="12062" y="11231"/>
                      <a:pt x="12186" y="11231"/>
                    </a:cubicBezTo>
                    <a:cubicBezTo>
                      <a:pt x="12788" y="11231"/>
                      <a:pt x="13299" y="11047"/>
                      <a:pt x="13665" y="10715"/>
                    </a:cubicBezTo>
                    <a:cubicBezTo>
                      <a:pt x="13061" y="9374"/>
                      <a:pt x="12464" y="8028"/>
                      <a:pt x="11887" y="6674"/>
                    </a:cubicBezTo>
                    <a:cubicBezTo>
                      <a:pt x="11302" y="5308"/>
                      <a:pt x="10741" y="3933"/>
                      <a:pt x="10216" y="2543"/>
                    </a:cubicBezTo>
                    <a:cubicBezTo>
                      <a:pt x="9890" y="1679"/>
                      <a:pt x="9554" y="826"/>
                      <a:pt x="91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6"/>
              <p:cNvSpPr/>
              <p:nvPr/>
            </p:nvSpPr>
            <p:spPr>
              <a:xfrm>
                <a:off x="4863825" y="2481650"/>
                <a:ext cx="3000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56" extrusionOk="0">
                    <a:moveTo>
                      <a:pt x="1" y="0"/>
                    </a:moveTo>
                    <a:cubicBezTo>
                      <a:pt x="42" y="18"/>
                      <a:pt x="82" y="36"/>
                      <a:pt x="120" y="56"/>
                    </a:cubicBezTo>
                    <a:cubicBezTo>
                      <a:pt x="82" y="35"/>
                      <a:pt x="42" y="18"/>
                      <a:pt x="1" y="0"/>
                    </a:cubicBezTo>
                    <a:close/>
                  </a:path>
                </a:pathLst>
              </a:custGeom>
              <a:solidFill>
                <a:srgbClr val="F7F7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6"/>
              <p:cNvSpPr/>
              <p:nvPr/>
            </p:nvSpPr>
            <p:spPr>
              <a:xfrm>
                <a:off x="3817450" y="2314175"/>
                <a:ext cx="535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21437" h="22429" extrusionOk="0">
                    <a:moveTo>
                      <a:pt x="4864" y="1"/>
                    </a:moveTo>
                    <a:cubicBezTo>
                      <a:pt x="2172" y="1"/>
                      <a:pt x="0" y="2276"/>
                      <a:pt x="173" y="5003"/>
                    </a:cubicBezTo>
                    <a:lnTo>
                      <a:pt x="746" y="14071"/>
                    </a:lnTo>
                    <a:lnTo>
                      <a:pt x="8529" y="14503"/>
                    </a:lnTo>
                    <a:cubicBezTo>
                      <a:pt x="8945" y="14843"/>
                      <a:pt x="9443" y="15050"/>
                      <a:pt x="9922" y="15050"/>
                    </a:cubicBezTo>
                    <a:cubicBezTo>
                      <a:pt x="9932" y="15050"/>
                      <a:pt x="9943" y="15050"/>
                      <a:pt x="9953" y="15049"/>
                    </a:cubicBezTo>
                    <a:cubicBezTo>
                      <a:pt x="10052" y="15048"/>
                      <a:pt x="10149" y="15031"/>
                      <a:pt x="10246" y="15012"/>
                    </a:cubicBezTo>
                    <a:cubicBezTo>
                      <a:pt x="10614" y="15424"/>
                      <a:pt x="10841" y="15986"/>
                      <a:pt x="10849" y="16594"/>
                    </a:cubicBezTo>
                    <a:lnTo>
                      <a:pt x="10850" y="16628"/>
                    </a:lnTo>
                    <a:cubicBezTo>
                      <a:pt x="10855" y="17034"/>
                      <a:pt x="10753" y="17423"/>
                      <a:pt x="10557" y="17751"/>
                    </a:cubicBezTo>
                    <a:cubicBezTo>
                      <a:pt x="10356" y="18086"/>
                      <a:pt x="10094" y="18524"/>
                      <a:pt x="9899" y="18854"/>
                    </a:cubicBezTo>
                    <a:cubicBezTo>
                      <a:pt x="9716" y="19162"/>
                      <a:pt x="9624" y="19527"/>
                      <a:pt x="9638" y="19899"/>
                    </a:cubicBezTo>
                    <a:lnTo>
                      <a:pt x="9639" y="19925"/>
                    </a:lnTo>
                    <a:cubicBezTo>
                      <a:pt x="9679" y="21076"/>
                      <a:pt x="10566" y="22142"/>
                      <a:pt x="11539" y="22322"/>
                    </a:cubicBezTo>
                    <a:cubicBezTo>
                      <a:pt x="11645" y="22342"/>
                      <a:pt x="11751" y="22343"/>
                      <a:pt x="11858" y="22344"/>
                    </a:cubicBezTo>
                    <a:cubicBezTo>
                      <a:pt x="14448" y="22375"/>
                      <a:pt x="17040" y="22401"/>
                      <a:pt x="19630" y="22429"/>
                    </a:cubicBezTo>
                    <a:cubicBezTo>
                      <a:pt x="20560" y="22349"/>
                      <a:pt x="21295" y="21541"/>
                      <a:pt x="21378" y="20505"/>
                    </a:cubicBezTo>
                    <a:cubicBezTo>
                      <a:pt x="21436" y="19711"/>
                      <a:pt x="20865" y="19035"/>
                      <a:pt x="20168" y="19035"/>
                    </a:cubicBezTo>
                    <a:cubicBezTo>
                      <a:pt x="20129" y="19035"/>
                      <a:pt x="20089" y="19037"/>
                      <a:pt x="20049" y="19041"/>
                    </a:cubicBezTo>
                    <a:cubicBezTo>
                      <a:pt x="20017" y="19044"/>
                      <a:pt x="19984" y="19045"/>
                      <a:pt x="19951" y="19045"/>
                    </a:cubicBezTo>
                    <a:cubicBezTo>
                      <a:pt x="19148" y="19045"/>
                      <a:pt x="18526" y="18203"/>
                      <a:pt x="18702" y="17313"/>
                    </a:cubicBezTo>
                    <a:lnTo>
                      <a:pt x="18769" y="16619"/>
                    </a:lnTo>
                    <a:cubicBezTo>
                      <a:pt x="18797" y="16321"/>
                      <a:pt x="18768" y="16031"/>
                      <a:pt x="18697" y="15760"/>
                    </a:cubicBezTo>
                    <a:cubicBezTo>
                      <a:pt x="19052" y="15445"/>
                      <a:pt x="19340" y="14970"/>
                      <a:pt x="19476" y="14225"/>
                    </a:cubicBezTo>
                    <a:cubicBezTo>
                      <a:pt x="19871" y="12030"/>
                      <a:pt x="18397" y="10200"/>
                      <a:pt x="17645" y="10141"/>
                    </a:cubicBezTo>
                    <a:cubicBezTo>
                      <a:pt x="16827" y="10076"/>
                      <a:pt x="15987" y="9659"/>
                      <a:pt x="15982" y="8716"/>
                    </a:cubicBezTo>
                    <a:lnTo>
                      <a:pt x="15908" y="8024"/>
                    </a:lnTo>
                    <a:cubicBezTo>
                      <a:pt x="15844" y="7408"/>
                      <a:pt x="15555" y="6876"/>
                      <a:pt x="15152" y="6506"/>
                    </a:cubicBezTo>
                    <a:cubicBezTo>
                      <a:pt x="14843" y="3171"/>
                      <a:pt x="12166" y="488"/>
                      <a:pt x="8759" y="233"/>
                    </a:cubicBezTo>
                    <a:lnTo>
                      <a:pt x="5162" y="10"/>
                    </a:lnTo>
                    <a:cubicBezTo>
                      <a:pt x="5062" y="4"/>
                      <a:pt x="4963" y="1"/>
                      <a:pt x="4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6"/>
              <p:cNvSpPr/>
              <p:nvPr/>
            </p:nvSpPr>
            <p:spPr>
              <a:xfrm>
                <a:off x="3384586" y="2768071"/>
                <a:ext cx="1289866" cy="901196"/>
              </a:xfrm>
              <a:custGeom>
                <a:avLst/>
                <a:gdLst/>
                <a:ahLst/>
                <a:cxnLst/>
                <a:rect l="l" t="t" r="r" b="b"/>
                <a:pathLst>
                  <a:path w="53152" h="30679" extrusionOk="0">
                    <a:moveTo>
                      <a:pt x="17948" y="0"/>
                    </a:moveTo>
                    <a:cubicBezTo>
                      <a:pt x="13087" y="0"/>
                      <a:pt x="8646" y="3997"/>
                      <a:pt x="6610" y="10277"/>
                    </a:cubicBezTo>
                    <a:lnTo>
                      <a:pt x="0" y="30679"/>
                    </a:lnTo>
                    <a:lnTo>
                      <a:pt x="53151" y="30679"/>
                    </a:lnTo>
                    <a:lnTo>
                      <a:pt x="45614" y="11180"/>
                    </a:lnTo>
                    <a:cubicBezTo>
                      <a:pt x="43309" y="4949"/>
                      <a:pt x="38741" y="1041"/>
                      <a:pt x="33758" y="1041"/>
                    </a:cubicBezTo>
                    <a:lnTo>
                      <a:pt x="18545" y="20"/>
                    </a:lnTo>
                    <a:cubicBezTo>
                      <a:pt x="18346" y="7"/>
                      <a:pt x="18146" y="0"/>
                      <a:pt x="179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6"/>
              <p:cNvSpPr/>
              <p:nvPr/>
            </p:nvSpPr>
            <p:spPr>
              <a:xfrm>
                <a:off x="3781700" y="2403250"/>
                <a:ext cx="385750" cy="432950"/>
              </a:xfrm>
              <a:custGeom>
                <a:avLst/>
                <a:gdLst/>
                <a:ahLst/>
                <a:cxnLst/>
                <a:rect l="l" t="t" r="r" b="b"/>
                <a:pathLst>
                  <a:path w="15430" h="17318" extrusionOk="0">
                    <a:moveTo>
                      <a:pt x="1943" y="1"/>
                    </a:moveTo>
                    <a:cubicBezTo>
                      <a:pt x="1922" y="1"/>
                      <a:pt x="1659" y="610"/>
                      <a:pt x="1617" y="1092"/>
                    </a:cubicBezTo>
                    <a:lnTo>
                      <a:pt x="1329" y="4496"/>
                    </a:lnTo>
                    <a:lnTo>
                      <a:pt x="250" y="5942"/>
                    </a:lnTo>
                    <a:cubicBezTo>
                      <a:pt x="1" y="6277"/>
                      <a:pt x="119" y="6755"/>
                      <a:pt x="496" y="6934"/>
                    </a:cubicBezTo>
                    <a:lnTo>
                      <a:pt x="1099" y="7222"/>
                    </a:lnTo>
                    <a:lnTo>
                      <a:pt x="1130" y="7273"/>
                    </a:lnTo>
                    <a:cubicBezTo>
                      <a:pt x="1200" y="7683"/>
                      <a:pt x="1216" y="9327"/>
                      <a:pt x="1216" y="9327"/>
                    </a:cubicBezTo>
                    <a:cubicBezTo>
                      <a:pt x="1192" y="10728"/>
                      <a:pt x="1984" y="11827"/>
                      <a:pt x="3314" y="11827"/>
                    </a:cubicBezTo>
                    <a:cubicBezTo>
                      <a:pt x="3416" y="11827"/>
                      <a:pt x="3522" y="11821"/>
                      <a:pt x="3630" y="11808"/>
                    </a:cubicBezTo>
                    <a:lnTo>
                      <a:pt x="5604" y="11564"/>
                    </a:lnTo>
                    <a:cubicBezTo>
                      <a:pt x="6140" y="11989"/>
                      <a:pt x="6432" y="12668"/>
                      <a:pt x="6378" y="13365"/>
                    </a:cubicBezTo>
                    <a:lnTo>
                      <a:pt x="6239" y="15664"/>
                    </a:lnTo>
                    <a:cubicBezTo>
                      <a:pt x="6185" y="16584"/>
                      <a:pt x="6923" y="17317"/>
                      <a:pt x="7790" y="17317"/>
                    </a:cubicBezTo>
                    <a:cubicBezTo>
                      <a:pt x="7920" y="17317"/>
                      <a:pt x="8052" y="17301"/>
                      <a:pt x="8185" y="17267"/>
                    </a:cubicBezTo>
                    <a:lnTo>
                      <a:pt x="15430" y="15391"/>
                    </a:lnTo>
                    <a:cubicBezTo>
                      <a:pt x="14218" y="14718"/>
                      <a:pt x="13283" y="13631"/>
                      <a:pt x="12823" y="12323"/>
                    </a:cubicBezTo>
                    <a:cubicBezTo>
                      <a:pt x="12716" y="12019"/>
                      <a:pt x="12629" y="11707"/>
                      <a:pt x="12561" y="11391"/>
                    </a:cubicBezTo>
                    <a:cubicBezTo>
                      <a:pt x="12485" y="11385"/>
                      <a:pt x="12407" y="11382"/>
                      <a:pt x="12329" y="11382"/>
                    </a:cubicBezTo>
                    <a:cubicBezTo>
                      <a:pt x="12126" y="11382"/>
                      <a:pt x="11916" y="11402"/>
                      <a:pt x="11697" y="11443"/>
                    </a:cubicBezTo>
                    <a:cubicBezTo>
                      <a:pt x="11592" y="11464"/>
                      <a:pt x="11487" y="11483"/>
                      <a:pt x="11381" y="11484"/>
                    </a:cubicBezTo>
                    <a:cubicBezTo>
                      <a:pt x="11372" y="11484"/>
                      <a:pt x="11363" y="11485"/>
                      <a:pt x="11353" y="11485"/>
                    </a:cubicBezTo>
                    <a:cubicBezTo>
                      <a:pt x="10371" y="11485"/>
                      <a:pt x="9307" y="10621"/>
                      <a:pt x="9042" y="9514"/>
                    </a:cubicBezTo>
                    <a:lnTo>
                      <a:pt x="9036" y="9489"/>
                    </a:lnTo>
                    <a:cubicBezTo>
                      <a:pt x="8948" y="9126"/>
                      <a:pt x="8967" y="8751"/>
                      <a:pt x="9084" y="8413"/>
                    </a:cubicBezTo>
                    <a:cubicBezTo>
                      <a:pt x="9211" y="8052"/>
                      <a:pt x="9381" y="7571"/>
                      <a:pt x="9510" y="7202"/>
                    </a:cubicBezTo>
                    <a:cubicBezTo>
                      <a:pt x="9638" y="6842"/>
                      <a:pt x="9660" y="6440"/>
                      <a:pt x="9575" y="6043"/>
                    </a:cubicBezTo>
                    <a:lnTo>
                      <a:pt x="9568" y="6009"/>
                    </a:lnTo>
                    <a:cubicBezTo>
                      <a:pt x="9355" y="5025"/>
                      <a:pt x="8579" y="4277"/>
                      <a:pt x="7668" y="4180"/>
                    </a:cubicBezTo>
                    <a:cubicBezTo>
                      <a:pt x="7474" y="4237"/>
                      <a:pt x="7276" y="4265"/>
                      <a:pt x="7081" y="4265"/>
                    </a:cubicBezTo>
                    <a:cubicBezTo>
                      <a:pt x="6046" y="4265"/>
                      <a:pt x="5059" y="3500"/>
                      <a:pt x="4722" y="2348"/>
                    </a:cubicBezTo>
                    <a:cubicBezTo>
                      <a:pt x="4722" y="2348"/>
                      <a:pt x="4688" y="2233"/>
                      <a:pt x="4634" y="2049"/>
                    </a:cubicBezTo>
                    <a:cubicBezTo>
                      <a:pt x="4277" y="823"/>
                      <a:pt x="3227" y="10"/>
                      <a:pt x="2121" y="10"/>
                    </a:cubicBezTo>
                    <a:cubicBezTo>
                      <a:pt x="2062" y="10"/>
                      <a:pt x="2002" y="13"/>
                      <a:pt x="1942" y="18"/>
                    </a:cubicBezTo>
                    <a:cubicBezTo>
                      <a:pt x="1945" y="6"/>
                      <a:pt x="1945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6"/>
              <p:cNvSpPr/>
              <p:nvPr/>
            </p:nvSpPr>
            <p:spPr>
              <a:xfrm>
                <a:off x="3935450" y="2315925"/>
                <a:ext cx="372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4" extrusionOk="0">
                    <a:moveTo>
                      <a:pt x="148" y="1"/>
                    </a:moveTo>
                    <a:cubicBezTo>
                      <a:pt x="101" y="1"/>
                      <a:pt x="52" y="3"/>
                      <a:pt x="4" y="4"/>
                    </a:cubicBezTo>
                    <a:lnTo>
                      <a:pt x="4" y="4"/>
                    </a:lnTo>
                    <a:cubicBezTo>
                      <a:pt x="50" y="3"/>
                      <a:pt x="97" y="3"/>
                      <a:pt x="143" y="2"/>
                    </a:cubicBezTo>
                    <a:lnTo>
                      <a:pt x="148" y="1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cubicBezTo>
                      <a:pt x="3" y="4"/>
                      <a:pt x="2" y="4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6"/>
              <p:cNvSpPr/>
              <p:nvPr/>
            </p:nvSpPr>
            <p:spPr>
              <a:xfrm>
                <a:off x="3089450" y="3173125"/>
                <a:ext cx="878225" cy="489025"/>
              </a:xfrm>
              <a:custGeom>
                <a:avLst/>
                <a:gdLst/>
                <a:ahLst/>
                <a:cxnLst/>
                <a:rect l="l" t="t" r="r" b="b"/>
                <a:pathLst>
                  <a:path w="35129" h="19561" extrusionOk="0">
                    <a:moveTo>
                      <a:pt x="23427" y="1"/>
                    </a:moveTo>
                    <a:cubicBezTo>
                      <a:pt x="23364" y="1"/>
                      <a:pt x="23300" y="2"/>
                      <a:pt x="23237" y="6"/>
                    </a:cubicBezTo>
                    <a:lnTo>
                      <a:pt x="14300" y="461"/>
                    </a:lnTo>
                    <a:cubicBezTo>
                      <a:pt x="11730" y="461"/>
                      <a:pt x="9372" y="1890"/>
                      <a:pt x="8184" y="4169"/>
                    </a:cubicBezTo>
                    <a:lnTo>
                      <a:pt x="1" y="19561"/>
                    </a:lnTo>
                    <a:lnTo>
                      <a:pt x="35129" y="19561"/>
                    </a:lnTo>
                    <a:lnTo>
                      <a:pt x="26732" y="2082"/>
                    </a:lnTo>
                    <a:cubicBezTo>
                      <a:pt x="26120" y="806"/>
                      <a:pt x="24831" y="1"/>
                      <a:pt x="234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6"/>
              <p:cNvSpPr/>
              <p:nvPr/>
            </p:nvSpPr>
            <p:spPr>
              <a:xfrm>
                <a:off x="3381800" y="2943475"/>
                <a:ext cx="295525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821" h="12162" extrusionOk="0">
                    <a:moveTo>
                      <a:pt x="7285" y="0"/>
                    </a:moveTo>
                    <a:cubicBezTo>
                      <a:pt x="6808" y="1913"/>
                      <a:pt x="5187" y="3322"/>
                      <a:pt x="3231" y="3534"/>
                    </a:cubicBezTo>
                    <a:lnTo>
                      <a:pt x="3192" y="3906"/>
                    </a:lnTo>
                    <a:cubicBezTo>
                      <a:pt x="3246" y="4929"/>
                      <a:pt x="3093" y="5988"/>
                      <a:pt x="2746" y="6972"/>
                    </a:cubicBezTo>
                    <a:cubicBezTo>
                      <a:pt x="2261" y="8348"/>
                      <a:pt x="1277" y="9494"/>
                      <a:pt x="0" y="10202"/>
                    </a:cubicBezTo>
                    <a:lnTo>
                      <a:pt x="10541" y="12146"/>
                    </a:lnTo>
                    <a:cubicBezTo>
                      <a:pt x="10600" y="12157"/>
                      <a:pt x="10658" y="12162"/>
                      <a:pt x="10715" y="12162"/>
                    </a:cubicBezTo>
                    <a:cubicBezTo>
                      <a:pt x="11349" y="12162"/>
                      <a:pt x="11820" y="11513"/>
                      <a:pt x="11574" y="10891"/>
                    </a:cubicBezTo>
                    <a:lnTo>
                      <a:pt x="10865" y="9093"/>
                    </a:lnTo>
                    <a:cubicBezTo>
                      <a:pt x="10665" y="8584"/>
                      <a:pt x="10667" y="8037"/>
                      <a:pt x="10838" y="7550"/>
                    </a:cubicBezTo>
                    <a:lnTo>
                      <a:pt x="7820" y="7341"/>
                    </a:lnTo>
                    <a:cubicBezTo>
                      <a:pt x="6025" y="7314"/>
                      <a:pt x="6333" y="4999"/>
                      <a:pt x="6602" y="2967"/>
                    </a:cubicBezTo>
                    <a:lnTo>
                      <a:pt x="7295" y="45"/>
                    </a:lnTo>
                    <a:lnTo>
                      <a:pt x="72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6"/>
              <p:cNvSpPr/>
              <p:nvPr/>
            </p:nvSpPr>
            <p:spPr>
              <a:xfrm>
                <a:off x="3594725" y="2779325"/>
                <a:ext cx="200900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9770" extrusionOk="0">
                    <a:moveTo>
                      <a:pt x="1906" y="0"/>
                    </a:moveTo>
                    <a:cubicBezTo>
                      <a:pt x="1131" y="0"/>
                      <a:pt x="537" y="699"/>
                      <a:pt x="668" y="1468"/>
                    </a:cubicBezTo>
                    <a:lnTo>
                      <a:pt x="741" y="1960"/>
                    </a:lnTo>
                    <a:cubicBezTo>
                      <a:pt x="957" y="3396"/>
                      <a:pt x="847" y="4861"/>
                      <a:pt x="420" y="6249"/>
                    </a:cubicBezTo>
                    <a:lnTo>
                      <a:pt x="1" y="7607"/>
                    </a:lnTo>
                    <a:cubicBezTo>
                      <a:pt x="283" y="8418"/>
                      <a:pt x="972" y="9026"/>
                      <a:pt x="1820" y="9201"/>
                    </a:cubicBezTo>
                    <a:lnTo>
                      <a:pt x="4560" y="9769"/>
                    </a:lnTo>
                    <a:lnTo>
                      <a:pt x="4648" y="9461"/>
                    </a:lnTo>
                    <a:cubicBezTo>
                      <a:pt x="4836" y="8800"/>
                      <a:pt x="5439" y="8349"/>
                      <a:pt x="6119" y="8349"/>
                    </a:cubicBezTo>
                    <a:cubicBezTo>
                      <a:pt x="6142" y="8349"/>
                      <a:pt x="6166" y="8350"/>
                      <a:pt x="6189" y="8351"/>
                    </a:cubicBezTo>
                    <a:lnTo>
                      <a:pt x="6511" y="8365"/>
                    </a:lnTo>
                    <a:cubicBezTo>
                      <a:pt x="6515" y="8295"/>
                      <a:pt x="6526" y="8244"/>
                      <a:pt x="6542" y="8217"/>
                    </a:cubicBezTo>
                    <a:lnTo>
                      <a:pt x="6575" y="8163"/>
                    </a:lnTo>
                    <a:lnTo>
                      <a:pt x="7349" y="8122"/>
                    </a:lnTo>
                    <a:cubicBezTo>
                      <a:pt x="7779" y="8102"/>
                      <a:pt x="8036" y="7632"/>
                      <a:pt x="7823" y="7254"/>
                    </a:cubicBezTo>
                    <a:lnTo>
                      <a:pt x="6264" y="4517"/>
                    </a:lnTo>
                    <a:lnTo>
                      <a:pt x="6096" y="2542"/>
                    </a:lnTo>
                    <a:lnTo>
                      <a:pt x="5976" y="1105"/>
                    </a:lnTo>
                    <a:cubicBezTo>
                      <a:pt x="5945" y="735"/>
                      <a:pt x="5849" y="385"/>
                      <a:pt x="5708" y="59"/>
                    </a:cubicBezTo>
                    <a:cubicBezTo>
                      <a:pt x="5541" y="99"/>
                      <a:pt x="5368" y="119"/>
                      <a:pt x="5193" y="119"/>
                    </a:cubicBezTo>
                    <a:cubicBezTo>
                      <a:pt x="5165" y="119"/>
                      <a:pt x="5138" y="119"/>
                      <a:pt x="5111" y="118"/>
                    </a:cubicBezTo>
                    <a:lnTo>
                      <a:pt x="1942" y="1"/>
                    </a:lnTo>
                    <a:cubicBezTo>
                      <a:pt x="1930" y="0"/>
                      <a:pt x="1918" y="0"/>
                      <a:pt x="19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6"/>
              <p:cNvSpPr/>
              <p:nvPr/>
            </p:nvSpPr>
            <p:spPr>
              <a:xfrm>
                <a:off x="3359825" y="2684650"/>
                <a:ext cx="427625" cy="452475"/>
              </a:xfrm>
              <a:custGeom>
                <a:avLst/>
                <a:gdLst/>
                <a:ahLst/>
                <a:cxnLst/>
                <a:rect l="l" t="t" r="r" b="b"/>
                <a:pathLst>
                  <a:path w="17105" h="18099" extrusionOk="0">
                    <a:moveTo>
                      <a:pt x="11730" y="1"/>
                    </a:moveTo>
                    <a:cubicBezTo>
                      <a:pt x="11677" y="1"/>
                      <a:pt x="11623" y="2"/>
                      <a:pt x="11568" y="4"/>
                    </a:cubicBezTo>
                    <a:cubicBezTo>
                      <a:pt x="11522" y="6"/>
                      <a:pt x="11476" y="8"/>
                      <a:pt x="11429" y="11"/>
                    </a:cubicBezTo>
                    <a:lnTo>
                      <a:pt x="7642" y="248"/>
                    </a:lnTo>
                    <a:cubicBezTo>
                      <a:pt x="7582" y="251"/>
                      <a:pt x="7522" y="258"/>
                      <a:pt x="7463" y="263"/>
                    </a:cubicBezTo>
                    <a:cubicBezTo>
                      <a:pt x="2739" y="730"/>
                      <a:pt x="1" y="5861"/>
                      <a:pt x="2143" y="10097"/>
                    </a:cubicBezTo>
                    <a:lnTo>
                      <a:pt x="4064" y="13893"/>
                    </a:lnTo>
                    <a:cubicBezTo>
                      <a:pt x="4079" y="13892"/>
                      <a:pt x="4094" y="13888"/>
                      <a:pt x="4109" y="13887"/>
                    </a:cubicBezTo>
                    <a:cubicBezTo>
                      <a:pt x="6066" y="13676"/>
                      <a:pt x="7686" y="12266"/>
                      <a:pt x="8161" y="10352"/>
                    </a:cubicBezTo>
                    <a:lnTo>
                      <a:pt x="8172" y="10398"/>
                    </a:lnTo>
                    <a:lnTo>
                      <a:pt x="7507" y="13208"/>
                    </a:lnTo>
                    <a:lnTo>
                      <a:pt x="7481" y="13320"/>
                    </a:lnTo>
                    <a:cubicBezTo>
                      <a:pt x="7212" y="15351"/>
                      <a:pt x="6905" y="17666"/>
                      <a:pt x="8697" y="17693"/>
                    </a:cubicBezTo>
                    <a:lnTo>
                      <a:pt x="11716" y="17903"/>
                    </a:lnTo>
                    <a:lnTo>
                      <a:pt x="14426" y="18092"/>
                    </a:lnTo>
                    <a:cubicBezTo>
                      <a:pt x="14478" y="18096"/>
                      <a:pt x="14529" y="18098"/>
                      <a:pt x="14580" y="18098"/>
                    </a:cubicBezTo>
                    <a:cubicBezTo>
                      <a:pt x="15681" y="18098"/>
                      <a:pt x="16556" y="17132"/>
                      <a:pt x="16419" y="16017"/>
                    </a:cubicBezTo>
                    <a:lnTo>
                      <a:pt x="15948" y="12156"/>
                    </a:lnTo>
                    <a:lnTo>
                      <a:pt x="15905" y="12153"/>
                    </a:lnTo>
                    <a:lnTo>
                      <a:pt x="15584" y="12139"/>
                    </a:lnTo>
                    <a:cubicBezTo>
                      <a:pt x="15561" y="12138"/>
                      <a:pt x="15537" y="12137"/>
                      <a:pt x="15514" y="12137"/>
                    </a:cubicBezTo>
                    <a:cubicBezTo>
                      <a:pt x="14833" y="12137"/>
                      <a:pt x="14230" y="12588"/>
                      <a:pt x="14042" y="13249"/>
                    </a:cubicBezTo>
                    <a:lnTo>
                      <a:pt x="13954" y="13558"/>
                    </a:lnTo>
                    <a:lnTo>
                      <a:pt x="11214" y="12990"/>
                    </a:lnTo>
                    <a:cubicBezTo>
                      <a:pt x="10367" y="12815"/>
                      <a:pt x="9678" y="12206"/>
                      <a:pt x="9396" y="11395"/>
                    </a:cubicBezTo>
                    <a:lnTo>
                      <a:pt x="9814" y="10037"/>
                    </a:lnTo>
                    <a:cubicBezTo>
                      <a:pt x="10241" y="8650"/>
                      <a:pt x="10352" y="7184"/>
                      <a:pt x="10136" y="5748"/>
                    </a:cubicBezTo>
                    <a:lnTo>
                      <a:pt x="10062" y="5256"/>
                    </a:lnTo>
                    <a:cubicBezTo>
                      <a:pt x="9932" y="4487"/>
                      <a:pt x="10527" y="3788"/>
                      <a:pt x="11301" y="3788"/>
                    </a:cubicBezTo>
                    <a:cubicBezTo>
                      <a:pt x="11313" y="3788"/>
                      <a:pt x="11325" y="3788"/>
                      <a:pt x="11337" y="3789"/>
                    </a:cubicBezTo>
                    <a:lnTo>
                      <a:pt x="14505" y="3906"/>
                    </a:lnTo>
                    <a:cubicBezTo>
                      <a:pt x="14533" y="3907"/>
                      <a:pt x="14560" y="3908"/>
                      <a:pt x="14588" y="3908"/>
                    </a:cubicBezTo>
                    <a:cubicBezTo>
                      <a:pt x="14763" y="3908"/>
                      <a:pt x="14937" y="3886"/>
                      <a:pt x="15102" y="3847"/>
                    </a:cubicBezTo>
                    <a:cubicBezTo>
                      <a:pt x="15245" y="4172"/>
                      <a:pt x="15339" y="4523"/>
                      <a:pt x="15370" y="4893"/>
                    </a:cubicBezTo>
                    <a:lnTo>
                      <a:pt x="15491" y="6330"/>
                    </a:lnTo>
                    <a:cubicBezTo>
                      <a:pt x="15976" y="5420"/>
                      <a:pt x="16089" y="4414"/>
                      <a:pt x="15900" y="3477"/>
                    </a:cubicBezTo>
                    <a:cubicBezTo>
                      <a:pt x="16123" y="3314"/>
                      <a:pt x="16317" y="3111"/>
                      <a:pt x="16469" y="2870"/>
                    </a:cubicBezTo>
                    <a:lnTo>
                      <a:pt x="16578" y="2697"/>
                    </a:lnTo>
                    <a:cubicBezTo>
                      <a:pt x="17104" y="2059"/>
                      <a:pt x="16646" y="1102"/>
                      <a:pt x="15829" y="1102"/>
                    </a:cubicBezTo>
                    <a:cubicBezTo>
                      <a:pt x="15819" y="1102"/>
                      <a:pt x="15809" y="1102"/>
                      <a:pt x="15799" y="1102"/>
                    </a:cubicBezTo>
                    <a:lnTo>
                      <a:pt x="14610" y="1135"/>
                    </a:lnTo>
                    <a:cubicBezTo>
                      <a:pt x="13878" y="444"/>
                      <a:pt x="12891" y="1"/>
                      <a:pt x="117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6"/>
              <p:cNvSpPr/>
              <p:nvPr/>
            </p:nvSpPr>
            <p:spPr>
              <a:xfrm>
                <a:off x="4239750" y="2989525"/>
                <a:ext cx="434700" cy="3680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4723" extrusionOk="0">
                    <a:moveTo>
                      <a:pt x="5659" y="1"/>
                    </a:moveTo>
                    <a:cubicBezTo>
                      <a:pt x="1946" y="1"/>
                      <a:pt x="1" y="4513"/>
                      <a:pt x="2568" y="7268"/>
                    </a:cubicBezTo>
                    <a:lnTo>
                      <a:pt x="6536" y="11533"/>
                    </a:lnTo>
                    <a:lnTo>
                      <a:pt x="12904" y="14723"/>
                    </a:lnTo>
                    <a:lnTo>
                      <a:pt x="15245" y="10096"/>
                    </a:lnTo>
                    <a:cubicBezTo>
                      <a:pt x="17388" y="5859"/>
                      <a:pt x="14651" y="729"/>
                      <a:pt x="9926" y="262"/>
                    </a:cubicBezTo>
                    <a:cubicBezTo>
                      <a:pt x="9866" y="256"/>
                      <a:pt x="9807" y="251"/>
                      <a:pt x="9747" y="246"/>
                    </a:cubicBezTo>
                    <a:lnTo>
                      <a:pt x="5960" y="10"/>
                    </a:lnTo>
                    <a:cubicBezTo>
                      <a:pt x="5914" y="8"/>
                      <a:pt x="5866" y="4"/>
                      <a:pt x="5821" y="3"/>
                    </a:cubicBezTo>
                    <a:cubicBezTo>
                      <a:pt x="5767" y="2"/>
                      <a:pt x="5712" y="1"/>
                      <a:pt x="5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6"/>
              <p:cNvSpPr/>
              <p:nvPr/>
            </p:nvSpPr>
            <p:spPr>
              <a:xfrm>
                <a:off x="4069975" y="3479100"/>
                <a:ext cx="722450" cy="48790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19516" extrusionOk="0">
                    <a:moveTo>
                      <a:pt x="13335" y="0"/>
                    </a:moveTo>
                    <a:cubicBezTo>
                      <a:pt x="12995" y="0"/>
                      <a:pt x="12660" y="38"/>
                      <a:pt x="12336" y="111"/>
                    </a:cubicBezTo>
                    <a:cubicBezTo>
                      <a:pt x="11281" y="347"/>
                      <a:pt x="10337" y="955"/>
                      <a:pt x="9679" y="1832"/>
                    </a:cubicBezTo>
                    <a:cubicBezTo>
                      <a:pt x="9581" y="1963"/>
                      <a:pt x="9489" y="2099"/>
                      <a:pt x="9406" y="2241"/>
                    </a:cubicBezTo>
                    <a:cubicBezTo>
                      <a:pt x="9376" y="2290"/>
                      <a:pt x="9348" y="2341"/>
                      <a:pt x="9319" y="2392"/>
                    </a:cubicBezTo>
                    <a:lnTo>
                      <a:pt x="6528" y="7524"/>
                    </a:lnTo>
                    <a:lnTo>
                      <a:pt x="6261" y="8013"/>
                    </a:lnTo>
                    <a:lnTo>
                      <a:pt x="3030" y="13948"/>
                    </a:lnTo>
                    <a:lnTo>
                      <a:pt x="2828" y="14320"/>
                    </a:lnTo>
                    <a:lnTo>
                      <a:pt x="0" y="19516"/>
                    </a:lnTo>
                    <a:lnTo>
                      <a:pt x="13794" y="19516"/>
                    </a:lnTo>
                    <a:cubicBezTo>
                      <a:pt x="13818" y="19246"/>
                      <a:pt x="13843" y="18978"/>
                      <a:pt x="13865" y="18710"/>
                    </a:cubicBezTo>
                    <a:cubicBezTo>
                      <a:pt x="13890" y="18408"/>
                      <a:pt x="13912" y="18105"/>
                      <a:pt x="13928" y="17805"/>
                    </a:cubicBezTo>
                    <a:cubicBezTo>
                      <a:pt x="14590" y="17652"/>
                      <a:pt x="14976" y="17480"/>
                      <a:pt x="15341" y="17480"/>
                    </a:cubicBezTo>
                    <a:cubicBezTo>
                      <a:pt x="15359" y="17480"/>
                      <a:pt x="15376" y="17480"/>
                      <a:pt x="15393" y="17481"/>
                    </a:cubicBezTo>
                    <a:cubicBezTo>
                      <a:pt x="15549" y="17489"/>
                      <a:pt x="15704" y="17492"/>
                      <a:pt x="15857" y="17492"/>
                    </a:cubicBezTo>
                    <a:cubicBezTo>
                      <a:pt x="15874" y="17492"/>
                      <a:pt x="15890" y="17492"/>
                      <a:pt x="15906" y="17492"/>
                    </a:cubicBezTo>
                    <a:cubicBezTo>
                      <a:pt x="17447" y="17492"/>
                      <a:pt x="18843" y="17154"/>
                      <a:pt x="20132" y="16563"/>
                    </a:cubicBezTo>
                    <a:cubicBezTo>
                      <a:pt x="20175" y="16543"/>
                      <a:pt x="20217" y="16523"/>
                      <a:pt x="20258" y="16504"/>
                    </a:cubicBezTo>
                    <a:cubicBezTo>
                      <a:pt x="21623" y="15859"/>
                      <a:pt x="22867" y="14934"/>
                      <a:pt x="24031" y="13834"/>
                    </a:cubicBezTo>
                    <a:cubicBezTo>
                      <a:pt x="24924" y="12991"/>
                      <a:pt x="25817" y="12144"/>
                      <a:pt x="26703" y="11292"/>
                    </a:cubicBezTo>
                    <a:cubicBezTo>
                      <a:pt x="27436" y="10587"/>
                      <a:pt x="28169" y="9877"/>
                      <a:pt x="28897" y="9166"/>
                    </a:cubicBezTo>
                    <a:lnTo>
                      <a:pt x="28291" y="7713"/>
                    </a:lnTo>
                    <a:lnTo>
                      <a:pt x="26808" y="4152"/>
                    </a:lnTo>
                    <a:cubicBezTo>
                      <a:pt x="26430" y="3422"/>
                      <a:pt x="25933" y="2778"/>
                      <a:pt x="25349" y="2241"/>
                    </a:cubicBezTo>
                    <a:cubicBezTo>
                      <a:pt x="24695" y="1640"/>
                      <a:pt x="23932" y="1170"/>
                      <a:pt x="23104" y="859"/>
                    </a:cubicBezTo>
                    <a:lnTo>
                      <a:pt x="23102" y="859"/>
                    </a:lnTo>
                    <a:cubicBezTo>
                      <a:pt x="22549" y="651"/>
                      <a:pt x="21964" y="514"/>
                      <a:pt x="21365" y="455"/>
                    </a:cubicBezTo>
                    <a:cubicBezTo>
                      <a:pt x="21143" y="434"/>
                      <a:pt x="20918" y="422"/>
                      <a:pt x="20692" y="422"/>
                    </a:cubicBezTo>
                    <a:lnTo>
                      <a:pt x="13598" y="8"/>
                    </a:lnTo>
                    <a:cubicBezTo>
                      <a:pt x="13510" y="3"/>
                      <a:pt x="13422" y="0"/>
                      <a:pt x="13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6"/>
              <p:cNvSpPr/>
              <p:nvPr/>
            </p:nvSpPr>
            <p:spPr>
              <a:xfrm>
                <a:off x="4238600" y="3084200"/>
                <a:ext cx="413900" cy="468250"/>
              </a:xfrm>
              <a:custGeom>
                <a:avLst/>
                <a:gdLst/>
                <a:ahLst/>
                <a:cxnLst/>
                <a:rect l="l" t="t" r="r" b="b"/>
                <a:pathLst>
                  <a:path w="16556" h="18730" extrusionOk="0">
                    <a:moveTo>
                      <a:pt x="6148" y="1"/>
                    </a:moveTo>
                    <a:cubicBezTo>
                      <a:pt x="6137" y="1"/>
                      <a:pt x="6125" y="1"/>
                      <a:pt x="6113" y="1"/>
                    </a:cubicBezTo>
                    <a:lnTo>
                      <a:pt x="2945" y="119"/>
                    </a:lnTo>
                    <a:cubicBezTo>
                      <a:pt x="2917" y="120"/>
                      <a:pt x="2890" y="120"/>
                      <a:pt x="2862" y="120"/>
                    </a:cubicBezTo>
                    <a:cubicBezTo>
                      <a:pt x="2687" y="120"/>
                      <a:pt x="2513" y="98"/>
                      <a:pt x="2348" y="59"/>
                    </a:cubicBezTo>
                    <a:cubicBezTo>
                      <a:pt x="2205" y="384"/>
                      <a:pt x="2111" y="735"/>
                      <a:pt x="2080" y="1106"/>
                    </a:cubicBezTo>
                    <a:lnTo>
                      <a:pt x="1958" y="2544"/>
                    </a:lnTo>
                    <a:cubicBezTo>
                      <a:pt x="1953" y="2534"/>
                      <a:pt x="1947" y="2524"/>
                      <a:pt x="1942" y="2515"/>
                    </a:cubicBezTo>
                    <a:lnTo>
                      <a:pt x="1772" y="4519"/>
                    </a:lnTo>
                    <a:lnTo>
                      <a:pt x="214" y="7257"/>
                    </a:lnTo>
                    <a:cubicBezTo>
                      <a:pt x="0" y="7634"/>
                      <a:pt x="257" y="8103"/>
                      <a:pt x="689" y="8125"/>
                    </a:cubicBezTo>
                    <a:lnTo>
                      <a:pt x="1462" y="8166"/>
                    </a:lnTo>
                    <a:lnTo>
                      <a:pt x="1495" y="8221"/>
                    </a:lnTo>
                    <a:cubicBezTo>
                      <a:pt x="1569" y="8596"/>
                      <a:pt x="1616" y="10299"/>
                      <a:pt x="1616" y="10299"/>
                    </a:cubicBezTo>
                    <a:cubicBezTo>
                      <a:pt x="1616" y="11800"/>
                      <a:pt x="2405" y="13017"/>
                      <a:pt x="3808" y="13017"/>
                    </a:cubicBezTo>
                    <a:cubicBezTo>
                      <a:pt x="3912" y="13017"/>
                      <a:pt x="4018" y="13010"/>
                      <a:pt x="4128" y="12997"/>
                    </a:cubicBezTo>
                    <a:lnTo>
                      <a:pt x="4680" y="12928"/>
                    </a:lnTo>
                    <a:cubicBezTo>
                      <a:pt x="4707" y="12942"/>
                      <a:pt x="4736" y="12958"/>
                      <a:pt x="4762" y="12972"/>
                    </a:cubicBezTo>
                    <a:cubicBezTo>
                      <a:pt x="5699" y="13502"/>
                      <a:pt x="6082" y="14658"/>
                      <a:pt x="5688" y="15661"/>
                    </a:cubicBezTo>
                    <a:lnTo>
                      <a:pt x="4980" y="17458"/>
                    </a:lnTo>
                    <a:cubicBezTo>
                      <a:pt x="4734" y="18082"/>
                      <a:pt x="5204" y="18729"/>
                      <a:pt x="5839" y="18729"/>
                    </a:cubicBezTo>
                    <a:cubicBezTo>
                      <a:pt x="5896" y="18729"/>
                      <a:pt x="5954" y="18724"/>
                      <a:pt x="6013" y="18713"/>
                    </a:cubicBezTo>
                    <a:lnTo>
                      <a:pt x="16555" y="16770"/>
                    </a:lnTo>
                    <a:cubicBezTo>
                      <a:pt x="15279" y="16060"/>
                      <a:pt x="14295" y="14914"/>
                      <a:pt x="13808" y="13537"/>
                    </a:cubicBezTo>
                    <a:cubicBezTo>
                      <a:pt x="13462" y="12552"/>
                      <a:pt x="13308" y="11495"/>
                      <a:pt x="13364" y="10471"/>
                    </a:cubicBezTo>
                    <a:lnTo>
                      <a:pt x="13323" y="10105"/>
                    </a:lnTo>
                    <a:cubicBezTo>
                      <a:pt x="8108" y="10076"/>
                      <a:pt x="8438" y="6617"/>
                      <a:pt x="8438" y="6617"/>
                    </a:cubicBezTo>
                    <a:cubicBezTo>
                      <a:pt x="8025" y="5278"/>
                      <a:pt x="5262" y="5747"/>
                      <a:pt x="7099" y="2341"/>
                    </a:cubicBezTo>
                    <a:cubicBezTo>
                      <a:pt x="7246" y="2070"/>
                      <a:pt x="7341" y="1772"/>
                      <a:pt x="7388" y="1468"/>
                    </a:cubicBezTo>
                    <a:cubicBezTo>
                      <a:pt x="7519" y="699"/>
                      <a:pt x="6923" y="1"/>
                      <a:pt x="6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6"/>
              <p:cNvSpPr/>
              <p:nvPr/>
            </p:nvSpPr>
            <p:spPr>
              <a:xfrm>
                <a:off x="2358975" y="2638650"/>
                <a:ext cx="343475" cy="385475"/>
              </a:xfrm>
              <a:custGeom>
                <a:avLst/>
                <a:gdLst/>
                <a:ahLst/>
                <a:cxnLst/>
                <a:rect l="l" t="t" r="r" b="b"/>
                <a:pathLst>
                  <a:path w="13739" h="15419" extrusionOk="0">
                    <a:moveTo>
                      <a:pt x="2215" y="1"/>
                    </a:moveTo>
                    <a:cubicBezTo>
                      <a:pt x="1459" y="1"/>
                      <a:pt x="707" y="143"/>
                      <a:pt x="1" y="424"/>
                    </a:cubicBezTo>
                    <a:cubicBezTo>
                      <a:pt x="1192" y="1549"/>
                      <a:pt x="1974" y="2915"/>
                      <a:pt x="2381" y="4487"/>
                    </a:cubicBezTo>
                    <a:cubicBezTo>
                      <a:pt x="2479" y="4860"/>
                      <a:pt x="2554" y="5246"/>
                      <a:pt x="2610" y="5642"/>
                    </a:cubicBezTo>
                    <a:cubicBezTo>
                      <a:pt x="2714" y="6383"/>
                      <a:pt x="2820" y="7125"/>
                      <a:pt x="2926" y="7866"/>
                    </a:cubicBezTo>
                    <a:cubicBezTo>
                      <a:pt x="3015" y="8482"/>
                      <a:pt x="3103" y="9097"/>
                      <a:pt x="3191" y="9713"/>
                    </a:cubicBezTo>
                    <a:cubicBezTo>
                      <a:pt x="3327" y="10669"/>
                      <a:pt x="3463" y="11625"/>
                      <a:pt x="3597" y="12582"/>
                    </a:cubicBezTo>
                    <a:lnTo>
                      <a:pt x="9259" y="15418"/>
                    </a:lnTo>
                    <a:lnTo>
                      <a:pt x="9634" y="14678"/>
                    </a:lnTo>
                    <a:lnTo>
                      <a:pt x="9678" y="14588"/>
                    </a:lnTo>
                    <a:lnTo>
                      <a:pt x="11598" y="10791"/>
                    </a:lnTo>
                    <a:cubicBezTo>
                      <a:pt x="13739" y="6557"/>
                      <a:pt x="11001" y="1426"/>
                      <a:pt x="6279" y="958"/>
                    </a:cubicBezTo>
                    <a:cubicBezTo>
                      <a:pt x="6220" y="953"/>
                      <a:pt x="6160" y="948"/>
                      <a:pt x="6100" y="943"/>
                    </a:cubicBezTo>
                    <a:lnTo>
                      <a:pt x="5364" y="897"/>
                    </a:lnTo>
                    <a:cubicBezTo>
                      <a:pt x="4392" y="295"/>
                      <a:pt x="3300" y="1"/>
                      <a:pt x="2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6"/>
              <p:cNvSpPr/>
              <p:nvPr/>
            </p:nvSpPr>
            <p:spPr>
              <a:xfrm>
                <a:off x="2473225" y="3127900"/>
                <a:ext cx="552525" cy="497350"/>
              </a:xfrm>
              <a:custGeom>
                <a:avLst/>
                <a:gdLst/>
                <a:ahLst/>
                <a:cxnLst/>
                <a:rect l="l" t="t" r="r" b="b"/>
                <a:pathLst>
                  <a:path w="22101" h="19894" extrusionOk="0">
                    <a:moveTo>
                      <a:pt x="6266" y="1"/>
                    </a:moveTo>
                    <a:cubicBezTo>
                      <a:pt x="5817" y="1"/>
                      <a:pt x="5366" y="31"/>
                      <a:pt x="4916" y="90"/>
                    </a:cubicBezTo>
                    <a:lnTo>
                      <a:pt x="191" y="713"/>
                    </a:lnTo>
                    <a:cubicBezTo>
                      <a:pt x="127" y="710"/>
                      <a:pt x="63" y="708"/>
                      <a:pt x="0" y="707"/>
                    </a:cubicBezTo>
                    <a:lnTo>
                      <a:pt x="0" y="707"/>
                    </a:lnTo>
                    <a:cubicBezTo>
                      <a:pt x="89" y="1523"/>
                      <a:pt x="171" y="2344"/>
                      <a:pt x="246" y="3163"/>
                    </a:cubicBezTo>
                    <a:cubicBezTo>
                      <a:pt x="557" y="6561"/>
                      <a:pt x="740" y="9974"/>
                      <a:pt x="696" y="13411"/>
                    </a:cubicBezTo>
                    <a:cubicBezTo>
                      <a:pt x="687" y="14141"/>
                      <a:pt x="687" y="14876"/>
                      <a:pt x="698" y="15611"/>
                    </a:cubicBezTo>
                    <a:cubicBezTo>
                      <a:pt x="719" y="17038"/>
                      <a:pt x="779" y="18470"/>
                      <a:pt x="895" y="19893"/>
                    </a:cubicBezTo>
                    <a:lnTo>
                      <a:pt x="22101" y="19893"/>
                    </a:lnTo>
                    <a:lnTo>
                      <a:pt x="21827" y="19311"/>
                    </a:lnTo>
                    <a:lnTo>
                      <a:pt x="20828" y="17201"/>
                    </a:lnTo>
                    <a:lnTo>
                      <a:pt x="19550" y="14502"/>
                    </a:lnTo>
                    <a:lnTo>
                      <a:pt x="19526" y="14451"/>
                    </a:lnTo>
                    <a:lnTo>
                      <a:pt x="18117" y="11476"/>
                    </a:lnTo>
                    <a:lnTo>
                      <a:pt x="15418" y="5769"/>
                    </a:lnTo>
                    <a:lnTo>
                      <a:pt x="14974" y="4830"/>
                    </a:lnTo>
                    <a:lnTo>
                      <a:pt x="14953" y="4786"/>
                    </a:lnTo>
                    <a:cubicBezTo>
                      <a:pt x="14768" y="4474"/>
                      <a:pt x="14543" y="4151"/>
                      <a:pt x="14287" y="3827"/>
                    </a:cubicBezTo>
                    <a:cubicBezTo>
                      <a:pt x="14160" y="3666"/>
                      <a:pt x="14029" y="3509"/>
                      <a:pt x="13894" y="3359"/>
                    </a:cubicBezTo>
                    <a:cubicBezTo>
                      <a:pt x="13657" y="3095"/>
                      <a:pt x="13407" y="2844"/>
                      <a:pt x="13146" y="2611"/>
                    </a:cubicBezTo>
                    <a:cubicBezTo>
                      <a:pt x="11650" y="1263"/>
                      <a:pt x="9785" y="403"/>
                      <a:pt x="7803" y="112"/>
                    </a:cubicBezTo>
                    <a:cubicBezTo>
                      <a:pt x="7331" y="43"/>
                      <a:pt x="6853" y="5"/>
                      <a:pt x="6372" y="2"/>
                    </a:cubicBezTo>
                    <a:cubicBezTo>
                      <a:pt x="6337" y="1"/>
                      <a:pt x="6301" y="1"/>
                      <a:pt x="6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6"/>
              <p:cNvSpPr/>
              <p:nvPr/>
            </p:nvSpPr>
            <p:spPr>
              <a:xfrm>
                <a:off x="2418425" y="2750750"/>
                <a:ext cx="35800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3382" extrusionOk="0">
                    <a:moveTo>
                      <a:pt x="60" y="0"/>
                    </a:moveTo>
                    <a:cubicBezTo>
                      <a:pt x="49" y="0"/>
                      <a:pt x="37" y="0"/>
                      <a:pt x="26" y="1"/>
                    </a:cubicBezTo>
                    <a:lnTo>
                      <a:pt x="0" y="3"/>
                    </a:lnTo>
                    <a:cubicBezTo>
                      <a:pt x="98" y="376"/>
                      <a:pt x="174" y="762"/>
                      <a:pt x="230" y="1158"/>
                    </a:cubicBezTo>
                    <a:cubicBezTo>
                      <a:pt x="334" y="1899"/>
                      <a:pt x="440" y="2641"/>
                      <a:pt x="545" y="3382"/>
                    </a:cubicBezTo>
                    <a:cubicBezTo>
                      <a:pt x="646" y="3082"/>
                      <a:pt x="797" y="2737"/>
                      <a:pt x="1011" y="2341"/>
                    </a:cubicBezTo>
                    <a:cubicBezTo>
                      <a:pt x="1158" y="2069"/>
                      <a:pt x="1254" y="1774"/>
                      <a:pt x="1301" y="1468"/>
                    </a:cubicBezTo>
                    <a:cubicBezTo>
                      <a:pt x="1432" y="699"/>
                      <a:pt x="835" y="0"/>
                      <a:pt x="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6"/>
              <p:cNvSpPr/>
              <p:nvPr/>
            </p:nvSpPr>
            <p:spPr>
              <a:xfrm>
                <a:off x="2438650" y="2881475"/>
                <a:ext cx="219525" cy="325525"/>
              </a:xfrm>
              <a:custGeom>
                <a:avLst/>
                <a:gdLst/>
                <a:ahLst/>
                <a:cxnLst/>
                <a:rect l="l" t="t" r="r" b="b"/>
                <a:pathLst>
                  <a:path w="8781" h="1302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7" y="956"/>
                      <a:pt x="273" y="1912"/>
                      <a:pt x="407" y="2869"/>
                    </a:cubicBezTo>
                    <a:cubicBezTo>
                      <a:pt x="684" y="4850"/>
                      <a:pt x="950" y="6831"/>
                      <a:pt x="1184" y="8817"/>
                    </a:cubicBezTo>
                    <a:cubicBezTo>
                      <a:pt x="1254" y="9398"/>
                      <a:pt x="1318" y="9981"/>
                      <a:pt x="1382" y="10564"/>
                    </a:cubicBezTo>
                    <a:cubicBezTo>
                      <a:pt x="1471" y="11380"/>
                      <a:pt x="1553" y="12201"/>
                      <a:pt x="1627" y="13020"/>
                    </a:cubicBezTo>
                    <a:lnTo>
                      <a:pt x="6026" y="12209"/>
                    </a:lnTo>
                    <a:lnTo>
                      <a:pt x="7900" y="11865"/>
                    </a:lnTo>
                    <a:cubicBezTo>
                      <a:pt x="8527" y="11749"/>
                      <a:pt x="8781" y="10975"/>
                      <a:pt x="8332" y="10524"/>
                    </a:cubicBezTo>
                    <a:cubicBezTo>
                      <a:pt x="8286" y="10478"/>
                      <a:pt x="8241" y="10432"/>
                      <a:pt x="8198" y="10386"/>
                    </a:cubicBezTo>
                    <a:cubicBezTo>
                      <a:pt x="8041" y="10219"/>
                      <a:pt x="7893" y="10042"/>
                      <a:pt x="7755" y="9856"/>
                    </a:cubicBezTo>
                    <a:cubicBezTo>
                      <a:pt x="7515" y="9534"/>
                      <a:pt x="7307" y="9185"/>
                      <a:pt x="7137" y="8816"/>
                    </a:cubicBezTo>
                    <a:cubicBezTo>
                      <a:pt x="7059" y="8650"/>
                      <a:pt x="6991" y="8480"/>
                      <a:pt x="6929" y="8306"/>
                    </a:cubicBezTo>
                    <a:cubicBezTo>
                      <a:pt x="6589" y="7339"/>
                      <a:pt x="6398" y="5980"/>
                      <a:pt x="6445" y="4964"/>
                    </a:cubicBezTo>
                    <a:cubicBezTo>
                      <a:pt x="6445" y="4944"/>
                      <a:pt x="6446" y="4925"/>
                      <a:pt x="6448" y="4906"/>
                    </a:cubicBezTo>
                    <a:lnTo>
                      <a:pt x="6444" y="4873"/>
                    </a:lnTo>
                    <a:cubicBezTo>
                      <a:pt x="1208" y="4855"/>
                      <a:pt x="1540" y="1388"/>
                      <a:pt x="1540" y="1388"/>
                    </a:cubicBezTo>
                    <a:cubicBezTo>
                      <a:pt x="1331" y="706"/>
                      <a:pt x="512" y="49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6"/>
              <p:cNvSpPr/>
              <p:nvPr/>
            </p:nvSpPr>
            <p:spPr>
              <a:xfrm>
                <a:off x="2804525" y="2770200"/>
                <a:ext cx="523900" cy="48045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19218" extrusionOk="0">
                    <a:moveTo>
                      <a:pt x="4864" y="0"/>
                    </a:moveTo>
                    <a:cubicBezTo>
                      <a:pt x="2173" y="0"/>
                      <a:pt x="0" y="2276"/>
                      <a:pt x="173" y="5003"/>
                    </a:cubicBezTo>
                    <a:lnTo>
                      <a:pt x="746" y="14072"/>
                    </a:lnTo>
                    <a:lnTo>
                      <a:pt x="6119" y="14368"/>
                    </a:lnTo>
                    <a:cubicBezTo>
                      <a:pt x="5908" y="14667"/>
                      <a:pt x="5684" y="14985"/>
                      <a:pt x="5501" y="15246"/>
                    </a:cubicBezTo>
                    <a:cubicBezTo>
                      <a:pt x="5250" y="15602"/>
                      <a:pt x="5122" y="16023"/>
                      <a:pt x="5133" y="16450"/>
                    </a:cubicBezTo>
                    <a:lnTo>
                      <a:pt x="5135" y="16479"/>
                    </a:lnTo>
                    <a:cubicBezTo>
                      <a:pt x="5169" y="17799"/>
                      <a:pt x="6341" y="19007"/>
                      <a:pt x="7642" y="19197"/>
                    </a:cubicBezTo>
                    <a:cubicBezTo>
                      <a:pt x="7783" y="19218"/>
                      <a:pt x="7926" y="19218"/>
                      <a:pt x="8069" y="19218"/>
                    </a:cubicBezTo>
                    <a:cubicBezTo>
                      <a:pt x="9318" y="19216"/>
                      <a:pt x="10569" y="19210"/>
                      <a:pt x="11819" y="19206"/>
                    </a:cubicBezTo>
                    <a:cubicBezTo>
                      <a:pt x="14041" y="19200"/>
                      <a:pt x="16263" y="19194"/>
                      <a:pt x="18485" y="19187"/>
                    </a:cubicBezTo>
                    <a:cubicBezTo>
                      <a:pt x="19732" y="19082"/>
                      <a:pt x="20730" y="18142"/>
                      <a:pt x="20859" y="16955"/>
                    </a:cubicBezTo>
                    <a:cubicBezTo>
                      <a:pt x="20956" y="16050"/>
                      <a:pt x="20212" y="15287"/>
                      <a:pt x="19287" y="15287"/>
                    </a:cubicBezTo>
                    <a:cubicBezTo>
                      <a:pt x="19229" y="15287"/>
                      <a:pt x="19169" y="15291"/>
                      <a:pt x="19109" y="15297"/>
                    </a:cubicBezTo>
                    <a:cubicBezTo>
                      <a:pt x="19057" y="15301"/>
                      <a:pt x="19006" y="15303"/>
                      <a:pt x="18956" y="15303"/>
                    </a:cubicBezTo>
                    <a:cubicBezTo>
                      <a:pt x="17890" y="15303"/>
                      <a:pt x="17082" y="14354"/>
                      <a:pt x="17330" y="13338"/>
                    </a:cubicBezTo>
                    <a:lnTo>
                      <a:pt x="17430" y="12541"/>
                    </a:lnTo>
                    <a:cubicBezTo>
                      <a:pt x="17605" y="11144"/>
                      <a:pt x="16560" y="9924"/>
                      <a:pt x="15161" y="9755"/>
                    </a:cubicBezTo>
                    <a:lnTo>
                      <a:pt x="15182" y="7209"/>
                    </a:lnTo>
                    <a:cubicBezTo>
                      <a:pt x="15212" y="3555"/>
                      <a:pt x="12402" y="505"/>
                      <a:pt x="8759" y="234"/>
                    </a:cubicBezTo>
                    <a:lnTo>
                      <a:pt x="5163" y="9"/>
                    </a:lnTo>
                    <a:cubicBezTo>
                      <a:pt x="5062" y="3"/>
                      <a:pt x="4963" y="0"/>
                      <a:pt x="48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6"/>
              <p:cNvSpPr/>
              <p:nvPr/>
            </p:nvSpPr>
            <p:spPr>
              <a:xfrm>
                <a:off x="2710700" y="3224150"/>
                <a:ext cx="65080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26032" h="10654" extrusionOk="0">
                    <a:moveTo>
                      <a:pt x="8792" y="0"/>
                    </a:moveTo>
                    <a:cubicBezTo>
                      <a:pt x="6411" y="0"/>
                      <a:pt x="4235" y="1388"/>
                      <a:pt x="3237" y="3570"/>
                    </a:cubicBezTo>
                    <a:lnTo>
                      <a:pt x="0" y="10653"/>
                    </a:lnTo>
                    <a:lnTo>
                      <a:pt x="26032" y="10653"/>
                    </a:lnTo>
                    <a:lnTo>
                      <a:pt x="22341" y="3883"/>
                    </a:lnTo>
                    <a:cubicBezTo>
                      <a:pt x="21212" y="1718"/>
                      <a:pt x="18974" y="362"/>
                      <a:pt x="16534" y="362"/>
                    </a:cubicBezTo>
                    <a:lnTo>
                      <a:pt x="9084" y="7"/>
                    </a:lnTo>
                    <a:cubicBezTo>
                      <a:pt x="8986" y="3"/>
                      <a:pt x="8889" y="0"/>
                      <a:pt x="87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6"/>
              <p:cNvSpPr/>
              <p:nvPr/>
            </p:nvSpPr>
            <p:spPr>
              <a:xfrm>
                <a:off x="2768825" y="2864950"/>
                <a:ext cx="385725" cy="427350"/>
              </a:xfrm>
              <a:custGeom>
                <a:avLst/>
                <a:gdLst/>
                <a:ahLst/>
                <a:cxnLst/>
                <a:rect l="l" t="t" r="r" b="b"/>
                <a:pathLst>
                  <a:path w="15429" h="17094" extrusionOk="0">
                    <a:moveTo>
                      <a:pt x="2568" y="0"/>
                    </a:moveTo>
                    <a:cubicBezTo>
                      <a:pt x="2111" y="0"/>
                      <a:pt x="1665" y="318"/>
                      <a:pt x="1618" y="853"/>
                    </a:cubicBezTo>
                    <a:cubicBezTo>
                      <a:pt x="1617" y="858"/>
                      <a:pt x="1617" y="863"/>
                      <a:pt x="1617" y="868"/>
                    </a:cubicBezTo>
                    <a:lnTo>
                      <a:pt x="1328" y="4272"/>
                    </a:lnTo>
                    <a:lnTo>
                      <a:pt x="249" y="5717"/>
                    </a:lnTo>
                    <a:cubicBezTo>
                      <a:pt x="0" y="6052"/>
                      <a:pt x="119" y="6531"/>
                      <a:pt x="495" y="6710"/>
                    </a:cubicBezTo>
                    <a:lnTo>
                      <a:pt x="1098" y="6996"/>
                    </a:lnTo>
                    <a:lnTo>
                      <a:pt x="1130" y="7048"/>
                    </a:lnTo>
                    <a:cubicBezTo>
                      <a:pt x="1099" y="7420"/>
                      <a:pt x="1215" y="9259"/>
                      <a:pt x="1215" y="9259"/>
                    </a:cubicBezTo>
                    <a:cubicBezTo>
                      <a:pt x="1097" y="10661"/>
                      <a:pt x="1949" y="11606"/>
                      <a:pt x="3267" y="11606"/>
                    </a:cubicBezTo>
                    <a:cubicBezTo>
                      <a:pt x="3384" y="11606"/>
                      <a:pt x="3505" y="11598"/>
                      <a:pt x="3630" y="11583"/>
                    </a:cubicBezTo>
                    <a:lnTo>
                      <a:pt x="5603" y="11340"/>
                    </a:lnTo>
                    <a:cubicBezTo>
                      <a:pt x="6139" y="11765"/>
                      <a:pt x="6431" y="12445"/>
                      <a:pt x="6378" y="13142"/>
                    </a:cubicBezTo>
                    <a:lnTo>
                      <a:pt x="6239" y="15441"/>
                    </a:lnTo>
                    <a:cubicBezTo>
                      <a:pt x="6183" y="16361"/>
                      <a:pt x="6922" y="17094"/>
                      <a:pt x="7791" y="17094"/>
                    </a:cubicBezTo>
                    <a:cubicBezTo>
                      <a:pt x="7920" y="17094"/>
                      <a:pt x="8052" y="17077"/>
                      <a:pt x="8185" y="17043"/>
                    </a:cubicBezTo>
                    <a:lnTo>
                      <a:pt x="15429" y="15166"/>
                    </a:lnTo>
                    <a:cubicBezTo>
                      <a:pt x="14281" y="14530"/>
                      <a:pt x="13382" y="13521"/>
                      <a:pt x="12898" y="12306"/>
                    </a:cubicBezTo>
                    <a:cubicBezTo>
                      <a:pt x="11789" y="12309"/>
                      <a:pt x="10679" y="12313"/>
                      <a:pt x="9570" y="12316"/>
                    </a:cubicBezTo>
                    <a:cubicBezTo>
                      <a:pt x="9468" y="12311"/>
                      <a:pt x="9369" y="12310"/>
                      <a:pt x="9269" y="12296"/>
                    </a:cubicBezTo>
                    <a:cubicBezTo>
                      <a:pt x="8126" y="12138"/>
                      <a:pt x="7093" y="11078"/>
                      <a:pt x="7062" y="9921"/>
                    </a:cubicBezTo>
                    <a:lnTo>
                      <a:pt x="7060" y="9896"/>
                    </a:lnTo>
                    <a:cubicBezTo>
                      <a:pt x="7050" y="9522"/>
                      <a:pt x="7162" y="9155"/>
                      <a:pt x="7382" y="8845"/>
                    </a:cubicBezTo>
                    <a:cubicBezTo>
                      <a:pt x="7616" y="8513"/>
                      <a:pt x="7929" y="8070"/>
                      <a:pt x="8167" y="7731"/>
                    </a:cubicBezTo>
                    <a:cubicBezTo>
                      <a:pt x="8403" y="7400"/>
                      <a:pt x="8527" y="7010"/>
                      <a:pt x="8526" y="6603"/>
                    </a:cubicBezTo>
                    <a:lnTo>
                      <a:pt x="8526" y="6569"/>
                    </a:lnTo>
                    <a:cubicBezTo>
                      <a:pt x="8525" y="5562"/>
                      <a:pt x="7822" y="4682"/>
                      <a:pt x="6806" y="4417"/>
                    </a:cubicBezTo>
                    <a:cubicBezTo>
                      <a:pt x="6724" y="4424"/>
                      <a:pt x="6643" y="4427"/>
                      <a:pt x="6563" y="4427"/>
                    </a:cubicBezTo>
                    <a:cubicBezTo>
                      <a:pt x="5175" y="4427"/>
                      <a:pt x="4000" y="3413"/>
                      <a:pt x="3887" y="2069"/>
                    </a:cubicBezTo>
                    <a:cubicBezTo>
                      <a:pt x="3887" y="2069"/>
                      <a:pt x="3877" y="1950"/>
                      <a:pt x="3861" y="1759"/>
                    </a:cubicBezTo>
                    <a:cubicBezTo>
                      <a:pt x="3817" y="1241"/>
                      <a:pt x="3626" y="771"/>
                      <a:pt x="3331" y="381"/>
                    </a:cubicBezTo>
                    <a:cubicBezTo>
                      <a:pt x="3132" y="120"/>
                      <a:pt x="2848" y="0"/>
                      <a:pt x="2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6"/>
              <p:cNvSpPr/>
              <p:nvPr/>
            </p:nvSpPr>
            <p:spPr>
              <a:xfrm>
                <a:off x="2942925" y="2779725"/>
                <a:ext cx="42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5" extrusionOk="0">
                    <a:moveTo>
                      <a:pt x="0" y="0"/>
                    </a:moveTo>
                    <a:cubicBezTo>
                      <a:pt x="54" y="7"/>
                      <a:pt x="110" y="16"/>
                      <a:pt x="163" y="25"/>
                    </a:cubicBezTo>
                    <a:lnTo>
                      <a:pt x="170" y="25"/>
                    </a:lnTo>
                    <a:cubicBezTo>
                      <a:pt x="114" y="16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2E2E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6"/>
              <p:cNvSpPr/>
              <p:nvPr/>
            </p:nvSpPr>
            <p:spPr>
              <a:xfrm>
                <a:off x="4441150" y="3216900"/>
                <a:ext cx="519425" cy="544550"/>
              </a:xfrm>
              <a:custGeom>
                <a:avLst/>
                <a:gdLst/>
                <a:ahLst/>
                <a:cxnLst/>
                <a:rect l="l" t="t" r="r" b="b"/>
                <a:pathLst>
                  <a:path w="20777" h="21782" extrusionOk="0">
                    <a:moveTo>
                      <a:pt x="18195" y="1"/>
                    </a:moveTo>
                    <a:cubicBezTo>
                      <a:pt x="18083" y="1"/>
                      <a:pt x="17969" y="4"/>
                      <a:pt x="17856" y="11"/>
                    </a:cubicBezTo>
                    <a:lnTo>
                      <a:pt x="13778" y="267"/>
                    </a:lnTo>
                    <a:cubicBezTo>
                      <a:pt x="12205" y="383"/>
                      <a:pt x="10767" y="958"/>
                      <a:pt x="9593" y="1854"/>
                    </a:cubicBezTo>
                    <a:cubicBezTo>
                      <a:pt x="8777" y="2477"/>
                      <a:pt x="8088" y="3255"/>
                      <a:pt x="7569" y="4143"/>
                    </a:cubicBezTo>
                    <a:cubicBezTo>
                      <a:pt x="6875" y="5328"/>
                      <a:pt x="6484" y="6709"/>
                      <a:pt x="6496" y="8175"/>
                    </a:cubicBezTo>
                    <a:lnTo>
                      <a:pt x="6508" y="9747"/>
                    </a:lnTo>
                    <a:lnTo>
                      <a:pt x="6518" y="10940"/>
                    </a:lnTo>
                    <a:lnTo>
                      <a:pt x="6519" y="11060"/>
                    </a:lnTo>
                    <a:cubicBezTo>
                      <a:pt x="5694" y="11161"/>
                      <a:pt x="4978" y="11582"/>
                      <a:pt x="4509" y="12185"/>
                    </a:cubicBezTo>
                    <a:cubicBezTo>
                      <a:pt x="4497" y="12200"/>
                      <a:pt x="4485" y="12215"/>
                      <a:pt x="4475" y="12228"/>
                    </a:cubicBezTo>
                    <a:cubicBezTo>
                      <a:pt x="4360" y="12385"/>
                      <a:pt x="4259" y="12551"/>
                      <a:pt x="4177" y="12726"/>
                    </a:cubicBezTo>
                    <a:cubicBezTo>
                      <a:pt x="3967" y="13176"/>
                      <a:pt x="3878" y="13687"/>
                      <a:pt x="3945" y="14220"/>
                    </a:cubicBezTo>
                    <a:lnTo>
                      <a:pt x="4057" y="15114"/>
                    </a:lnTo>
                    <a:lnTo>
                      <a:pt x="4058" y="15124"/>
                    </a:lnTo>
                    <a:cubicBezTo>
                      <a:pt x="4339" y="16275"/>
                      <a:pt x="3423" y="17351"/>
                      <a:pt x="2215" y="17351"/>
                    </a:cubicBezTo>
                    <a:cubicBezTo>
                      <a:pt x="2157" y="17351"/>
                      <a:pt x="2099" y="17348"/>
                      <a:pt x="2041" y="17344"/>
                    </a:cubicBezTo>
                    <a:cubicBezTo>
                      <a:pt x="1972" y="17336"/>
                      <a:pt x="1904" y="17333"/>
                      <a:pt x="1837" y="17333"/>
                    </a:cubicBezTo>
                    <a:cubicBezTo>
                      <a:pt x="1346" y="17333"/>
                      <a:pt x="902" y="17522"/>
                      <a:pt x="578" y="17828"/>
                    </a:cubicBezTo>
                    <a:cubicBezTo>
                      <a:pt x="211" y="18177"/>
                      <a:pt x="0" y="18676"/>
                      <a:pt x="59" y="19220"/>
                    </a:cubicBezTo>
                    <a:cubicBezTo>
                      <a:pt x="103" y="19623"/>
                      <a:pt x="234" y="20000"/>
                      <a:pt x="435" y="20335"/>
                    </a:cubicBezTo>
                    <a:cubicBezTo>
                      <a:pt x="775" y="20900"/>
                      <a:pt x="1312" y="21342"/>
                      <a:pt x="1956" y="21578"/>
                    </a:cubicBezTo>
                    <a:cubicBezTo>
                      <a:pt x="2208" y="21669"/>
                      <a:pt x="2475" y="21730"/>
                      <a:pt x="2753" y="21753"/>
                    </a:cubicBezTo>
                    <a:cubicBezTo>
                      <a:pt x="3302" y="21755"/>
                      <a:pt x="3853" y="21756"/>
                      <a:pt x="4403" y="21758"/>
                    </a:cubicBezTo>
                    <a:cubicBezTo>
                      <a:pt x="5248" y="21761"/>
                      <a:pt x="6096" y="21764"/>
                      <a:pt x="6941" y="21766"/>
                    </a:cubicBezTo>
                    <a:cubicBezTo>
                      <a:pt x="8064" y="21770"/>
                      <a:pt x="9186" y="21772"/>
                      <a:pt x="10311" y="21776"/>
                    </a:cubicBezTo>
                    <a:cubicBezTo>
                      <a:pt x="10827" y="21777"/>
                      <a:pt x="11341" y="21780"/>
                      <a:pt x="11856" y="21781"/>
                    </a:cubicBezTo>
                    <a:cubicBezTo>
                      <a:pt x="12589" y="21076"/>
                      <a:pt x="13322" y="20366"/>
                      <a:pt x="14050" y="19655"/>
                    </a:cubicBezTo>
                    <a:cubicBezTo>
                      <a:pt x="14579" y="19137"/>
                      <a:pt x="15107" y="18617"/>
                      <a:pt x="15632" y="18095"/>
                    </a:cubicBezTo>
                    <a:cubicBezTo>
                      <a:pt x="15850" y="17878"/>
                      <a:pt x="16068" y="17661"/>
                      <a:pt x="16285" y="17441"/>
                    </a:cubicBezTo>
                    <a:cubicBezTo>
                      <a:pt x="16538" y="17189"/>
                      <a:pt x="16784" y="16917"/>
                      <a:pt x="17013" y="16632"/>
                    </a:cubicBezTo>
                    <a:cubicBezTo>
                      <a:pt x="16933" y="16518"/>
                      <a:pt x="16852" y="16402"/>
                      <a:pt x="16772" y="16291"/>
                    </a:cubicBezTo>
                    <a:lnTo>
                      <a:pt x="17292" y="16262"/>
                    </a:lnTo>
                    <a:cubicBezTo>
                      <a:pt x="17555" y="15892"/>
                      <a:pt x="17784" y="15503"/>
                      <a:pt x="17955" y="15100"/>
                    </a:cubicBezTo>
                    <a:cubicBezTo>
                      <a:pt x="19763" y="10856"/>
                      <a:pt x="20777" y="6490"/>
                      <a:pt x="19910" y="1856"/>
                    </a:cubicBezTo>
                    <a:cubicBezTo>
                      <a:pt x="19887" y="1731"/>
                      <a:pt x="19861" y="1606"/>
                      <a:pt x="19836" y="1480"/>
                    </a:cubicBezTo>
                    <a:cubicBezTo>
                      <a:pt x="19744" y="1045"/>
                      <a:pt x="19651" y="611"/>
                      <a:pt x="19559" y="177"/>
                    </a:cubicBezTo>
                    <a:cubicBezTo>
                      <a:pt x="19123" y="62"/>
                      <a:pt x="18666" y="1"/>
                      <a:pt x="18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6"/>
              <p:cNvSpPr/>
              <p:nvPr/>
            </p:nvSpPr>
            <p:spPr>
              <a:xfrm>
                <a:off x="4466400" y="3669250"/>
                <a:ext cx="365550" cy="247175"/>
              </a:xfrm>
              <a:custGeom>
                <a:avLst/>
                <a:gdLst/>
                <a:ahLst/>
                <a:cxnLst/>
                <a:rect l="l" t="t" r="r" b="b"/>
                <a:pathLst>
                  <a:path w="14622" h="9887" extrusionOk="0">
                    <a:moveTo>
                      <a:pt x="14622" y="0"/>
                    </a:moveTo>
                    <a:lnTo>
                      <a:pt x="12433" y="103"/>
                    </a:lnTo>
                    <a:lnTo>
                      <a:pt x="9134" y="260"/>
                    </a:lnTo>
                    <a:cubicBezTo>
                      <a:pt x="7548" y="260"/>
                      <a:pt x="6047" y="834"/>
                      <a:pt x="4881" y="1830"/>
                    </a:cubicBezTo>
                    <a:cubicBezTo>
                      <a:pt x="4286" y="2338"/>
                      <a:pt x="3779" y="2956"/>
                      <a:pt x="3392" y="3664"/>
                    </a:cubicBezTo>
                    <a:cubicBezTo>
                      <a:pt x="3371" y="3703"/>
                      <a:pt x="3349" y="3743"/>
                      <a:pt x="3328" y="3783"/>
                    </a:cubicBezTo>
                    <a:lnTo>
                      <a:pt x="0" y="9886"/>
                    </a:lnTo>
                    <a:cubicBezTo>
                      <a:pt x="17" y="9886"/>
                      <a:pt x="33" y="9886"/>
                      <a:pt x="49" y="9886"/>
                    </a:cubicBezTo>
                    <a:cubicBezTo>
                      <a:pt x="1590" y="9886"/>
                      <a:pt x="2986" y="9548"/>
                      <a:pt x="4275" y="8957"/>
                    </a:cubicBezTo>
                    <a:cubicBezTo>
                      <a:pt x="4318" y="8937"/>
                      <a:pt x="4360" y="8917"/>
                      <a:pt x="4401" y="8898"/>
                    </a:cubicBezTo>
                    <a:cubicBezTo>
                      <a:pt x="5766" y="8253"/>
                      <a:pt x="7010" y="7328"/>
                      <a:pt x="8174" y="6228"/>
                    </a:cubicBezTo>
                    <a:cubicBezTo>
                      <a:pt x="9067" y="5385"/>
                      <a:pt x="9960" y="4538"/>
                      <a:pt x="10846" y="3686"/>
                    </a:cubicBezTo>
                    <a:cubicBezTo>
                      <a:pt x="11579" y="2981"/>
                      <a:pt x="12312" y="2271"/>
                      <a:pt x="13040" y="1560"/>
                    </a:cubicBezTo>
                    <a:cubicBezTo>
                      <a:pt x="13569" y="1042"/>
                      <a:pt x="14097" y="522"/>
                      <a:pt x="14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6"/>
              <p:cNvSpPr/>
              <p:nvPr/>
            </p:nvSpPr>
            <p:spPr>
              <a:xfrm>
                <a:off x="3744675" y="3116800"/>
                <a:ext cx="472325" cy="611975"/>
              </a:xfrm>
              <a:custGeom>
                <a:avLst/>
                <a:gdLst/>
                <a:ahLst/>
                <a:cxnLst/>
                <a:rect l="l" t="t" r="r" b="b"/>
                <a:pathLst>
                  <a:path w="18893" h="24479" extrusionOk="0">
                    <a:moveTo>
                      <a:pt x="14029" y="1"/>
                    </a:moveTo>
                    <a:cubicBezTo>
                      <a:pt x="13930" y="1"/>
                      <a:pt x="13830" y="4"/>
                      <a:pt x="13730" y="10"/>
                    </a:cubicBezTo>
                    <a:lnTo>
                      <a:pt x="10135" y="234"/>
                    </a:lnTo>
                    <a:cubicBezTo>
                      <a:pt x="6744" y="488"/>
                      <a:pt x="4077" y="3147"/>
                      <a:pt x="3746" y="6458"/>
                    </a:cubicBezTo>
                    <a:cubicBezTo>
                      <a:pt x="3721" y="6706"/>
                      <a:pt x="0" y="24363"/>
                      <a:pt x="0" y="24363"/>
                    </a:cubicBezTo>
                    <a:lnTo>
                      <a:pt x="18149" y="24479"/>
                    </a:lnTo>
                    <a:lnTo>
                      <a:pt x="18720" y="5004"/>
                    </a:lnTo>
                    <a:cubicBezTo>
                      <a:pt x="18892" y="2277"/>
                      <a:pt x="16720" y="1"/>
                      <a:pt x="140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6"/>
              <p:cNvSpPr/>
              <p:nvPr/>
            </p:nvSpPr>
            <p:spPr>
              <a:xfrm>
                <a:off x="3660050" y="3570750"/>
                <a:ext cx="650775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26031" h="10654" extrusionOk="0">
                    <a:moveTo>
                      <a:pt x="17239" y="0"/>
                    </a:moveTo>
                    <a:cubicBezTo>
                      <a:pt x="17143" y="0"/>
                      <a:pt x="17046" y="2"/>
                      <a:pt x="16948" y="7"/>
                    </a:cubicBezTo>
                    <a:lnTo>
                      <a:pt x="9498" y="360"/>
                    </a:lnTo>
                    <a:cubicBezTo>
                      <a:pt x="7058" y="360"/>
                      <a:pt x="4820" y="1717"/>
                      <a:pt x="3691" y="3882"/>
                    </a:cubicBezTo>
                    <a:lnTo>
                      <a:pt x="0" y="10653"/>
                    </a:lnTo>
                    <a:lnTo>
                      <a:pt x="26030" y="10653"/>
                    </a:lnTo>
                    <a:lnTo>
                      <a:pt x="22793" y="3569"/>
                    </a:lnTo>
                    <a:cubicBezTo>
                      <a:pt x="21797" y="1388"/>
                      <a:pt x="19620" y="0"/>
                      <a:pt x="17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6"/>
              <p:cNvSpPr/>
              <p:nvPr/>
            </p:nvSpPr>
            <p:spPr>
              <a:xfrm>
                <a:off x="3867025" y="3207425"/>
                <a:ext cx="385725" cy="431375"/>
              </a:xfrm>
              <a:custGeom>
                <a:avLst/>
                <a:gdLst/>
                <a:ahLst/>
                <a:cxnLst/>
                <a:rect l="l" t="t" r="r" b="b"/>
                <a:pathLst>
                  <a:path w="15429" h="17255" extrusionOk="0">
                    <a:moveTo>
                      <a:pt x="10064" y="1"/>
                    </a:moveTo>
                    <a:cubicBezTo>
                      <a:pt x="10034" y="181"/>
                      <a:pt x="10015" y="363"/>
                      <a:pt x="10015" y="552"/>
                    </a:cubicBezTo>
                    <a:lnTo>
                      <a:pt x="10015" y="939"/>
                    </a:lnTo>
                    <a:cubicBezTo>
                      <a:pt x="10015" y="2712"/>
                      <a:pt x="8507" y="4151"/>
                      <a:pt x="6647" y="4151"/>
                    </a:cubicBezTo>
                    <a:cubicBezTo>
                      <a:pt x="6364" y="4250"/>
                      <a:pt x="6107" y="4390"/>
                      <a:pt x="5876" y="4559"/>
                    </a:cubicBezTo>
                    <a:lnTo>
                      <a:pt x="5870" y="5422"/>
                    </a:lnTo>
                    <a:cubicBezTo>
                      <a:pt x="5850" y="7919"/>
                      <a:pt x="4747" y="10276"/>
                      <a:pt x="2859" y="11911"/>
                    </a:cubicBezTo>
                    <a:cubicBezTo>
                      <a:pt x="2847" y="11924"/>
                      <a:pt x="2834" y="11935"/>
                      <a:pt x="2820" y="11946"/>
                    </a:cubicBezTo>
                    <a:cubicBezTo>
                      <a:pt x="2727" y="12028"/>
                      <a:pt x="2653" y="12131"/>
                      <a:pt x="2607" y="12260"/>
                    </a:cubicBezTo>
                    <a:cubicBezTo>
                      <a:pt x="2147" y="13568"/>
                      <a:pt x="1212" y="14655"/>
                      <a:pt x="0" y="15328"/>
                    </a:cubicBezTo>
                    <a:lnTo>
                      <a:pt x="7244" y="17204"/>
                    </a:lnTo>
                    <a:cubicBezTo>
                      <a:pt x="7377" y="17238"/>
                      <a:pt x="7510" y="17254"/>
                      <a:pt x="7639" y="17254"/>
                    </a:cubicBezTo>
                    <a:cubicBezTo>
                      <a:pt x="8507" y="17254"/>
                      <a:pt x="9247" y="16521"/>
                      <a:pt x="9190" y="15602"/>
                    </a:cubicBezTo>
                    <a:lnTo>
                      <a:pt x="9051" y="13302"/>
                    </a:lnTo>
                    <a:cubicBezTo>
                      <a:pt x="8998" y="12605"/>
                      <a:pt x="9289" y="11925"/>
                      <a:pt x="9825" y="11501"/>
                    </a:cubicBezTo>
                    <a:lnTo>
                      <a:pt x="11799" y="11745"/>
                    </a:lnTo>
                    <a:cubicBezTo>
                      <a:pt x="11942" y="11762"/>
                      <a:pt x="12082" y="11771"/>
                      <a:pt x="12217" y="11771"/>
                    </a:cubicBezTo>
                    <a:cubicBezTo>
                      <a:pt x="13517" y="11771"/>
                      <a:pt x="14420" y="10966"/>
                      <a:pt x="14303" y="9583"/>
                    </a:cubicBezTo>
                    <a:cubicBezTo>
                      <a:pt x="14303" y="9583"/>
                      <a:pt x="14343" y="7627"/>
                      <a:pt x="14298" y="7210"/>
                    </a:cubicBezTo>
                    <a:lnTo>
                      <a:pt x="14331" y="7159"/>
                    </a:lnTo>
                    <a:lnTo>
                      <a:pt x="14933" y="6872"/>
                    </a:lnTo>
                    <a:cubicBezTo>
                      <a:pt x="15309" y="6694"/>
                      <a:pt x="15429" y="6215"/>
                      <a:pt x="15178" y="5880"/>
                    </a:cubicBezTo>
                    <a:lnTo>
                      <a:pt x="14100" y="4434"/>
                    </a:lnTo>
                    <a:lnTo>
                      <a:pt x="13837" y="1319"/>
                    </a:lnTo>
                    <a:cubicBezTo>
                      <a:pt x="13484" y="1128"/>
                      <a:pt x="13085" y="1022"/>
                      <a:pt x="12666" y="1022"/>
                    </a:cubicBezTo>
                    <a:cubicBezTo>
                      <a:pt x="12607" y="1022"/>
                      <a:pt x="12546" y="1024"/>
                      <a:pt x="12486" y="1029"/>
                    </a:cubicBezTo>
                    <a:cubicBezTo>
                      <a:pt x="12309" y="1042"/>
                      <a:pt x="12197" y="1049"/>
                      <a:pt x="12197" y="1049"/>
                    </a:cubicBezTo>
                    <a:cubicBezTo>
                      <a:pt x="12139" y="1053"/>
                      <a:pt x="12082" y="1055"/>
                      <a:pt x="12026" y="1055"/>
                    </a:cubicBezTo>
                    <a:cubicBezTo>
                      <a:pt x="11229" y="1055"/>
                      <a:pt x="10510" y="642"/>
                      <a:pt x="10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6"/>
              <p:cNvSpPr/>
              <p:nvPr/>
            </p:nvSpPr>
            <p:spPr>
              <a:xfrm>
                <a:off x="3971750" y="3139825"/>
                <a:ext cx="143850" cy="243950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9758" extrusionOk="0">
                    <a:moveTo>
                      <a:pt x="4183" y="0"/>
                    </a:moveTo>
                    <a:cubicBezTo>
                      <a:pt x="1765" y="0"/>
                      <a:pt x="0" y="2317"/>
                      <a:pt x="541" y="4680"/>
                    </a:cubicBezTo>
                    <a:lnTo>
                      <a:pt x="1700" y="9758"/>
                    </a:lnTo>
                    <a:lnTo>
                      <a:pt x="1720" y="4075"/>
                    </a:lnTo>
                    <a:cubicBezTo>
                      <a:pt x="1708" y="1937"/>
                      <a:pt x="3442" y="218"/>
                      <a:pt x="5555" y="218"/>
                    </a:cubicBezTo>
                    <a:cubicBezTo>
                      <a:pt x="5621" y="218"/>
                      <a:pt x="5687" y="219"/>
                      <a:pt x="5754" y="223"/>
                    </a:cubicBezTo>
                    <a:cubicBezTo>
                      <a:pt x="5428" y="111"/>
                      <a:pt x="5082" y="41"/>
                      <a:pt x="4719" y="22"/>
                    </a:cubicBezTo>
                    <a:lnTo>
                      <a:pt x="4390" y="5"/>
                    </a:lnTo>
                    <a:cubicBezTo>
                      <a:pt x="4328" y="2"/>
                      <a:pt x="4268" y="0"/>
                      <a:pt x="4207" y="0"/>
                    </a:cubicBezTo>
                    <a:cubicBezTo>
                      <a:pt x="4199" y="0"/>
                      <a:pt x="4191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6"/>
              <p:cNvSpPr/>
              <p:nvPr/>
            </p:nvSpPr>
            <p:spPr>
              <a:xfrm>
                <a:off x="3391850" y="2975450"/>
                <a:ext cx="429425" cy="385500"/>
              </a:xfrm>
              <a:custGeom>
                <a:avLst/>
                <a:gdLst/>
                <a:ahLst/>
                <a:cxnLst/>
                <a:rect l="l" t="t" r="r" b="b"/>
                <a:pathLst>
                  <a:path w="17177" h="15420" extrusionOk="0">
                    <a:moveTo>
                      <a:pt x="11573" y="0"/>
                    </a:moveTo>
                    <a:cubicBezTo>
                      <a:pt x="10485" y="0"/>
                      <a:pt x="9389" y="294"/>
                      <a:pt x="8414" y="897"/>
                    </a:cubicBezTo>
                    <a:lnTo>
                      <a:pt x="7673" y="943"/>
                    </a:lnTo>
                    <a:cubicBezTo>
                      <a:pt x="7614" y="947"/>
                      <a:pt x="7553" y="953"/>
                      <a:pt x="7493" y="959"/>
                    </a:cubicBezTo>
                    <a:cubicBezTo>
                      <a:pt x="2750" y="1427"/>
                      <a:pt x="1" y="6558"/>
                      <a:pt x="2149" y="10792"/>
                    </a:cubicBezTo>
                    <a:lnTo>
                      <a:pt x="4079" y="14590"/>
                    </a:lnTo>
                    <a:lnTo>
                      <a:pt x="4501" y="15420"/>
                    </a:lnTo>
                    <a:lnTo>
                      <a:pt x="10895" y="12229"/>
                    </a:lnTo>
                    <a:lnTo>
                      <a:pt x="14884" y="7964"/>
                    </a:lnTo>
                    <a:cubicBezTo>
                      <a:pt x="15925" y="6849"/>
                      <a:pt x="16226" y="5447"/>
                      <a:pt x="15967" y="4171"/>
                    </a:cubicBezTo>
                    <a:cubicBezTo>
                      <a:pt x="16191" y="4009"/>
                      <a:pt x="16386" y="3806"/>
                      <a:pt x="16538" y="3565"/>
                    </a:cubicBezTo>
                    <a:lnTo>
                      <a:pt x="16648" y="3393"/>
                    </a:lnTo>
                    <a:cubicBezTo>
                      <a:pt x="17177" y="2756"/>
                      <a:pt x="16717" y="1797"/>
                      <a:pt x="15895" y="1797"/>
                    </a:cubicBezTo>
                    <a:cubicBezTo>
                      <a:pt x="15885" y="1797"/>
                      <a:pt x="15875" y="1798"/>
                      <a:pt x="15866" y="1798"/>
                    </a:cubicBezTo>
                    <a:cubicBezTo>
                      <a:pt x="14703" y="614"/>
                      <a:pt x="13145" y="0"/>
                      <a:pt x="11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6"/>
              <p:cNvSpPr/>
              <p:nvPr/>
            </p:nvSpPr>
            <p:spPr>
              <a:xfrm>
                <a:off x="3067175" y="3464725"/>
                <a:ext cx="931650" cy="497375"/>
              </a:xfrm>
              <a:custGeom>
                <a:avLst/>
                <a:gdLst/>
                <a:ahLst/>
                <a:cxnLst/>
                <a:rect l="l" t="t" r="r" b="b"/>
                <a:pathLst>
                  <a:path w="37266" h="19895" extrusionOk="0">
                    <a:moveTo>
                      <a:pt x="15885" y="1"/>
                    </a:moveTo>
                    <a:cubicBezTo>
                      <a:pt x="12782" y="1"/>
                      <a:pt x="9798" y="1370"/>
                      <a:pt x="7847" y="3827"/>
                    </a:cubicBezTo>
                    <a:cubicBezTo>
                      <a:pt x="7589" y="4151"/>
                      <a:pt x="7364" y="4475"/>
                      <a:pt x="7180" y="4788"/>
                    </a:cubicBezTo>
                    <a:lnTo>
                      <a:pt x="0" y="19895"/>
                    </a:lnTo>
                    <a:lnTo>
                      <a:pt x="37266" y="19895"/>
                    </a:lnTo>
                    <a:lnTo>
                      <a:pt x="26806" y="3059"/>
                    </a:lnTo>
                    <a:cubicBezTo>
                      <a:pt x="25901" y="1602"/>
                      <a:pt x="24170" y="706"/>
                      <a:pt x="22301" y="706"/>
                    </a:cubicBezTo>
                    <a:cubicBezTo>
                      <a:pt x="22202" y="706"/>
                      <a:pt x="22102" y="708"/>
                      <a:pt x="22003" y="713"/>
                    </a:cubicBezTo>
                    <a:lnTo>
                      <a:pt x="17259" y="90"/>
                    </a:lnTo>
                    <a:cubicBezTo>
                      <a:pt x="16801" y="30"/>
                      <a:pt x="16341" y="1"/>
                      <a:pt x="158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6"/>
              <p:cNvSpPr/>
              <p:nvPr/>
            </p:nvSpPr>
            <p:spPr>
              <a:xfrm>
                <a:off x="3436275" y="3087600"/>
                <a:ext cx="393275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5731" h="18727" extrusionOk="0">
                    <a:moveTo>
                      <a:pt x="9571" y="1"/>
                    </a:moveTo>
                    <a:cubicBezTo>
                      <a:pt x="8794" y="1"/>
                      <a:pt x="8198" y="699"/>
                      <a:pt x="8329" y="1468"/>
                    </a:cubicBezTo>
                    <a:cubicBezTo>
                      <a:pt x="8376" y="1772"/>
                      <a:pt x="8472" y="2069"/>
                      <a:pt x="8619" y="2339"/>
                    </a:cubicBezTo>
                    <a:cubicBezTo>
                      <a:pt x="10463" y="5747"/>
                      <a:pt x="7688" y="5278"/>
                      <a:pt x="7274" y="6617"/>
                    </a:cubicBezTo>
                    <a:cubicBezTo>
                      <a:pt x="7274" y="6617"/>
                      <a:pt x="7605" y="10083"/>
                      <a:pt x="2349" y="10104"/>
                    </a:cubicBezTo>
                    <a:lnTo>
                      <a:pt x="2346" y="10136"/>
                    </a:lnTo>
                    <a:cubicBezTo>
                      <a:pt x="2401" y="11159"/>
                      <a:pt x="2210" y="12552"/>
                      <a:pt x="1862" y="13536"/>
                    </a:cubicBezTo>
                    <a:cubicBezTo>
                      <a:pt x="1564" y="14378"/>
                      <a:pt x="1080" y="15132"/>
                      <a:pt x="454" y="15754"/>
                    </a:cubicBezTo>
                    <a:cubicBezTo>
                      <a:pt x="1" y="16203"/>
                      <a:pt x="258" y="16977"/>
                      <a:pt x="887" y="17095"/>
                    </a:cubicBezTo>
                    <a:lnTo>
                      <a:pt x="9690" y="18710"/>
                    </a:lnTo>
                    <a:cubicBezTo>
                      <a:pt x="9750" y="18721"/>
                      <a:pt x="9808" y="18726"/>
                      <a:pt x="9865" y="18726"/>
                    </a:cubicBezTo>
                    <a:cubicBezTo>
                      <a:pt x="10502" y="18726"/>
                      <a:pt x="10975" y="18078"/>
                      <a:pt x="10728" y="17455"/>
                    </a:cubicBezTo>
                    <a:lnTo>
                      <a:pt x="10023" y="15672"/>
                    </a:lnTo>
                    <a:cubicBezTo>
                      <a:pt x="9633" y="14686"/>
                      <a:pt x="10064" y="13440"/>
                      <a:pt x="11001" y="12940"/>
                    </a:cubicBezTo>
                    <a:cubicBezTo>
                      <a:pt x="11010" y="12936"/>
                      <a:pt x="11019" y="12931"/>
                      <a:pt x="11029" y="12926"/>
                    </a:cubicBezTo>
                    <a:lnTo>
                      <a:pt x="11584" y="12995"/>
                    </a:lnTo>
                    <a:cubicBezTo>
                      <a:pt x="11811" y="13023"/>
                      <a:pt x="12026" y="13039"/>
                      <a:pt x="12228" y="13039"/>
                    </a:cubicBezTo>
                    <a:cubicBezTo>
                      <a:pt x="13452" y="13039"/>
                      <a:pt x="14183" y="12444"/>
                      <a:pt x="14145" y="10256"/>
                    </a:cubicBezTo>
                    <a:cubicBezTo>
                      <a:pt x="14145" y="10256"/>
                      <a:pt x="14198" y="8574"/>
                      <a:pt x="14228" y="8218"/>
                    </a:cubicBezTo>
                    <a:lnTo>
                      <a:pt x="14261" y="8164"/>
                    </a:lnTo>
                    <a:lnTo>
                      <a:pt x="15038" y="8125"/>
                    </a:lnTo>
                    <a:cubicBezTo>
                      <a:pt x="15474" y="8102"/>
                      <a:pt x="15731" y="7633"/>
                      <a:pt x="15516" y="7256"/>
                    </a:cubicBezTo>
                    <a:lnTo>
                      <a:pt x="13951" y="4518"/>
                    </a:lnTo>
                    <a:lnTo>
                      <a:pt x="13659" y="1105"/>
                    </a:lnTo>
                    <a:cubicBezTo>
                      <a:pt x="13629" y="734"/>
                      <a:pt x="13534" y="383"/>
                      <a:pt x="13391" y="59"/>
                    </a:cubicBezTo>
                    <a:cubicBezTo>
                      <a:pt x="13225" y="98"/>
                      <a:pt x="13052" y="119"/>
                      <a:pt x="12877" y="119"/>
                    </a:cubicBezTo>
                    <a:cubicBezTo>
                      <a:pt x="12849" y="119"/>
                      <a:pt x="12820" y="119"/>
                      <a:pt x="12791" y="118"/>
                    </a:cubicBezTo>
                    <a:lnTo>
                      <a:pt x="9608" y="1"/>
                    </a:lnTo>
                    <a:cubicBezTo>
                      <a:pt x="9596" y="1"/>
                      <a:pt x="9583" y="1"/>
                      <a:pt x="95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6"/>
              <p:cNvSpPr/>
              <p:nvPr/>
            </p:nvSpPr>
            <p:spPr>
              <a:xfrm>
                <a:off x="3118475" y="3080925"/>
                <a:ext cx="434725" cy="368100"/>
              </a:xfrm>
              <a:custGeom>
                <a:avLst/>
                <a:gdLst/>
                <a:ahLst/>
                <a:cxnLst/>
                <a:rect l="l" t="t" r="r" b="b"/>
                <a:pathLst>
                  <a:path w="17389" h="14724" extrusionOk="0">
                    <a:moveTo>
                      <a:pt x="5658" y="1"/>
                    </a:moveTo>
                    <a:cubicBezTo>
                      <a:pt x="1947" y="1"/>
                      <a:pt x="0" y="4513"/>
                      <a:pt x="2567" y="7268"/>
                    </a:cubicBezTo>
                    <a:lnTo>
                      <a:pt x="6536" y="11533"/>
                    </a:lnTo>
                    <a:lnTo>
                      <a:pt x="12904" y="14724"/>
                    </a:lnTo>
                    <a:lnTo>
                      <a:pt x="15246" y="10097"/>
                    </a:lnTo>
                    <a:cubicBezTo>
                      <a:pt x="17388" y="5860"/>
                      <a:pt x="14652" y="729"/>
                      <a:pt x="9927" y="262"/>
                    </a:cubicBezTo>
                    <a:cubicBezTo>
                      <a:pt x="9867" y="256"/>
                      <a:pt x="9806" y="251"/>
                      <a:pt x="9748" y="247"/>
                    </a:cubicBezTo>
                    <a:lnTo>
                      <a:pt x="5960" y="10"/>
                    </a:lnTo>
                    <a:cubicBezTo>
                      <a:pt x="5913" y="8"/>
                      <a:pt x="5867" y="5"/>
                      <a:pt x="5821" y="4"/>
                    </a:cubicBezTo>
                    <a:cubicBezTo>
                      <a:pt x="5766" y="2"/>
                      <a:pt x="5712" y="1"/>
                      <a:pt x="5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6"/>
              <p:cNvSpPr/>
              <p:nvPr/>
            </p:nvSpPr>
            <p:spPr>
              <a:xfrm>
                <a:off x="2948725" y="3570375"/>
                <a:ext cx="830150" cy="487975"/>
              </a:xfrm>
              <a:custGeom>
                <a:avLst/>
                <a:gdLst/>
                <a:ahLst/>
                <a:cxnLst/>
                <a:rect l="l" t="t" r="r" b="b"/>
                <a:pathLst>
                  <a:path w="33206" h="19519" extrusionOk="0">
                    <a:moveTo>
                      <a:pt x="13332" y="1"/>
                    </a:moveTo>
                    <a:cubicBezTo>
                      <a:pt x="11667" y="1"/>
                      <a:pt x="10125" y="913"/>
                      <a:pt x="9319" y="2393"/>
                    </a:cubicBezTo>
                    <a:lnTo>
                      <a:pt x="0" y="19519"/>
                    </a:lnTo>
                    <a:lnTo>
                      <a:pt x="33206" y="19519"/>
                    </a:lnTo>
                    <a:lnTo>
                      <a:pt x="26808" y="4153"/>
                    </a:lnTo>
                    <a:cubicBezTo>
                      <a:pt x="25620" y="1861"/>
                      <a:pt x="23262" y="424"/>
                      <a:pt x="20692" y="424"/>
                    </a:cubicBezTo>
                    <a:lnTo>
                      <a:pt x="13598" y="9"/>
                    </a:lnTo>
                    <a:cubicBezTo>
                      <a:pt x="13509" y="3"/>
                      <a:pt x="13420" y="1"/>
                      <a:pt x="13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6"/>
              <p:cNvSpPr/>
              <p:nvPr/>
            </p:nvSpPr>
            <p:spPr>
              <a:xfrm>
                <a:off x="3117375" y="3175600"/>
                <a:ext cx="413875" cy="468250"/>
              </a:xfrm>
              <a:custGeom>
                <a:avLst/>
                <a:gdLst/>
                <a:ahLst/>
                <a:cxnLst/>
                <a:rect l="l" t="t" r="r" b="b"/>
                <a:pathLst>
                  <a:path w="16555" h="18730" extrusionOk="0">
                    <a:moveTo>
                      <a:pt x="6148" y="1"/>
                    </a:moveTo>
                    <a:cubicBezTo>
                      <a:pt x="6136" y="1"/>
                      <a:pt x="6125" y="1"/>
                      <a:pt x="6113" y="1"/>
                    </a:cubicBezTo>
                    <a:lnTo>
                      <a:pt x="2945" y="119"/>
                    </a:lnTo>
                    <a:cubicBezTo>
                      <a:pt x="2917" y="120"/>
                      <a:pt x="2889" y="120"/>
                      <a:pt x="2862" y="120"/>
                    </a:cubicBezTo>
                    <a:cubicBezTo>
                      <a:pt x="2686" y="120"/>
                      <a:pt x="2513" y="98"/>
                      <a:pt x="2348" y="60"/>
                    </a:cubicBezTo>
                    <a:cubicBezTo>
                      <a:pt x="2204" y="384"/>
                      <a:pt x="2111" y="735"/>
                      <a:pt x="2080" y="1106"/>
                    </a:cubicBezTo>
                    <a:lnTo>
                      <a:pt x="1957" y="2545"/>
                    </a:lnTo>
                    <a:cubicBezTo>
                      <a:pt x="1952" y="2534"/>
                      <a:pt x="1947" y="2524"/>
                      <a:pt x="1942" y="2516"/>
                    </a:cubicBezTo>
                    <a:lnTo>
                      <a:pt x="1772" y="4519"/>
                    </a:lnTo>
                    <a:lnTo>
                      <a:pt x="213" y="7257"/>
                    </a:lnTo>
                    <a:cubicBezTo>
                      <a:pt x="0" y="7634"/>
                      <a:pt x="256" y="8103"/>
                      <a:pt x="689" y="8126"/>
                    </a:cubicBezTo>
                    <a:lnTo>
                      <a:pt x="1462" y="8167"/>
                    </a:lnTo>
                    <a:lnTo>
                      <a:pt x="1495" y="8221"/>
                    </a:lnTo>
                    <a:cubicBezTo>
                      <a:pt x="1569" y="8597"/>
                      <a:pt x="1615" y="10299"/>
                      <a:pt x="1615" y="10299"/>
                    </a:cubicBezTo>
                    <a:cubicBezTo>
                      <a:pt x="1615" y="11800"/>
                      <a:pt x="2404" y="13017"/>
                      <a:pt x="3808" y="13017"/>
                    </a:cubicBezTo>
                    <a:cubicBezTo>
                      <a:pt x="3911" y="13017"/>
                      <a:pt x="4018" y="13011"/>
                      <a:pt x="4128" y="12997"/>
                    </a:cubicBezTo>
                    <a:lnTo>
                      <a:pt x="4680" y="12929"/>
                    </a:lnTo>
                    <a:cubicBezTo>
                      <a:pt x="4706" y="12942"/>
                      <a:pt x="4735" y="12958"/>
                      <a:pt x="4762" y="12972"/>
                    </a:cubicBezTo>
                    <a:cubicBezTo>
                      <a:pt x="5699" y="13503"/>
                      <a:pt x="6082" y="14659"/>
                      <a:pt x="5688" y="15661"/>
                    </a:cubicBezTo>
                    <a:lnTo>
                      <a:pt x="4979" y="17459"/>
                    </a:lnTo>
                    <a:cubicBezTo>
                      <a:pt x="4734" y="18083"/>
                      <a:pt x="5204" y="18730"/>
                      <a:pt x="5838" y="18730"/>
                    </a:cubicBezTo>
                    <a:cubicBezTo>
                      <a:pt x="5895" y="18730"/>
                      <a:pt x="5954" y="18724"/>
                      <a:pt x="6013" y="18713"/>
                    </a:cubicBezTo>
                    <a:lnTo>
                      <a:pt x="16555" y="16771"/>
                    </a:lnTo>
                    <a:cubicBezTo>
                      <a:pt x="15278" y="16060"/>
                      <a:pt x="14294" y="14914"/>
                      <a:pt x="13808" y="13538"/>
                    </a:cubicBezTo>
                    <a:cubicBezTo>
                      <a:pt x="13462" y="12553"/>
                      <a:pt x="13308" y="11495"/>
                      <a:pt x="13363" y="10471"/>
                    </a:cubicBezTo>
                    <a:lnTo>
                      <a:pt x="13323" y="10105"/>
                    </a:lnTo>
                    <a:cubicBezTo>
                      <a:pt x="8108" y="10076"/>
                      <a:pt x="8438" y="6619"/>
                      <a:pt x="8438" y="6619"/>
                    </a:cubicBezTo>
                    <a:cubicBezTo>
                      <a:pt x="8025" y="5278"/>
                      <a:pt x="5261" y="5749"/>
                      <a:pt x="7099" y="2341"/>
                    </a:cubicBezTo>
                    <a:cubicBezTo>
                      <a:pt x="7245" y="2070"/>
                      <a:pt x="7341" y="1773"/>
                      <a:pt x="7387" y="1469"/>
                    </a:cubicBezTo>
                    <a:cubicBezTo>
                      <a:pt x="7518" y="700"/>
                      <a:pt x="6923" y="1"/>
                      <a:pt x="6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6"/>
              <p:cNvSpPr/>
              <p:nvPr/>
            </p:nvSpPr>
            <p:spPr>
              <a:xfrm>
                <a:off x="2477050" y="3604950"/>
                <a:ext cx="648850" cy="488950"/>
              </a:xfrm>
              <a:custGeom>
                <a:avLst/>
                <a:gdLst/>
                <a:ahLst/>
                <a:cxnLst/>
                <a:rect l="l" t="t" r="r" b="b"/>
                <a:pathLst>
                  <a:path w="25954" h="19558" extrusionOk="0">
                    <a:moveTo>
                      <a:pt x="14244" y="1"/>
                    </a:moveTo>
                    <a:cubicBezTo>
                      <a:pt x="14184" y="1"/>
                      <a:pt x="14123" y="2"/>
                      <a:pt x="14062" y="5"/>
                    </a:cubicBezTo>
                    <a:lnTo>
                      <a:pt x="13435" y="38"/>
                    </a:lnTo>
                    <a:lnTo>
                      <a:pt x="8595" y="285"/>
                    </a:lnTo>
                    <a:lnTo>
                      <a:pt x="5125" y="462"/>
                    </a:lnTo>
                    <a:cubicBezTo>
                      <a:pt x="4373" y="462"/>
                      <a:pt x="3641" y="585"/>
                      <a:pt x="2952" y="814"/>
                    </a:cubicBezTo>
                    <a:cubicBezTo>
                      <a:pt x="2881" y="837"/>
                      <a:pt x="2809" y="862"/>
                      <a:pt x="2740" y="888"/>
                    </a:cubicBezTo>
                    <a:cubicBezTo>
                      <a:pt x="2056" y="1140"/>
                      <a:pt x="1414" y="1498"/>
                      <a:pt x="845" y="1950"/>
                    </a:cubicBezTo>
                    <a:cubicBezTo>
                      <a:pt x="928" y="2768"/>
                      <a:pt x="1031" y="3581"/>
                      <a:pt x="1157" y="4389"/>
                    </a:cubicBezTo>
                    <a:cubicBezTo>
                      <a:pt x="1207" y="4716"/>
                      <a:pt x="1262" y="5043"/>
                      <a:pt x="1320" y="5367"/>
                    </a:cubicBezTo>
                    <a:cubicBezTo>
                      <a:pt x="1656" y="7252"/>
                      <a:pt x="1730" y="9079"/>
                      <a:pt x="1600" y="10887"/>
                    </a:cubicBezTo>
                    <a:cubicBezTo>
                      <a:pt x="1501" y="12263"/>
                      <a:pt x="1285" y="13627"/>
                      <a:pt x="976" y="14998"/>
                    </a:cubicBezTo>
                    <a:cubicBezTo>
                      <a:pt x="896" y="15357"/>
                      <a:pt x="809" y="15716"/>
                      <a:pt x="716" y="16076"/>
                    </a:cubicBezTo>
                    <a:cubicBezTo>
                      <a:pt x="609" y="16489"/>
                      <a:pt x="510" y="16904"/>
                      <a:pt x="419" y="17318"/>
                    </a:cubicBezTo>
                    <a:cubicBezTo>
                      <a:pt x="254" y="18062"/>
                      <a:pt x="114" y="18809"/>
                      <a:pt x="1" y="19557"/>
                    </a:cubicBezTo>
                    <a:lnTo>
                      <a:pt x="25954" y="19557"/>
                    </a:lnTo>
                    <a:lnTo>
                      <a:pt x="25815" y="19272"/>
                    </a:lnTo>
                    <a:lnTo>
                      <a:pt x="25270" y="18139"/>
                    </a:lnTo>
                    <a:lnTo>
                      <a:pt x="24033" y="15561"/>
                    </a:lnTo>
                    <a:lnTo>
                      <a:pt x="23487" y="14424"/>
                    </a:lnTo>
                    <a:lnTo>
                      <a:pt x="22829" y="13056"/>
                    </a:lnTo>
                    <a:lnTo>
                      <a:pt x="22268" y="11887"/>
                    </a:lnTo>
                    <a:lnTo>
                      <a:pt x="20464" y="8132"/>
                    </a:lnTo>
                    <a:lnTo>
                      <a:pt x="17557" y="2082"/>
                    </a:lnTo>
                    <a:cubicBezTo>
                      <a:pt x="17315" y="1579"/>
                      <a:pt x="16970" y="1148"/>
                      <a:pt x="16552" y="812"/>
                    </a:cubicBezTo>
                    <a:cubicBezTo>
                      <a:pt x="16062" y="420"/>
                      <a:pt x="15478" y="155"/>
                      <a:pt x="14851" y="51"/>
                    </a:cubicBezTo>
                    <a:cubicBezTo>
                      <a:pt x="14652" y="18"/>
                      <a:pt x="14449" y="1"/>
                      <a:pt x="142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6"/>
              <p:cNvSpPr/>
              <p:nvPr/>
            </p:nvSpPr>
            <p:spPr>
              <a:xfrm>
                <a:off x="2540000" y="3375300"/>
                <a:ext cx="295525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821" h="12162" extrusionOk="0">
                    <a:moveTo>
                      <a:pt x="7285" y="0"/>
                    </a:moveTo>
                    <a:cubicBezTo>
                      <a:pt x="6808" y="1914"/>
                      <a:pt x="5188" y="3322"/>
                      <a:pt x="3232" y="3534"/>
                    </a:cubicBezTo>
                    <a:lnTo>
                      <a:pt x="3192" y="3905"/>
                    </a:lnTo>
                    <a:cubicBezTo>
                      <a:pt x="3247" y="4929"/>
                      <a:pt x="3094" y="5987"/>
                      <a:pt x="2746" y="6971"/>
                    </a:cubicBezTo>
                    <a:cubicBezTo>
                      <a:pt x="2261" y="8349"/>
                      <a:pt x="1277" y="9494"/>
                      <a:pt x="0" y="10202"/>
                    </a:cubicBezTo>
                    <a:lnTo>
                      <a:pt x="10542" y="12145"/>
                    </a:lnTo>
                    <a:cubicBezTo>
                      <a:pt x="10601" y="12156"/>
                      <a:pt x="10659" y="12161"/>
                      <a:pt x="10716" y="12161"/>
                    </a:cubicBezTo>
                    <a:cubicBezTo>
                      <a:pt x="11349" y="12161"/>
                      <a:pt x="11820" y="11513"/>
                      <a:pt x="11575" y="10890"/>
                    </a:cubicBezTo>
                    <a:lnTo>
                      <a:pt x="10868" y="9092"/>
                    </a:lnTo>
                    <a:cubicBezTo>
                      <a:pt x="10667" y="8584"/>
                      <a:pt x="10668" y="8037"/>
                      <a:pt x="10839" y="7551"/>
                    </a:cubicBezTo>
                    <a:lnTo>
                      <a:pt x="7821" y="7341"/>
                    </a:lnTo>
                    <a:cubicBezTo>
                      <a:pt x="6026" y="7312"/>
                      <a:pt x="6334" y="4999"/>
                      <a:pt x="6602" y="2966"/>
                    </a:cubicBezTo>
                    <a:lnTo>
                      <a:pt x="7295" y="44"/>
                    </a:lnTo>
                    <a:lnTo>
                      <a:pt x="72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6"/>
              <p:cNvSpPr/>
              <p:nvPr/>
            </p:nvSpPr>
            <p:spPr>
              <a:xfrm>
                <a:off x="2752950" y="3211125"/>
                <a:ext cx="200950" cy="244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9771" extrusionOk="0">
                    <a:moveTo>
                      <a:pt x="1906" y="1"/>
                    </a:moveTo>
                    <a:cubicBezTo>
                      <a:pt x="1131" y="1"/>
                      <a:pt x="536" y="700"/>
                      <a:pt x="667" y="1468"/>
                    </a:cubicBezTo>
                    <a:lnTo>
                      <a:pt x="740" y="1961"/>
                    </a:lnTo>
                    <a:cubicBezTo>
                      <a:pt x="956" y="3397"/>
                      <a:pt x="846" y="4863"/>
                      <a:pt x="419" y="6250"/>
                    </a:cubicBezTo>
                    <a:lnTo>
                      <a:pt x="1" y="7608"/>
                    </a:lnTo>
                    <a:cubicBezTo>
                      <a:pt x="282" y="8418"/>
                      <a:pt x="971" y="9028"/>
                      <a:pt x="1819" y="9203"/>
                    </a:cubicBezTo>
                    <a:lnTo>
                      <a:pt x="4559" y="9770"/>
                    </a:lnTo>
                    <a:lnTo>
                      <a:pt x="4647" y="9461"/>
                    </a:lnTo>
                    <a:cubicBezTo>
                      <a:pt x="4835" y="8801"/>
                      <a:pt x="5438" y="8350"/>
                      <a:pt x="6119" y="8350"/>
                    </a:cubicBezTo>
                    <a:cubicBezTo>
                      <a:pt x="6142" y="8350"/>
                      <a:pt x="6166" y="8350"/>
                      <a:pt x="6189" y="8351"/>
                    </a:cubicBezTo>
                    <a:lnTo>
                      <a:pt x="6510" y="8366"/>
                    </a:lnTo>
                    <a:cubicBezTo>
                      <a:pt x="6514" y="8297"/>
                      <a:pt x="6525" y="8245"/>
                      <a:pt x="6541" y="8217"/>
                    </a:cubicBezTo>
                    <a:lnTo>
                      <a:pt x="6575" y="8164"/>
                    </a:lnTo>
                    <a:lnTo>
                      <a:pt x="7348" y="8123"/>
                    </a:lnTo>
                    <a:cubicBezTo>
                      <a:pt x="7780" y="8102"/>
                      <a:pt x="8037" y="7633"/>
                      <a:pt x="7822" y="7255"/>
                    </a:cubicBezTo>
                    <a:lnTo>
                      <a:pt x="6263" y="4518"/>
                    </a:lnTo>
                    <a:lnTo>
                      <a:pt x="6096" y="2542"/>
                    </a:lnTo>
                    <a:lnTo>
                      <a:pt x="5975" y="1106"/>
                    </a:lnTo>
                    <a:cubicBezTo>
                      <a:pt x="5944" y="735"/>
                      <a:pt x="5849" y="385"/>
                      <a:pt x="5707" y="60"/>
                    </a:cubicBezTo>
                    <a:cubicBezTo>
                      <a:pt x="5542" y="100"/>
                      <a:pt x="5371" y="120"/>
                      <a:pt x="5197" y="120"/>
                    </a:cubicBezTo>
                    <a:cubicBezTo>
                      <a:pt x="5168" y="120"/>
                      <a:pt x="5139" y="120"/>
                      <a:pt x="5110" y="119"/>
                    </a:cubicBezTo>
                    <a:lnTo>
                      <a:pt x="1942" y="1"/>
                    </a:lnTo>
                    <a:cubicBezTo>
                      <a:pt x="1930" y="1"/>
                      <a:pt x="1918" y="1"/>
                      <a:pt x="19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6"/>
              <p:cNvSpPr/>
              <p:nvPr/>
            </p:nvSpPr>
            <p:spPr>
              <a:xfrm>
                <a:off x="2518075" y="3116500"/>
                <a:ext cx="427600" cy="452425"/>
              </a:xfrm>
              <a:custGeom>
                <a:avLst/>
                <a:gdLst/>
                <a:ahLst/>
                <a:cxnLst/>
                <a:rect l="l" t="t" r="r" b="b"/>
                <a:pathLst>
                  <a:path w="17104" h="18097" extrusionOk="0">
                    <a:moveTo>
                      <a:pt x="11734" y="0"/>
                    </a:moveTo>
                    <a:cubicBezTo>
                      <a:pt x="11679" y="0"/>
                      <a:pt x="11624" y="1"/>
                      <a:pt x="11568" y="3"/>
                    </a:cubicBezTo>
                    <a:cubicBezTo>
                      <a:pt x="11522" y="5"/>
                      <a:pt x="11476" y="7"/>
                      <a:pt x="11429" y="10"/>
                    </a:cubicBezTo>
                    <a:lnTo>
                      <a:pt x="7642" y="246"/>
                    </a:lnTo>
                    <a:cubicBezTo>
                      <a:pt x="7581" y="251"/>
                      <a:pt x="7521" y="257"/>
                      <a:pt x="7462" y="262"/>
                    </a:cubicBezTo>
                    <a:cubicBezTo>
                      <a:pt x="2738" y="729"/>
                      <a:pt x="1" y="5860"/>
                      <a:pt x="2143" y="10096"/>
                    </a:cubicBezTo>
                    <a:lnTo>
                      <a:pt x="4064" y="13893"/>
                    </a:lnTo>
                    <a:cubicBezTo>
                      <a:pt x="4079" y="13891"/>
                      <a:pt x="4094" y="13888"/>
                      <a:pt x="4109" y="13886"/>
                    </a:cubicBezTo>
                    <a:cubicBezTo>
                      <a:pt x="6066" y="13675"/>
                      <a:pt x="7685" y="12266"/>
                      <a:pt x="8162" y="10352"/>
                    </a:cubicBezTo>
                    <a:lnTo>
                      <a:pt x="8172" y="10397"/>
                    </a:lnTo>
                    <a:lnTo>
                      <a:pt x="7507" y="13208"/>
                    </a:lnTo>
                    <a:lnTo>
                      <a:pt x="7481" y="13318"/>
                    </a:lnTo>
                    <a:cubicBezTo>
                      <a:pt x="7211" y="15351"/>
                      <a:pt x="6905" y="17664"/>
                      <a:pt x="8697" y="17693"/>
                    </a:cubicBezTo>
                    <a:lnTo>
                      <a:pt x="11715" y="17903"/>
                    </a:lnTo>
                    <a:lnTo>
                      <a:pt x="14426" y="18091"/>
                    </a:lnTo>
                    <a:cubicBezTo>
                      <a:pt x="14478" y="18095"/>
                      <a:pt x="14530" y="18097"/>
                      <a:pt x="14582" y="18097"/>
                    </a:cubicBezTo>
                    <a:cubicBezTo>
                      <a:pt x="15681" y="18097"/>
                      <a:pt x="16556" y="17131"/>
                      <a:pt x="16419" y="16016"/>
                    </a:cubicBezTo>
                    <a:lnTo>
                      <a:pt x="15947" y="12155"/>
                    </a:lnTo>
                    <a:lnTo>
                      <a:pt x="15905" y="12152"/>
                    </a:lnTo>
                    <a:lnTo>
                      <a:pt x="15583" y="12138"/>
                    </a:lnTo>
                    <a:cubicBezTo>
                      <a:pt x="15559" y="12137"/>
                      <a:pt x="15535" y="12137"/>
                      <a:pt x="15511" y="12137"/>
                    </a:cubicBezTo>
                    <a:cubicBezTo>
                      <a:pt x="14832" y="12137"/>
                      <a:pt x="14230" y="12589"/>
                      <a:pt x="14042" y="13247"/>
                    </a:cubicBezTo>
                    <a:lnTo>
                      <a:pt x="13954" y="13556"/>
                    </a:lnTo>
                    <a:lnTo>
                      <a:pt x="11214" y="12989"/>
                    </a:lnTo>
                    <a:cubicBezTo>
                      <a:pt x="10366" y="12814"/>
                      <a:pt x="9677" y="12205"/>
                      <a:pt x="9395" y="11394"/>
                    </a:cubicBezTo>
                    <a:lnTo>
                      <a:pt x="9814" y="10036"/>
                    </a:lnTo>
                    <a:cubicBezTo>
                      <a:pt x="10241" y="8649"/>
                      <a:pt x="10351" y="7183"/>
                      <a:pt x="10135" y="5747"/>
                    </a:cubicBezTo>
                    <a:lnTo>
                      <a:pt x="10062" y="5255"/>
                    </a:lnTo>
                    <a:cubicBezTo>
                      <a:pt x="9931" y="4486"/>
                      <a:pt x="10526" y="3788"/>
                      <a:pt x="11299" y="3788"/>
                    </a:cubicBezTo>
                    <a:cubicBezTo>
                      <a:pt x="11311" y="3788"/>
                      <a:pt x="11323" y="3788"/>
                      <a:pt x="11336" y="3788"/>
                    </a:cubicBezTo>
                    <a:lnTo>
                      <a:pt x="14505" y="3906"/>
                    </a:lnTo>
                    <a:cubicBezTo>
                      <a:pt x="14531" y="3907"/>
                      <a:pt x="14556" y="3907"/>
                      <a:pt x="14582" y="3907"/>
                    </a:cubicBezTo>
                    <a:cubicBezTo>
                      <a:pt x="14759" y="3907"/>
                      <a:pt x="14935" y="3886"/>
                      <a:pt x="15102" y="3846"/>
                    </a:cubicBezTo>
                    <a:cubicBezTo>
                      <a:pt x="15245" y="4170"/>
                      <a:pt x="15339" y="4521"/>
                      <a:pt x="15370" y="4892"/>
                    </a:cubicBezTo>
                    <a:lnTo>
                      <a:pt x="15490" y="6328"/>
                    </a:lnTo>
                    <a:cubicBezTo>
                      <a:pt x="15976" y="5418"/>
                      <a:pt x="16089" y="4412"/>
                      <a:pt x="15900" y="3475"/>
                    </a:cubicBezTo>
                    <a:cubicBezTo>
                      <a:pt x="16122" y="3313"/>
                      <a:pt x="16317" y="3109"/>
                      <a:pt x="16468" y="2869"/>
                    </a:cubicBezTo>
                    <a:lnTo>
                      <a:pt x="16578" y="2697"/>
                    </a:lnTo>
                    <a:cubicBezTo>
                      <a:pt x="17103" y="2057"/>
                      <a:pt x="16646" y="1101"/>
                      <a:pt x="15828" y="1101"/>
                    </a:cubicBezTo>
                    <a:cubicBezTo>
                      <a:pt x="15818" y="1101"/>
                      <a:pt x="15808" y="1101"/>
                      <a:pt x="15798" y="1101"/>
                    </a:cubicBezTo>
                    <a:lnTo>
                      <a:pt x="14609" y="1134"/>
                    </a:lnTo>
                    <a:cubicBezTo>
                      <a:pt x="13878" y="444"/>
                      <a:pt x="12893" y="0"/>
                      <a:pt x="117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6"/>
              <p:cNvSpPr/>
              <p:nvPr/>
            </p:nvSpPr>
            <p:spPr>
              <a:xfrm>
                <a:off x="2748800" y="3475250"/>
                <a:ext cx="472325" cy="612000"/>
              </a:xfrm>
              <a:custGeom>
                <a:avLst/>
                <a:gdLst/>
                <a:ahLst/>
                <a:cxnLst/>
                <a:rect l="l" t="t" r="r" b="b"/>
                <a:pathLst>
                  <a:path w="18893" h="24480" extrusionOk="0">
                    <a:moveTo>
                      <a:pt x="14029" y="1"/>
                    </a:moveTo>
                    <a:cubicBezTo>
                      <a:pt x="13930" y="1"/>
                      <a:pt x="13830" y="4"/>
                      <a:pt x="13730" y="10"/>
                    </a:cubicBezTo>
                    <a:lnTo>
                      <a:pt x="10135" y="235"/>
                    </a:lnTo>
                    <a:cubicBezTo>
                      <a:pt x="6744" y="488"/>
                      <a:pt x="4076" y="3147"/>
                      <a:pt x="3746" y="6459"/>
                    </a:cubicBezTo>
                    <a:cubicBezTo>
                      <a:pt x="3721" y="6706"/>
                      <a:pt x="0" y="24363"/>
                      <a:pt x="0" y="24363"/>
                    </a:cubicBezTo>
                    <a:lnTo>
                      <a:pt x="18149" y="24480"/>
                    </a:lnTo>
                    <a:lnTo>
                      <a:pt x="18720" y="5004"/>
                    </a:lnTo>
                    <a:cubicBezTo>
                      <a:pt x="18892" y="2277"/>
                      <a:pt x="16721" y="1"/>
                      <a:pt x="140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6"/>
              <p:cNvSpPr/>
              <p:nvPr/>
            </p:nvSpPr>
            <p:spPr>
              <a:xfrm>
                <a:off x="2664175" y="3929225"/>
                <a:ext cx="65080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26032" h="10654" extrusionOk="0">
                    <a:moveTo>
                      <a:pt x="17240" y="0"/>
                    </a:moveTo>
                    <a:cubicBezTo>
                      <a:pt x="17144" y="0"/>
                      <a:pt x="17046" y="3"/>
                      <a:pt x="16949" y="7"/>
                    </a:cubicBezTo>
                    <a:lnTo>
                      <a:pt x="9499" y="361"/>
                    </a:lnTo>
                    <a:cubicBezTo>
                      <a:pt x="7059" y="361"/>
                      <a:pt x="4820" y="1718"/>
                      <a:pt x="3692" y="3883"/>
                    </a:cubicBezTo>
                    <a:lnTo>
                      <a:pt x="1" y="10653"/>
                    </a:lnTo>
                    <a:lnTo>
                      <a:pt x="26031" y="10653"/>
                    </a:lnTo>
                    <a:lnTo>
                      <a:pt x="22794" y="3570"/>
                    </a:lnTo>
                    <a:cubicBezTo>
                      <a:pt x="21798" y="1388"/>
                      <a:pt x="19621" y="0"/>
                      <a:pt x="17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6"/>
              <p:cNvSpPr/>
              <p:nvPr/>
            </p:nvSpPr>
            <p:spPr>
              <a:xfrm>
                <a:off x="2871150" y="3565925"/>
                <a:ext cx="385750" cy="431375"/>
              </a:xfrm>
              <a:custGeom>
                <a:avLst/>
                <a:gdLst/>
                <a:ahLst/>
                <a:cxnLst/>
                <a:rect l="l" t="t" r="r" b="b"/>
                <a:pathLst>
                  <a:path w="15430" h="17255" extrusionOk="0">
                    <a:moveTo>
                      <a:pt x="10065" y="0"/>
                    </a:moveTo>
                    <a:cubicBezTo>
                      <a:pt x="10034" y="180"/>
                      <a:pt x="10017" y="364"/>
                      <a:pt x="10017" y="551"/>
                    </a:cubicBezTo>
                    <a:lnTo>
                      <a:pt x="10017" y="938"/>
                    </a:lnTo>
                    <a:cubicBezTo>
                      <a:pt x="10017" y="2712"/>
                      <a:pt x="8508" y="4151"/>
                      <a:pt x="6648" y="4151"/>
                    </a:cubicBezTo>
                    <a:cubicBezTo>
                      <a:pt x="6365" y="4250"/>
                      <a:pt x="6107" y="4390"/>
                      <a:pt x="5878" y="4559"/>
                    </a:cubicBezTo>
                    <a:lnTo>
                      <a:pt x="5871" y="5421"/>
                    </a:lnTo>
                    <a:cubicBezTo>
                      <a:pt x="5852" y="7918"/>
                      <a:pt x="4747" y="10276"/>
                      <a:pt x="2861" y="11912"/>
                    </a:cubicBezTo>
                    <a:cubicBezTo>
                      <a:pt x="2848" y="11923"/>
                      <a:pt x="2835" y="11934"/>
                      <a:pt x="2821" y="11947"/>
                    </a:cubicBezTo>
                    <a:cubicBezTo>
                      <a:pt x="2728" y="12027"/>
                      <a:pt x="2655" y="12130"/>
                      <a:pt x="2609" y="12261"/>
                    </a:cubicBezTo>
                    <a:cubicBezTo>
                      <a:pt x="2148" y="13568"/>
                      <a:pt x="1214" y="14655"/>
                      <a:pt x="1" y="15327"/>
                    </a:cubicBezTo>
                    <a:lnTo>
                      <a:pt x="7245" y="17204"/>
                    </a:lnTo>
                    <a:cubicBezTo>
                      <a:pt x="7378" y="17238"/>
                      <a:pt x="7510" y="17254"/>
                      <a:pt x="7639" y="17254"/>
                    </a:cubicBezTo>
                    <a:cubicBezTo>
                      <a:pt x="8508" y="17254"/>
                      <a:pt x="9248" y="16521"/>
                      <a:pt x="9191" y="15602"/>
                    </a:cubicBezTo>
                    <a:lnTo>
                      <a:pt x="9052" y="13303"/>
                    </a:lnTo>
                    <a:cubicBezTo>
                      <a:pt x="8999" y="12606"/>
                      <a:pt x="9291" y="11924"/>
                      <a:pt x="9826" y="11501"/>
                    </a:cubicBezTo>
                    <a:lnTo>
                      <a:pt x="11800" y="11744"/>
                    </a:lnTo>
                    <a:cubicBezTo>
                      <a:pt x="11944" y="11762"/>
                      <a:pt x="12084" y="11771"/>
                      <a:pt x="12220" y="11771"/>
                    </a:cubicBezTo>
                    <a:cubicBezTo>
                      <a:pt x="13519" y="11771"/>
                      <a:pt x="14422" y="10965"/>
                      <a:pt x="14305" y="9584"/>
                    </a:cubicBezTo>
                    <a:cubicBezTo>
                      <a:pt x="14305" y="9584"/>
                      <a:pt x="14344" y="7628"/>
                      <a:pt x="14300" y="7211"/>
                    </a:cubicBezTo>
                    <a:lnTo>
                      <a:pt x="14332" y="7159"/>
                    </a:lnTo>
                    <a:lnTo>
                      <a:pt x="14934" y="6872"/>
                    </a:lnTo>
                    <a:cubicBezTo>
                      <a:pt x="15310" y="6693"/>
                      <a:pt x="15429" y="6214"/>
                      <a:pt x="15180" y="5879"/>
                    </a:cubicBezTo>
                    <a:lnTo>
                      <a:pt x="14101" y="4434"/>
                    </a:lnTo>
                    <a:lnTo>
                      <a:pt x="13838" y="1318"/>
                    </a:lnTo>
                    <a:cubicBezTo>
                      <a:pt x="13485" y="1128"/>
                      <a:pt x="13087" y="1022"/>
                      <a:pt x="12668" y="1022"/>
                    </a:cubicBezTo>
                    <a:cubicBezTo>
                      <a:pt x="12608" y="1022"/>
                      <a:pt x="12548" y="1024"/>
                      <a:pt x="12488" y="1029"/>
                    </a:cubicBezTo>
                    <a:cubicBezTo>
                      <a:pt x="12310" y="1041"/>
                      <a:pt x="12198" y="1049"/>
                      <a:pt x="12198" y="1049"/>
                    </a:cubicBezTo>
                    <a:cubicBezTo>
                      <a:pt x="12141" y="1054"/>
                      <a:pt x="12085" y="1056"/>
                      <a:pt x="12029" y="1056"/>
                    </a:cubicBezTo>
                    <a:cubicBezTo>
                      <a:pt x="11231" y="1056"/>
                      <a:pt x="10512" y="643"/>
                      <a:pt x="100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6"/>
              <p:cNvSpPr/>
              <p:nvPr/>
            </p:nvSpPr>
            <p:spPr>
              <a:xfrm>
                <a:off x="2975875" y="3498325"/>
                <a:ext cx="143850" cy="243950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9758" extrusionOk="0">
                    <a:moveTo>
                      <a:pt x="4183" y="0"/>
                    </a:moveTo>
                    <a:cubicBezTo>
                      <a:pt x="1765" y="0"/>
                      <a:pt x="0" y="2317"/>
                      <a:pt x="541" y="4680"/>
                    </a:cubicBezTo>
                    <a:lnTo>
                      <a:pt x="1700" y="9757"/>
                    </a:lnTo>
                    <a:lnTo>
                      <a:pt x="1720" y="4075"/>
                    </a:lnTo>
                    <a:cubicBezTo>
                      <a:pt x="1708" y="1938"/>
                      <a:pt x="3441" y="218"/>
                      <a:pt x="5551" y="218"/>
                    </a:cubicBezTo>
                    <a:cubicBezTo>
                      <a:pt x="5618" y="218"/>
                      <a:pt x="5686" y="219"/>
                      <a:pt x="5754" y="223"/>
                    </a:cubicBezTo>
                    <a:cubicBezTo>
                      <a:pt x="5427" y="111"/>
                      <a:pt x="5081" y="42"/>
                      <a:pt x="4719" y="22"/>
                    </a:cubicBezTo>
                    <a:lnTo>
                      <a:pt x="4390" y="6"/>
                    </a:lnTo>
                    <a:cubicBezTo>
                      <a:pt x="4328" y="2"/>
                      <a:pt x="4268" y="1"/>
                      <a:pt x="4207" y="1"/>
                    </a:cubicBezTo>
                    <a:cubicBezTo>
                      <a:pt x="4199" y="0"/>
                      <a:pt x="4191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6"/>
              <p:cNvSpPr/>
              <p:nvPr/>
            </p:nvSpPr>
            <p:spPr>
              <a:xfrm>
                <a:off x="2490575" y="3518225"/>
                <a:ext cx="378900" cy="558675"/>
              </a:xfrm>
              <a:custGeom>
                <a:avLst/>
                <a:gdLst/>
                <a:ahLst/>
                <a:cxnLst/>
                <a:rect l="l" t="t" r="r" b="b"/>
                <a:pathLst>
                  <a:path w="15156" h="2234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428"/>
                      <a:pt x="81" y="2860"/>
                      <a:pt x="197" y="4283"/>
                    </a:cubicBezTo>
                    <a:cubicBezTo>
                      <a:pt x="228" y="4662"/>
                      <a:pt x="263" y="5041"/>
                      <a:pt x="301" y="5419"/>
                    </a:cubicBezTo>
                    <a:cubicBezTo>
                      <a:pt x="384" y="6237"/>
                      <a:pt x="487" y="7050"/>
                      <a:pt x="614" y="7858"/>
                    </a:cubicBezTo>
                    <a:cubicBezTo>
                      <a:pt x="664" y="8185"/>
                      <a:pt x="718" y="8512"/>
                      <a:pt x="776" y="8836"/>
                    </a:cubicBezTo>
                    <a:cubicBezTo>
                      <a:pt x="1113" y="10721"/>
                      <a:pt x="1186" y="12548"/>
                      <a:pt x="1057" y="14356"/>
                    </a:cubicBezTo>
                    <a:lnTo>
                      <a:pt x="2241" y="14422"/>
                    </a:lnTo>
                    <a:lnTo>
                      <a:pt x="2243" y="14422"/>
                    </a:lnTo>
                    <a:cubicBezTo>
                      <a:pt x="2659" y="14762"/>
                      <a:pt x="3158" y="14969"/>
                      <a:pt x="3639" y="14969"/>
                    </a:cubicBezTo>
                    <a:cubicBezTo>
                      <a:pt x="3648" y="14969"/>
                      <a:pt x="3657" y="14969"/>
                      <a:pt x="3667" y="14969"/>
                    </a:cubicBezTo>
                    <a:cubicBezTo>
                      <a:pt x="3765" y="14968"/>
                      <a:pt x="3862" y="14949"/>
                      <a:pt x="3959" y="14932"/>
                    </a:cubicBezTo>
                    <a:lnTo>
                      <a:pt x="3960" y="14933"/>
                    </a:lnTo>
                    <a:cubicBezTo>
                      <a:pt x="4329" y="15346"/>
                      <a:pt x="4554" y="15907"/>
                      <a:pt x="4562" y="16513"/>
                    </a:cubicBezTo>
                    <a:lnTo>
                      <a:pt x="4563" y="16547"/>
                    </a:lnTo>
                    <a:cubicBezTo>
                      <a:pt x="4569" y="16953"/>
                      <a:pt x="4468" y="17342"/>
                      <a:pt x="4270" y="17670"/>
                    </a:cubicBezTo>
                    <a:cubicBezTo>
                      <a:pt x="4088" y="17975"/>
                      <a:pt x="3855" y="18366"/>
                      <a:pt x="3667" y="18684"/>
                    </a:cubicBezTo>
                    <a:cubicBezTo>
                      <a:pt x="3649" y="18713"/>
                      <a:pt x="3632" y="18743"/>
                      <a:pt x="3614" y="18773"/>
                    </a:cubicBezTo>
                    <a:cubicBezTo>
                      <a:pt x="3431" y="19081"/>
                      <a:pt x="3340" y="19447"/>
                      <a:pt x="3353" y="19818"/>
                    </a:cubicBezTo>
                    <a:lnTo>
                      <a:pt x="3353" y="19844"/>
                    </a:lnTo>
                    <a:cubicBezTo>
                      <a:pt x="3354" y="19896"/>
                      <a:pt x="3358" y="19948"/>
                      <a:pt x="3363" y="20001"/>
                    </a:cubicBezTo>
                    <a:cubicBezTo>
                      <a:pt x="3474" y="21090"/>
                      <a:pt x="4325" y="22069"/>
                      <a:pt x="5252" y="22242"/>
                    </a:cubicBezTo>
                    <a:cubicBezTo>
                      <a:pt x="5358" y="22261"/>
                      <a:pt x="5464" y="22262"/>
                      <a:pt x="5571" y="22264"/>
                    </a:cubicBezTo>
                    <a:cubicBezTo>
                      <a:pt x="6900" y="22279"/>
                      <a:pt x="8227" y="22293"/>
                      <a:pt x="9554" y="22308"/>
                    </a:cubicBezTo>
                    <a:cubicBezTo>
                      <a:pt x="9835" y="22311"/>
                      <a:pt x="10117" y="22314"/>
                      <a:pt x="10399" y="22316"/>
                    </a:cubicBezTo>
                    <a:cubicBezTo>
                      <a:pt x="11379" y="22326"/>
                      <a:pt x="12362" y="22337"/>
                      <a:pt x="13344" y="22347"/>
                    </a:cubicBezTo>
                    <a:cubicBezTo>
                      <a:pt x="14267" y="22270"/>
                      <a:pt x="14998" y="21472"/>
                      <a:pt x="15090" y="20446"/>
                    </a:cubicBezTo>
                    <a:cubicBezTo>
                      <a:pt x="15091" y="20439"/>
                      <a:pt x="15093" y="20432"/>
                      <a:pt x="15093" y="20425"/>
                    </a:cubicBezTo>
                    <a:cubicBezTo>
                      <a:pt x="15155" y="19636"/>
                      <a:pt x="14588" y="18960"/>
                      <a:pt x="13890" y="18960"/>
                    </a:cubicBezTo>
                    <a:cubicBezTo>
                      <a:pt x="13849" y="18960"/>
                      <a:pt x="13808" y="18962"/>
                      <a:pt x="13766" y="18967"/>
                    </a:cubicBezTo>
                    <a:cubicBezTo>
                      <a:pt x="13733" y="18969"/>
                      <a:pt x="13701" y="18971"/>
                      <a:pt x="13669" y="18971"/>
                    </a:cubicBezTo>
                    <a:cubicBezTo>
                      <a:pt x="13146" y="18971"/>
                      <a:pt x="12700" y="18615"/>
                      <a:pt x="12501" y="18121"/>
                    </a:cubicBezTo>
                    <a:cubicBezTo>
                      <a:pt x="12393" y="17857"/>
                      <a:pt x="12356" y="17551"/>
                      <a:pt x="12418" y="17239"/>
                    </a:cubicBezTo>
                    <a:lnTo>
                      <a:pt x="12485" y="16545"/>
                    </a:lnTo>
                    <a:cubicBezTo>
                      <a:pt x="12513" y="16247"/>
                      <a:pt x="12485" y="15957"/>
                      <a:pt x="12413" y="15685"/>
                    </a:cubicBezTo>
                    <a:cubicBezTo>
                      <a:pt x="12768" y="15370"/>
                      <a:pt x="13057" y="14896"/>
                      <a:pt x="13191" y="14150"/>
                    </a:cubicBezTo>
                    <a:cubicBezTo>
                      <a:pt x="13388" y="13055"/>
                      <a:pt x="13120" y="12053"/>
                      <a:pt x="12711" y="11314"/>
                    </a:cubicBezTo>
                    <a:cubicBezTo>
                      <a:pt x="12297" y="10570"/>
                      <a:pt x="11739" y="10095"/>
                      <a:pt x="11362" y="10066"/>
                    </a:cubicBezTo>
                    <a:cubicBezTo>
                      <a:pt x="10543" y="10001"/>
                      <a:pt x="9702" y="9584"/>
                      <a:pt x="9697" y="8641"/>
                    </a:cubicBezTo>
                    <a:lnTo>
                      <a:pt x="9624" y="7947"/>
                    </a:lnTo>
                    <a:cubicBezTo>
                      <a:pt x="9560" y="7330"/>
                      <a:pt x="9272" y="6799"/>
                      <a:pt x="8867" y="6428"/>
                    </a:cubicBezTo>
                    <a:cubicBezTo>
                      <a:pt x="8846" y="6196"/>
                      <a:pt x="8812" y="5965"/>
                      <a:pt x="8768" y="5739"/>
                    </a:cubicBezTo>
                    <a:cubicBezTo>
                      <a:pt x="8669" y="5233"/>
                      <a:pt x="8515" y="4745"/>
                      <a:pt x="8311" y="4283"/>
                    </a:cubicBezTo>
                    <a:cubicBezTo>
                      <a:pt x="8232" y="4102"/>
                      <a:pt x="8145" y="3926"/>
                      <a:pt x="8052" y="3754"/>
                    </a:cubicBezTo>
                    <a:cubicBezTo>
                      <a:pt x="7342" y="2455"/>
                      <a:pt x="6229" y="1404"/>
                      <a:pt x="4872" y="776"/>
                    </a:cubicBezTo>
                    <a:cubicBezTo>
                      <a:pt x="4136" y="436"/>
                      <a:pt x="3328" y="219"/>
                      <a:pt x="2473" y="1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6"/>
              <p:cNvSpPr/>
              <p:nvPr/>
            </p:nvSpPr>
            <p:spPr>
              <a:xfrm>
                <a:off x="2464875" y="3979850"/>
                <a:ext cx="764550" cy="757275"/>
              </a:xfrm>
              <a:custGeom>
                <a:avLst/>
                <a:gdLst/>
                <a:ahLst/>
                <a:cxnLst/>
                <a:rect l="l" t="t" r="r" b="b"/>
                <a:pathLst>
                  <a:path w="30582" h="30291" extrusionOk="0">
                    <a:moveTo>
                      <a:pt x="1463" y="0"/>
                    </a:moveTo>
                    <a:cubicBezTo>
                      <a:pt x="1383" y="360"/>
                      <a:pt x="1296" y="719"/>
                      <a:pt x="1203" y="1079"/>
                    </a:cubicBezTo>
                    <a:cubicBezTo>
                      <a:pt x="1096" y="1493"/>
                      <a:pt x="997" y="1908"/>
                      <a:pt x="906" y="2322"/>
                    </a:cubicBezTo>
                    <a:cubicBezTo>
                      <a:pt x="741" y="3066"/>
                      <a:pt x="601" y="3813"/>
                      <a:pt x="488" y="4561"/>
                    </a:cubicBezTo>
                    <a:cubicBezTo>
                      <a:pt x="14" y="7676"/>
                      <a:pt x="1" y="10819"/>
                      <a:pt x="591" y="13985"/>
                    </a:cubicBezTo>
                    <a:cubicBezTo>
                      <a:pt x="600" y="14032"/>
                      <a:pt x="608" y="14079"/>
                      <a:pt x="617" y="14126"/>
                    </a:cubicBezTo>
                    <a:cubicBezTo>
                      <a:pt x="696" y="14552"/>
                      <a:pt x="771" y="14979"/>
                      <a:pt x="794" y="15408"/>
                    </a:cubicBezTo>
                    <a:cubicBezTo>
                      <a:pt x="842" y="16320"/>
                      <a:pt x="893" y="17230"/>
                      <a:pt x="946" y="18141"/>
                    </a:cubicBezTo>
                    <a:cubicBezTo>
                      <a:pt x="1040" y="19763"/>
                      <a:pt x="1135" y="21384"/>
                      <a:pt x="1223" y="23006"/>
                    </a:cubicBezTo>
                    <a:lnTo>
                      <a:pt x="1528" y="30290"/>
                    </a:lnTo>
                    <a:lnTo>
                      <a:pt x="30582" y="30290"/>
                    </a:lnTo>
                    <a:lnTo>
                      <a:pt x="29533" y="27578"/>
                    </a:lnTo>
                    <a:lnTo>
                      <a:pt x="29533" y="27577"/>
                    </a:lnTo>
                    <a:lnTo>
                      <a:pt x="26539" y="19833"/>
                    </a:lnTo>
                    <a:lnTo>
                      <a:pt x="26376" y="19408"/>
                    </a:lnTo>
                    <a:lnTo>
                      <a:pt x="26242" y="19062"/>
                    </a:lnTo>
                    <a:lnTo>
                      <a:pt x="25620" y="17454"/>
                    </a:lnTo>
                    <a:lnTo>
                      <a:pt x="25602" y="17408"/>
                    </a:lnTo>
                    <a:lnTo>
                      <a:pt x="23673" y="12416"/>
                    </a:lnTo>
                    <a:lnTo>
                      <a:pt x="23045" y="10793"/>
                    </a:lnTo>
                    <a:cubicBezTo>
                      <a:pt x="22764" y="10035"/>
                      <a:pt x="22451" y="9313"/>
                      <a:pt x="22108" y="8627"/>
                    </a:cubicBezTo>
                    <a:cubicBezTo>
                      <a:pt x="21327" y="7070"/>
                      <a:pt x="20391" y="5703"/>
                      <a:pt x="19339" y="4561"/>
                    </a:cubicBezTo>
                    <a:cubicBezTo>
                      <a:pt x="19234" y="4448"/>
                      <a:pt x="19129" y="4338"/>
                      <a:pt x="19022" y="4229"/>
                    </a:cubicBezTo>
                    <a:cubicBezTo>
                      <a:pt x="18893" y="4097"/>
                      <a:pt x="18763" y="3969"/>
                      <a:pt x="18631" y="3846"/>
                    </a:cubicBezTo>
                    <a:cubicBezTo>
                      <a:pt x="17844" y="3101"/>
                      <a:pt x="16999" y="2474"/>
                      <a:pt x="16116" y="1980"/>
                    </a:cubicBezTo>
                    <a:cubicBezTo>
                      <a:pt x="14940" y="1322"/>
                      <a:pt x="13692" y="896"/>
                      <a:pt x="12405" y="730"/>
                    </a:cubicBezTo>
                    <a:cubicBezTo>
                      <a:pt x="12299" y="717"/>
                      <a:pt x="12194" y="706"/>
                      <a:pt x="12088" y="695"/>
                    </a:cubicBezTo>
                    <a:cubicBezTo>
                      <a:pt x="11790" y="667"/>
                      <a:pt x="11490" y="653"/>
                      <a:pt x="11187" y="653"/>
                    </a:cubicBezTo>
                    <a:lnTo>
                      <a:pt x="8493" y="472"/>
                    </a:lnTo>
                    <a:lnTo>
                      <a:pt x="4695" y="217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6"/>
              <p:cNvSpPr/>
              <p:nvPr/>
            </p:nvSpPr>
            <p:spPr>
              <a:xfrm>
                <a:off x="2487525" y="3714650"/>
                <a:ext cx="196000" cy="323575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12943" extrusionOk="0">
                    <a:moveTo>
                      <a:pt x="740" y="0"/>
                    </a:moveTo>
                    <a:cubicBezTo>
                      <a:pt x="790" y="327"/>
                      <a:pt x="844" y="654"/>
                      <a:pt x="902" y="978"/>
                    </a:cubicBezTo>
                    <a:cubicBezTo>
                      <a:pt x="1239" y="2863"/>
                      <a:pt x="1312" y="4690"/>
                      <a:pt x="1183" y="6498"/>
                    </a:cubicBezTo>
                    <a:cubicBezTo>
                      <a:pt x="1084" y="7874"/>
                      <a:pt x="868" y="9238"/>
                      <a:pt x="559" y="10608"/>
                    </a:cubicBezTo>
                    <a:cubicBezTo>
                      <a:pt x="478" y="10968"/>
                      <a:pt x="391" y="11327"/>
                      <a:pt x="298" y="11687"/>
                    </a:cubicBezTo>
                    <a:cubicBezTo>
                      <a:pt x="191" y="12100"/>
                      <a:pt x="92" y="12515"/>
                      <a:pt x="1" y="12929"/>
                    </a:cubicBezTo>
                    <a:cubicBezTo>
                      <a:pt x="68" y="12938"/>
                      <a:pt x="135" y="12943"/>
                      <a:pt x="204" y="12943"/>
                    </a:cubicBezTo>
                    <a:cubicBezTo>
                      <a:pt x="333" y="12943"/>
                      <a:pt x="464" y="12926"/>
                      <a:pt x="596" y="12892"/>
                    </a:cubicBezTo>
                    <a:lnTo>
                      <a:pt x="3488" y="12142"/>
                    </a:lnTo>
                    <a:lnTo>
                      <a:pt x="7589" y="11080"/>
                    </a:lnTo>
                    <a:lnTo>
                      <a:pt x="7839" y="11015"/>
                    </a:lnTo>
                    <a:cubicBezTo>
                      <a:pt x="6626" y="10344"/>
                      <a:pt x="5692" y="9256"/>
                      <a:pt x="5230" y="7949"/>
                    </a:cubicBezTo>
                    <a:cubicBezTo>
                      <a:pt x="5123" y="7643"/>
                      <a:pt x="5038" y="7331"/>
                      <a:pt x="4969" y="7015"/>
                    </a:cubicBezTo>
                    <a:cubicBezTo>
                      <a:pt x="4899" y="7011"/>
                      <a:pt x="4829" y="7009"/>
                      <a:pt x="4759" y="7009"/>
                    </a:cubicBezTo>
                    <a:cubicBezTo>
                      <a:pt x="4550" y="7009"/>
                      <a:pt x="4334" y="7028"/>
                      <a:pt x="4108" y="7071"/>
                    </a:cubicBezTo>
                    <a:lnTo>
                      <a:pt x="4085" y="7075"/>
                    </a:lnTo>
                    <a:cubicBezTo>
                      <a:pt x="3988" y="7094"/>
                      <a:pt x="3891" y="7111"/>
                      <a:pt x="3792" y="7112"/>
                    </a:cubicBezTo>
                    <a:cubicBezTo>
                      <a:pt x="3782" y="7112"/>
                      <a:pt x="3773" y="7112"/>
                      <a:pt x="3764" y="7112"/>
                    </a:cubicBezTo>
                    <a:cubicBezTo>
                      <a:pt x="3283" y="7112"/>
                      <a:pt x="2782" y="6904"/>
                      <a:pt x="2366" y="6564"/>
                    </a:cubicBezTo>
                    <a:cubicBezTo>
                      <a:pt x="1931" y="6207"/>
                      <a:pt x="1588" y="5706"/>
                      <a:pt x="1452" y="5140"/>
                    </a:cubicBezTo>
                    <a:lnTo>
                      <a:pt x="1446" y="5115"/>
                    </a:lnTo>
                    <a:cubicBezTo>
                      <a:pt x="1360" y="4754"/>
                      <a:pt x="1377" y="4378"/>
                      <a:pt x="1496" y="4039"/>
                    </a:cubicBezTo>
                    <a:cubicBezTo>
                      <a:pt x="1622" y="3678"/>
                      <a:pt x="1791" y="3197"/>
                      <a:pt x="1921" y="2829"/>
                    </a:cubicBezTo>
                    <a:cubicBezTo>
                      <a:pt x="2049" y="2468"/>
                      <a:pt x="2072" y="2067"/>
                      <a:pt x="1986" y="1669"/>
                    </a:cubicBezTo>
                    <a:lnTo>
                      <a:pt x="1980" y="1635"/>
                    </a:lnTo>
                    <a:cubicBezTo>
                      <a:pt x="1820" y="901"/>
                      <a:pt x="1347" y="299"/>
                      <a:pt x="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6"/>
              <p:cNvSpPr/>
              <p:nvPr/>
            </p:nvSpPr>
            <p:spPr>
              <a:xfrm>
                <a:off x="3653575" y="3232300"/>
                <a:ext cx="538100" cy="505275"/>
              </a:xfrm>
              <a:custGeom>
                <a:avLst/>
                <a:gdLst/>
                <a:ahLst/>
                <a:cxnLst/>
                <a:rect l="l" t="t" r="r" b="b"/>
                <a:pathLst>
                  <a:path w="21524" h="20211" extrusionOk="0">
                    <a:moveTo>
                      <a:pt x="13806" y="4941"/>
                    </a:moveTo>
                    <a:cubicBezTo>
                      <a:pt x="13932" y="4941"/>
                      <a:pt x="14058" y="4952"/>
                      <a:pt x="14180" y="4975"/>
                    </a:cubicBezTo>
                    <a:cubicBezTo>
                      <a:pt x="14248" y="4986"/>
                      <a:pt x="14316" y="5003"/>
                      <a:pt x="14383" y="5021"/>
                    </a:cubicBezTo>
                    <a:cubicBezTo>
                      <a:pt x="14399" y="5025"/>
                      <a:pt x="14415" y="5030"/>
                      <a:pt x="14432" y="5035"/>
                    </a:cubicBezTo>
                    <a:cubicBezTo>
                      <a:pt x="14517" y="5061"/>
                      <a:pt x="14601" y="5093"/>
                      <a:pt x="14684" y="5130"/>
                    </a:cubicBezTo>
                    <a:cubicBezTo>
                      <a:pt x="14598" y="5139"/>
                      <a:pt x="14515" y="5151"/>
                      <a:pt x="14432" y="5165"/>
                    </a:cubicBezTo>
                    <a:cubicBezTo>
                      <a:pt x="14410" y="5169"/>
                      <a:pt x="14389" y="5171"/>
                      <a:pt x="14371" y="5175"/>
                    </a:cubicBezTo>
                    <a:cubicBezTo>
                      <a:pt x="14324" y="5185"/>
                      <a:pt x="14279" y="5194"/>
                      <a:pt x="14233" y="5202"/>
                    </a:cubicBezTo>
                    <a:cubicBezTo>
                      <a:pt x="14213" y="5206"/>
                      <a:pt x="14194" y="5210"/>
                      <a:pt x="14173" y="5216"/>
                    </a:cubicBezTo>
                    <a:cubicBezTo>
                      <a:pt x="13956" y="5120"/>
                      <a:pt x="13733" y="5036"/>
                      <a:pt x="13506" y="4962"/>
                    </a:cubicBezTo>
                    <a:cubicBezTo>
                      <a:pt x="13606" y="4948"/>
                      <a:pt x="13706" y="4941"/>
                      <a:pt x="13806" y="4941"/>
                    </a:cubicBezTo>
                    <a:close/>
                    <a:moveTo>
                      <a:pt x="4576" y="1"/>
                    </a:moveTo>
                    <a:cubicBezTo>
                      <a:pt x="4487" y="1"/>
                      <a:pt x="4398" y="3"/>
                      <a:pt x="4308" y="8"/>
                    </a:cubicBezTo>
                    <a:cubicBezTo>
                      <a:pt x="4217" y="13"/>
                      <a:pt x="4126" y="21"/>
                      <a:pt x="4035" y="32"/>
                    </a:cubicBezTo>
                    <a:cubicBezTo>
                      <a:pt x="2867" y="170"/>
                      <a:pt x="1834" y="748"/>
                      <a:pt x="1105" y="1595"/>
                    </a:cubicBezTo>
                    <a:cubicBezTo>
                      <a:pt x="417" y="2395"/>
                      <a:pt x="1" y="3436"/>
                      <a:pt x="1" y="4576"/>
                    </a:cubicBezTo>
                    <a:cubicBezTo>
                      <a:pt x="1" y="5915"/>
                      <a:pt x="576" y="7119"/>
                      <a:pt x="1494" y="7955"/>
                    </a:cubicBezTo>
                    <a:cubicBezTo>
                      <a:pt x="2173" y="8574"/>
                      <a:pt x="3040" y="8991"/>
                      <a:pt x="3999" y="9113"/>
                    </a:cubicBezTo>
                    <a:cubicBezTo>
                      <a:pt x="3576" y="10030"/>
                      <a:pt x="3325" y="11043"/>
                      <a:pt x="3290" y="12111"/>
                    </a:cubicBezTo>
                    <a:cubicBezTo>
                      <a:pt x="3289" y="12160"/>
                      <a:pt x="3288" y="12211"/>
                      <a:pt x="3287" y="12259"/>
                    </a:cubicBezTo>
                    <a:cubicBezTo>
                      <a:pt x="3287" y="12294"/>
                      <a:pt x="3285" y="12329"/>
                      <a:pt x="3285" y="12363"/>
                    </a:cubicBezTo>
                    <a:cubicBezTo>
                      <a:pt x="3285" y="13808"/>
                      <a:pt x="3678" y="15158"/>
                      <a:pt x="4363" y="16319"/>
                    </a:cubicBezTo>
                    <a:cubicBezTo>
                      <a:pt x="4406" y="16393"/>
                      <a:pt x="4453" y="16468"/>
                      <a:pt x="4499" y="16541"/>
                    </a:cubicBezTo>
                    <a:cubicBezTo>
                      <a:pt x="4642" y="16767"/>
                      <a:pt x="4798" y="16984"/>
                      <a:pt x="4962" y="17192"/>
                    </a:cubicBezTo>
                    <a:cubicBezTo>
                      <a:pt x="5697" y="18122"/>
                      <a:pt x="6640" y="18878"/>
                      <a:pt x="7720" y="19393"/>
                    </a:cubicBezTo>
                    <a:cubicBezTo>
                      <a:pt x="8028" y="19541"/>
                      <a:pt x="8347" y="19668"/>
                      <a:pt x="8675" y="19775"/>
                    </a:cubicBezTo>
                    <a:lnTo>
                      <a:pt x="8680" y="19775"/>
                    </a:lnTo>
                    <a:cubicBezTo>
                      <a:pt x="9288" y="19971"/>
                      <a:pt x="9929" y="20094"/>
                      <a:pt x="10592" y="20134"/>
                    </a:cubicBezTo>
                    <a:cubicBezTo>
                      <a:pt x="10610" y="20135"/>
                      <a:pt x="10626" y="20137"/>
                      <a:pt x="10645" y="20139"/>
                    </a:cubicBezTo>
                    <a:lnTo>
                      <a:pt x="10645" y="20211"/>
                    </a:lnTo>
                    <a:cubicBezTo>
                      <a:pt x="10681" y="20190"/>
                      <a:pt x="10722" y="20166"/>
                      <a:pt x="10764" y="20142"/>
                    </a:cubicBezTo>
                    <a:lnTo>
                      <a:pt x="10765" y="20142"/>
                    </a:lnTo>
                    <a:cubicBezTo>
                      <a:pt x="10866" y="20146"/>
                      <a:pt x="10966" y="20150"/>
                      <a:pt x="11068" y="20150"/>
                    </a:cubicBezTo>
                    <a:cubicBezTo>
                      <a:pt x="11867" y="20150"/>
                      <a:pt x="12639" y="20028"/>
                      <a:pt x="13367" y="19805"/>
                    </a:cubicBezTo>
                    <a:lnTo>
                      <a:pt x="13377" y="19805"/>
                    </a:lnTo>
                    <a:cubicBezTo>
                      <a:pt x="16152" y="18940"/>
                      <a:pt x="18255" y="16583"/>
                      <a:pt x="18748" y="13669"/>
                    </a:cubicBezTo>
                    <a:cubicBezTo>
                      <a:pt x="18820" y="13243"/>
                      <a:pt x="18857" y="12808"/>
                      <a:pt x="18857" y="12362"/>
                    </a:cubicBezTo>
                    <a:cubicBezTo>
                      <a:pt x="18857" y="12278"/>
                      <a:pt x="18856" y="12193"/>
                      <a:pt x="18853" y="12110"/>
                    </a:cubicBezTo>
                    <a:cubicBezTo>
                      <a:pt x="18836" y="11572"/>
                      <a:pt x="18764" y="11047"/>
                      <a:pt x="18642" y="10543"/>
                    </a:cubicBezTo>
                    <a:cubicBezTo>
                      <a:pt x="18494" y="9923"/>
                      <a:pt x="18271" y="9334"/>
                      <a:pt x="17985" y="8782"/>
                    </a:cubicBezTo>
                    <a:cubicBezTo>
                      <a:pt x="17983" y="8780"/>
                      <a:pt x="17983" y="8779"/>
                      <a:pt x="17982" y="8778"/>
                    </a:cubicBezTo>
                    <a:lnTo>
                      <a:pt x="17982" y="8778"/>
                    </a:lnTo>
                    <a:cubicBezTo>
                      <a:pt x="18128" y="8804"/>
                      <a:pt x="18278" y="8818"/>
                      <a:pt x="18431" y="8818"/>
                    </a:cubicBezTo>
                    <a:cubicBezTo>
                      <a:pt x="18483" y="8818"/>
                      <a:pt x="18536" y="8816"/>
                      <a:pt x="18589" y="8813"/>
                    </a:cubicBezTo>
                    <a:cubicBezTo>
                      <a:pt x="18589" y="8813"/>
                      <a:pt x="18707" y="8805"/>
                      <a:pt x="18897" y="8790"/>
                    </a:cubicBezTo>
                    <a:cubicBezTo>
                      <a:pt x="18961" y="8786"/>
                      <a:pt x="19024" y="8783"/>
                      <a:pt x="19087" y="8783"/>
                    </a:cubicBezTo>
                    <a:cubicBezTo>
                      <a:pt x="19532" y="8783"/>
                      <a:pt x="19954" y="8896"/>
                      <a:pt x="20329" y="9097"/>
                    </a:cubicBezTo>
                    <a:cubicBezTo>
                      <a:pt x="20751" y="9324"/>
                      <a:pt x="21113" y="9662"/>
                      <a:pt x="21375" y="10079"/>
                    </a:cubicBezTo>
                    <a:cubicBezTo>
                      <a:pt x="21477" y="9722"/>
                      <a:pt x="21523" y="9349"/>
                      <a:pt x="21517" y="8967"/>
                    </a:cubicBezTo>
                    <a:lnTo>
                      <a:pt x="21511" y="8617"/>
                    </a:lnTo>
                    <a:cubicBezTo>
                      <a:pt x="21467" y="6385"/>
                      <a:pt x="19641" y="4627"/>
                      <a:pt x="17447" y="4627"/>
                    </a:cubicBezTo>
                    <a:cubicBezTo>
                      <a:pt x="17340" y="4627"/>
                      <a:pt x="17231" y="4631"/>
                      <a:pt x="17122" y="4640"/>
                    </a:cubicBezTo>
                    <a:lnTo>
                      <a:pt x="14433" y="4852"/>
                    </a:lnTo>
                    <a:lnTo>
                      <a:pt x="14395" y="4855"/>
                    </a:lnTo>
                    <a:lnTo>
                      <a:pt x="14157" y="4875"/>
                    </a:lnTo>
                    <a:lnTo>
                      <a:pt x="13414" y="4932"/>
                    </a:lnTo>
                    <a:cubicBezTo>
                      <a:pt x="12676" y="4701"/>
                      <a:pt x="11890" y="4574"/>
                      <a:pt x="11076" y="4574"/>
                    </a:cubicBezTo>
                    <a:cubicBezTo>
                      <a:pt x="10409" y="4574"/>
                      <a:pt x="9761" y="4659"/>
                      <a:pt x="9143" y="4816"/>
                    </a:cubicBezTo>
                    <a:cubicBezTo>
                      <a:pt x="9148" y="4737"/>
                      <a:pt x="9151" y="4655"/>
                      <a:pt x="9151" y="4574"/>
                    </a:cubicBezTo>
                    <a:cubicBezTo>
                      <a:pt x="9151" y="3166"/>
                      <a:pt x="8513" y="1905"/>
                      <a:pt x="7512" y="1066"/>
                    </a:cubicBezTo>
                    <a:cubicBezTo>
                      <a:pt x="7108" y="727"/>
                      <a:pt x="6645" y="458"/>
                      <a:pt x="6139" y="274"/>
                    </a:cubicBezTo>
                    <a:cubicBezTo>
                      <a:pt x="5651" y="97"/>
                      <a:pt x="5125" y="1"/>
                      <a:pt x="4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6"/>
              <p:cNvSpPr/>
              <p:nvPr/>
            </p:nvSpPr>
            <p:spPr>
              <a:xfrm>
                <a:off x="3460125" y="3810400"/>
                <a:ext cx="920875" cy="476625"/>
              </a:xfrm>
              <a:custGeom>
                <a:avLst/>
                <a:gdLst/>
                <a:ahLst/>
                <a:cxnLst/>
                <a:rect l="l" t="t" r="r" b="b"/>
                <a:pathLst>
                  <a:path w="36835" h="19065" extrusionOk="0">
                    <a:moveTo>
                      <a:pt x="24396" y="0"/>
                    </a:moveTo>
                    <a:cubicBezTo>
                      <a:pt x="24259" y="0"/>
                      <a:pt x="24122" y="4"/>
                      <a:pt x="23984" y="13"/>
                    </a:cubicBezTo>
                    <a:lnTo>
                      <a:pt x="13441" y="647"/>
                    </a:lnTo>
                    <a:cubicBezTo>
                      <a:pt x="9986" y="647"/>
                      <a:pt x="6820" y="3076"/>
                      <a:pt x="5223" y="6948"/>
                    </a:cubicBezTo>
                    <a:lnTo>
                      <a:pt x="0" y="19065"/>
                    </a:lnTo>
                    <a:lnTo>
                      <a:pt x="36834" y="19065"/>
                    </a:lnTo>
                    <a:lnTo>
                      <a:pt x="32254" y="6387"/>
                    </a:lnTo>
                    <a:cubicBezTo>
                      <a:pt x="30845" y="2483"/>
                      <a:pt x="27765" y="0"/>
                      <a:pt x="24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6"/>
              <p:cNvSpPr/>
              <p:nvPr/>
            </p:nvSpPr>
            <p:spPr>
              <a:xfrm>
                <a:off x="3918200" y="3558750"/>
                <a:ext cx="62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6" extrusionOk="0">
                    <a:moveTo>
                      <a:pt x="23" y="0"/>
                    </a:moveTo>
                    <a:cubicBezTo>
                      <a:pt x="11" y="106"/>
                      <a:pt x="3" y="210"/>
                      <a:pt x="2" y="306"/>
                    </a:cubicBezTo>
                    <a:cubicBezTo>
                      <a:pt x="1" y="337"/>
                      <a:pt x="6" y="366"/>
                      <a:pt x="12" y="396"/>
                    </a:cubicBezTo>
                    <a:lnTo>
                      <a:pt x="25" y="45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7F7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6"/>
              <p:cNvSpPr/>
              <p:nvPr/>
            </p:nvSpPr>
            <p:spPr>
              <a:xfrm>
                <a:off x="3794800" y="3394075"/>
                <a:ext cx="406125" cy="488625"/>
              </a:xfrm>
              <a:custGeom>
                <a:avLst/>
                <a:gdLst/>
                <a:ahLst/>
                <a:cxnLst/>
                <a:rect l="l" t="t" r="r" b="b"/>
                <a:pathLst>
                  <a:path w="16245" h="19545" extrusionOk="0">
                    <a:moveTo>
                      <a:pt x="10216" y="1"/>
                    </a:moveTo>
                    <a:cubicBezTo>
                      <a:pt x="9922" y="464"/>
                      <a:pt x="9753" y="1006"/>
                      <a:pt x="9753" y="1585"/>
                    </a:cubicBezTo>
                    <a:lnTo>
                      <a:pt x="9753" y="1933"/>
                    </a:lnTo>
                    <a:cubicBezTo>
                      <a:pt x="9753" y="3531"/>
                      <a:pt x="8396" y="4825"/>
                      <a:pt x="6721" y="4825"/>
                    </a:cubicBezTo>
                    <a:cubicBezTo>
                      <a:pt x="5669" y="5196"/>
                      <a:pt x="4985" y="6158"/>
                      <a:pt x="5000" y="7217"/>
                    </a:cubicBezTo>
                    <a:lnTo>
                      <a:pt x="5217" y="8182"/>
                    </a:lnTo>
                    <a:cubicBezTo>
                      <a:pt x="5297" y="8348"/>
                      <a:pt x="5396" y="8504"/>
                      <a:pt x="5516" y="8646"/>
                    </a:cubicBezTo>
                    <a:cubicBezTo>
                      <a:pt x="5814" y="9000"/>
                      <a:pt x="6203" y="9465"/>
                      <a:pt x="6495" y="9814"/>
                    </a:cubicBezTo>
                    <a:cubicBezTo>
                      <a:pt x="6768" y="10139"/>
                      <a:pt x="6927" y="10539"/>
                      <a:pt x="6951" y="10955"/>
                    </a:cubicBezTo>
                    <a:lnTo>
                      <a:pt x="6952" y="10982"/>
                    </a:lnTo>
                    <a:cubicBezTo>
                      <a:pt x="7007" y="11966"/>
                      <a:pt x="6488" y="12896"/>
                      <a:pt x="5602" y="13398"/>
                    </a:cubicBezTo>
                    <a:cubicBezTo>
                      <a:pt x="5362" y="13534"/>
                      <a:pt x="5146" y="13657"/>
                      <a:pt x="5000" y="13741"/>
                    </a:cubicBezTo>
                    <a:lnTo>
                      <a:pt x="3218" y="11152"/>
                    </a:lnTo>
                    <a:lnTo>
                      <a:pt x="3218" y="11152"/>
                    </a:lnTo>
                    <a:cubicBezTo>
                      <a:pt x="3272" y="12183"/>
                      <a:pt x="3118" y="13251"/>
                      <a:pt x="2768" y="14242"/>
                    </a:cubicBezTo>
                    <a:cubicBezTo>
                      <a:pt x="2279" y="15630"/>
                      <a:pt x="1287" y="16784"/>
                      <a:pt x="0" y="17499"/>
                    </a:cubicBezTo>
                    <a:lnTo>
                      <a:pt x="7691" y="19491"/>
                    </a:lnTo>
                    <a:cubicBezTo>
                      <a:pt x="7832" y="19528"/>
                      <a:pt x="7973" y="19545"/>
                      <a:pt x="8110" y="19545"/>
                    </a:cubicBezTo>
                    <a:cubicBezTo>
                      <a:pt x="9031" y="19545"/>
                      <a:pt x="9816" y="18766"/>
                      <a:pt x="9757" y="17789"/>
                    </a:cubicBezTo>
                    <a:lnTo>
                      <a:pt x="9609" y="15349"/>
                    </a:lnTo>
                    <a:cubicBezTo>
                      <a:pt x="9552" y="14608"/>
                      <a:pt x="9862" y="13887"/>
                      <a:pt x="10431" y="13437"/>
                    </a:cubicBezTo>
                    <a:lnTo>
                      <a:pt x="12526" y="13695"/>
                    </a:lnTo>
                    <a:cubicBezTo>
                      <a:pt x="12668" y="13713"/>
                      <a:pt x="12807" y="13722"/>
                      <a:pt x="12941" y="13722"/>
                    </a:cubicBezTo>
                    <a:cubicBezTo>
                      <a:pt x="14325" y="13722"/>
                      <a:pt x="15259" y="12800"/>
                      <a:pt x="15141" y="11332"/>
                    </a:cubicBezTo>
                    <a:cubicBezTo>
                      <a:pt x="15140" y="11321"/>
                      <a:pt x="15140" y="11310"/>
                      <a:pt x="15140" y="11299"/>
                    </a:cubicBezTo>
                    <a:lnTo>
                      <a:pt x="15205" y="9065"/>
                    </a:lnTo>
                    <a:cubicBezTo>
                      <a:pt x="15209" y="8919"/>
                      <a:pt x="15295" y="8789"/>
                      <a:pt x="15425" y="8728"/>
                    </a:cubicBezTo>
                    <a:cubicBezTo>
                      <a:pt x="16048" y="8429"/>
                      <a:pt x="16244" y="7640"/>
                      <a:pt x="15832" y="7090"/>
                    </a:cubicBezTo>
                    <a:lnTo>
                      <a:pt x="15035" y="6024"/>
                    </a:lnTo>
                    <a:cubicBezTo>
                      <a:pt x="14992" y="5966"/>
                      <a:pt x="14966" y="5896"/>
                      <a:pt x="14960" y="5824"/>
                    </a:cubicBezTo>
                    <a:lnTo>
                      <a:pt x="14690" y="2657"/>
                    </a:lnTo>
                    <a:lnTo>
                      <a:pt x="14687" y="2626"/>
                    </a:lnTo>
                    <a:cubicBezTo>
                      <a:pt x="14312" y="2424"/>
                      <a:pt x="13889" y="2312"/>
                      <a:pt x="13446" y="2312"/>
                    </a:cubicBezTo>
                    <a:cubicBezTo>
                      <a:pt x="13382" y="2312"/>
                      <a:pt x="13318" y="2315"/>
                      <a:pt x="13254" y="2319"/>
                    </a:cubicBezTo>
                    <a:cubicBezTo>
                      <a:pt x="13066" y="2334"/>
                      <a:pt x="12947" y="2342"/>
                      <a:pt x="12947" y="2342"/>
                    </a:cubicBezTo>
                    <a:cubicBezTo>
                      <a:pt x="12887" y="2346"/>
                      <a:pt x="12827" y="2348"/>
                      <a:pt x="12768" y="2348"/>
                    </a:cubicBezTo>
                    <a:cubicBezTo>
                      <a:pt x="11482" y="2348"/>
                      <a:pt x="10386" y="1341"/>
                      <a:pt x="102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6"/>
              <p:cNvSpPr/>
              <p:nvPr/>
            </p:nvSpPr>
            <p:spPr>
              <a:xfrm>
                <a:off x="3111675" y="3986725"/>
                <a:ext cx="878200" cy="489000"/>
              </a:xfrm>
              <a:custGeom>
                <a:avLst/>
                <a:gdLst/>
                <a:ahLst/>
                <a:cxnLst/>
                <a:rect l="l" t="t" r="r" b="b"/>
                <a:pathLst>
                  <a:path w="35128" h="19560" extrusionOk="0">
                    <a:moveTo>
                      <a:pt x="11703" y="0"/>
                    </a:moveTo>
                    <a:cubicBezTo>
                      <a:pt x="10298" y="0"/>
                      <a:pt x="9009" y="806"/>
                      <a:pt x="8397" y="2082"/>
                    </a:cubicBezTo>
                    <a:lnTo>
                      <a:pt x="0" y="19560"/>
                    </a:lnTo>
                    <a:lnTo>
                      <a:pt x="35127" y="19560"/>
                    </a:lnTo>
                    <a:lnTo>
                      <a:pt x="26945" y="4168"/>
                    </a:lnTo>
                    <a:cubicBezTo>
                      <a:pt x="25757" y="1890"/>
                      <a:pt x="23399" y="460"/>
                      <a:pt x="20829" y="460"/>
                    </a:cubicBezTo>
                    <a:lnTo>
                      <a:pt x="11892" y="5"/>
                    </a:lnTo>
                    <a:cubicBezTo>
                      <a:pt x="11829" y="2"/>
                      <a:pt x="11766" y="0"/>
                      <a:pt x="11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6"/>
              <p:cNvSpPr/>
              <p:nvPr/>
            </p:nvSpPr>
            <p:spPr>
              <a:xfrm>
                <a:off x="3402050" y="3757050"/>
                <a:ext cx="295550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2162" extrusionOk="0">
                    <a:moveTo>
                      <a:pt x="4537" y="0"/>
                    </a:moveTo>
                    <a:lnTo>
                      <a:pt x="4527" y="45"/>
                    </a:lnTo>
                    <a:lnTo>
                      <a:pt x="5219" y="2966"/>
                    </a:lnTo>
                    <a:cubicBezTo>
                      <a:pt x="5488" y="4999"/>
                      <a:pt x="5795" y="7314"/>
                      <a:pt x="4001" y="7341"/>
                    </a:cubicBezTo>
                    <a:lnTo>
                      <a:pt x="984" y="7551"/>
                    </a:lnTo>
                    <a:cubicBezTo>
                      <a:pt x="1155" y="8037"/>
                      <a:pt x="1157" y="8585"/>
                      <a:pt x="956" y="9092"/>
                    </a:cubicBezTo>
                    <a:lnTo>
                      <a:pt x="248" y="10891"/>
                    </a:lnTo>
                    <a:cubicBezTo>
                      <a:pt x="1" y="11513"/>
                      <a:pt x="471" y="12161"/>
                      <a:pt x="1105" y="12161"/>
                    </a:cubicBezTo>
                    <a:cubicBezTo>
                      <a:pt x="1162" y="12161"/>
                      <a:pt x="1220" y="12156"/>
                      <a:pt x="1279" y="12145"/>
                    </a:cubicBezTo>
                    <a:lnTo>
                      <a:pt x="11821" y="10202"/>
                    </a:lnTo>
                    <a:cubicBezTo>
                      <a:pt x="10545" y="9494"/>
                      <a:pt x="9560" y="8349"/>
                      <a:pt x="9075" y="6972"/>
                    </a:cubicBezTo>
                    <a:cubicBezTo>
                      <a:pt x="8727" y="5987"/>
                      <a:pt x="8575" y="4930"/>
                      <a:pt x="8629" y="3906"/>
                    </a:cubicBezTo>
                    <a:lnTo>
                      <a:pt x="8589" y="3535"/>
                    </a:lnTo>
                    <a:cubicBezTo>
                      <a:pt x="6633" y="3322"/>
                      <a:pt x="5014" y="1914"/>
                      <a:pt x="45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6"/>
              <p:cNvSpPr/>
              <p:nvPr/>
            </p:nvSpPr>
            <p:spPr>
              <a:xfrm>
                <a:off x="3283750" y="3592925"/>
                <a:ext cx="200900" cy="244275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9771" extrusionOk="0">
                    <a:moveTo>
                      <a:pt x="6130" y="1"/>
                    </a:moveTo>
                    <a:cubicBezTo>
                      <a:pt x="6118" y="1"/>
                      <a:pt x="6106" y="1"/>
                      <a:pt x="6095" y="1"/>
                    </a:cubicBezTo>
                    <a:lnTo>
                      <a:pt x="2925" y="119"/>
                    </a:lnTo>
                    <a:cubicBezTo>
                      <a:pt x="2899" y="120"/>
                      <a:pt x="2873" y="120"/>
                      <a:pt x="2846" y="120"/>
                    </a:cubicBezTo>
                    <a:cubicBezTo>
                      <a:pt x="2670" y="120"/>
                      <a:pt x="2497" y="99"/>
                      <a:pt x="2328" y="59"/>
                    </a:cubicBezTo>
                    <a:cubicBezTo>
                      <a:pt x="2187" y="384"/>
                      <a:pt x="2091" y="734"/>
                      <a:pt x="2061" y="1105"/>
                    </a:cubicBezTo>
                    <a:lnTo>
                      <a:pt x="1940" y="2542"/>
                    </a:lnTo>
                    <a:lnTo>
                      <a:pt x="1772" y="4517"/>
                    </a:lnTo>
                    <a:lnTo>
                      <a:pt x="213" y="7255"/>
                    </a:lnTo>
                    <a:cubicBezTo>
                      <a:pt x="0" y="7632"/>
                      <a:pt x="257" y="8102"/>
                      <a:pt x="687" y="8124"/>
                    </a:cubicBezTo>
                    <a:lnTo>
                      <a:pt x="1461" y="8163"/>
                    </a:lnTo>
                    <a:lnTo>
                      <a:pt x="1494" y="8218"/>
                    </a:lnTo>
                    <a:cubicBezTo>
                      <a:pt x="1511" y="8244"/>
                      <a:pt x="1521" y="8296"/>
                      <a:pt x="1525" y="8366"/>
                    </a:cubicBezTo>
                    <a:lnTo>
                      <a:pt x="1847" y="8351"/>
                    </a:lnTo>
                    <a:cubicBezTo>
                      <a:pt x="1871" y="8350"/>
                      <a:pt x="1894" y="8350"/>
                      <a:pt x="1917" y="8350"/>
                    </a:cubicBezTo>
                    <a:cubicBezTo>
                      <a:pt x="2597" y="8350"/>
                      <a:pt x="3201" y="8801"/>
                      <a:pt x="3389" y="9461"/>
                    </a:cubicBezTo>
                    <a:lnTo>
                      <a:pt x="3476" y="9770"/>
                    </a:lnTo>
                    <a:lnTo>
                      <a:pt x="6216" y="9202"/>
                    </a:lnTo>
                    <a:cubicBezTo>
                      <a:pt x="7064" y="9027"/>
                      <a:pt x="7753" y="8418"/>
                      <a:pt x="8035" y="7608"/>
                    </a:cubicBezTo>
                    <a:lnTo>
                      <a:pt x="7616" y="6250"/>
                    </a:lnTo>
                    <a:cubicBezTo>
                      <a:pt x="7189" y="4862"/>
                      <a:pt x="7079" y="3397"/>
                      <a:pt x="7295" y="1961"/>
                    </a:cubicBezTo>
                    <a:lnTo>
                      <a:pt x="7368" y="1469"/>
                    </a:lnTo>
                    <a:cubicBezTo>
                      <a:pt x="7499" y="699"/>
                      <a:pt x="6906" y="1"/>
                      <a:pt x="6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6"/>
              <p:cNvSpPr/>
              <p:nvPr/>
            </p:nvSpPr>
            <p:spPr>
              <a:xfrm>
                <a:off x="3291900" y="3498250"/>
                <a:ext cx="427650" cy="452450"/>
              </a:xfrm>
              <a:custGeom>
                <a:avLst/>
                <a:gdLst/>
                <a:ahLst/>
                <a:cxnLst/>
                <a:rect l="l" t="t" r="r" b="b"/>
                <a:pathLst>
                  <a:path w="17106" h="18098" extrusionOk="0">
                    <a:moveTo>
                      <a:pt x="5373" y="1"/>
                    </a:moveTo>
                    <a:cubicBezTo>
                      <a:pt x="4213" y="1"/>
                      <a:pt x="3228" y="444"/>
                      <a:pt x="2496" y="1135"/>
                    </a:cubicBezTo>
                    <a:lnTo>
                      <a:pt x="1307" y="1101"/>
                    </a:lnTo>
                    <a:cubicBezTo>
                      <a:pt x="1298" y="1101"/>
                      <a:pt x="1288" y="1101"/>
                      <a:pt x="1279" y="1101"/>
                    </a:cubicBezTo>
                    <a:cubicBezTo>
                      <a:pt x="458" y="1101"/>
                      <a:pt x="1" y="2058"/>
                      <a:pt x="528" y="2697"/>
                    </a:cubicBezTo>
                    <a:lnTo>
                      <a:pt x="637" y="2869"/>
                    </a:lnTo>
                    <a:cubicBezTo>
                      <a:pt x="788" y="3110"/>
                      <a:pt x="983" y="3314"/>
                      <a:pt x="1205" y="3475"/>
                    </a:cubicBezTo>
                    <a:cubicBezTo>
                      <a:pt x="1017" y="4412"/>
                      <a:pt x="1130" y="5419"/>
                      <a:pt x="1615" y="6329"/>
                    </a:cubicBezTo>
                    <a:lnTo>
                      <a:pt x="1736" y="4892"/>
                    </a:lnTo>
                    <a:cubicBezTo>
                      <a:pt x="1767" y="4521"/>
                      <a:pt x="1861" y="4170"/>
                      <a:pt x="2003" y="3846"/>
                    </a:cubicBezTo>
                    <a:cubicBezTo>
                      <a:pt x="2172" y="3886"/>
                      <a:pt x="2347" y="3907"/>
                      <a:pt x="2524" y="3907"/>
                    </a:cubicBezTo>
                    <a:cubicBezTo>
                      <a:pt x="2549" y="3907"/>
                      <a:pt x="2575" y="3907"/>
                      <a:pt x="2600" y="3906"/>
                    </a:cubicBezTo>
                    <a:lnTo>
                      <a:pt x="5770" y="3788"/>
                    </a:lnTo>
                    <a:cubicBezTo>
                      <a:pt x="5781" y="3788"/>
                      <a:pt x="5793" y="3788"/>
                      <a:pt x="5805" y="3788"/>
                    </a:cubicBezTo>
                    <a:cubicBezTo>
                      <a:pt x="6580" y="3788"/>
                      <a:pt x="7174" y="4486"/>
                      <a:pt x="7043" y="5256"/>
                    </a:cubicBezTo>
                    <a:lnTo>
                      <a:pt x="6970" y="5748"/>
                    </a:lnTo>
                    <a:cubicBezTo>
                      <a:pt x="6754" y="7183"/>
                      <a:pt x="6865" y="8649"/>
                      <a:pt x="7292" y="10037"/>
                    </a:cubicBezTo>
                    <a:lnTo>
                      <a:pt x="7710" y="11395"/>
                    </a:lnTo>
                    <a:cubicBezTo>
                      <a:pt x="7428" y="12205"/>
                      <a:pt x="6739" y="12814"/>
                      <a:pt x="5892" y="12989"/>
                    </a:cubicBezTo>
                    <a:lnTo>
                      <a:pt x="3151" y="13557"/>
                    </a:lnTo>
                    <a:lnTo>
                      <a:pt x="3064" y="13248"/>
                    </a:lnTo>
                    <a:cubicBezTo>
                      <a:pt x="2877" y="12588"/>
                      <a:pt x="2273" y="12137"/>
                      <a:pt x="1592" y="12137"/>
                    </a:cubicBezTo>
                    <a:cubicBezTo>
                      <a:pt x="1569" y="12137"/>
                      <a:pt x="1546" y="12137"/>
                      <a:pt x="1522" y="12138"/>
                    </a:cubicBezTo>
                    <a:lnTo>
                      <a:pt x="1200" y="12153"/>
                    </a:lnTo>
                    <a:lnTo>
                      <a:pt x="1158" y="12155"/>
                    </a:lnTo>
                    <a:lnTo>
                      <a:pt x="687" y="16016"/>
                    </a:lnTo>
                    <a:cubicBezTo>
                      <a:pt x="551" y="17131"/>
                      <a:pt x="1425" y="18097"/>
                      <a:pt x="2525" y="18097"/>
                    </a:cubicBezTo>
                    <a:cubicBezTo>
                      <a:pt x="2576" y="18097"/>
                      <a:pt x="2628" y="18095"/>
                      <a:pt x="2681" y="18091"/>
                    </a:cubicBezTo>
                    <a:lnTo>
                      <a:pt x="5391" y="17903"/>
                    </a:lnTo>
                    <a:lnTo>
                      <a:pt x="8409" y="17693"/>
                    </a:lnTo>
                    <a:cubicBezTo>
                      <a:pt x="10201" y="17665"/>
                      <a:pt x="9894" y="15351"/>
                      <a:pt x="9625" y="13318"/>
                    </a:cubicBezTo>
                    <a:lnTo>
                      <a:pt x="9600" y="13208"/>
                    </a:lnTo>
                    <a:lnTo>
                      <a:pt x="8935" y="10397"/>
                    </a:lnTo>
                    <a:lnTo>
                      <a:pt x="8945" y="10352"/>
                    </a:lnTo>
                    <a:cubicBezTo>
                      <a:pt x="9421" y="12266"/>
                      <a:pt x="11040" y="13676"/>
                      <a:pt x="12997" y="13887"/>
                    </a:cubicBezTo>
                    <a:cubicBezTo>
                      <a:pt x="13013" y="13888"/>
                      <a:pt x="13027" y="13892"/>
                      <a:pt x="13043" y="13893"/>
                    </a:cubicBezTo>
                    <a:lnTo>
                      <a:pt x="14963" y="10096"/>
                    </a:lnTo>
                    <a:cubicBezTo>
                      <a:pt x="17105" y="5861"/>
                      <a:pt x="14368" y="729"/>
                      <a:pt x="9643" y="262"/>
                    </a:cubicBezTo>
                    <a:cubicBezTo>
                      <a:pt x="9584" y="257"/>
                      <a:pt x="9525" y="251"/>
                      <a:pt x="9465" y="247"/>
                    </a:cubicBezTo>
                    <a:lnTo>
                      <a:pt x="5677" y="10"/>
                    </a:lnTo>
                    <a:cubicBezTo>
                      <a:pt x="5631" y="8"/>
                      <a:pt x="5584" y="5"/>
                      <a:pt x="5538" y="4"/>
                    </a:cubicBezTo>
                    <a:cubicBezTo>
                      <a:pt x="5482" y="2"/>
                      <a:pt x="5427" y="1"/>
                      <a:pt x="5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6"/>
              <p:cNvSpPr/>
              <p:nvPr/>
            </p:nvSpPr>
            <p:spPr>
              <a:xfrm>
                <a:off x="2913075" y="3954275"/>
                <a:ext cx="427800" cy="512400"/>
              </a:xfrm>
              <a:custGeom>
                <a:avLst/>
                <a:gdLst/>
                <a:ahLst/>
                <a:cxnLst/>
                <a:rect l="l" t="t" r="r" b="b"/>
                <a:pathLst>
                  <a:path w="17112" h="20496" extrusionOk="0">
                    <a:moveTo>
                      <a:pt x="11642" y="1"/>
                    </a:moveTo>
                    <a:cubicBezTo>
                      <a:pt x="11530" y="1"/>
                      <a:pt x="11417" y="4"/>
                      <a:pt x="11303" y="11"/>
                    </a:cubicBezTo>
                    <a:lnTo>
                      <a:pt x="7259" y="263"/>
                    </a:lnTo>
                    <a:cubicBezTo>
                      <a:pt x="3159" y="568"/>
                      <a:pt x="0" y="4001"/>
                      <a:pt x="32" y="8111"/>
                    </a:cubicBezTo>
                    <a:lnTo>
                      <a:pt x="101" y="16727"/>
                    </a:lnTo>
                    <a:lnTo>
                      <a:pt x="16847" y="20495"/>
                    </a:lnTo>
                    <a:lnTo>
                      <a:pt x="16917" y="5629"/>
                    </a:lnTo>
                    <a:cubicBezTo>
                      <a:pt x="17111" y="2562"/>
                      <a:pt x="14668" y="1"/>
                      <a:pt x="1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6"/>
              <p:cNvSpPr/>
              <p:nvPr/>
            </p:nvSpPr>
            <p:spPr>
              <a:xfrm>
                <a:off x="2610600" y="4407300"/>
                <a:ext cx="989350" cy="509125"/>
              </a:xfrm>
              <a:custGeom>
                <a:avLst/>
                <a:gdLst/>
                <a:ahLst/>
                <a:cxnLst/>
                <a:rect l="l" t="t" r="r" b="b"/>
                <a:pathLst>
                  <a:path w="39574" h="20365" extrusionOk="0">
                    <a:moveTo>
                      <a:pt x="26043" y="1"/>
                    </a:moveTo>
                    <a:cubicBezTo>
                      <a:pt x="25971" y="1"/>
                      <a:pt x="25898" y="2"/>
                      <a:pt x="25826" y="4"/>
                    </a:cubicBezTo>
                    <a:cubicBezTo>
                      <a:pt x="25748" y="7"/>
                      <a:pt x="25672" y="10"/>
                      <a:pt x="25595" y="14"/>
                    </a:cubicBezTo>
                    <a:lnTo>
                      <a:pt x="23978" y="110"/>
                    </a:lnTo>
                    <a:lnTo>
                      <a:pt x="21228" y="272"/>
                    </a:lnTo>
                    <a:lnTo>
                      <a:pt x="19942" y="348"/>
                    </a:lnTo>
                    <a:lnTo>
                      <a:pt x="19792" y="357"/>
                    </a:lnTo>
                    <a:lnTo>
                      <a:pt x="15076" y="636"/>
                    </a:lnTo>
                    <a:lnTo>
                      <a:pt x="14128" y="693"/>
                    </a:lnTo>
                    <a:cubicBezTo>
                      <a:pt x="11617" y="693"/>
                      <a:pt x="9245" y="1851"/>
                      <a:pt x="7431" y="3855"/>
                    </a:cubicBezTo>
                    <a:cubicBezTo>
                      <a:pt x="6530" y="4849"/>
                      <a:pt x="5767" y="6052"/>
                      <a:pt x="5190" y="7423"/>
                    </a:cubicBezTo>
                    <a:lnTo>
                      <a:pt x="3621" y="10998"/>
                    </a:lnTo>
                    <a:lnTo>
                      <a:pt x="3433" y="11426"/>
                    </a:lnTo>
                    <a:lnTo>
                      <a:pt x="2658" y="13194"/>
                    </a:lnTo>
                    <a:lnTo>
                      <a:pt x="1171" y="16582"/>
                    </a:lnTo>
                    <a:lnTo>
                      <a:pt x="28" y="19185"/>
                    </a:lnTo>
                    <a:lnTo>
                      <a:pt x="0" y="19245"/>
                    </a:lnTo>
                    <a:cubicBezTo>
                      <a:pt x="94" y="19283"/>
                      <a:pt x="189" y="19321"/>
                      <a:pt x="285" y="19357"/>
                    </a:cubicBezTo>
                    <a:cubicBezTo>
                      <a:pt x="581" y="19469"/>
                      <a:pt x="860" y="19626"/>
                      <a:pt x="1257" y="19816"/>
                    </a:cubicBezTo>
                    <a:cubicBezTo>
                      <a:pt x="1263" y="19998"/>
                      <a:pt x="1266" y="20182"/>
                      <a:pt x="1271" y="20364"/>
                    </a:cubicBezTo>
                    <a:lnTo>
                      <a:pt x="39574" y="20364"/>
                    </a:lnTo>
                    <a:lnTo>
                      <a:pt x="38573" y="17645"/>
                    </a:lnTo>
                    <a:lnTo>
                      <a:pt x="37584" y="14955"/>
                    </a:lnTo>
                    <a:lnTo>
                      <a:pt x="35814" y="10145"/>
                    </a:lnTo>
                    <a:lnTo>
                      <a:pt x="34593" y="6824"/>
                    </a:lnTo>
                    <a:cubicBezTo>
                      <a:pt x="34339" y="6133"/>
                      <a:pt x="34036" y="5483"/>
                      <a:pt x="33688" y="4880"/>
                    </a:cubicBezTo>
                    <a:cubicBezTo>
                      <a:pt x="33611" y="4746"/>
                      <a:pt x="33531" y="4616"/>
                      <a:pt x="33450" y="4486"/>
                    </a:cubicBezTo>
                    <a:cubicBezTo>
                      <a:pt x="33449" y="4486"/>
                      <a:pt x="33449" y="4484"/>
                      <a:pt x="33449" y="4484"/>
                    </a:cubicBezTo>
                    <a:cubicBezTo>
                      <a:pt x="33043" y="3840"/>
                      <a:pt x="32586" y="3256"/>
                      <a:pt x="32088" y="2737"/>
                    </a:cubicBezTo>
                    <a:cubicBezTo>
                      <a:pt x="31167" y="1776"/>
                      <a:pt x="30104" y="1040"/>
                      <a:pt x="28956" y="575"/>
                    </a:cubicBezTo>
                    <a:cubicBezTo>
                      <a:pt x="28029" y="200"/>
                      <a:pt x="27048" y="1"/>
                      <a:pt x="260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6"/>
              <p:cNvSpPr/>
              <p:nvPr/>
            </p:nvSpPr>
            <p:spPr>
              <a:xfrm>
                <a:off x="2980700" y="4006100"/>
                <a:ext cx="386775" cy="470250"/>
              </a:xfrm>
              <a:custGeom>
                <a:avLst/>
                <a:gdLst/>
                <a:ahLst/>
                <a:cxnLst/>
                <a:rect l="l" t="t" r="r" b="b"/>
                <a:pathLst>
                  <a:path w="15471" h="18810" extrusionOk="0">
                    <a:moveTo>
                      <a:pt x="9331" y="1"/>
                    </a:moveTo>
                    <a:cubicBezTo>
                      <a:pt x="9038" y="464"/>
                      <a:pt x="8869" y="1006"/>
                      <a:pt x="8869" y="1585"/>
                    </a:cubicBezTo>
                    <a:lnTo>
                      <a:pt x="8869" y="1934"/>
                    </a:lnTo>
                    <a:cubicBezTo>
                      <a:pt x="8869" y="3520"/>
                      <a:pt x="7529" y="4808"/>
                      <a:pt x="5870" y="4824"/>
                    </a:cubicBezTo>
                    <a:lnTo>
                      <a:pt x="5887" y="7526"/>
                    </a:lnTo>
                    <a:cubicBezTo>
                      <a:pt x="5733" y="9266"/>
                      <a:pt x="5084" y="10924"/>
                      <a:pt x="4013" y="12288"/>
                    </a:cubicBezTo>
                    <a:lnTo>
                      <a:pt x="3032" y="10863"/>
                    </a:lnTo>
                    <a:lnTo>
                      <a:pt x="3032" y="10863"/>
                    </a:lnTo>
                    <a:cubicBezTo>
                      <a:pt x="3085" y="11835"/>
                      <a:pt x="2939" y="12840"/>
                      <a:pt x="2609" y="13775"/>
                    </a:cubicBezTo>
                    <a:cubicBezTo>
                      <a:pt x="2148" y="15082"/>
                      <a:pt x="1214" y="16169"/>
                      <a:pt x="1" y="16842"/>
                    </a:cubicBezTo>
                    <a:lnTo>
                      <a:pt x="77" y="16862"/>
                    </a:lnTo>
                    <a:cubicBezTo>
                      <a:pt x="66" y="16868"/>
                      <a:pt x="55" y="16875"/>
                      <a:pt x="44" y="16883"/>
                    </a:cubicBezTo>
                    <a:lnTo>
                      <a:pt x="7288" y="18759"/>
                    </a:lnTo>
                    <a:cubicBezTo>
                      <a:pt x="7421" y="18793"/>
                      <a:pt x="7554" y="18810"/>
                      <a:pt x="7683" y="18810"/>
                    </a:cubicBezTo>
                    <a:cubicBezTo>
                      <a:pt x="8551" y="18810"/>
                      <a:pt x="9290" y="18076"/>
                      <a:pt x="9234" y="17157"/>
                    </a:cubicBezTo>
                    <a:lnTo>
                      <a:pt x="9095" y="14858"/>
                    </a:lnTo>
                    <a:cubicBezTo>
                      <a:pt x="9041" y="14161"/>
                      <a:pt x="9333" y="13480"/>
                      <a:pt x="9869" y="13056"/>
                    </a:cubicBezTo>
                    <a:lnTo>
                      <a:pt x="11842" y="13300"/>
                    </a:lnTo>
                    <a:cubicBezTo>
                      <a:pt x="11985" y="13318"/>
                      <a:pt x="12125" y="13326"/>
                      <a:pt x="12260" y="13326"/>
                    </a:cubicBezTo>
                    <a:cubicBezTo>
                      <a:pt x="13562" y="13326"/>
                      <a:pt x="14464" y="12521"/>
                      <a:pt x="14347" y="11139"/>
                    </a:cubicBezTo>
                    <a:cubicBezTo>
                      <a:pt x="14347" y="11139"/>
                      <a:pt x="14387" y="9183"/>
                      <a:pt x="14342" y="8766"/>
                    </a:cubicBezTo>
                    <a:lnTo>
                      <a:pt x="14374" y="8714"/>
                    </a:lnTo>
                    <a:lnTo>
                      <a:pt x="14976" y="8427"/>
                    </a:lnTo>
                    <a:cubicBezTo>
                      <a:pt x="15352" y="8248"/>
                      <a:pt x="15471" y="7768"/>
                      <a:pt x="15221" y="7434"/>
                    </a:cubicBezTo>
                    <a:lnTo>
                      <a:pt x="14142" y="5990"/>
                    </a:lnTo>
                    <a:lnTo>
                      <a:pt x="13944" y="3630"/>
                    </a:lnTo>
                    <a:cubicBezTo>
                      <a:pt x="13930" y="3630"/>
                      <a:pt x="13918" y="3629"/>
                      <a:pt x="13905" y="3629"/>
                    </a:cubicBezTo>
                    <a:lnTo>
                      <a:pt x="14100" y="5933"/>
                    </a:lnTo>
                    <a:cubicBezTo>
                      <a:pt x="14086" y="5898"/>
                      <a:pt x="14078" y="5862"/>
                      <a:pt x="14074" y="5825"/>
                    </a:cubicBezTo>
                    <a:lnTo>
                      <a:pt x="13806" y="2657"/>
                    </a:lnTo>
                    <a:lnTo>
                      <a:pt x="13802" y="2626"/>
                    </a:lnTo>
                    <a:cubicBezTo>
                      <a:pt x="13427" y="2425"/>
                      <a:pt x="13005" y="2313"/>
                      <a:pt x="12561" y="2313"/>
                    </a:cubicBezTo>
                    <a:cubicBezTo>
                      <a:pt x="12498" y="2313"/>
                      <a:pt x="12434" y="2316"/>
                      <a:pt x="12369" y="2320"/>
                    </a:cubicBezTo>
                    <a:cubicBezTo>
                      <a:pt x="12180" y="2335"/>
                      <a:pt x="12062" y="2342"/>
                      <a:pt x="12062" y="2342"/>
                    </a:cubicBezTo>
                    <a:cubicBezTo>
                      <a:pt x="12001" y="2346"/>
                      <a:pt x="11942" y="2348"/>
                      <a:pt x="11882" y="2348"/>
                    </a:cubicBezTo>
                    <a:cubicBezTo>
                      <a:pt x="10597" y="2348"/>
                      <a:pt x="9500" y="1342"/>
                      <a:pt x="93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6"/>
              <p:cNvSpPr/>
              <p:nvPr/>
            </p:nvSpPr>
            <p:spPr>
              <a:xfrm>
                <a:off x="4191250" y="3497500"/>
                <a:ext cx="434725" cy="368075"/>
              </a:xfrm>
              <a:custGeom>
                <a:avLst/>
                <a:gdLst/>
                <a:ahLst/>
                <a:cxnLst/>
                <a:rect l="l" t="t" r="r" b="b"/>
                <a:pathLst>
                  <a:path w="17389" h="14723" extrusionOk="0">
                    <a:moveTo>
                      <a:pt x="11731" y="1"/>
                    </a:moveTo>
                    <a:cubicBezTo>
                      <a:pt x="11677" y="1"/>
                      <a:pt x="11623" y="2"/>
                      <a:pt x="11568" y="4"/>
                    </a:cubicBezTo>
                    <a:cubicBezTo>
                      <a:pt x="11522" y="5"/>
                      <a:pt x="11476" y="8"/>
                      <a:pt x="11430" y="10"/>
                    </a:cubicBezTo>
                    <a:lnTo>
                      <a:pt x="7643" y="247"/>
                    </a:lnTo>
                    <a:cubicBezTo>
                      <a:pt x="7583" y="251"/>
                      <a:pt x="7522" y="256"/>
                      <a:pt x="7463" y="262"/>
                    </a:cubicBezTo>
                    <a:cubicBezTo>
                      <a:pt x="2739" y="730"/>
                      <a:pt x="1" y="5860"/>
                      <a:pt x="2145" y="10097"/>
                    </a:cubicBezTo>
                    <a:lnTo>
                      <a:pt x="4485" y="14723"/>
                    </a:lnTo>
                    <a:lnTo>
                      <a:pt x="10853" y="11533"/>
                    </a:lnTo>
                    <a:lnTo>
                      <a:pt x="14822" y="7269"/>
                    </a:lnTo>
                    <a:cubicBezTo>
                      <a:pt x="17389" y="4513"/>
                      <a:pt x="15444" y="1"/>
                      <a:pt x="117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6"/>
              <p:cNvSpPr/>
              <p:nvPr/>
            </p:nvSpPr>
            <p:spPr>
              <a:xfrm>
                <a:off x="3965600" y="3989600"/>
                <a:ext cx="454700" cy="485325"/>
              </a:xfrm>
              <a:custGeom>
                <a:avLst/>
                <a:gdLst/>
                <a:ahLst/>
                <a:cxnLst/>
                <a:rect l="l" t="t" r="r" b="b"/>
                <a:pathLst>
                  <a:path w="18188" h="19413" extrusionOk="0">
                    <a:moveTo>
                      <a:pt x="17899" y="1"/>
                    </a:moveTo>
                    <a:lnTo>
                      <a:pt x="15505" y="141"/>
                    </a:lnTo>
                    <a:lnTo>
                      <a:pt x="12512" y="316"/>
                    </a:lnTo>
                    <a:cubicBezTo>
                      <a:pt x="12485" y="316"/>
                      <a:pt x="12459" y="318"/>
                      <a:pt x="12432" y="318"/>
                    </a:cubicBezTo>
                    <a:cubicBezTo>
                      <a:pt x="11624" y="326"/>
                      <a:pt x="10839" y="478"/>
                      <a:pt x="10106" y="752"/>
                    </a:cubicBezTo>
                    <a:cubicBezTo>
                      <a:pt x="8533" y="1342"/>
                      <a:pt x="7198" y="2498"/>
                      <a:pt x="6396" y="4046"/>
                    </a:cubicBezTo>
                    <a:lnTo>
                      <a:pt x="4419" y="8794"/>
                    </a:lnTo>
                    <a:lnTo>
                      <a:pt x="3129" y="11897"/>
                    </a:lnTo>
                    <a:lnTo>
                      <a:pt x="835" y="17406"/>
                    </a:lnTo>
                    <a:lnTo>
                      <a:pt x="695" y="17745"/>
                    </a:lnTo>
                    <a:lnTo>
                      <a:pt x="639" y="17880"/>
                    </a:lnTo>
                    <a:lnTo>
                      <a:pt x="419" y="18406"/>
                    </a:lnTo>
                    <a:lnTo>
                      <a:pt x="0" y="19413"/>
                    </a:lnTo>
                    <a:lnTo>
                      <a:pt x="17508" y="19413"/>
                    </a:lnTo>
                    <a:cubicBezTo>
                      <a:pt x="17550" y="18614"/>
                      <a:pt x="17597" y="17813"/>
                      <a:pt x="17649" y="17014"/>
                    </a:cubicBezTo>
                    <a:lnTo>
                      <a:pt x="17688" y="16407"/>
                    </a:lnTo>
                    <a:lnTo>
                      <a:pt x="17705" y="16107"/>
                    </a:lnTo>
                    <a:cubicBezTo>
                      <a:pt x="17716" y="15952"/>
                      <a:pt x="17726" y="15796"/>
                      <a:pt x="17736" y="15641"/>
                    </a:cubicBezTo>
                    <a:cubicBezTo>
                      <a:pt x="17768" y="15154"/>
                      <a:pt x="17799" y="14666"/>
                      <a:pt x="17830" y="14177"/>
                    </a:cubicBezTo>
                    <a:cubicBezTo>
                      <a:pt x="17884" y="13347"/>
                      <a:pt x="17932" y="12518"/>
                      <a:pt x="17973" y="11688"/>
                    </a:cubicBezTo>
                    <a:cubicBezTo>
                      <a:pt x="18130" y="8578"/>
                      <a:pt x="18187" y="5467"/>
                      <a:pt x="17921" y="2343"/>
                    </a:cubicBezTo>
                    <a:cubicBezTo>
                      <a:pt x="17912" y="2256"/>
                      <a:pt x="17905" y="2171"/>
                      <a:pt x="17897" y="2083"/>
                    </a:cubicBezTo>
                    <a:cubicBezTo>
                      <a:pt x="17834" y="1395"/>
                      <a:pt x="17853" y="697"/>
                      <a:pt x="178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6"/>
              <p:cNvSpPr/>
              <p:nvPr/>
            </p:nvSpPr>
            <p:spPr>
              <a:xfrm>
                <a:off x="4213275" y="3592275"/>
                <a:ext cx="413900" cy="456075"/>
              </a:xfrm>
              <a:custGeom>
                <a:avLst/>
                <a:gdLst/>
                <a:ahLst/>
                <a:cxnLst/>
                <a:rect l="l" t="t" r="r" b="b"/>
                <a:pathLst>
                  <a:path w="16556" h="18243" extrusionOk="0">
                    <a:moveTo>
                      <a:pt x="10405" y="0"/>
                    </a:moveTo>
                    <a:cubicBezTo>
                      <a:pt x="9631" y="0"/>
                      <a:pt x="9036" y="698"/>
                      <a:pt x="9167" y="1468"/>
                    </a:cubicBezTo>
                    <a:cubicBezTo>
                      <a:pt x="9212" y="1773"/>
                      <a:pt x="9308" y="2069"/>
                      <a:pt x="9455" y="2340"/>
                    </a:cubicBezTo>
                    <a:cubicBezTo>
                      <a:pt x="9547" y="2509"/>
                      <a:pt x="9625" y="2667"/>
                      <a:pt x="9694" y="2818"/>
                    </a:cubicBezTo>
                    <a:cubicBezTo>
                      <a:pt x="10359" y="4262"/>
                      <a:pt x="10063" y="4893"/>
                      <a:pt x="9550" y="5324"/>
                    </a:cubicBezTo>
                    <a:cubicBezTo>
                      <a:pt x="9038" y="5753"/>
                      <a:pt x="8312" y="5982"/>
                      <a:pt x="8115" y="6618"/>
                    </a:cubicBezTo>
                    <a:cubicBezTo>
                      <a:pt x="8115" y="6618"/>
                      <a:pt x="8444" y="10076"/>
                      <a:pt x="3229" y="10105"/>
                    </a:cubicBezTo>
                    <a:lnTo>
                      <a:pt x="3222" y="10180"/>
                    </a:lnTo>
                    <a:lnTo>
                      <a:pt x="3190" y="10472"/>
                    </a:lnTo>
                    <a:cubicBezTo>
                      <a:pt x="3245" y="11495"/>
                      <a:pt x="3092" y="12552"/>
                      <a:pt x="2744" y="13537"/>
                    </a:cubicBezTo>
                    <a:cubicBezTo>
                      <a:pt x="2573" y="14025"/>
                      <a:pt x="2337" y="14484"/>
                      <a:pt x="2049" y="14905"/>
                    </a:cubicBezTo>
                    <a:cubicBezTo>
                      <a:pt x="2029" y="14934"/>
                      <a:pt x="2009" y="14963"/>
                      <a:pt x="1988" y="14992"/>
                    </a:cubicBezTo>
                    <a:cubicBezTo>
                      <a:pt x="1515" y="15657"/>
                      <a:pt x="906" y="16222"/>
                      <a:pt x="200" y="16649"/>
                    </a:cubicBezTo>
                    <a:cubicBezTo>
                      <a:pt x="134" y="16689"/>
                      <a:pt x="67" y="16728"/>
                      <a:pt x="0" y="16765"/>
                    </a:cubicBezTo>
                    <a:lnTo>
                      <a:pt x="2919" y="17303"/>
                    </a:lnTo>
                    <a:lnTo>
                      <a:pt x="4537" y="17602"/>
                    </a:lnTo>
                    <a:lnTo>
                      <a:pt x="8014" y="18242"/>
                    </a:lnTo>
                    <a:cubicBezTo>
                      <a:pt x="8005" y="18155"/>
                      <a:pt x="7998" y="18069"/>
                      <a:pt x="7990" y="17982"/>
                    </a:cubicBezTo>
                    <a:cubicBezTo>
                      <a:pt x="7927" y="17293"/>
                      <a:pt x="7945" y="16595"/>
                      <a:pt x="7991" y="15899"/>
                    </a:cubicBezTo>
                    <a:cubicBezTo>
                      <a:pt x="8011" y="15595"/>
                      <a:pt x="8036" y="15292"/>
                      <a:pt x="8063" y="14991"/>
                    </a:cubicBezTo>
                    <a:cubicBezTo>
                      <a:pt x="8087" y="14720"/>
                      <a:pt x="8112" y="14452"/>
                      <a:pt x="8134" y="14184"/>
                    </a:cubicBezTo>
                    <a:cubicBezTo>
                      <a:pt x="8159" y="13882"/>
                      <a:pt x="8181" y="13580"/>
                      <a:pt x="8197" y="13279"/>
                    </a:cubicBezTo>
                    <a:cubicBezTo>
                      <a:pt x="8860" y="13126"/>
                      <a:pt x="9245" y="12954"/>
                      <a:pt x="9610" y="12954"/>
                    </a:cubicBezTo>
                    <a:cubicBezTo>
                      <a:pt x="9628" y="12954"/>
                      <a:pt x="9645" y="12954"/>
                      <a:pt x="9662" y="12955"/>
                    </a:cubicBezTo>
                    <a:cubicBezTo>
                      <a:pt x="9819" y="12963"/>
                      <a:pt x="9973" y="12967"/>
                      <a:pt x="10126" y="12967"/>
                    </a:cubicBezTo>
                    <a:cubicBezTo>
                      <a:pt x="10140" y="12967"/>
                      <a:pt x="10154" y="12967"/>
                      <a:pt x="10168" y="12967"/>
                    </a:cubicBezTo>
                    <a:cubicBezTo>
                      <a:pt x="11711" y="12967"/>
                      <a:pt x="13111" y="12628"/>
                      <a:pt x="14402" y="12037"/>
                    </a:cubicBezTo>
                    <a:cubicBezTo>
                      <a:pt x="14445" y="12017"/>
                      <a:pt x="14486" y="11998"/>
                      <a:pt x="14527" y="11979"/>
                    </a:cubicBezTo>
                    <a:cubicBezTo>
                      <a:pt x="14798" y="11516"/>
                      <a:pt x="14939" y="10931"/>
                      <a:pt x="14939" y="10294"/>
                    </a:cubicBezTo>
                    <a:cubicBezTo>
                      <a:pt x="14939" y="10294"/>
                      <a:pt x="14984" y="8592"/>
                      <a:pt x="15058" y="8216"/>
                    </a:cubicBezTo>
                    <a:lnTo>
                      <a:pt x="15092" y="8161"/>
                    </a:lnTo>
                    <a:lnTo>
                      <a:pt x="15865" y="8120"/>
                    </a:lnTo>
                    <a:cubicBezTo>
                      <a:pt x="16298" y="8097"/>
                      <a:pt x="16555" y="7627"/>
                      <a:pt x="16343" y="7251"/>
                    </a:cubicBezTo>
                    <a:lnTo>
                      <a:pt x="16057" y="6751"/>
                    </a:lnTo>
                    <a:lnTo>
                      <a:pt x="15009" y="4911"/>
                    </a:lnTo>
                    <a:lnTo>
                      <a:pt x="14783" y="4515"/>
                    </a:lnTo>
                    <a:lnTo>
                      <a:pt x="14615" y="2543"/>
                    </a:lnTo>
                    <a:lnTo>
                      <a:pt x="14613" y="2512"/>
                    </a:lnTo>
                    <a:cubicBezTo>
                      <a:pt x="14608" y="2520"/>
                      <a:pt x="14603" y="2530"/>
                      <a:pt x="14598" y="2541"/>
                    </a:cubicBezTo>
                    <a:lnTo>
                      <a:pt x="14475" y="1102"/>
                    </a:lnTo>
                    <a:cubicBezTo>
                      <a:pt x="14445" y="733"/>
                      <a:pt x="14351" y="382"/>
                      <a:pt x="14208" y="57"/>
                    </a:cubicBezTo>
                    <a:cubicBezTo>
                      <a:pt x="14043" y="96"/>
                      <a:pt x="13870" y="118"/>
                      <a:pt x="13696" y="118"/>
                    </a:cubicBezTo>
                    <a:cubicBezTo>
                      <a:pt x="13667" y="118"/>
                      <a:pt x="13639" y="117"/>
                      <a:pt x="13611" y="116"/>
                    </a:cubicBezTo>
                    <a:lnTo>
                      <a:pt x="13174" y="100"/>
                    </a:lnTo>
                    <a:lnTo>
                      <a:pt x="10440" y="1"/>
                    </a:lnTo>
                    <a:cubicBezTo>
                      <a:pt x="10429" y="0"/>
                      <a:pt x="10417" y="0"/>
                      <a:pt x="104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6"/>
              <p:cNvSpPr/>
              <p:nvPr/>
            </p:nvSpPr>
            <p:spPr>
              <a:xfrm>
                <a:off x="4307075" y="3946775"/>
                <a:ext cx="113150" cy="335075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13403" extrusionOk="0">
                    <a:moveTo>
                      <a:pt x="4381" y="0"/>
                    </a:moveTo>
                    <a:lnTo>
                      <a:pt x="4381" y="0"/>
                    </a:lnTo>
                    <a:cubicBezTo>
                      <a:pt x="3887" y="219"/>
                      <a:pt x="3421" y="489"/>
                      <a:pt x="2991" y="806"/>
                    </a:cubicBezTo>
                    <a:cubicBezTo>
                      <a:pt x="2573" y="1114"/>
                      <a:pt x="2188" y="1465"/>
                      <a:pt x="1844" y="1854"/>
                    </a:cubicBezTo>
                    <a:cubicBezTo>
                      <a:pt x="1427" y="2325"/>
                      <a:pt x="1070" y="2850"/>
                      <a:pt x="783" y="3416"/>
                    </a:cubicBezTo>
                    <a:cubicBezTo>
                      <a:pt x="436" y="4103"/>
                      <a:pt x="194" y="4854"/>
                      <a:pt x="77" y="5645"/>
                    </a:cubicBezTo>
                    <a:cubicBezTo>
                      <a:pt x="26" y="5995"/>
                      <a:pt x="0" y="6352"/>
                      <a:pt x="0" y="6716"/>
                    </a:cubicBezTo>
                    <a:cubicBezTo>
                      <a:pt x="0" y="8886"/>
                      <a:pt x="942" y="10836"/>
                      <a:pt x="2439" y="12179"/>
                    </a:cubicBezTo>
                    <a:cubicBezTo>
                      <a:pt x="2994" y="12677"/>
                      <a:pt x="3624" y="13091"/>
                      <a:pt x="4312" y="13403"/>
                    </a:cubicBezTo>
                    <a:cubicBezTo>
                      <a:pt x="4470" y="10294"/>
                      <a:pt x="4525" y="7182"/>
                      <a:pt x="4261" y="4059"/>
                    </a:cubicBezTo>
                    <a:cubicBezTo>
                      <a:pt x="4252" y="3972"/>
                      <a:pt x="4246" y="3885"/>
                      <a:pt x="4237" y="3797"/>
                    </a:cubicBezTo>
                    <a:cubicBezTo>
                      <a:pt x="4174" y="3108"/>
                      <a:pt x="4192" y="2412"/>
                      <a:pt x="4238" y="1715"/>
                    </a:cubicBezTo>
                    <a:cubicBezTo>
                      <a:pt x="4259" y="1413"/>
                      <a:pt x="4283" y="1109"/>
                      <a:pt x="4310" y="806"/>
                    </a:cubicBezTo>
                    <a:cubicBezTo>
                      <a:pt x="4334" y="538"/>
                      <a:pt x="4359" y="268"/>
                      <a:pt x="43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6"/>
              <p:cNvSpPr/>
              <p:nvPr/>
            </p:nvSpPr>
            <p:spPr>
              <a:xfrm>
                <a:off x="4047450" y="4380700"/>
                <a:ext cx="366850" cy="436475"/>
              </a:xfrm>
              <a:custGeom>
                <a:avLst/>
                <a:gdLst/>
                <a:ahLst/>
                <a:cxnLst/>
                <a:rect l="l" t="t" r="r" b="b"/>
                <a:pathLst>
                  <a:path w="14674" h="17459" extrusionOk="0">
                    <a:moveTo>
                      <a:pt x="14463" y="0"/>
                    </a:moveTo>
                    <a:lnTo>
                      <a:pt x="14020" y="27"/>
                    </a:lnTo>
                    <a:lnTo>
                      <a:pt x="12955" y="92"/>
                    </a:lnTo>
                    <a:lnTo>
                      <a:pt x="12662" y="109"/>
                    </a:lnTo>
                    <a:cubicBezTo>
                      <a:pt x="10700" y="109"/>
                      <a:pt x="8839" y="941"/>
                      <a:pt x="7339" y="2399"/>
                    </a:cubicBezTo>
                    <a:cubicBezTo>
                      <a:pt x="6919" y="2807"/>
                      <a:pt x="6528" y="3265"/>
                      <a:pt x="6170" y="3769"/>
                    </a:cubicBezTo>
                    <a:cubicBezTo>
                      <a:pt x="6118" y="3842"/>
                      <a:pt x="6067" y="3917"/>
                      <a:pt x="6015" y="3992"/>
                    </a:cubicBezTo>
                    <a:cubicBezTo>
                      <a:pt x="5596" y="4614"/>
                      <a:pt x="5228" y="5302"/>
                      <a:pt x="4922" y="6045"/>
                    </a:cubicBezTo>
                    <a:lnTo>
                      <a:pt x="4464" y="7109"/>
                    </a:lnTo>
                    <a:lnTo>
                      <a:pt x="1859" y="13148"/>
                    </a:lnTo>
                    <a:lnTo>
                      <a:pt x="1" y="17458"/>
                    </a:lnTo>
                    <a:lnTo>
                      <a:pt x="14673" y="17458"/>
                    </a:lnTo>
                    <a:cubicBezTo>
                      <a:pt x="14664" y="17204"/>
                      <a:pt x="14653" y="16949"/>
                      <a:pt x="14631" y="16696"/>
                    </a:cubicBezTo>
                    <a:cubicBezTo>
                      <a:pt x="14620" y="16561"/>
                      <a:pt x="14604" y="16427"/>
                      <a:pt x="14585" y="16293"/>
                    </a:cubicBezTo>
                    <a:cubicBezTo>
                      <a:pt x="14415" y="15145"/>
                      <a:pt x="14297" y="13995"/>
                      <a:pt x="14216" y="12846"/>
                    </a:cubicBezTo>
                    <a:cubicBezTo>
                      <a:pt x="14163" y="12067"/>
                      <a:pt x="14128" y="11289"/>
                      <a:pt x="14107" y="10508"/>
                    </a:cubicBezTo>
                    <a:cubicBezTo>
                      <a:pt x="14048" y="8263"/>
                      <a:pt x="14116" y="6015"/>
                      <a:pt x="14234" y="3769"/>
                    </a:cubicBezTo>
                    <a:cubicBezTo>
                      <a:pt x="14276" y="2970"/>
                      <a:pt x="14323" y="2169"/>
                      <a:pt x="14375" y="1370"/>
                    </a:cubicBezTo>
                    <a:lnTo>
                      <a:pt x="14414" y="763"/>
                    </a:lnTo>
                    <a:lnTo>
                      <a:pt x="14432" y="465"/>
                    </a:lnTo>
                    <a:cubicBezTo>
                      <a:pt x="14443" y="310"/>
                      <a:pt x="14453" y="155"/>
                      <a:pt x="144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6"/>
              <p:cNvSpPr/>
              <p:nvPr/>
            </p:nvSpPr>
            <p:spPr>
              <a:xfrm>
                <a:off x="4362800" y="4344125"/>
                <a:ext cx="485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227" extrusionOk="0">
                    <a:moveTo>
                      <a:pt x="1942" y="0"/>
                    </a:moveTo>
                    <a:lnTo>
                      <a:pt x="1942" y="0"/>
                    </a:lnTo>
                    <a:cubicBezTo>
                      <a:pt x="1664" y="405"/>
                      <a:pt x="1333" y="773"/>
                      <a:pt x="958" y="1095"/>
                    </a:cubicBezTo>
                    <a:cubicBezTo>
                      <a:pt x="763" y="1262"/>
                      <a:pt x="557" y="1416"/>
                      <a:pt x="341" y="1556"/>
                    </a:cubicBezTo>
                    <a:cubicBezTo>
                      <a:pt x="230" y="1628"/>
                      <a:pt x="117" y="1696"/>
                      <a:pt x="0" y="1761"/>
                    </a:cubicBezTo>
                    <a:lnTo>
                      <a:pt x="1800" y="2226"/>
                    </a:lnTo>
                    <a:lnTo>
                      <a:pt x="1817" y="1929"/>
                    </a:lnTo>
                    <a:cubicBezTo>
                      <a:pt x="1828" y="1774"/>
                      <a:pt x="1838" y="1619"/>
                      <a:pt x="1848" y="1464"/>
                    </a:cubicBezTo>
                    <a:cubicBezTo>
                      <a:pt x="1880" y="976"/>
                      <a:pt x="1911" y="489"/>
                      <a:pt x="1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6"/>
              <p:cNvSpPr/>
              <p:nvPr/>
            </p:nvSpPr>
            <p:spPr>
              <a:xfrm>
                <a:off x="3648575" y="3958450"/>
                <a:ext cx="535900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21436" h="22429" extrusionOk="0">
                    <a:moveTo>
                      <a:pt x="4863" y="1"/>
                    </a:moveTo>
                    <a:cubicBezTo>
                      <a:pt x="2172" y="1"/>
                      <a:pt x="0" y="2277"/>
                      <a:pt x="173" y="5004"/>
                    </a:cubicBezTo>
                    <a:lnTo>
                      <a:pt x="745" y="14071"/>
                    </a:lnTo>
                    <a:lnTo>
                      <a:pt x="8529" y="14503"/>
                    </a:lnTo>
                    <a:cubicBezTo>
                      <a:pt x="8945" y="14843"/>
                      <a:pt x="9443" y="15050"/>
                      <a:pt x="9922" y="15050"/>
                    </a:cubicBezTo>
                    <a:cubicBezTo>
                      <a:pt x="9932" y="15050"/>
                      <a:pt x="9943" y="15050"/>
                      <a:pt x="9953" y="15049"/>
                    </a:cubicBezTo>
                    <a:cubicBezTo>
                      <a:pt x="10052" y="15048"/>
                      <a:pt x="10149" y="15031"/>
                      <a:pt x="10245" y="15012"/>
                    </a:cubicBezTo>
                    <a:cubicBezTo>
                      <a:pt x="10614" y="15424"/>
                      <a:pt x="10841" y="15986"/>
                      <a:pt x="10849" y="16594"/>
                    </a:cubicBezTo>
                    <a:lnTo>
                      <a:pt x="10850" y="16628"/>
                    </a:lnTo>
                    <a:cubicBezTo>
                      <a:pt x="10855" y="17034"/>
                      <a:pt x="10753" y="17423"/>
                      <a:pt x="10556" y="17751"/>
                    </a:cubicBezTo>
                    <a:cubicBezTo>
                      <a:pt x="10356" y="18086"/>
                      <a:pt x="10094" y="18524"/>
                      <a:pt x="9898" y="18854"/>
                    </a:cubicBezTo>
                    <a:cubicBezTo>
                      <a:pt x="9716" y="19162"/>
                      <a:pt x="9624" y="19527"/>
                      <a:pt x="9638" y="19899"/>
                    </a:cubicBezTo>
                    <a:lnTo>
                      <a:pt x="9639" y="19925"/>
                    </a:lnTo>
                    <a:cubicBezTo>
                      <a:pt x="9679" y="21076"/>
                      <a:pt x="10566" y="22142"/>
                      <a:pt x="11539" y="22323"/>
                    </a:cubicBezTo>
                    <a:cubicBezTo>
                      <a:pt x="11644" y="22342"/>
                      <a:pt x="11751" y="22343"/>
                      <a:pt x="11858" y="22344"/>
                    </a:cubicBezTo>
                    <a:cubicBezTo>
                      <a:pt x="14448" y="22375"/>
                      <a:pt x="17039" y="22401"/>
                      <a:pt x="19630" y="22429"/>
                    </a:cubicBezTo>
                    <a:cubicBezTo>
                      <a:pt x="20560" y="22349"/>
                      <a:pt x="21295" y="21541"/>
                      <a:pt x="21377" y="20505"/>
                    </a:cubicBezTo>
                    <a:cubicBezTo>
                      <a:pt x="21436" y="19711"/>
                      <a:pt x="20865" y="19035"/>
                      <a:pt x="20168" y="19035"/>
                    </a:cubicBezTo>
                    <a:cubicBezTo>
                      <a:pt x="20129" y="19035"/>
                      <a:pt x="20089" y="19037"/>
                      <a:pt x="20049" y="19041"/>
                    </a:cubicBezTo>
                    <a:cubicBezTo>
                      <a:pt x="20016" y="19044"/>
                      <a:pt x="19984" y="19045"/>
                      <a:pt x="19951" y="19045"/>
                    </a:cubicBezTo>
                    <a:cubicBezTo>
                      <a:pt x="19148" y="19045"/>
                      <a:pt x="18525" y="18203"/>
                      <a:pt x="18702" y="17313"/>
                    </a:cubicBezTo>
                    <a:lnTo>
                      <a:pt x="18768" y="16620"/>
                    </a:lnTo>
                    <a:cubicBezTo>
                      <a:pt x="18797" y="16321"/>
                      <a:pt x="18767" y="16031"/>
                      <a:pt x="18696" y="15760"/>
                    </a:cubicBezTo>
                    <a:cubicBezTo>
                      <a:pt x="19052" y="15445"/>
                      <a:pt x="19340" y="14970"/>
                      <a:pt x="19475" y="14225"/>
                    </a:cubicBezTo>
                    <a:cubicBezTo>
                      <a:pt x="19870" y="12030"/>
                      <a:pt x="18397" y="10200"/>
                      <a:pt x="17645" y="10141"/>
                    </a:cubicBezTo>
                    <a:cubicBezTo>
                      <a:pt x="16827" y="10076"/>
                      <a:pt x="15986" y="9659"/>
                      <a:pt x="15981" y="8716"/>
                    </a:cubicBezTo>
                    <a:lnTo>
                      <a:pt x="15907" y="8024"/>
                    </a:lnTo>
                    <a:cubicBezTo>
                      <a:pt x="15843" y="7408"/>
                      <a:pt x="15555" y="6876"/>
                      <a:pt x="15150" y="6506"/>
                    </a:cubicBezTo>
                    <a:cubicBezTo>
                      <a:pt x="14842" y="3171"/>
                      <a:pt x="12165" y="488"/>
                      <a:pt x="8759" y="233"/>
                    </a:cubicBezTo>
                    <a:lnTo>
                      <a:pt x="5162" y="10"/>
                    </a:lnTo>
                    <a:cubicBezTo>
                      <a:pt x="5062" y="4"/>
                      <a:pt x="4962" y="1"/>
                      <a:pt x="48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6"/>
              <p:cNvSpPr/>
              <p:nvPr/>
            </p:nvSpPr>
            <p:spPr>
              <a:xfrm>
                <a:off x="3215700" y="4412325"/>
                <a:ext cx="1201950" cy="766975"/>
              </a:xfrm>
              <a:custGeom>
                <a:avLst/>
                <a:gdLst/>
                <a:ahLst/>
                <a:cxnLst/>
                <a:rect l="l" t="t" r="r" b="b"/>
                <a:pathLst>
                  <a:path w="48078" h="30679" extrusionOk="0">
                    <a:moveTo>
                      <a:pt x="17951" y="0"/>
                    </a:moveTo>
                    <a:cubicBezTo>
                      <a:pt x="16933" y="0"/>
                      <a:pt x="15934" y="176"/>
                      <a:pt x="14972" y="509"/>
                    </a:cubicBezTo>
                    <a:cubicBezTo>
                      <a:pt x="14721" y="596"/>
                      <a:pt x="14472" y="694"/>
                      <a:pt x="14227" y="803"/>
                    </a:cubicBezTo>
                    <a:lnTo>
                      <a:pt x="14225" y="803"/>
                    </a:lnTo>
                    <a:cubicBezTo>
                      <a:pt x="13270" y="1227"/>
                      <a:pt x="12356" y="1809"/>
                      <a:pt x="11505" y="2535"/>
                    </a:cubicBezTo>
                    <a:cubicBezTo>
                      <a:pt x="10783" y="3149"/>
                      <a:pt x="10105" y="3868"/>
                      <a:pt x="9483" y="4678"/>
                    </a:cubicBezTo>
                    <a:cubicBezTo>
                      <a:pt x="9379" y="4813"/>
                      <a:pt x="9276" y="4952"/>
                      <a:pt x="9174" y="5094"/>
                    </a:cubicBezTo>
                    <a:cubicBezTo>
                      <a:pt x="9173" y="5094"/>
                      <a:pt x="9173" y="5095"/>
                      <a:pt x="9173" y="5095"/>
                    </a:cubicBezTo>
                    <a:cubicBezTo>
                      <a:pt x="8123" y="6562"/>
                      <a:pt x="7248" y="8308"/>
                      <a:pt x="6610" y="10277"/>
                    </a:cubicBezTo>
                    <a:lnTo>
                      <a:pt x="6358" y="11055"/>
                    </a:lnTo>
                    <a:lnTo>
                      <a:pt x="4576" y="16556"/>
                    </a:lnTo>
                    <a:lnTo>
                      <a:pt x="4108" y="17996"/>
                    </a:lnTo>
                    <a:lnTo>
                      <a:pt x="3407" y="20162"/>
                    </a:lnTo>
                    <a:lnTo>
                      <a:pt x="2985" y="21465"/>
                    </a:lnTo>
                    <a:lnTo>
                      <a:pt x="1468" y="26144"/>
                    </a:lnTo>
                    <a:lnTo>
                      <a:pt x="1422" y="26289"/>
                    </a:lnTo>
                    <a:lnTo>
                      <a:pt x="0" y="30679"/>
                    </a:lnTo>
                    <a:lnTo>
                      <a:pt x="44860" y="30679"/>
                    </a:lnTo>
                    <a:cubicBezTo>
                      <a:pt x="45468" y="30308"/>
                      <a:pt x="45796" y="29742"/>
                      <a:pt x="45944" y="28877"/>
                    </a:cubicBezTo>
                    <a:cubicBezTo>
                      <a:pt x="46031" y="28363"/>
                      <a:pt x="46054" y="27744"/>
                      <a:pt x="46035" y="26999"/>
                    </a:cubicBezTo>
                    <a:cubicBezTo>
                      <a:pt x="46033" y="26962"/>
                      <a:pt x="46032" y="26925"/>
                      <a:pt x="46031" y="26886"/>
                    </a:cubicBezTo>
                    <a:cubicBezTo>
                      <a:pt x="45982" y="25295"/>
                      <a:pt x="45750" y="23709"/>
                      <a:pt x="45592" y="22020"/>
                    </a:cubicBezTo>
                    <a:cubicBezTo>
                      <a:pt x="47531" y="21080"/>
                      <a:pt x="48021" y="19441"/>
                      <a:pt x="47999" y="17568"/>
                    </a:cubicBezTo>
                    <a:lnTo>
                      <a:pt x="48077" y="17554"/>
                    </a:lnTo>
                    <a:lnTo>
                      <a:pt x="47995" y="17343"/>
                    </a:lnTo>
                    <a:lnTo>
                      <a:pt x="47741" y="16683"/>
                    </a:lnTo>
                    <a:lnTo>
                      <a:pt x="47552" y="16197"/>
                    </a:lnTo>
                    <a:lnTo>
                      <a:pt x="46692" y="13971"/>
                    </a:lnTo>
                    <a:lnTo>
                      <a:pt x="45615" y="11184"/>
                    </a:lnTo>
                    <a:cubicBezTo>
                      <a:pt x="45595" y="11129"/>
                      <a:pt x="45574" y="11075"/>
                      <a:pt x="45554" y="11020"/>
                    </a:cubicBezTo>
                    <a:cubicBezTo>
                      <a:pt x="45483" y="10833"/>
                      <a:pt x="45410" y="10648"/>
                      <a:pt x="45334" y="10465"/>
                    </a:cubicBezTo>
                    <a:cubicBezTo>
                      <a:pt x="44089" y="7423"/>
                      <a:pt x="42287" y="4985"/>
                      <a:pt x="40168" y="3351"/>
                    </a:cubicBezTo>
                    <a:cubicBezTo>
                      <a:pt x="39880" y="3129"/>
                      <a:pt x="39586" y="2922"/>
                      <a:pt x="39285" y="2730"/>
                    </a:cubicBezTo>
                    <a:cubicBezTo>
                      <a:pt x="39165" y="2653"/>
                      <a:pt x="39044" y="2578"/>
                      <a:pt x="38922" y="2506"/>
                    </a:cubicBezTo>
                    <a:cubicBezTo>
                      <a:pt x="38845" y="2459"/>
                      <a:pt x="38766" y="2414"/>
                      <a:pt x="38687" y="2371"/>
                    </a:cubicBezTo>
                    <a:cubicBezTo>
                      <a:pt x="37663" y="1798"/>
                      <a:pt x="36586" y="1401"/>
                      <a:pt x="35474" y="1198"/>
                    </a:cubicBezTo>
                    <a:cubicBezTo>
                      <a:pt x="35246" y="1157"/>
                      <a:pt x="35018" y="1124"/>
                      <a:pt x="34788" y="1099"/>
                    </a:cubicBezTo>
                    <a:cubicBezTo>
                      <a:pt x="34446" y="1062"/>
                      <a:pt x="34104" y="1043"/>
                      <a:pt x="33759" y="1043"/>
                    </a:cubicBezTo>
                    <a:lnTo>
                      <a:pt x="31063" y="861"/>
                    </a:lnTo>
                    <a:lnTo>
                      <a:pt x="30693" y="837"/>
                    </a:lnTo>
                    <a:lnTo>
                      <a:pt x="30043" y="792"/>
                    </a:lnTo>
                    <a:lnTo>
                      <a:pt x="27265" y="606"/>
                    </a:lnTo>
                    <a:lnTo>
                      <a:pt x="22171" y="264"/>
                    </a:lnTo>
                    <a:lnTo>
                      <a:pt x="18546" y="20"/>
                    </a:lnTo>
                    <a:cubicBezTo>
                      <a:pt x="18347" y="7"/>
                      <a:pt x="18148" y="0"/>
                      <a:pt x="179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6"/>
              <p:cNvSpPr/>
              <p:nvPr/>
            </p:nvSpPr>
            <p:spPr>
              <a:xfrm>
                <a:off x="3612825" y="4047550"/>
                <a:ext cx="385750" cy="432925"/>
              </a:xfrm>
              <a:custGeom>
                <a:avLst/>
                <a:gdLst/>
                <a:ahLst/>
                <a:cxnLst/>
                <a:rect l="l" t="t" r="r" b="b"/>
                <a:pathLst>
                  <a:path w="15430" h="17317" extrusionOk="0">
                    <a:moveTo>
                      <a:pt x="1943" y="1"/>
                    </a:moveTo>
                    <a:cubicBezTo>
                      <a:pt x="1922" y="1"/>
                      <a:pt x="1658" y="610"/>
                      <a:pt x="1617" y="1092"/>
                    </a:cubicBezTo>
                    <a:lnTo>
                      <a:pt x="1329" y="4496"/>
                    </a:lnTo>
                    <a:lnTo>
                      <a:pt x="250" y="5941"/>
                    </a:lnTo>
                    <a:cubicBezTo>
                      <a:pt x="1" y="6276"/>
                      <a:pt x="119" y="6754"/>
                      <a:pt x="496" y="6934"/>
                    </a:cubicBezTo>
                    <a:lnTo>
                      <a:pt x="1098" y="7221"/>
                    </a:lnTo>
                    <a:lnTo>
                      <a:pt x="1130" y="7272"/>
                    </a:lnTo>
                    <a:cubicBezTo>
                      <a:pt x="1200" y="7682"/>
                      <a:pt x="1216" y="9326"/>
                      <a:pt x="1216" y="9326"/>
                    </a:cubicBezTo>
                    <a:cubicBezTo>
                      <a:pt x="1192" y="10727"/>
                      <a:pt x="1983" y="11827"/>
                      <a:pt x="3313" y="11827"/>
                    </a:cubicBezTo>
                    <a:cubicBezTo>
                      <a:pt x="3416" y="11827"/>
                      <a:pt x="3521" y="11820"/>
                      <a:pt x="3630" y="11807"/>
                    </a:cubicBezTo>
                    <a:lnTo>
                      <a:pt x="5604" y="11563"/>
                    </a:lnTo>
                    <a:cubicBezTo>
                      <a:pt x="6139" y="11988"/>
                      <a:pt x="6432" y="12667"/>
                      <a:pt x="6377" y="13364"/>
                    </a:cubicBezTo>
                    <a:lnTo>
                      <a:pt x="6238" y="15664"/>
                    </a:lnTo>
                    <a:cubicBezTo>
                      <a:pt x="6183" y="16583"/>
                      <a:pt x="6922" y="17316"/>
                      <a:pt x="7789" y="17316"/>
                    </a:cubicBezTo>
                    <a:cubicBezTo>
                      <a:pt x="7919" y="17316"/>
                      <a:pt x="8051" y="17300"/>
                      <a:pt x="8184" y="17266"/>
                    </a:cubicBezTo>
                    <a:lnTo>
                      <a:pt x="15429" y="15390"/>
                    </a:lnTo>
                    <a:cubicBezTo>
                      <a:pt x="14216" y="14717"/>
                      <a:pt x="13283" y="13630"/>
                      <a:pt x="12821" y="12322"/>
                    </a:cubicBezTo>
                    <a:cubicBezTo>
                      <a:pt x="12715" y="12018"/>
                      <a:pt x="12629" y="11706"/>
                      <a:pt x="12561" y="11390"/>
                    </a:cubicBezTo>
                    <a:cubicBezTo>
                      <a:pt x="12484" y="11384"/>
                      <a:pt x="12407" y="11381"/>
                      <a:pt x="12328" y="11381"/>
                    </a:cubicBezTo>
                    <a:cubicBezTo>
                      <a:pt x="12125" y="11381"/>
                      <a:pt x="11916" y="11401"/>
                      <a:pt x="11697" y="11442"/>
                    </a:cubicBezTo>
                    <a:cubicBezTo>
                      <a:pt x="11591" y="11463"/>
                      <a:pt x="11487" y="11482"/>
                      <a:pt x="11380" y="11483"/>
                    </a:cubicBezTo>
                    <a:cubicBezTo>
                      <a:pt x="11371" y="11483"/>
                      <a:pt x="11361" y="11484"/>
                      <a:pt x="11352" y="11484"/>
                    </a:cubicBezTo>
                    <a:cubicBezTo>
                      <a:pt x="10370" y="11484"/>
                      <a:pt x="9307" y="10620"/>
                      <a:pt x="9042" y="9513"/>
                    </a:cubicBezTo>
                    <a:lnTo>
                      <a:pt x="9036" y="9488"/>
                    </a:lnTo>
                    <a:cubicBezTo>
                      <a:pt x="8948" y="9126"/>
                      <a:pt x="8966" y="8750"/>
                      <a:pt x="9084" y="8412"/>
                    </a:cubicBezTo>
                    <a:cubicBezTo>
                      <a:pt x="9211" y="8051"/>
                      <a:pt x="9380" y="7570"/>
                      <a:pt x="9510" y="7201"/>
                    </a:cubicBezTo>
                    <a:cubicBezTo>
                      <a:pt x="9638" y="6841"/>
                      <a:pt x="9659" y="6439"/>
                      <a:pt x="9574" y="6042"/>
                    </a:cubicBezTo>
                    <a:lnTo>
                      <a:pt x="9568" y="6008"/>
                    </a:lnTo>
                    <a:cubicBezTo>
                      <a:pt x="9355" y="5024"/>
                      <a:pt x="8578" y="4276"/>
                      <a:pt x="7668" y="4179"/>
                    </a:cubicBezTo>
                    <a:cubicBezTo>
                      <a:pt x="7473" y="4236"/>
                      <a:pt x="7276" y="4264"/>
                      <a:pt x="7081" y="4264"/>
                    </a:cubicBezTo>
                    <a:cubicBezTo>
                      <a:pt x="6045" y="4264"/>
                      <a:pt x="5058" y="3499"/>
                      <a:pt x="4722" y="2347"/>
                    </a:cubicBezTo>
                    <a:cubicBezTo>
                      <a:pt x="4722" y="2347"/>
                      <a:pt x="4688" y="2232"/>
                      <a:pt x="4634" y="2048"/>
                    </a:cubicBezTo>
                    <a:cubicBezTo>
                      <a:pt x="4276" y="823"/>
                      <a:pt x="3228" y="10"/>
                      <a:pt x="2123" y="10"/>
                    </a:cubicBezTo>
                    <a:cubicBezTo>
                      <a:pt x="2063" y="10"/>
                      <a:pt x="2002" y="13"/>
                      <a:pt x="1942" y="18"/>
                    </a:cubicBezTo>
                    <a:cubicBezTo>
                      <a:pt x="1944" y="6"/>
                      <a:pt x="1945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6"/>
              <p:cNvSpPr/>
              <p:nvPr/>
            </p:nvSpPr>
            <p:spPr>
              <a:xfrm>
                <a:off x="3766600" y="3960200"/>
                <a:ext cx="37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" extrusionOk="0">
                    <a:moveTo>
                      <a:pt x="148" y="1"/>
                    </a:moveTo>
                    <a:cubicBezTo>
                      <a:pt x="99" y="1"/>
                      <a:pt x="50" y="3"/>
                      <a:pt x="2" y="4"/>
                    </a:cubicBezTo>
                    <a:lnTo>
                      <a:pt x="2" y="4"/>
                    </a:lnTo>
                    <a:cubicBezTo>
                      <a:pt x="49" y="3"/>
                      <a:pt x="96" y="3"/>
                      <a:pt x="143" y="2"/>
                    </a:cubicBezTo>
                    <a:lnTo>
                      <a:pt x="148" y="1"/>
                    </a:lnTo>
                    <a:close/>
                    <a:moveTo>
                      <a:pt x="2" y="4"/>
                    </a:moveTo>
                    <a:lnTo>
                      <a:pt x="2" y="4"/>
                    </a:ln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6"/>
              <p:cNvSpPr/>
              <p:nvPr/>
            </p:nvSpPr>
            <p:spPr>
              <a:xfrm>
                <a:off x="2927950" y="4817375"/>
                <a:ext cx="829675" cy="475150"/>
              </a:xfrm>
              <a:custGeom>
                <a:avLst/>
                <a:gdLst/>
                <a:ahLst/>
                <a:cxnLst/>
                <a:rect l="l" t="t" r="r" b="b"/>
                <a:pathLst>
                  <a:path w="33187" h="19006" extrusionOk="0">
                    <a:moveTo>
                      <a:pt x="23131" y="1"/>
                    </a:moveTo>
                    <a:cubicBezTo>
                      <a:pt x="23069" y="1"/>
                      <a:pt x="23007" y="2"/>
                      <a:pt x="22944" y="6"/>
                    </a:cubicBezTo>
                    <a:lnTo>
                      <a:pt x="22317" y="38"/>
                    </a:lnTo>
                    <a:lnTo>
                      <a:pt x="16088" y="356"/>
                    </a:lnTo>
                    <a:lnTo>
                      <a:pt x="14007" y="461"/>
                    </a:lnTo>
                    <a:cubicBezTo>
                      <a:pt x="13532" y="461"/>
                      <a:pt x="13066" y="510"/>
                      <a:pt x="12612" y="604"/>
                    </a:cubicBezTo>
                    <a:cubicBezTo>
                      <a:pt x="12273" y="674"/>
                      <a:pt x="11943" y="769"/>
                      <a:pt x="11622" y="887"/>
                    </a:cubicBezTo>
                    <a:lnTo>
                      <a:pt x="11621" y="887"/>
                    </a:lnTo>
                    <a:cubicBezTo>
                      <a:pt x="10110" y="1443"/>
                      <a:pt x="8818" y="2522"/>
                      <a:pt x="8003" y="3961"/>
                    </a:cubicBezTo>
                    <a:cubicBezTo>
                      <a:pt x="7964" y="4030"/>
                      <a:pt x="7926" y="4099"/>
                      <a:pt x="7890" y="4170"/>
                    </a:cubicBezTo>
                    <a:lnTo>
                      <a:pt x="6466" y="6846"/>
                    </a:lnTo>
                    <a:lnTo>
                      <a:pt x="5291" y="9055"/>
                    </a:lnTo>
                    <a:lnTo>
                      <a:pt x="4808" y="9963"/>
                    </a:lnTo>
                    <a:lnTo>
                      <a:pt x="4674" y="10218"/>
                    </a:lnTo>
                    <a:lnTo>
                      <a:pt x="3985" y="11513"/>
                    </a:lnTo>
                    <a:lnTo>
                      <a:pt x="0" y="19006"/>
                    </a:lnTo>
                    <a:cubicBezTo>
                      <a:pt x="2884" y="18896"/>
                      <a:pt x="5769" y="18759"/>
                      <a:pt x="8653" y="18630"/>
                    </a:cubicBezTo>
                    <a:cubicBezTo>
                      <a:pt x="10460" y="18550"/>
                      <a:pt x="12266" y="18473"/>
                      <a:pt x="14073" y="18410"/>
                    </a:cubicBezTo>
                    <a:cubicBezTo>
                      <a:pt x="15556" y="18358"/>
                      <a:pt x="17002" y="18235"/>
                      <a:pt x="18320" y="17839"/>
                    </a:cubicBezTo>
                    <a:cubicBezTo>
                      <a:pt x="20024" y="17330"/>
                      <a:pt x="21517" y="16367"/>
                      <a:pt x="22613" y="14523"/>
                    </a:cubicBezTo>
                    <a:cubicBezTo>
                      <a:pt x="22983" y="14921"/>
                      <a:pt x="23302" y="15246"/>
                      <a:pt x="23599" y="15512"/>
                    </a:cubicBezTo>
                    <a:cubicBezTo>
                      <a:pt x="24504" y="16321"/>
                      <a:pt x="25207" y="16569"/>
                      <a:pt x="26536" y="16569"/>
                    </a:cubicBezTo>
                    <a:cubicBezTo>
                      <a:pt x="26974" y="16569"/>
                      <a:pt x="27481" y="16542"/>
                      <a:pt x="28087" y="16499"/>
                    </a:cubicBezTo>
                    <a:cubicBezTo>
                      <a:pt x="29787" y="16377"/>
                      <a:pt x="31485" y="16252"/>
                      <a:pt x="33186" y="16129"/>
                    </a:cubicBezTo>
                    <a:lnTo>
                      <a:pt x="32723" y="15158"/>
                    </a:lnTo>
                    <a:lnTo>
                      <a:pt x="32393" y="14474"/>
                    </a:lnTo>
                    <a:lnTo>
                      <a:pt x="30159" y="9824"/>
                    </a:lnTo>
                    <a:lnTo>
                      <a:pt x="30003" y="9500"/>
                    </a:lnTo>
                    <a:lnTo>
                      <a:pt x="29924" y="9338"/>
                    </a:lnTo>
                    <a:lnTo>
                      <a:pt x="27187" y="3641"/>
                    </a:lnTo>
                    <a:lnTo>
                      <a:pt x="26438" y="2081"/>
                    </a:lnTo>
                    <a:cubicBezTo>
                      <a:pt x="26289" y="1771"/>
                      <a:pt x="26101" y="1489"/>
                      <a:pt x="25879" y="1239"/>
                    </a:cubicBezTo>
                    <a:cubicBezTo>
                      <a:pt x="25192" y="461"/>
                      <a:pt x="24194" y="1"/>
                      <a:pt x="23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6"/>
              <p:cNvSpPr/>
              <p:nvPr/>
            </p:nvSpPr>
            <p:spPr>
              <a:xfrm>
                <a:off x="3212875" y="4587750"/>
                <a:ext cx="295575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12162" extrusionOk="0">
                    <a:moveTo>
                      <a:pt x="7285" y="0"/>
                    </a:moveTo>
                    <a:cubicBezTo>
                      <a:pt x="6810" y="1913"/>
                      <a:pt x="5189" y="3322"/>
                      <a:pt x="3233" y="3534"/>
                    </a:cubicBezTo>
                    <a:lnTo>
                      <a:pt x="3193" y="3906"/>
                    </a:lnTo>
                    <a:cubicBezTo>
                      <a:pt x="3248" y="4929"/>
                      <a:pt x="3095" y="5988"/>
                      <a:pt x="2748" y="6972"/>
                    </a:cubicBezTo>
                    <a:cubicBezTo>
                      <a:pt x="2263" y="8348"/>
                      <a:pt x="1278" y="9494"/>
                      <a:pt x="1" y="10202"/>
                    </a:cubicBezTo>
                    <a:lnTo>
                      <a:pt x="10543" y="12146"/>
                    </a:lnTo>
                    <a:cubicBezTo>
                      <a:pt x="10602" y="12157"/>
                      <a:pt x="10660" y="12162"/>
                      <a:pt x="10717" y="12162"/>
                    </a:cubicBezTo>
                    <a:cubicBezTo>
                      <a:pt x="11350" y="12162"/>
                      <a:pt x="11822" y="11513"/>
                      <a:pt x="11576" y="10891"/>
                    </a:cubicBezTo>
                    <a:lnTo>
                      <a:pt x="10867" y="9093"/>
                    </a:lnTo>
                    <a:cubicBezTo>
                      <a:pt x="10666" y="8584"/>
                      <a:pt x="10668" y="8038"/>
                      <a:pt x="10839" y="7551"/>
                    </a:cubicBezTo>
                    <a:lnTo>
                      <a:pt x="7821" y="7342"/>
                    </a:lnTo>
                    <a:cubicBezTo>
                      <a:pt x="6028" y="7314"/>
                      <a:pt x="6335" y="4999"/>
                      <a:pt x="6604" y="2967"/>
                    </a:cubicBezTo>
                    <a:lnTo>
                      <a:pt x="7296" y="45"/>
                    </a:lnTo>
                    <a:lnTo>
                      <a:pt x="72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6"/>
              <p:cNvSpPr/>
              <p:nvPr/>
            </p:nvSpPr>
            <p:spPr>
              <a:xfrm>
                <a:off x="3425850" y="4423600"/>
                <a:ext cx="200900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9770" extrusionOk="0">
                    <a:moveTo>
                      <a:pt x="1906" y="0"/>
                    </a:moveTo>
                    <a:cubicBezTo>
                      <a:pt x="1131" y="0"/>
                      <a:pt x="537" y="699"/>
                      <a:pt x="668" y="1468"/>
                    </a:cubicBezTo>
                    <a:lnTo>
                      <a:pt x="741" y="1960"/>
                    </a:lnTo>
                    <a:cubicBezTo>
                      <a:pt x="957" y="3396"/>
                      <a:pt x="846" y="4862"/>
                      <a:pt x="419" y="6249"/>
                    </a:cubicBezTo>
                    <a:lnTo>
                      <a:pt x="1" y="7607"/>
                    </a:lnTo>
                    <a:cubicBezTo>
                      <a:pt x="283" y="8418"/>
                      <a:pt x="972" y="9027"/>
                      <a:pt x="1819" y="9202"/>
                    </a:cubicBezTo>
                    <a:lnTo>
                      <a:pt x="4560" y="9770"/>
                    </a:lnTo>
                    <a:lnTo>
                      <a:pt x="4647" y="9461"/>
                    </a:lnTo>
                    <a:cubicBezTo>
                      <a:pt x="4835" y="8800"/>
                      <a:pt x="5438" y="8349"/>
                      <a:pt x="6119" y="8349"/>
                    </a:cubicBezTo>
                    <a:cubicBezTo>
                      <a:pt x="6142" y="8349"/>
                      <a:pt x="6165" y="8350"/>
                      <a:pt x="6189" y="8351"/>
                    </a:cubicBezTo>
                    <a:lnTo>
                      <a:pt x="6511" y="8365"/>
                    </a:lnTo>
                    <a:cubicBezTo>
                      <a:pt x="6514" y="8296"/>
                      <a:pt x="6524" y="8245"/>
                      <a:pt x="6542" y="8217"/>
                    </a:cubicBezTo>
                    <a:lnTo>
                      <a:pt x="6575" y="8163"/>
                    </a:lnTo>
                    <a:lnTo>
                      <a:pt x="7348" y="8122"/>
                    </a:lnTo>
                    <a:cubicBezTo>
                      <a:pt x="7778" y="8102"/>
                      <a:pt x="8036" y="7632"/>
                      <a:pt x="7822" y="7254"/>
                    </a:cubicBezTo>
                    <a:lnTo>
                      <a:pt x="6264" y="4518"/>
                    </a:lnTo>
                    <a:lnTo>
                      <a:pt x="6096" y="2542"/>
                    </a:lnTo>
                    <a:lnTo>
                      <a:pt x="5976" y="1105"/>
                    </a:lnTo>
                    <a:cubicBezTo>
                      <a:pt x="5945" y="735"/>
                      <a:pt x="5849" y="385"/>
                      <a:pt x="5708" y="59"/>
                    </a:cubicBezTo>
                    <a:cubicBezTo>
                      <a:pt x="5542" y="99"/>
                      <a:pt x="5371" y="120"/>
                      <a:pt x="5198" y="120"/>
                    </a:cubicBezTo>
                    <a:cubicBezTo>
                      <a:pt x="5169" y="120"/>
                      <a:pt x="5140" y="119"/>
                      <a:pt x="5111" y="118"/>
                    </a:cubicBezTo>
                    <a:lnTo>
                      <a:pt x="1942" y="1"/>
                    </a:lnTo>
                    <a:cubicBezTo>
                      <a:pt x="1930" y="0"/>
                      <a:pt x="1918" y="0"/>
                      <a:pt x="19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6"/>
              <p:cNvSpPr/>
              <p:nvPr/>
            </p:nvSpPr>
            <p:spPr>
              <a:xfrm>
                <a:off x="3190950" y="4328950"/>
                <a:ext cx="427650" cy="452450"/>
              </a:xfrm>
              <a:custGeom>
                <a:avLst/>
                <a:gdLst/>
                <a:ahLst/>
                <a:cxnLst/>
                <a:rect l="l" t="t" r="r" b="b"/>
                <a:pathLst>
                  <a:path w="17106" h="18098" extrusionOk="0">
                    <a:moveTo>
                      <a:pt x="11730" y="0"/>
                    </a:moveTo>
                    <a:cubicBezTo>
                      <a:pt x="11676" y="0"/>
                      <a:pt x="11623" y="1"/>
                      <a:pt x="11568" y="3"/>
                    </a:cubicBezTo>
                    <a:cubicBezTo>
                      <a:pt x="11522" y="5"/>
                      <a:pt x="11476" y="7"/>
                      <a:pt x="11429" y="10"/>
                    </a:cubicBezTo>
                    <a:lnTo>
                      <a:pt x="7641" y="247"/>
                    </a:lnTo>
                    <a:cubicBezTo>
                      <a:pt x="7581" y="250"/>
                      <a:pt x="7522" y="257"/>
                      <a:pt x="7462" y="262"/>
                    </a:cubicBezTo>
                    <a:cubicBezTo>
                      <a:pt x="2738" y="729"/>
                      <a:pt x="1" y="5860"/>
                      <a:pt x="2143" y="10096"/>
                    </a:cubicBezTo>
                    <a:lnTo>
                      <a:pt x="4063" y="13892"/>
                    </a:lnTo>
                    <a:cubicBezTo>
                      <a:pt x="4079" y="13891"/>
                      <a:pt x="4093" y="13887"/>
                      <a:pt x="4109" y="13886"/>
                    </a:cubicBezTo>
                    <a:cubicBezTo>
                      <a:pt x="6066" y="13675"/>
                      <a:pt x="7686" y="12265"/>
                      <a:pt x="8161" y="10352"/>
                    </a:cubicBezTo>
                    <a:lnTo>
                      <a:pt x="8172" y="10397"/>
                    </a:lnTo>
                    <a:lnTo>
                      <a:pt x="7506" y="13208"/>
                    </a:lnTo>
                    <a:lnTo>
                      <a:pt x="7481" y="13319"/>
                    </a:lnTo>
                    <a:cubicBezTo>
                      <a:pt x="7212" y="15351"/>
                      <a:pt x="6905" y="17665"/>
                      <a:pt x="8697" y="17694"/>
                    </a:cubicBezTo>
                    <a:lnTo>
                      <a:pt x="11714" y="17903"/>
                    </a:lnTo>
                    <a:lnTo>
                      <a:pt x="14425" y="18091"/>
                    </a:lnTo>
                    <a:cubicBezTo>
                      <a:pt x="14478" y="18095"/>
                      <a:pt x="14530" y="18097"/>
                      <a:pt x="14581" y="18097"/>
                    </a:cubicBezTo>
                    <a:cubicBezTo>
                      <a:pt x="15680" y="18097"/>
                      <a:pt x="16555" y="17132"/>
                      <a:pt x="16419" y="16016"/>
                    </a:cubicBezTo>
                    <a:lnTo>
                      <a:pt x="15948" y="12155"/>
                    </a:lnTo>
                    <a:lnTo>
                      <a:pt x="15905" y="12152"/>
                    </a:lnTo>
                    <a:lnTo>
                      <a:pt x="15584" y="12138"/>
                    </a:lnTo>
                    <a:cubicBezTo>
                      <a:pt x="15560" y="12137"/>
                      <a:pt x="15537" y="12136"/>
                      <a:pt x="15514" y="12136"/>
                    </a:cubicBezTo>
                    <a:cubicBezTo>
                      <a:pt x="14833" y="12136"/>
                      <a:pt x="14230" y="12587"/>
                      <a:pt x="14041" y="13248"/>
                    </a:cubicBezTo>
                    <a:lnTo>
                      <a:pt x="13954" y="13557"/>
                    </a:lnTo>
                    <a:lnTo>
                      <a:pt x="11214" y="12989"/>
                    </a:lnTo>
                    <a:cubicBezTo>
                      <a:pt x="10366" y="12814"/>
                      <a:pt x="9678" y="12205"/>
                      <a:pt x="9396" y="11394"/>
                    </a:cubicBezTo>
                    <a:lnTo>
                      <a:pt x="9814" y="10036"/>
                    </a:lnTo>
                    <a:cubicBezTo>
                      <a:pt x="10241" y="8649"/>
                      <a:pt x="10352" y="7183"/>
                      <a:pt x="10135" y="5747"/>
                    </a:cubicBezTo>
                    <a:lnTo>
                      <a:pt x="10062" y="5255"/>
                    </a:lnTo>
                    <a:cubicBezTo>
                      <a:pt x="9931" y="4486"/>
                      <a:pt x="10527" y="3787"/>
                      <a:pt x="11301" y="3787"/>
                    </a:cubicBezTo>
                    <a:cubicBezTo>
                      <a:pt x="11313" y="3787"/>
                      <a:pt x="11325" y="3787"/>
                      <a:pt x="11337" y="3788"/>
                    </a:cubicBezTo>
                    <a:lnTo>
                      <a:pt x="14505" y="3905"/>
                    </a:lnTo>
                    <a:cubicBezTo>
                      <a:pt x="14532" y="3906"/>
                      <a:pt x="14560" y="3907"/>
                      <a:pt x="14588" y="3907"/>
                    </a:cubicBezTo>
                    <a:cubicBezTo>
                      <a:pt x="14763" y="3907"/>
                      <a:pt x="14936" y="3885"/>
                      <a:pt x="15102" y="3846"/>
                    </a:cubicBezTo>
                    <a:cubicBezTo>
                      <a:pt x="15245" y="4171"/>
                      <a:pt x="15339" y="4522"/>
                      <a:pt x="15369" y="4892"/>
                    </a:cubicBezTo>
                    <a:lnTo>
                      <a:pt x="15491" y="6329"/>
                    </a:lnTo>
                    <a:cubicBezTo>
                      <a:pt x="15976" y="5419"/>
                      <a:pt x="16089" y="4413"/>
                      <a:pt x="15900" y="3476"/>
                    </a:cubicBezTo>
                    <a:cubicBezTo>
                      <a:pt x="16122" y="3313"/>
                      <a:pt x="16317" y="3108"/>
                      <a:pt x="16469" y="2869"/>
                    </a:cubicBezTo>
                    <a:lnTo>
                      <a:pt x="16578" y="2696"/>
                    </a:lnTo>
                    <a:cubicBezTo>
                      <a:pt x="17105" y="2058"/>
                      <a:pt x="16646" y="1101"/>
                      <a:pt x="15829" y="1101"/>
                    </a:cubicBezTo>
                    <a:cubicBezTo>
                      <a:pt x="15819" y="1101"/>
                      <a:pt x="15809" y="1101"/>
                      <a:pt x="15799" y="1101"/>
                    </a:cubicBezTo>
                    <a:lnTo>
                      <a:pt x="14610" y="1134"/>
                    </a:lnTo>
                    <a:cubicBezTo>
                      <a:pt x="13877" y="444"/>
                      <a:pt x="12891" y="0"/>
                      <a:pt x="11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6"/>
              <p:cNvSpPr/>
              <p:nvPr/>
            </p:nvSpPr>
            <p:spPr>
              <a:xfrm>
                <a:off x="4084750" y="4328900"/>
                <a:ext cx="3235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12943" h="14726" extrusionOk="0">
                    <a:moveTo>
                      <a:pt x="4283" y="1"/>
                    </a:moveTo>
                    <a:cubicBezTo>
                      <a:pt x="3072" y="1"/>
                      <a:pt x="2047" y="483"/>
                      <a:pt x="1308" y="1227"/>
                    </a:cubicBezTo>
                    <a:cubicBezTo>
                      <a:pt x="474" y="2066"/>
                      <a:pt x="0" y="3240"/>
                      <a:pt x="26" y="4434"/>
                    </a:cubicBezTo>
                    <a:cubicBezTo>
                      <a:pt x="37" y="4906"/>
                      <a:pt x="124" y="5381"/>
                      <a:pt x="297" y="5841"/>
                    </a:cubicBezTo>
                    <a:cubicBezTo>
                      <a:pt x="361" y="6006"/>
                      <a:pt x="435" y="6171"/>
                      <a:pt x="521" y="6332"/>
                    </a:cubicBezTo>
                    <a:cubicBezTo>
                      <a:pt x="695" y="6659"/>
                      <a:pt x="919" y="6974"/>
                      <a:pt x="1193" y="7269"/>
                    </a:cubicBezTo>
                    <a:lnTo>
                      <a:pt x="1501" y="7600"/>
                    </a:lnTo>
                    <a:lnTo>
                      <a:pt x="2972" y="9181"/>
                    </a:lnTo>
                    <a:lnTo>
                      <a:pt x="5164" y="11534"/>
                    </a:lnTo>
                    <a:lnTo>
                      <a:pt x="10792" y="14354"/>
                    </a:lnTo>
                    <a:lnTo>
                      <a:pt x="11532" y="14725"/>
                    </a:lnTo>
                    <a:lnTo>
                      <a:pt x="11914" y="13968"/>
                    </a:lnTo>
                    <a:lnTo>
                      <a:pt x="12615" y="12580"/>
                    </a:lnTo>
                    <a:cubicBezTo>
                      <a:pt x="12556" y="10335"/>
                      <a:pt x="12624" y="8087"/>
                      <a:pt x="12742" y="5841"/>
                    </a:cubicBezTo>
                    <a:cubicBezTo>
                      <a:pt x="12784" y="5042"/>
                      <a:pt x="12831" y="4241"/>
                      <a:pt x="12883" y="3442"/>
                    </a:cubicBezTo>
                    <a:lnTo>
                      <a:pt x="12922" y="2835"/>
                    </a:lnTo>
                    <a:lnTo>
                      <a:pt x="12943" y="2538"/>
                    </a:lnTo>
                    <a:cubicBezTo>
                      <a:pt x="12811" y="2386"/>
                      <a:pt x="12673" y="2241"/>
                      <a:pt x="12529" y="2100"/>
                    </a:cubicBezTo>
                    <a:cubicBezTo>
                      <a:pt x="12387" y="1961"/>
                      <a:pt x="12237" y="1829"/>
                      <a:pt x="12081" y="1703"/>
                    </a:cubicBezTo>
                    <a:cubicBezTo>
                      <a:pt x="11117" y="923"/>
                      <a:pt x="9918" y="398"/>
                      <a:pt x="8552" y="262"/>
                    </a:cubicBezTo>
                    <a:cubicBezTo>
                      <a:pt x="8493" y="257"/>
                      <a:pt x="8433" y="252"/>
                      <a:pt x="8373" y="247"/>
                    </a:cubicBezTo>
                    <a:lnTo>
                      <a:pt x="4585" y="10"/>
                    </a:lnTo>
                    <a:cubicBezTo>
                      <a:pt x="4539" y="8"/>
                      <a:pt x="4493" y="7"/>
                      <a:pt x="4446" y="4"/>
                    </a:cubicBezTo>
                    <a:cubicBezTo>
                      <a:pt x="4392" y="2"/>
                      <a:pt x="4337" y="1"/>
                      <a:pt x="4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6"/>
              <p:cNvSpPr/>
              <p:nvPr/>
            </p:nvSpPr>
            <p:spPr>
              <a:xfrm>
                <a:off x="3933600" y="4818400"/>
                <a:ext cx="484050" cy="390550"/>
              </a:xfrm>
              <a:custGeom>
                <a:avLst/>
                <a:gdLst/>
                <a:ahLst/>
                <a:cxnLst/>
                <a:rect l="l" t="t" r="r" b="b"/>
                <a:pathLst>
                  <a:path w="19362" h="15622" extrusionOk="0">
                    <a:moveTo>
                      <a:pt x="11220" y="1"/>
                    </a:moveTo>
                    <a:cubicBezTo>
                      <a:pt x="10878" y="1"/>
                      <a:pt x="10543" y="38"/>
                      <a:pt x="10217" y="111"/>
                    </a:cubicBezTo>
                    <a:cubicBezTo>
                      <a:pt x="8951" y="395"/>
                      <a:pt x="7841" y="1214"/>
                      <a:pt x="7201" y="2392"/>
                    </a:cubicBezTo>
                    <a:lnTo>
                      <a:pt x="2837" y="10410"/>
                    </a:lnTo>
                    <a:lnTo>
                      <a:pt x="2712" y="10643"/>
                    </a:lnTo>
                    <a:lnTo>
                      <a:pt x="647" y="14436"/>
                    </a:lnTo>
                    <a:lnTo>
                      <a:pt x="247" y="15169"/>
                    </a:lnTo>
                    <a:lnTo>
                      <a:pt x="1" y="15622"/>
                    </a:lnTo>
                    <a:cubicBezTo>
                      <a:pt x="287" y="15605"/>
                      <a:pt x="572" y="15590"/>
                      <a:pt x="858" y="15575"/>
                    </a:cubicBezTo>
                    <a:cubicBezTo>
                      <a:pt x="2341" y="15495"/>
                      <a:pt x="3826" y="15440"/>
                      <a:pt x="5309" y="15389"/>
                    </a:cubicBezTo>
                    <a:cubicBezTo>
                      <a:pt x="8004" y="15300"/>
                      <a:pt x="10697" y="15227"/>
                      <a:pt x="13385" y="15060"/>
                    </a:cubicBezTo>
                    <a:cubicBezTo>
                      <a:pt x="13803" y="15034"/>
                      <a:pt x="14181" y="14998"/>
                      <a:pt x="14519" y="14946"/>
                    </a:cubicBezTo>
                    <a:cubicBezTo>
                      <a:pt x="15206" y="14843"/>
                      <a:pt x="15737" y="14684"/>
                      <a:pt x="16144" y="14436"/>
                    </a:cubicBezTo>
                    <a:cubicBezTo>
                      <a:pt x="16752" y="14065"/>
                      <a:pt x="17080" y="13499"/>
                      <a:pt x="17228" y="12634"/>
                    </a:cubicBezTo>
                    <a:cubicBezTo>
                      <a:pt x="17315" y="12120"/>
                      <a:pt x="17338" y="11501"/>
                      <a:pt x="17319" y="10756"/>
                    </a:cubicBezTo>
                    <a:cubicBezTo>
                      <a:pt x="17317" y="10719"/>
                      <a:pt x="17316" y="10682"/>
                      <a:pt x="17315" y="10643"/>
                    </a:cubicBezTo>
                    <a:cubicBezTo>
                      <a:pt x="17266" y="9052"/>
                      <a:pt x="17034" y="7466"/>
                      <a:pt x="16876" y="5777"/>
                    </a:cubicBezTo>
                    <a:cubicBezTo>
                      <a:pt x="18815" y="4837"/>
                      <a:pt x="19305" y="3198"/>
                      <a:pt x="19283" y="1325"/>
                    </a:cubicBezTo>
                    <a:lnTo>
                      <a:pt x="19361" y="1309"/>
                    </a:lnTo>
                    <a:lnTo>
                      <a:pt x="19279" y="1098"/>
                    </a:lnTo>
                    <a:cubicBezTo>
                      <a:pt x="19275" y="971"/>
                      <a:pt x="19269" y="841"/>
                      <a:pt x="19260" y="711"/>
                    </a:cubicBezTo>
                    <a:cubicBezTo>
                      <a:pt x="19254" y="626"/>
                      <a:pt x="19250" y="541"/>
                      <a:pt x="19247" y="456"/>
                    </a:cubicBezTo>
                    <a:cubicBezTo>
                      <a:pt x="19173" y="449"/>
                      <a:pt x="19099" y="442"/>
                      <a:pt x="19024" y="438"/>
                    </a:cubicBezTo>
                    <a:cubicBezTo>
                      <a:pt x="18874" y="428"/>
                      <a:pt x="18726" y="423"/>
                      <a:pt x="18575" y="423"/>
                    </a:cubicBezTo>
                    <a:lnTo>
                      <a:pt x="17886" y="383"/>
                    </a:lnTo>
                    <a:lnTo>
                      <a:pt x="11481" y="8"/>
                    </a:lnTo>
                    <a:cubicBezTo>
                      <a:pt x="11393" y="3"/>
                      <a:pt x="11306" y="1"/>
                      <a:pt x="11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6"/>
              <p:cNvSpPr/>
              <p:nvPr/>
            </p:nvSpPr>
            <p:spPr>
              <a:xfrm>
                <a:off x="4049150" y="4423575"/>
                <a:ext cx="368475" cy="468200"/>
              </a:xfrm>
              <a:custGeom>
                <a:avLst/>
                <a:gdLst/>
                <a:ahLst/>
                <a:cxnLst/>
                <a:rect l="l" t="t" r="r" b="b"/>
                <a:pathLst>
                  <a:path w="14739" h="18728" extrusionOk="0">
                    <a:moveTo>
                      <a:pt x="6154" y="0"/>
                    </a:moveTo>
                    <a:cubicBezTo>
                      <a:pt x="6142" y="0"/>
                      <a:pt x="6130" y="0"/>
                      <a:pt x="6117" y="1"/>
                    </a:cubicBezTo>
                    <a:lnTo>
                      <a:pt x="3119" y="111"/>
                    </a:lnTo>
                    <a:lnTo>
                      <a:pt x="2948" y="118"/>
                    </a:lnTo>
                    <a:cubicBezTo>
                      <a:pt x="2922" y="119"/>
                      <a:pt x="2895" y="119"/>
                      <a:pt x="2869" y="119"/>
                    </a:cubicBezTo>
                    <a:cubicBezTo>
                      <a:pt x="2692" y="119"/>
                      <a:pt x="2519" y="99"/>
                      <a:pt x="2351" y="58"/>
                    </a:cubicBezTo>
                    <a:cubicBezTo>
                      <a:pt x="2255" y="276"/>
                      <a:pt x="2181" y="505"/>
                      <a:pt x="2133" y="744"/>
                    </a:cubicBezTo>
                    <a:cubicBezTo>
                      <a:pt x="2109" y="861"/>
                      <a:pt x="2092" y="981"/>
                      <a:pt x="2081" y="1103"/>
                    </a:cubicBezTo>
                    <a:lnTo>
                      <a:pt x="2001" y="2051"/>
                    </a:lnTo>
                    <a:lnTo>
                      <a:pt x="1960" y="2543"/>
                    </a:lnTo>
                    <a:cubicBezTo>
                      <a:pt x="1955" y="2533"/>
                      <a:pt x="1950" y="2523"/>
                      <a:pt x="1944" y="2513"/>
                    </a:cubicBezTo>
                    <a:lnTo>
                      <a:pt x="1941" y="2544"/>
                    </a:lnTo>
                    <a:lnTo>
                      <a:pt x="1834" y="3799"/>
                    </a:lnTo>
                    <a:lnTo>
                      <a:pt x="1775" y="4516"/>
                    </a:lnTo>
                    <a:lnTo>
                      <a:pt x="216" y="7254"/>
                    </a:lnTo>
                    <a:cubicBezTo>
                      <a:pt x="1" y="7630"/>
                      <a:pt x="258" y="8101"/>
                      <a:pt x="690" y="8123"/>
                    </a:cubicBezTo>
                    <a:lnTo>
                      <a:pt x="1464" y="8164"/>
                    </a:lnTo>
                    <a:lnTo>
                      <a:pt x="1498" y="8218"/>
                    </a:lnTo>
                    <a:cubicBezTo>
                      <a:pt x="1571" y="8594"/>
                      <a:pt x="1617" y="10297"/>
                      <a:pt x="1617" y="10297"/>
                    </a:cubicBezTo>
                    <a:cubicBezTo>
                      <a:pt x="1617" y="10703"/>
                      <a:pt x="1675" y="11088"/>
                      <a:pt x="1787" y="11433"/>
                    </a:cubicBezTo>
                    <a:cubicBezTo>
                      <a:pt x="2090" y="12367"/>
                      <a:pt x="2786" y="13014"/>
                      <a:pt x="3810" y="13014"/>
                    </a:cubicBezTo>
                    <a:cubicBezTo>
                      <a:pt x="3913" y="13014"/>
                      <a:pt x="4020" y="13008"/>
                      <a:pt x="4130" y="12994"/>
                    </a:cubicBezTo>
                    <a:lnTo>
                      <a:pt x="4683" y="12926"/>
                    </a:lnTo>
                    <a:cubicBezTo>
                      <a:pt x="4711" y="12941"/>
                      <a:pt x="4738" y="12954"/>
                      <a:pt x="4766" y="12970"/>
                    </a:cubicBezTo>
                    <a:cubicBezTo>
                      <a:pt x="5702" y="13500"/>
                      <a:pt x="6084" y="14657"/>
                      <a:pt x="5690" y="15658"/>
                    </a:cubicBezTo>
                    <a:lnTo>
                      <a:pt x="5657" y="15743"/>
                    </a:lnTo>
                    <a:lnTo>
                      <a:pt x="5594" y="15904"/>
                    </a:lnTo>
                    <a:lnTo>
                      <a:pt x="4983" y="17457"/>
                    </a:lnTo>
                    <a:cubicBezTo>
                      <a:pt x="4738" y="18080"/>
                      <a:pt x="5209" y="18728"/>
                      <a:pt x="5843" y="18728"/>
                    </a:cubicBezTo>
                    <a:cubicBezTo>
                      <a:pt x="5900" y="18728"/>
                      <a:pt x="5958" y="18722"/>
                      <a:pt x="6016" y="18712"/>
                    </a:cubicBezTo>
                    <a:lnTo>
                      <a:pt x="13272" y="17374"/>
                    </a:lnTo>
                    <a:lnTo>
                      <a:pt x="14661" y="17118"/>
                    </a:lnTo>
                    <a:lnTo>
                      <a:pt x="14738" y="17103"/>
                    </a:lnTo>
                    <a:lnTo>
                      <a:pt x="14655" y="16892"/>
                    </a:lnTo>
                    <a:cubicBezTo>
                      <a:pt x="14651" y="16766"/>
                      <a:pt x="14645" y="16635"/>
                      <a:pt x="14636" y="16505"/>
                    </a:cubicBezTo>
                    <a:cubicBezTo>
                      <a:pt x="14630" y="16421"/>
                      <a:pt x="14626" y="16335"/>
                      <a:pt x="14622" y="16251"/>
                    </a:cubicBezTo>
                    <a:cubicBezTo>
                      <a:pt x="14614" y="16083"/>
                      <a:pt x="14608" y="15914"/>
                      <a:pt x="14601" y="15746"/>
                    </a:cubicBezTo>
                    <a:cubicBezTo>
                      <a:pt x="14593" y="15491"/>
                      <a:pt x="14581" y="15237"/>
                      <a:pt x="14559" y="14983"/>
                    </a:cubicBezTo>
                    <a:cubicBezTo>
                      <a:pt x="14246" y="14543"/>
                      <a:pt x="13994" y="14057"/>
                      <a:pt x="13812" y="13540"/>
                    </a:cubicBezTo>
                    <a:cubicBezTo>
                      <a:pt x="13708" y="13240"/>
                      <a:pt x="13620" y="12935"/>
                      <a:pt x="13550" y="12625"/>
                    </a:cubicBezTo>
                    <a:cubicBezTo>
                      <a:pt x="13390" y="11915"/>
                      <a:pt x="13328" y="11186"/>
                      <a:pt x="13366" y="10473"/>
                    </a:cubicBezTo>
                    <a:lnTo>
                      <a:pt x="13334" y="10180"/>
                    </a:lnTo>
                    <a:lnTo>
                      <a:pt x="13327" y="10105"/>
                    </a:lnTo>
                    <a:cubicBezTo>
                      <a:pt x="12834" y="10102"/>
                      <a:pt x="12392" y="10069"/>
                      <a:pt x="11994" y="10010"/>
                    </a:cubicBezTo>
                    <a:cubicBezTo>
                      <a:pt x="8170" y="9454"/>
                      <a:pt x="8441" y="6618"/>
                      <a:pt x="8441" y="6618"/>
                    </a:cubicBezTo>
                    <a:cubicBezTo>
                      <a:pt x="8052" y="5356"/>
                      <a:pt x="5579" y="5699"/>
                      <a:pt x="6827" y="2898"/>
                    </a:cubicBezTo>
                    <a:cubicBezTo>
                      <a:pt x="6904" y="2724"/>
                      <a:pt x="6996" y="2539"/>
                      <a:pt x="7103" y="2340"/>
                    </a:cubicBezTo>
                    <a:cubicBezTo>
                      <a:pt x="7154" y="2246"/>
                      <a:pt x="7197" y="2151"/>
                      <a:pt x="7237" y="2052"/>
                    </a:cubicBezTo>
                    <a:cubicBezTo>
                      <a:pt x="7310" y="1864"/>
                      <a:pt x="7361" y="1668"/>
                      <a:pt x="7392" y="1468"/>
                    </a:cubicBezTo>
                    <a:cubicBezTo>
                      <a:pt x="7439" y="1186"/>
                      <a:pt x="7389" y="913"/>
                      <a:pt x="7270" y="681"/>
                    </a:cubicBezTo>
                    <a:cubicBezTo>
                      <a:pt x="7063" y="280"/>
                      <a:pt x="6645" y="0"/>
                      <a:pt x="6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6"/>
              <p:cNvSpPr/>
              <p:nvPr/>
            </p:nvSpPr>
            <p:spPr>
              <a:xfrm>
                <a:off x="2480325" y="4319000"/>
                <a:ext cx="317475" cy="385525"/>
              </a:xfrm>
              <a:custGeom>
                <a:avLst/>
                <a:gdLst/>
                <a:ahLst/>
                <a:cxnLst/>
                <a:rect l="l" t="t" r="r" b="b"/>
                <a:pathLst>
                  <a:path w="12699" h="15421" extrusionOk="0">
                    <a:moveTo>
                      <a:pt x="2527" y="1"/>
                    </a:moveTo>
                    <a:cubicBezTo>
                      <a:pt x="1659" y="1"/>
                      <a:pt x="795" y="190"/>
                      <a:pt x="0" y="560"/>
                    </a:cubicBezTo>
                    <a:cubicBezTo>
                      <a:pt x="79" y="986"/>
                      <a:pt x="154" y="1413"/>
                      <a:pt x="177" y="1842"/>
                    </a:cubicBezTo>
                    <a:cubicBezTo>
                      <a:pt x="225" y="2754"/>
                      <a:pt x="276" y="3664"/>
                      <a:pt x="329" y="4575"/>
                    </a:cubicBezTo>
                    <a:cubicBezTo>
                      <a:pt x="423" y="6197"/>
                      <a:pt x="518" y="7818"/>
                      <a:pt x="606" y="9440"/>
                    </a:cubicBezTo>
                    <a:lnTo>
                      <a:pt x="3204" y="12230"/>
                    </a:lnTo>
                    <a:lnTo>
                      <a:pt x="8645" y="14956"/>
                    </a:lnTo>
                    <a:lnTo>
                      <a:pt x="9572" y="15421"/>
                    </a:lnTo>
                    <a:lnTo>
                      <a:pt x="9946" y="14680"/>
                    </a:lnTo>
                    <a:lnTo>
                      <a:pt x="9992" y="14591"/>
                    </a:lnTo>
                    <a:lnTo>
                      <a:pt x="11912" y="10794"/>
                    </a:lnTo>
                    <a:cubicBezTo>
                      <a:pt x="12472" y="9686"/>
                      <a:pt x="12699" y="8517"/>
                      <a:pt x="12642" y="7385"/>
                    </a:cubicBezTo>
                    <a:cubicBezTo>
                      <a:pt x="12484" y="4193"/>
                      <a:pt x="10079" y="1305"/>
                      <a:pt x="6590" y="960"/>
                    </a:cubicBezTo>
                    <a:cubicBezTo>
                      <a:pt x="6531" y="954"/>
                      <a:pt x="6470" y="950"/>
                      <a:pt x="6411" y="945"/>
                    </a:cubicBezTo>
                    <a:lnTo>
                      <a:pt x="5675" y="898"/>
                    </a:lnTo>
                    <a:cubicBezTo>
                      <a:pt x="4702" y="295"/>
                      <a:pt x="3611" y="1"/>
                      <a:pt x="2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6"/>
              <p:cNvSpPr/>
              <p:nvPr/>
            </p:nvSpPr>
            <p:spPr>
              <a:xfrm>
                <a:off x="2540000" y="4808350"/>
                <a:ext cx="60425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24170" h="19567" extrusionOk="0">
                    <a:moveTo>
                      <a:pt x="8776" y="1"/>
                    </a:moveTo>
                    <a:cubicBezTo>
                      <a:pt x="8322" y="1"/>
                      <a:pt x="7866" y="30"/>
                      <a:pt x="7410" y="90"/>
                    </a:cubicBezTo>
                    <a:lnTo>
                      <a:pt x="3994" y="541"/>
                    </a:lnTo>
                    <a:lnTo>
                      <a:pt x="2686" y="713"/>
                    </a:lnTo>
                    <a:cubicBezTo>
                      <a:pt x="2587" y="708"/>
                      <a:pt x="2489" y="705"/>
                      <a:pt x="2390" y="705"/>
                    </a:cubicBezTo>
                    <a:cubicBezTo>
                      <a:pt x="1544" y="705"/>
                      <a:pt x="725" y="890"/>
                      <a:pt x="0" y="1228"/>
                    </a:cubicBezTo>
                    <a:lnTo>
                      <a:pt x="2732" y="3164"/>
                    </a:lnTo>
                    <a:cubicBezTo>
                      <a:pt x="2763" y="3178"/>
                      <a:pt x="2792" y="3190"/>
                      <a:pt x="2823" y="3203"/>
                    </a:cubicBezTo>
                    <a:cubicBezTo>
                      <a:pt x="2918" y="3241"/>
                      <a:pt x="3012" y="3279"/>
                      <a:pt x="3108" y="3315"/>
                    </a:cubicBezTo>
                    <a:cubicBezTo>
                      <a:pt x="3404" y="3427"/>
                      <a:pt x="3683" y="3585"/>
                      <a:pt x="4079" y="3774"/>
                    </a:cubicBezTo>
                    <a:cubicBezTo>
                      <a:pt x="4085" y="3956"/>
                      <a:pt x="4089" y="4140"/>
                      <a:pt x="4094" y="4322"/>
                    </a:cubicBezTo>
                    <a:cubicBezTo>
                      <a:pt x="4186" y="7897"/>
                      <a:pt x="4311" y="11477"/>
                      <a:pt x="4351" y="15059"/>
                    </a:cubicBezTo>
                    <a:cubicBezTo>
                      <a:pt x="4397" y="19135"/>
                      <a:pt x="4818" y="19567"/>
                      <a:pt x="7561" y="19567"/>
                    </a:cubicBezTo>
                    <a:cubicBezTo>
                      <a:pt x="7960" y="19567"/>
                      <a:pt x="8409" y="19558"/>
                      <a:pt x="8912" y="19549"/>
                    </a:cubicBezTo>
                    <a:lnTo>
                      <a:pt x="15517" y="19367"/>
                    </a:lnTo>
                    <a:cubicBezTo>
                      <a:pt x="18401" y="19257"/>
                      <a:pt x="21286" y="19120"/>
                      <a:pt x="24170" y="18991"/>
                    </a:cubicBezTo>
                    <a:lnTo>
                      <a:pt x="20660" y="11574"/>
                    </a:lnTo>
                    <a:lnTo>
                      <a:pt x="20189" y="10580"/>
                    </a:lnTo>
                    <a:lnTo>
                      <a:pt x="20054" y="10294"/>
                    </a:lnTo>
                    <a:lnTo>
                      <a:pt x="19611" y="9360"/>
                    </a:lnTo>
                    <a:lnTo>
                      <a:pt x="18112" y="6191"/>
                    </a:lnTo>
                    <a:lnTo>
                      <a:pt x="17752" y="5432"/>
                    </a:lnTo>
                    <a:lnTo>
                      <a:pt x="17447" y="4786"/>
                    </a:lnTo>
                    <a:cubicBezTo>
                      <a:pt x="17356" y="4634"/>
                      <a:pt x="17257" y="4480"/>
                      <a:pt x="17150" y="4324"/>
                    </a:cubicBezTo>
                    <a:cubicBezTo>
                      <a:pt x="17037" y="4160"/>
                      <a:pt x="16913" y="3993"/>
                      <a:pt x="16783" y="3827"/>
                    </a:cubicBezTo>
                    <a:cubicBezTo>
                      <a:pt x="15754" y="2527"/>
                      <a:pt x="14437" y="1531"/>
                      <a:pt x="12969" y="883"/>
                    </a:cubicBezTo>
                    <a:cubicBezTo>
                      <a:pt x="12495" y="672"/>
                      <a:pt x="12006" y="501"/>
                      <a:pt x="11505" y="364"/>
                    </a:cubicBezTo>
                    <a:cubicBezTo>
                      <a:pt x="10651" y="132"/>
                      <a:pt x="9765" y="8"/>
                      <a:pt x="8867" y="1"/>
                    </a:cubicBezTo>
                    <a:cubicBezTo>
                      <a:pt x="8837" y="1"/>
                      <a:pt x="8807" y="1"/>
                      <a:pt x="8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6"/>
              <p:cNvSpPr/>
              <p:nvPr/>
            </p:nvSpPr>
            <p:spPr>
              <a:xfrm>
                <a:off x="2488450" y="4431175"/>
                <a:ext cx="298925" cy="456300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18252" extrusionOk="0">
                    <a:moveTo>
                      <a:pt x="2427" y="1"/>
                    </a:moveTo>
                    <a:cubicBezTo>
                      <a:pt x="2415" y="1"/>
                      <a:pt x="2403" y="1"/>
                      <a:pt x="2392" y="1"/>
                    </a:cubicBezTo>
                    <a:lnTo>
                      <a:pt x="1" y="89"/>
                    </a:lnTo>
                    <a:cubicBezTo>
                      <a:pt x="96" y="1711"/>
                      <a:pt x="190" y="3331"/>
                      <a:pt x="278" y="4954"/>
                    </a:cubicBezTo>
                    <a:lnTo>
                      <a:pt x="584" y="12238"/>
                    </a:lnTo>
                    <a:lnTo>
                      <a:pt x="657" y="12964"/>
                    </a:lnTo>
                    <a:lnTo>
                      <a:pt x="976" y="12925"/>
                    </a:lnTo>
                    <a:cubicBezTo>
                      <a:pt x="984" y="12929"/>
                      <a:pt x="993" y="12933"/>
                      <a:pt x="1004" y="12938"/>
                    </a:cubicBezTo>
                    <a:cubicBezTo>
                      <a:pt x="1936" y="13438"/>
                      <a:pt x="2367" y="14686"/>
                      <a:pt x="1978" y="15671"/>
                    </a:cubicBezTo>
                    <a:lnTo>
                      <a:pt x="1838" y="16027"/>
                    </a:lnTo>
                    <a:lnTo>
                      <a:pt x="2062" y="16314"/>
                    </a:lnTo>
                    <a:lnTo>
                      <a:pt x="4794" y="18251"/>
                    </a:lnTo>
                    <a:lnTo>
                      <a:pt x="4912" y="18230"/>
                    </a:lnTo>
                    <a:lnTo>
                      <a:pt x="11074" y="17094"/>
                    </a:lnTo>
                    <a:cubicBezTo>
                      <a:pt x="11700" y="16979"/>
                      <a:pt x="11957" y="16203"/>
                      <a:pt x="11506" y="15754"/>
                    </a:cubicBezTo>
                    <a:cubicBezTo>
                      <a:pt x="11298" y="15546"/>
                      <a:pt x="11105" y="15323"/>
                      <a:pt x="10931" y="15088"/>
                    </a:cubicBezTo>
                    <a:cubicBezTo>
                      <a:pt x="10582" y="14618"/>
                      <a:pt x="10301" y="14097"/>
                      <a:pt x="10104" y="13537"/>
                    </a:cubicBezTo>
                    <a:cubicBezTo>
                      <a:pt x="9969" y="13150"/>
                      <a:pt x="9857" y="12703"/>
                      <a:pt x="9775" y="12239"/>
                    </a:cubicBezTo>
                    <a:cubicBezTo>
                      <a:pt x="9650" y="11541"/>
                      <a:pt x="9594" y="10806"/>
                      <a:pt x="9620" y="10194"/>
                    </a:cubicBezTo>
                    <a:cubicBezTo>
                      <a:pt x="9620" y="10175"/>
                      <a:pt x="9621" y="10156"/>
                      <a:pt x="9622" y="10137"/>
                    </a:cubicBezTo>
                    <a:lnTo>
                      <a:pt x="9619" y="10105"/>
                    </a:lnTo>
                    <a:cubicBezTo>
                      <a:pt x="9216" y="10103"/>
                      <a:pt x="8847" y="10081"/>
                      <a:pt x="8507" y="10042"/>
                    </a:cubicBezTo>
                    <a:cubicBezTo>
                      <a:pt x="4433" y="9572"/>
                      <a:pt x="4715" y="6619"/>
                      <a:pt x="4715" y="6619"/>
                    </a:cubicBezTo>
                    <a:cubicBezTo>
                      <a:pt x="4302" y="5277"/>
                      <a:pt x="1539" y="5748"/>
                      <a:pt x="3377" y="2341"/>
                    </a:cubicBezTo>
                    <a:cubicBezTo>
                      <a:pt x="3524" y="2070"/>
                      <a:pt x="3620" y="1772"/>
                      <a:pt x="3665" y="1469"/>
                    </a:cubicBezTo>
                    <a:cubicBezTo>
                      <a:pt x="3796" y="699"/>
                      <a:pt x="3201" y="1"/>
                      <a:pt x="2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6"/>
              <p:cNvSpPr/>
              <p:nvPr/>
            </p:nvSpPr>
            <p:spPr>
              <a:xfrm>
                <a:off x="2852400" y="4586100"/>
                <a:ext cx="523900" cy="48047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19219" extrusionOk="0">
                    <a:moveTo>
                      <a:pt x="4862" y="0"/>
                    </a:moveTo>
                    <a:cubicBezTo>
                      <a:pt x="2172" y="0"/>
                      <a:pt x="1" y="2276"/>
                      <a:pt x="173" y="5003"/>
                    </a:cubicBezTo>
                    <a:lnTo>
                      <a:pt x="746" y="14071"/>
                    </a:lnTo>
                    <a:lnTo>
                      <a:pt x="6119" y="14369"/>
                    </a:lnTo>
                    <a:cubicBezTo>
                      <a:pt x="5908" y="14667"/>
                      <a:pt x="5684" y="14985"/>
                      <a:pt x="5501" y="15246"/>
                    </a:cubicBezTo>
                    <a:cubicBezTo>
                      <a:pt x="5250" y="15601"/>
                      <a:pt x="5122" y="16022"/>
                      <a:pt x="5133" y="16449"/>
                    </a:cubicBezTo>
                    <a:lnTo>
                      <a:pt x="5135" y="16479"/>
                    </a:lnTo>
                    <a:cubicBezTo>
                      <a:pt x="5169" y="17798"/>
                      <a:pt x="6341" y="19007"/>
                      <a:pt x="7642" y="19198"/>
                    </a:cubicBezTo>
                    <a:cubicBezTo>
                      <a:pt x="7783" y="19218"/>
                      <a:pt x="7926" y="19218"/>
                      <a:pt x="8069" y="19218"/>
                    </a:cubicBezTo>
                    <a:cubicBezTo>
                      <a:pt x="9318" y="19215"/>
                      <a:pt x="10569" y="19210"/>
                      <a:pt x="11819" y="19207"/>
                    </a:cubicBezTo>
                    <a:cubicBezTo>
                      <a:pt x="14041" y="19200"/>
                      <a:pt x="16263" y="19193"/>
                      <a:pt x="18485" y="19187"/>
                    </a:cubicBezTo>
                    <a:cubicBezTo>
                      <a:pt x="19732" y="19081"/>
                      <a:pt x="20730" y="18142"/>
                      <a:pt x="20859" y="16954"/>
                    </a:cubicBezTo>
                    <a:cubicBezTo>
                      <a:pt x="20956" y="16049"/>
                      <a:pt x="20213" y="15287"/>
                      <a:pt x="19286" y="15287"/>
                    </a:cubicBezTo>
                    <a:cubicBezTo>
                      <a:pt x="19228" y="15287"/>
                      <a:pt x="19169" y="15290"/>
                      <a:pt x="19109" y="15296"/>
                    </a:cubicBezTo>
                    <a:cubicBezTo>
                      <a:pt x="19057" y="15301"/>
                      <a:pt x="19006" y="15303"/>
                      <a:pt x="18955" y="15303"/>
                    </a:cubicBezTo>
                    <a:cubicBezTo>
                      <a:pt x="17890" y="15303"/>
                      <a:pt x="17082" y="14353"/>
                      <a:pt x="17331" y="13338"/>
                    </a:cubicBezTo>
                    <a:lnTo>
                      <a:pt x="17430" y="12541"/>
                    </a:lnTo>
                    <a:cubicBezTo>
                      <a:pt x="17605" y="11143"/>
                      <a:pt x="16560" y="9925"/>
                      <a:pt x="15161" y="9755"/>
                    </a:cubicBezTo>
                    <a:lnTo>
                      <a:pt x="15182" y="7209"/>
                    </a:lnTo>
                    <a:cubicBezTo>
                      <a:pt x="15212" y="3555"/>
                      <a:pt x="12402" y="505"/>
                      <a:pt x="8759" y="233"/>
                    </a:cubicBezTo>
                    <a:lnTo>
                      <a:pt x="5163" y="10"/>
                    </a:lnTo>
                    <a:cubicBezTo>
                      <a:pt x="5062" y="4"/>
                      <a:pt x="4962" y="0"/>
                      <a:pt x="4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6"/>
              <p:cNvSpPr/>
              <p:nvPr/>
            </p:nvSpPr>
            <p:spPr>
              <a:xfrm>
                <a:off x="2762825" y="5040050"/>
                <a:ext cx="623125" cy="257050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10282" extrusionOk="0">
                    <a:moveTo>
                      <a:pt x="8615" y="0"/>
                    </a:moveTo>
                    <a:cubicBezTo>
                      <a:pt x="8563" y="0"/>
                      <a:pt x="8510" y="1"/>
                      <a:pt x="8457" y="2"/>
                    </a:cubicBezTo>
                    <a:cubicBezTo>
                      <a:pt x="6142" y="63"/>
                      <a:pt x="4043" y="1438"/>
                      <a:pt x="3069" y="3568"/>
                    </a:cubicBezTo>
                    <a:lnTo>
                      <a:pt x="0" y="10281"/>
                    </a:lnTo>
                    <a:lnTo>
                      <a:pt x="0" y="10281"/>
                    </a:lnTo>
                    <a:lnTo>
                      <a:pt x="6605" y="10099"/>
                    </a:lnTo>
                    <a:cubicBezTo>
                      <a:pt x="9490" y="9989"/>
                      <a:pt x="12374" y="9852"/>
                      <a:pt x="15258" y="9723"/>
                    </a:cubicBezTo>
                    <a:cubicBezTo>
                      <a:pt x="17065" y="9643"/>
                      <a:pt x="18871" y="9566"/>
                      <a:pt x="20678" y="9503"/>
                    </a:cubicBezTo>
                    <a:cubicBezTo>
                      <a:pt x="22161" y="9451"/>
                      <a:pt x="23607" y="9328"/>
                      <a:pt x="24925" y="8932"/>
                    </a:cubicBezTo>
                    <a:lnTo>
                      <a:pt x="23091" y="5571"/>
                    </a:lnTo>
                    <a:lnTo>
                      <a:pt x="22171" y="3882"/>
                    </a:lnTo>
                    <a:cubicBezTo>
                      <a:pt x="21565" y="2720"/>
                      <a:pt x="20642" y="1792"/>
                      <a:pt x="19537" y="1181"/>
                    </a:cubicBezTo>
                    <a:cubicBezTo>
                      <a:pt x="19447" y="1131"/>
                      <a:pt x="19356" y="1083"/>
                      <a:pt x="19264" y="1038"/>
                    </a:cubicBezTo>
                    <a:lnTo>
                      <a:pt x="19263" y="1038"/>
                    </a:lnTo>
                    <a:cubicBezTo>
                      <a:pt x="18548" y="684"/>
                      <a:pt x="17765" y="460"/>
                      <a:pt x="16951" y="387"/>
                    </a:cubicBezTo>
                    <a:cubicBezTo>
                      <a:pt x="16757" y="370"/>
                      <a:pt x="16561" y="361"/>
                      <a:pt x="16365" y="361"/>
                    </a:cubicBezTo>
                    <a:lnTo>
                      <a:pt x="11897" y="149"/>
                    </a:lnTo>
                    <a:lnTo>
                      <a:pt x="10701" y="92"/>
                    </a:lnTo>
                    <a:lnTo>
                      <a:pt x="9430" y="32"/>
                    </a:lnTo>
                    <a:lnTo>
                      <a:pt x="8915" y="7"/>
                    </a:lnTo>
                    <a:cubicBezTo>
                      <a:pt x="8814" y="2"/>
                      <a:pt x="8715" y="0"/>
                      <a:pt x="8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6"/>
              <p:cNvSpPr/>
              <p:nvPr/>
            </p:nvSpPr>
            <p:spPr>
              <a:xfrm>
                <a:off x="2816700" y="4680850"/>
                <a:ext cx="385725" cy="427350"/>
              </a:xfrm>
              <a:custGeom>
                <a:avLst/>
                <a:gdLst/>
                <a:ahLst/>
                <a:cxnLst/>
                <a:rect l="l" t="t" r="r" b="b"/>
                <a:pathLst>
                  <a:path w="15429" h="17094" extrusionOk="0">
                    <a:moveTo>
                      <a:pt x="2568" y="0"/>
                    </a:moveTo>
                    <a:cubicBezTo>
                      <a:pt x="2111" y="0"/>
                      <a:pt x="1665" y="318"/>
                      <a:pt x="1618" y="852"/>
                    </a:cubicBezTo>
                    <a:cubicBezTo>
                      <a:pt x="1617" y="857"/>
                      <a:pt x="1617" y="862"/>
                      <a:pt x="1617" y="867"/>
                    </a:cubicBezTo>
                    <a:lnTo>
                      <a:pt x="1328" y="4272"/>
                    </a:lnTo>
                    <a:lnTo>
                      <a:pt x="249" y="5717"/>
                    </a:lnTo>
                    <a:cubicBezTo>
                      <a:pt x="0" y="6052"/>
                      <a:pt x="119" y="6530"/>
                      <a:pt x="496" y="6709"/>
                    </a:cubicBezTo>
                    <a:lnTo>
                      <a:pt x="1098" y="6997"/>
                    </a:lnTo>
                    <a:lnTo>
                      <a:pt x="1130" y="7048"/>
                    </a:lnTo>
                    <a:cubicBezTo>
                      <a:pt x="1099" y="7420"/>
                      <a:pt x="1215" y="9259"/>
                      <a:pt x="1215" y="9259"/>
                    </a:cubicBezTo>
                    <a:cubicBezTo>
                      <a:pt x="1097" y="10661"/>
                      <a:pt x="1949" y="11606"/>
                      <a:pt x="3268" y="11606"/>
                    </a:cubicBezTo>
                    <a:cubicBezTo>
                      <a:pt x="3385" y="11606"/>
                      <a:pt x="3506" y="11599"/>
                      <a:pt x="3630" y="11584"/>
                    </a:cubicBezTo>
                    <a:lnTo>
                      <a:pt x="5603" y="11341"/>
                    </a:lnTo>
                    <a:cubicBezTo>
                      <a:pt x="6139" y="11765"/>
                      <a:pt x="6431" y="12444"/>
                      <a:pt x="6378" y="13142"/>
                    </a:cubicBezTo>
                    <a:lnTo>
                      <a:pt x="6239" y="15440"/>
                    </a:lnTo>
                    <a:cubicBezTo>
                      <a:pt x="6183" y="16360"/>
                      <a:pt x="6922" y="17093"/>
                      <a:pt x="7790" y="17093"/>
                    </a:cubicBezTo>
                    <a:cubicBezTo>
                      <a:pt x="7919" y="17093"/>
                      <a:pt x="8052" y="17077"/>
                      <a:pt x="8185" y="17043"/>
                    </a:cubicBezTo>
                    <a:lnTo>
                      <a:pt x="15429" y="15167"/>
                    </a:lnTo>
                    <a:cubicBezTo>
                      <a:pt x="14281" y="14529"/>
                      <a:pt x="13382" y="13520"/>
                      <a:pt x="12898" y="12305"/>
                    </a:cubicBezTo>
                    <a:cubicBezTo>
                      <a:pt x="11789" y="12309"/>
                      <a:pt x="10679" y="12314"/>
                      <a:pt x="9570" y="12316"/>
                    </a:cubicBezTo>
                    <a:cubicBezTo>
                      <a:pt x="9468" y="12310"/>
                      <a:pt x="9370" y="12309"/>
                      <a:pt x="9269" y="12295"/>
                    </a:cubicBezTo>
                    <a:cubicBezTo>
                      <a:pt x="8126" y="12139"/>
                      <a:pt x="7093" y="11078"/>
                      <a:pt x="7062" y="9921"/>
                    </a:cubicBezTo>
                    <a:lnTo>
                      <a:pt x="7060" y="9895"/>
                    </a:lnTo>
                    <a:cubicBezTo>
                      <a:pt x="7050" y="9522"/>
                      <a:pt x="7162" y="9155"/>
                      <a:pt x="7383" y="8845"/>
                    </a:cubicBezTo>
                    <a:cubicBezTo>
                      <a:pt x="7616" y="8513"/>
                      <a:pt x="7929" y="8070"/>
                      <a:pt x="8167" y="7732"/>
                    </a:cubicBezTo>
                    <a:cubicBezTo>
                      <a:pt x="8403" y="7399"/>
                      <a:pt x="8527" y="7009"/>
                      <a:pt x="8526" y="6602"/>
                    </a:cubicBezTo>
                    <a:lnTo>
                      <a:pt x="8526" y="6569"/>
                    </a:lnTo>
                    <a:cubicBezTo>
                      <a:pt x="8525" y="5561"/>
                      <a:pt x="7822" y="4681"/>
                      <a:pt x="6806" y="4418"/>
                    </a:cubicBezTo>
                    <a:cubicBezTo>
                      <a:pt x="6725" y="4424"/>
                      <a:pt x="6644" y="4428"/>
                      <a:pt x="6565" y="4428"/>
                    </a:cubicBezTo>
                    <a:cubicBezTo>
                      <a:pt x="5175" y="4428"/>
                      <a:pt x="4000" y="3414"/>
                      <a:pt x="3887" y="2069"/>
                    </a:cubicBezTo>
                    <a:cubicBezTo>
                      <a:pt x="3887" y="2069"/>
                      <a:pt x="3877" y="1951"/>
                      <a:pt x="3861" y="1758"/>
                    </a:cubicBezTo>
                    <a:cubicBezTo>
                      <a:pt x="3817" y="1241"/>
                      <a:pt x="3627" y="772"/>
                      <a:pt x="3331" y="381"/>
                    </a:cubicBezTo>
                    <a:cubicBezTo>
                      <a:pt x="3132" y="120"/>
                      <a:pt x="2848" y="0"/>
                      <a:pt x="2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6"/>
              <p:cNvSpPr/>
              <p:nvPr/>
            </p:nvSpPr>
            <p:spPr>
              <a:xfrm>
                <a:off x="2990825" y="4595600"/>
                <a:ext cx="42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9" y="5"/>
                      <a:pt x="77" y="11"/>
                      <a:pt x="115" y="17"/>
                    </a:cubicBezTo>
                    <a:lnTo>
                      <a:pt x="115" y="17"/>
                    </a:lnTo>
                    <a:cubicBezTo>
                      <a:pt x="77" y="11"/>
                      <a:pt x="38" y="5"/>
                      <a:pt x="1" y="0"/>
                    </a:cubicBezTo>
                    <a:close/>
                    <a:moveTo>
                      <a:pt x="115" y="17"/>
                    </a:moveTo>
                    <a:cubicBezTo>
                      <a:pt x="132" y="19"/>
                      <a:pt x="148" y="22"/>
                      <a:pt x="164" y="24"/>
                    </a:cubicBezTo>
                    <a:lnTo>
                      <a:pt x="170" y="24"/>
                    </a:lnTo>
                    <a:cubicBezTo>
                      <a:pt x="152" y="22"/>
                      <a:pt x="134" y="19"/>
                      <a:pt x="115" y="17"/>
                    </a:cubicBezTo>
                    <a:close/>
                  </a:path>
                </a:pathLst>
              </a:custGeom>
              <a:solidFill>
                <a:srgbClr val="2E2E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6"/>
              <p:cNvSpPr/>
              <p:nvPr/>
            </p:nvSpPr>
            <p:spPr>
              <a:xfrm>
                <a:off x="4216800" y="4701850"/>
                <a:ext cx="200900" cy="43240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17296" extrusionOk="0">
                    <a:moveTo>
                      <a:pt x="7443" y="1"/>
                    </a:moveTo>
                    <a:cubicBezTo>
                      <a:pt x="7196" y="473"/>
                      <a:pt x="6995" y="973"/>
                      <a:pt x="6848" y="1494"/>
                    </a:cubicBezTo>
                    <a:cubicBezTo>
                      <a:pt x="6766" y="1785"/>
                      <a:pt x="6699" y="2085"/>
                      <a:pt x="6649" y="2388"/>
                    </a:cubicBezTo>
                    <a:cubicBezTo>
                      <a:pt x="6580" y="2819"/>
                      <a:pt x="6545" y="3259"/>
                      <a:pt x="6550" y="3709"/>
                    </a:cubicBezTo>
                    <a:lnTo>
                      <a:pt x="6556" y="4613"/>
                    </a:lnTo>
                    <a:lnTo>
                      <a:pt x="6560" y="5046"/>
                    </a:lnTo>
                    <a:lnTo>
                      <a:pt x="6569" y="6243"/>
                    </a:lnTo>
                    <a:lnTo>
                      <a:pt x="6571" y="6594"/>
                    </a:lnTo>
                    <a:cubicBezTo>
                      <a:pt x="4985" y="6788"/>
                      <a:pt x="3800" y="8170"/>
                      <a:pt x="3998" y="9754"/>
                    </a:cubicBezTo>
                    <a:lnTo>
                      <a:pt x="4112" y="10657"/>
                    </a:lnTo>
                    <a:cubicBezTo>
                      <a:pt x="4394" y="11809"/>
                      <a:pt x="3476" y="12885"/>
                      <a:pt x="2269" y="12885"/>
                    </a:cubicBezTo>
                    <a:cubicBezTo>
                      <a:pt x="2212" y="12885"/>
                      <a:pt x="2154" y="12883"/>
                      <a:pt x="2096" y="12878"/>
                    </a:cubicBezTo>
                    <a:cubicBezTo>
                      <a:pt x="2027" y="12871"/>
                      <a:pt x="1958" y="12867"/>
                      <a:pt x="1891" y="12867"/>
                    </a:cubicBezTo>
                    <a:cubicBezTo>
                      <a:pt x="842" y="12867"/>
                      <a:pt x="0" y="13732"/>
                      <a:pt x="112" y="14754"/>
                    </a:cubicBezTo>
                    <a:cubicBezTo>
                      <a:pt x="258" y="16103"/>
                      <a:pt x="1388" y="17168"/>
                      <a:pt x="2804" y="17287"/>
                    </a:cubicBezTo>
                    <a:cubicBezTo>
                      <a:pt x="3354" y="17289"/>
                      <a:pt x="3905" y="17291"/>
                      <a:pt x="4454" y="17292"/>
                    </a:cubicBezTo>
                    <a:cubicBezTo>
                      <a:pt x="4935" y="17293"/>
                      <a:pt x="5418" y="17294"/>
                      <a:pt x="5900" y="17296"/>
                    </a:cubicBezTo>
                    <a:cubicBezTo>
                      <a:pt x="5987" y="16782"/>
                      <a:pt x="6010" y="16163"/>
                      <a:pt x="5991" y="15418"/>
                    </a:cubicBezTo>
                    <a:cubicBezTo>
                      <a:pt x="5989" y="15381"/>
                      <a:pt x="5988" y="15344"/>
                      <a:pt x="5987" y="15305"/>
                    </a:cubicBezTo>
                    <a:cubicBezTo>
                      <a:pt x="5938" y="13714"/>
                      <a:pt x="5706" y="12128"/>
                      <a:pt x="5548" y="10439"/>
                    </a:cubicBezTo>
                    <a:cubicBezTo>
                      <a:pt x="7487" y="9499"/>
                      <a:pt x="7977" y="7860"/>
                      <a:pt x="7955" y="5987"/>
                    </a:cubicBezTo>
                    <a:lnTo>
                      <a:pt x="8035" y="5971"/>
                    </a:lnTo>
                    <a:lnTo>
                      <a:pt x="7953" y="5760"/>
                    </a:lnTo>
                    <a:cubicBezTo>
                      <a:pt x="7950" y="5633"/>
                      <a:pt x="7943" y="5503"/>
                      <a:pt x="7935" y="5373"/>
                    </a:cubicBezTo>
                    <a:cubicBezTo>
                      <a:pt x="7929" y="5288"/>
                      <a:pt x="7925" y="5203"/>
                      <a:pt x="7921" y="5118"/>
                    </a:cubicBezTo>
                    <a:cubicBezTo>
                      <a:pt x="7912" y="4951"/>
                      <a:pt x="7907" y="4782"/>
                      <a:pt x="7900" y="4613"/>
                    </a:cubicBezTo>
                    <a:cubicBezTo>
                      <a:pt x="7891" y="4359"/>
                      <a:pt x="7880" y="4104"/>
                      <a:pt x="7858" y="3851"/>
                    </a:cubicBezTo>
                    <a:cubicBezTo>
                      <a:pt x="7847" y="3717"/>
                      <a:pt x="7831" y="3582"/>
                      <a:pt x="7812" y="3448"/>
                    </a:cubicBezTo>
                    <a:cubicBezTo>
                      <a:pt x="7642" y="2300"/>
                      <a:pt x="7524" y="1151"/>
                      <a:pt x="7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6"/>
              <p:cNvSpPr/>
              <p:nvPr/>
            </p:nvSpPr>
            <p:spPr>
              <a:xfrm>
                <a:off x="4296575" y="5087275"/>
                <a:ext cx="70500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4192" extrusionOk="0">
                    <a:moveTo>
                      <a:pt x="2800" y="1"/>
                    </a:moveTo>
                    <a:lnTo>
                      <a:pt x="2800" y="1"/>
                    </a:lnTo>
                    <a:cubicBezTo>
                      <a:pt x="2185" y="516"/>
                      <a:pt x="1660" y="1148"/>
                      <a:pt x="1261" y="1874"/>
                    </a:cubicBezTo>
                    <a:cubicBezTo>
                      <a:pt x="1241" y="1912"/>
                      <a:pt x="1219" y="1952"/>
                      <a:pt x="1198" y="1992"/>
                    </a:cubicBezTo>
                    <a:lnTo>
                      <a:pt x="278" y="3681"/>
                    </a:lnTo>
                    <a:lnTo>
                      <a:pt x="0" y="4191"/>
                    </a:lnTo>
                    <a:cubicBezTo>
                      <a:pt x="687" y="4088"/>
                      <a:pt x="1218" y="3929"/>
                      <a:pt x="1625" y="3681"/>
                    </a:cubicBezTo>
                    <a:cubicBezTo>
                      <a:pt x="2233" y="3310"/>
                      <a:pt x="2561" y="2744"/>
                      <a:pt x="2709" y="1879"/>
                    </a:cubicBezTo>
                    <a:cubicBezTo>
                      <a:pt x="2796" y="1365"/>
                      <a:pt x="2819" y="746"/>
                      <a:pt x="28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6"/>
              <p:cNvSpPr/>
              <p:nvPr/>
            </p:nvSpPr>
            <p:spPr>
              <a:xfrm>
                <a:off x="1475025" y="1621000"/>
                <a:ext cx="744000" cy="717425"/>
              </a:xfrm>
              <a:custGeom>
                <a:avLst/>
                <a:gdLst/>
                <a:ahLst/>
                <a:cxnLst/>
                <a:rect l="l" t="t" r="r" b="b"/>
                <a:pathLst>
                  <a:path w="29760" h="28697" extrusionOk="0">
                    <a:moveTo>
                      <a:pt x="22816" y="0"/>
                    </a:moveTo>
                    <a:cubicBezTo>
                      <a:pt x="22667" y="0"/>
                      <a:pt x="22516" y="5"/>
                      <a:pt x="22364" y="15"/>
                    </a:cubicBezTo>
                    <a:lnTo>
                      <a:pt x="16994" y="351"/>
                    </a:lnTo>
                    <a:cubicBezTo>
                      <a:pt x="16107" y="416"/>
                      <a:pt x="15253" y="592"/>
                      <a:pt x="14446" y="865"/>
                    </a:cubicBezTo>
                    <a:cubicBezTo>
                      <a:pt x="14119" y="974"/>
                      <a:pt x="13801" y="1101"/>
                      <a:pt x="13491" y="1241"/>
                    </a:cubicBezTo>
                    <a:cubicBezTo>
                      <a:pt x="10393" y="2643"/>
                      <a:pt x="8129" y="5517"/>
                      <a:pt x="7547" y="8938"/>
                    </a:cubicBezTo>
                    <a:cubicBezTo>
                      <a:pt x="7445" y="9535"/>
                      <a:pt x="7396" y="10146"/>
                      <a:pt x="7401" y="10769"/>
                    </a:cubicBezTo>
                    <a:lnTo>
                      <a:pt x="7408" y="11801"/>
                    </a:lnTo>
                    <a:lnTo>
                      <a:pt x="7430" y="14569"/>
                    </a:lnTo>
                    <a:cubicBezTo>
                      <a:pt x="5340" y="14823"/>
                      <a:pt x="3779" y="16644"/>
                      <a:pt x="4042" y="18730"/>
                    </a:cubicBezTo>
                    <a:lnTo>
                      <a:pt x="4191" y="19921"/>
                    </a:lnTo>
                    <a:cubicBezTo>
                      <a:pt x="4562" y="21438"/>
                      <a:pt x="3356" y="22855"/>
                      <a:pt x="1764" y="22855"/>
                    </a:cubicBezTo>
                    <a:cubicBezTo>
                      <a:pt x="1688" y="22855"/>
                      <a:pt x="1612" y="22852"/>
                      <a:pt x="1535" y="22845"/>
                    </a:cubicBezTo>
                    <a:cubicBezTo>
                      <a:pt x="1444" y="22836"/>
                      <a:pt x="1354" y="22831"/>
                      <a:pt x="1265" y="22831"/>
                    </a:cubicBezTo>
                    <a:cubicBezTo>
                      <a:pt x="800" y="22831"/>
                      <a:pt x="366" y="22961"/>
                      <a:pt x="0" y="23183"/>
                    </a:cubicBezTo>
                    <a:cubicBezTo>
                      <a:pt x="598" y="23903"/>
                      <a:pt x="1424" y="24401"/>
                      <a:pt x="2318" y="24833"/>
                    </a:cubicBezTo>
                    <a:cubicBezTo>
                      <a:pt x="3589" y="25447"/>
                      <a:pt x="4916" y="25994"/>
                      <a:pt x="6166" y="26647"/>
                    </a:cubicBezTo>
                    <a:cubicBezTo>
                      <a:pt x="6835" y="26996"/>
                      <a:pt x="7484" y="27377"/>
                      <a:pt x="8089" y="27813"/>
                    </a:cubicBezTo>
                    <a:cubicBezTo>
                      <a:pt x="8511" y="28117"/>
                      <a:pt x="8940" y="28402"/>
                      <a:pt x="9376" y="28673"/>
                    </a:cubicBezTo>
                    <a:lnTo>
                      <a:pt x="9386" y="28673"/>
                    </a:lnTo>
                    <a:cubicBezTo>
                      <a:pt x="10399" y="28675"/>
                      <a:pt x="11411" y="28679"/>
                      <a:pt x="12424" y="28681"/>
                    </a:cubicBezTo>
                    <a:cubicBezTo>
                      <a:pt x="14248" y="28686"/>
                      <a:pt x="16068" y="28693"/>
                      <a:pt x="17891" y="28697"/>
                    </a:cubicBezTo>
                    <a:lnTo>
                      <a:pt x="18025" y="28697"/>
                    </a:lnTo>
                    <a:cubicBezTo>
                      <a:pt x="18058" y="28697"/>
                      <a:pt x="18091" y="28697"/>
                      <a:pt x="18125" y="28697"/>
                    </a:cubicBezTo>
                    <a:cubicBezTo>
                      <a:pt x="18305" y="28697"/>
                      <a:pt x="18485" y="28693"/>
                      <a:pt x="18663" y="28668"/>
                    </a:cubicBezTo>
                    <a:cubicBezTo>
                      <a:pt x="19811" y="28499"/>
                      <a:pt x="20892" y="27799"/>
                      <a:pt x="21595" y="26847"/>
                    </a:cubicBezTo>
                    <a:cubicBezTo>
                      <a:pt x="22080" y="26191"/>
                      <a:pt x="22385" y="25414"/>
                      <a:pt x="22408" y="24608"/>
                    </a:cubicBezTo>
                    <a:lnTo>
                      <a:pt x="22409" y="24565"/>
                    </a:lnTo>
                    <a:cubicBezTo>
                      <a:pt x="22416" y="24271"/>
                      <a:pt x="22379" y="23981"/>
                      <a:pt x="22302" y="23701"/>
                    </a:cubicBezTo>
                    <a:cubicBezTo>
                      <a:pt x="22210" y="23371"/>
                      <a:pt x="22061" y="23056"/>
                      <a:pt x="21859" y="22768"/>
                    </a:cubicBezTo>
                    <a:cubicBezTo>
                      <a:pt x="21672" y="22501"/>
                      <a:pt x="21455" y="22195"/>
                      <a:pt x="21236" y="21884"/>
                    </a:cubicBezTo>
                    <a:cubicBezTo>
                      <a:pt x="21136" y="21741"/>
                      <a:pt x="21034" y="21597"/>
                      <a:pt x="20935" y="21457"/>
                    </a:cubicBezTo>
                    <a:lnTo>
                      <a:pt x="21458" y="21430"/>
                    </a:lnTo>
                    <a:lnTo>
                      <a:pt x="22908" y="21349"/>
                    </a:lnTo>
                    <a:lnTo>
                      <a:pt x="28959" y="21015"/>
                    </a:lnTo>
                    <a:lnTo>
                      <a:pt x="29167" y="17736"/>
                    </a:lnTo>
                    <a:lnTo>
                      <a:pt x="29353" y="14778"/>
                    </a:lnTo>
                    <a:lnTo>
                      <a:pt x="29474" y="12853"/>
                    </a:lnTo>
                    <a:lnTo>
                      <a:pt x="29728" y="8829"/>
                    </a:lnTo>
                    <a:lnTo>
                      <a:pt x="29760" y="8323"/>
                    </a:lnTo>
                    <a:cubicBezTo>
                      <a:pt x="29488" y="8277"/>
                      <a:pt x="29214" y="8221"/>
                      <a:pt x="28936" y="8164"/>
                    </a:cubicBezTo>
                    <a:cubicBezTo>
                      <a:pt x="28698" y="8116"/>
                      <a:pt x="28453" y="8068"/>
                      <a:pt x="28204" y="8031"/>
                    </a:cubicBezTo>
                    <a:cubicBezTo>
                      <a:pt x="28228" y="7951"/>
                      <a:pt x="28254" y="7873"/>
                      <a:pt x="28279" y="7796"/>
                    </a:cubicBezTo>
                    <a:lnTo>
                      <a:pt x="28279" y="7795"/>
                    </a:lnTo>
                    <a:cubicBezTo>
                      <a:pt x="28664" y="6636"/>
                      <a:pt x="29092" y="5734"/>
                      <a:pt x="29191" y="4795"/>
                    </a:cubicBezTo>
                    <a:cubicBezTo>
                      <a:pt x="29210" y="4613"/>
                      <a:pt x="29234" y="4432"/>
                      <a:pt x="29262" y="4252"/>
                    </a:cubicBezTo>
                    <a:cubicBezTo>
                      <a:pt x="29148" y="3987"/>
                      <a:pt x="29019" y="3732"/>
                      <a:pt x="28875" y="3486"/>
                    </a:cubicBezTo>
                    <a:cubicBezTo>
                      <a:pt x="28469" y="2791"/>
                      <a:pt x="27945" y="2172"/>
                      <a:pt x="27332" y="1654"/>
                    </a:cubicBezTo>
                    <a:cubicBezTo>
                      <a:pt x="27208" y="1550"/>
                      <a:pt x="27080" y="1448"/>
                      <a:pt x="26949" y="1353"/>
                    </a:cubicBezTo>
                    <a:cubicBezTo>
                      <a:pt x="26898" y="1314"/>
                      <a:pt x="26845" y="1277"/>
                      <a:pt x="26792" y="1241"/>
                    </a:cubicBezTo>
                    <a:cubicBezTo>
                      <a:pt x="26022" y="708"/>
                      <a:pt x="25138" y="325"/>
                      <a:pt x="24187" y="135"/>
                    </a:cubicBezTo>
                    <a:lnTo>
                      <a:pt x="24186" y="135"/>
                    </a:lnTo>
                    <a:cubicBezTo>
                      <a:pt x="24098" y="118"/>
                      <a:pt x="24010" y="102"/>
                      <a:pt x="23921" y="88"/>
                    </a:cubicBezTo>
                    <a:cubicBezTo>
                      <a:pt x="23561" y="30"/>
                      <a:pt x="23192" y="0"/>
                      <a:pt x="22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6"/>
              <p:cNvSpPr/>
              <p:nvPr/>
            </p:nvSpPr>
            <p:spPr>
              <a:xfrm>
                <a:off x="1629150" y="2213575"/>
                <a:ext cx="695450" cy="350725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4029" extrusionOk="0">
                    <a:moveTo>
                      <a:pt x="16240" y="0"/>
                    </a:moveTo>
                    <a:cubicBezTo>
                      <a:pt x="16206" y="0"/>
                      <a:pt x="16172" y="1"/>
                      <a:pt x="16138" y="1"/>
                    </a:cubicBezTo>
                    <a:cubicBezTo>
                      <a:pt x="16045" y="1"/>
                      <a:pt x="15951" y="5"/>
                      <a:pt x="15858" y="9"/>
                    </a:cubicBezTo>
                    <a:lnTo>
                      <a:pt x="14135" y="92"/>
                    </a:lnTo>
                    <a:lnTo>
                      <a:pt x="13777" y="108"/>
                    </a:lnTo>
                    <a:lnTo>
                      <a:pt x="6042" y="477"/>
                    </a:lnTo>
                    <a:cubicBezTo>
                      <a:pt x="3748" y="477"/>
                      <a:pt x="1588" y="1388"/>
                      <a:pt x="1" y="2947"/>
                    </a:cubicBezTo>
                    <a:cubicBezTo>
                      <a:pt x="670" y="3295"/>
                      <a:pt x="1319" y="3676"/>
                      <a:pt x="1924" y="4112"/>
                    </a:cubicBezTo>
                    <a:cubicBezTo>
                      <a:pt x="2346" y="4416"/>
                      <a:pt x="2775" y="4702"/>
                      <a:pt x="3211" y="4972"/>
                    </a:cubicBezTo>
                    <a:lnTo>
                      <a:pt x="3221" y="4972"/>
                    </a:lnTo>
                    <a:cubicBezTo>
                      <a:pt x="4642" y="5852"/>
                      <a:pt x="6125" y="6564"/>
                      <a:pt x="7651" y="7194"/>
                    </a:cubicBezTo>
                    <a:cubicBezTo>
                      <a:pt x="8481" y="7536"/>
                      <a:pt x="9324" y="7855"/>
                      <a:pt x="10170" y="8163"/>
                    </a:cubicBezTo>
                    <a:cubicBezTo>
                      <a:pt x="12336" y="8951"/>
                      <a:pt x="14531" y="9670"/>
                      <a:pt x="16660" y="10552"/>
                    </a:cubicBezTo>
                    <a:cubicBezTo>
                      <a:pt x="16877" y="10644"/>
                      <a:pt x="17128" y="10664"/>
                      <a:pt x="17367" y="10692"/>
                    </a:cubicBezTo>
                    <a:cubicBezTo>
                      <a:pt x="18824" y="10872"/>
                      <a:pt x="20203" y="11251"/>
                      <a:pt x="21492" y="11863"/>
                    </a:cubicBezTo>
                    <a:cubicBezTo>
                      <a:pt x="21625" y="11926"/>
                      <a:pt x="21758" y="11992"/>
                      <a:pt x="21890" y="12060"/>
                    </a:cubicBezTo>
                    <a:cubicBezTo>
                      <a:pt x="22475" y="12363"/>
                      <a:pt x="23040" y="12717"/>
                      <a:pt x="23585" y="13124"/>
                    </a:cubicBezTo>
                    <a:cubicBezTo>
                      <a:pt x="23987" y="13424"/>
                      <a:pt x="24388" y="13727"/>
                      <a:pt x="24789" y="14028"/>
                    </a:cubicBezTo>
                    <a:lnTo>
                      <a:pt x="27817" y="14028"/>
                    </a:lnTo>
                    <a:lnTo>
                      <a:pt x="26829" y="11864"/>
                    </a:lnTo>
                    <a:lnTo>
                      <a:pt x="24996" y="7854"/>
                    </a:lnTo>
                    <a:lnTo>
                      <a:pt x="23556" y="4701"/>
                    </a:lnTo>
                    <a:cubicBezTo>
                      <a:pt x="22242" y="1828"/>
                      <a:pt x="19375" y="0"/>
                      <a:pt x="162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6"/>
              <p:cNvSpPr/>
              <p:nvPr/>
            </p:nvSpPr>
            <p:spPr>
              <a:xfrm>
                <a:off x="3547325" y="4586100"/>
                <a:ext cx="472325" cy="611975"/>
              </a:xfrm>
              <a:custGeom>
                <a:avLst/>
                <a:gdLst/>
                <a:ahLst/>
                <a:cxnLst/>
                <a:rect l="l" t="t" r="r" b="b"/>
                <a:pathLst>
                  <a:path w="18893" h="24479" extrusionOk="0">
                    <a:moveTo>
                      <a:pt x="14031" y="0"/>
                    </a:moveTo>
                    <a:cubicBezTo>
                      <a:pt x="13931" y="0"/>
                      <a:pt x="13831" y="4"/>
                      <a:pt x="13730" y="10"/>
                    </a:cubicBezTo>
                    <a:lnTo>
                      <a:pt x="10134" y="233"/>
                    </a:lnTo>
                    <a:cubicBezTo>
                      <a:pt x="6744" y="487"/>
                      <a:pt x="4077" y="3146"/>
                      <a:pt x="3745" y="6457"/>
                    </a:cubicBezTo>
                    <a:cubicBezTo>
                      <a:pt x="3721" y="6704"/>
                      <a:pt x="0" y="24362"/>
                      <a:pt x="0" y="24362"/>
                    </a:cubicBezTo>
                    <a:lnTo>
                      <a:pt x="18148" y="24478"/>
                    </a:lnTo>
                    <a:lnTo>
                      <a:pt x="18720" y="5003"/>
                    </a:lnTo>
                    <a:cubicBezTo>
                      <a:pt x="18892" y="2276"/>
                      <a:pt x="16721" y="0"/>
                      <a:pt x="140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6"/>
              <p:cNvSpPr/>
              <p:nvPr/>
            </p:nvSpPr>
            <p:spPr>
              <a:xfrm>
                <a:off x="3517875" y="5040075"/>
                <a:ext cx="548500" cy="191525"/>
              </a:xfrm>
              <a:custGeom>
                <a:avLst/>
                <a:gdLst/>
                <a:ahLst/>
                <a:cxnLst/>
                <a:rect l="l" t="t" r="r" b="b"/>
                <a:pathLst>
                  <a:path w="21940" h="7661" extrusionOk="0">
                    <a:moveTo>
                      <a:pt x="15030" y="0"/>
                    </a:moveTo>
                    <a:cubicBezTo>
                      <a:pt x="14934" y="0"/>
                      <a:pt x="14838" y="3"/>
                      <a:pt x="14742" y="8"/>
                    </a:cubicBezTo>
                    <a:lnTo>
                      <a:pt x="7291" y="361"/>
                    </a:lnTo>
                    <a:cubicBezTo>
                      <a:pt x="7095" y="361"/>
                      <a:pt x="6899" y="369"/>
                      <a:pt x="6706" y="387"/>
                    </a:cubicBezTo>
                    <a:cubicBezTo>
                      <a:pt x="6579" y="397"/>
                      <a:pt x="6452" y="413"/>
                      <a:pt x="6326" y="432"/>
                    </a:cubicBezTo>
                    <a:cubicBezTo>
                      <a:pt x="4459" y="710"/>
                      <a:pt x="2794" y="1784"/>
                      <a:pt x="1772" y="3385"/>
                    </a:cubicBezTo>
                    <a:cubicBezTo>
                      <a:pt x="1670" y="3545"/>
                      <a:pt x="1574" y="3710"/>
                      <a:pt x="1484" y="3881"/>
                    </a:cubicBezTo>
                    <a:lnTo>
                      <a:pt x="565" y="5570"/>
                    </a:lnTo>
                    <a:lnTo>
                      <a:pt x="1" y="6604"/>
                    </a:lnTo>
                    <a:cubicBezTo>
                      <a:pt x="906" y="7413"/>
                      <a:pt x="1609" y="7661"/>
                      <a:pt x="2937" y="7661"/>
                    </a:cubicBezTo>
                    <a:cubicBezTo>
                      <a:pt x="3376" y="7661"/>
                      <a:pt x="3883" y="7634"/>
                      <a:pt x="4489" y="7591"/>
                    </a:cubicBezTo>
                    <a:cubicBezTo>
                      <a:pt x="6188" y="7469"/>
                      <a:pt x="7887" y="7344"/>
                      <a:pt x="9587" y="7221"/>
                    </a:cubicBezTo>
                    <a:cubicBezTo>
                      <a:pt x="11935" y="7052"/>
                      <a:pt x="14281" y="6891"/>
                      <a:pt x="16630" y="6757"/>
                    </a:cubicBezTo>
                    <a:cubicBezTo>
                      <a:pt x="16916" y="6739"/>
                      <a:pt x="17201" y="6724"/>
                      <a:pt x="17487" y="6709"/>
                    </a:cubicBezTo>
                    <a:cubicBezTo>
                      <a:pt x="18970" y="6629"/>
                      <a:pt x="20455" y="6574"/>
                      <a:pt x="21939" y="6523"/>
                    </a:cubicBezTo>
                    <a:lnTo>
                      <a:pt x="21503" y="5573"/>
                    </a:lnTo>
                    <a:lnTo>
                      <a:pt x="20587" y="3570"/>
                    </a:lnTo>
                    <a:cubicBezTo>
                      <a:pt x="20300" y="2942"/>
                      <a:pt x="19916" y="2381"/>
                      <a:pt x="19456" y="1898"/>
                    </a:cubicBezTo>
                    <a:cubicBezTo>
                      <a:pt x="19419" y="1857"/>
                      <a:pt x="19381" y="1817"/>
                      <a:pt x="19341" y="1779"/>
                    </a:cubicBezTo>
                    <a:cubicBezTo>
                      <a:pt x="18251" y="695"/>
                      <a:pt x="16777" y="45"/>
                      <a:pt x="15201" y="3"/>
                    </a:cubicBezTo>
                    <a:cubicBezTo>
                      <a:pt x="15144" y="1"/>
                      <a:pt x="15087" y="0"/>
                      <a:pt x="15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36"/>
              <p:cNvSpPr/>
              <p:nvPr/>
            </p:nvSpPr>
            <p:spPr>
              <a:xfrm>
                <a:off x="3669700" y="4676725"/>
                <a:ext cx="385725" cy="431375"/>
              </a:xfrm>
              <a:custGeom>
                <a:avLst/>
                <a:gdLst/>
                <a:ahLst/>
                <a:cxnLst/>
                <a:rect l="l" t="t" r="r" b="b"/>
                <a:pathLst>
                  <a:path w="15429" h="17255" extrusionOk="0">
                    <a:moveTo>
                      <a:pt x="10065" y="1"/>
                    </a:moveTo>
                    <a:cubicBezTo>
                      <a:pt x="10034" y="181"/>
                      <a:pt x="10015" y="364"/>
                      <a:pt x="10015" y="552"/>
                    </a:cubicBezTo>
                    <a:lnTo>
                      <a:pt x="10015" y="939"/>
                    </a:lnTo>
                    <a:cubicBezTo>
                      <a:pt x="10015" y="2713"/>
                      <a:pt x="8507" y="4151"/>
                      <a:pt x="6647" y="4151"/>
                    </a:cubicBezTo>
                    <a:cubicBezTo>
                      <a:pt x="6364" y="4251"/>
                      <a:pt x="6107" y="4391"/>
                      <a:pt x="5876" y="4560"/>
                    </a:cubicBezTo>
                    <a:lnTo>
                      <a:pt x="5870" y="5422"/>
                    </a:lnTo>
                    <a:cubicBezTo>
                      <a:pt x="5850" y="7918"/>
                      <a:pt x="4747" y="10276"/>
                      <a:pt x="2859" y="11912"/>
                    </a:cubicBezTo>
                    <a:cubicBezTo>
                      <a:pt x="2847" y="11924"/>
                      <a:pt x="2834" y="11935"/>
                      <a:pt x="2819" y="11947"/>
                    </a:cubicBezTo>
                    <a:cubicBezTo>
                      <a:pt x="2727" y="12028"/>
                      <a:pt x="2653" y="12131"/>
                      <a:pt x="2607" y="12261"/>
                    </a:cubicBezTo>
                    <a:cubicBezTo>
                      <a:pt x="2147" y="13569"/>
                      <a:pt x="1212" y="14656"/>
                      <a:pt x="0" y="15327"/>
                    </a:cubicBezTo>
                    <a:lnTo>
                      <a:pt x="7244" y="17204"/>
                    </a:lnTo>
                    <a:cubicBezTo>
                      <a:pt x="7377" y="17239"/>
                      <a:pt x="7509" y="17255"/>
                      <a:pt x="7638" y="17255"/>
                    </a:cubicBezTo>
                    <a:cubicBezTo>
                      <a:pt x="8507" y="17255"/>
                      <a:pt x="9246" y="16522"/>
                      <a:pt x="9190" y="15602"/>
                    </a:cubicBezTo>
                    <a:lnTo>
                      <a:pt x="9051" y="13303"/>
                    </a:lnTo>
                    <a:cubicBezTo>
                      <a:pt x="8997" y="12605"/>
                      <a:pt x="9289" y="11925"/>
                      <a:pt x="9825" y="11501"/>
                    </a:cubicBezTo>
                    <a:lnTo>
                      <a:pt x="11799" y="11744"/>
                    </a:lnTo>
                    <a:cubicBezTo>
                      <a:pt x="11943" y="11762"/>
                      <a:pt x="12083" y="11771"/>
                      <a:pt x="12219" y="11771"/>
                    </a:cubicBezTo>
                    <a:cubicBezTo>
                      <a:pt x="13518" y="11771"/>
                      <a:pt x="14420" y="10966"/>
                      <a:pt x="14303" y="9584"/>
                    </a:cubicBezTo>
                    <a:cubicBezTo>
                      <a:pt x="14303" y="9584"/>
                      <a:pt x="14344" y="7628"/>
                      <a:pt x="14298" y="7211"/>
                    </a:cubicBezTo>
                    <a:lnTo>
                      <a:pt x="14330" y="7160"/>
                    </a:lnTo>
                    <a:lnTo>
                      <a:pt x="14932" y="6872"/>
                    </a:lnTo>
                    <a:cubicBezTo>
                      <a:pt x="15308" y="6693"/>
                      <a:pt x="15429" y="6214"/>
                      <a:pt x="15179" y="5880"/>
                    </a:cubicBezTo>
                    <a:lnTo>
                      <a:pt x="14101" y="4434"/>
                    </a:lnTo>
                    <a:lnTo>
                      <a:pt x="13836" y="1319"/>
                    </a:lnTo>
                    <a:cubicBezTo>
                      <a:pt x="13484" y="1129"/>
                      <a:pt x="13085" y="1023"/>
                      <a:pt x="12666" y="1023"/>
                    </a:cubicBezTo>
                    <a:cubicBezTo>
                      <a:pt x="12607" y="1023"/>
                      <a:pt x="12547" y="1025"/>
                      <a:pt x="12486" y="1029"/>
                    </a:cubicBezTo>
                    <a:cubicBezTo>
                      <a:pt x="12309" y="1042"/>
                      <a:pt x="12197" y="1050"/>
                      <a:pt x="12197" y="1050"/>
                    </a:cubicBezTo>
                    <a:cubicBezTo>
                      <a:pt x="12140" y="1054"/>
                      <a:pt x="12084" y="1056"/>
                      <a:pt x="12028" y="1056"/>
                    </a:cubicBezTo>
                    <a:cubicBezTo>
                      <a:pt x="11230" y="1056"/>
                      <a:pt x="10510" y="644"/>
                      <a:pt x="100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36"/>
              <p:cNvSpPr/>
              <p:nvPr/>
            </p:nvSpPr>
            <p:spPr>
              <a:xfrm>
                <a:off x="3774425" y="4609125"/>
                <a:ext cx="143875" cy="243950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9758" extrusionOk="0">
                    <a:moveTo>
                      <a:pt x="4182" y="1"/>
                    </a:moveTo>
                    <a:cubicBezTo>
                      <a:pt x="1764" y="1"/>
                      <a:pt x="0" y="2317"/>
                      <a:pt x="540" y="4681"/>
                    </a:cubicBezTo>
                    <a:lnTo>
                      <a:pt x="1699" y="9758"/>
                    </a:lnTo>
                    <a:lnTo>
                      <a:pt x="1719" y="4075"/>
                    </a:lnTo>
                    <a:cubicBezTo>
                      <a:pt x="1708" y="1939"/>
                      <a:pt x="3440" y="218"/>
                      <a:pt x="5551" y="218"/>
                    </a:cubicBezTo>
                    <a:cubicBezTo>
                      <a:pt x="5619" y="218"/>
                      <a:pt x="5686" y="220"/>
                      <a:pt x="5754" y="223"/>
                    </a:cubicBezTo>
                    <a:cubicBezTo>
                      <a:pt x="5428" y="111"/>
                      <a:pt x="5081" y="42"/>
                      <a:pt x="4719" y="23"/>
                    </a:cubicBezTo>
                    <a:lnTo>
                      <a:pt x="4390" y="6"/>
                    </a:lnTo>
                    <a:cubicBezTo>
                      <a:pt x="4328" y="2"/>
                      <a:pt x="4267" y="1"/>
                      <a:pt x="4207" y="1"/>
                    </a:cubicBezTo>
                    <a:cubicBezTo>
                      <a:pt x="4198" y="1"/>
                      <a:pt x="4190" y="1"/>
                      <a:pt x="4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6"/>
              <p:cNvSpPr/>
              <p:nvPr/>
            </p:nvSpPr>
            <p:spPr>
              <a:xfrm>
                <a:off x="1533825" y="1290850"/>
                <a:ext cx="331500" cy="405425"/>
              </a:xfrm>
              <a:custGeom>
                <a:avLst/>
                <a:gdLst/>
                <a:ahLst/>
                <a:cxnLst/>
                <a:rect l="l" t="t" r="r" b="b"/>
                <a:pathLst>
                  <a:path w="13260" h="16217" extrusionOk="0">
                    <a:moveTo>
                      <a:pt x="7613" y="1"/>
                    </a:moveTo>
                    <a:cubicBezTo>
                      <a:pt x="6213" y="1932"/>
                      <a:pt x="5096" y="4089"/>
                      <a:pt x="4263" y="6489"/>
                    </a:cubicBezTo>
                    <a:cubicBezTo>
                      <a:pt x="3319" y="9207"/>
                      <a:pt x="2100" y="11838"/>
                      <a:pt x="850" y="14447"/>
                    </a:cubicBezTo>
                    <a:cubicBezTo>
                      <a:pt x="673" y="14818"/>
                      <a:pt x="495" y="15188"/>
                      <a:pt x="316" y="15559"/>
                    </a:cubicBezTo>
                    <a:cubicBezTo>
                      <a:pt x="211" y="15777"/>
                      <a:pt x="105" y="15998"/>
                      <a:pt x="0" y="16217"/>
                    </a:cubicBezTo>
                    <a:lnTo>
                      <a:pt x="3532" y="14447"/>
                    </a:lnTo>
                    <a:lnTo>
                      <a:pt x="6409" y="13006"/>
                    </a:lnTo>
                    <a:lnTo>
                      <a:pt x="10888" y="8195"/>
                    </a:lnTo>
                    <a:cubicBezTo>
                      <a:pt x="11198" y="7863"/>
                      <a:pt x="11449" y="7508"/>
                      <a:pt x="11646" y="7138"/>
                    </a:cubicBezTo>
                    <a:cubicBezTo>
                      <a:pt x="13259" y="4115"/>
                      <a:pt x="11222" y="151"/>
                      <a:pt x="76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36"/>
              <p:cNvSpPr/>
              <p:nvPr/>
            </p:nvSpPr>
            <p:spPr>
              <a:xfrm>
                <a:off x="1445550" y="1842875"/>
                <a:ext cx="624375" cy="550475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22019" extrusionOk="0">
                    <a:moveTo>
                      <a:pt x="9936" y="1"/>
                    </a:moveTo>
                    <a:cubicBezTo>
                      <a:pt x="9836" y="1"/>
                      <a:pt x="9735" y="4"/>
                      <a:pt x="9633" y="10"/>
                    </a:cubicBezTo>
                    <a:lnTo>
                      <a:pt x="8725" y="62"/>
                    </a:lnTo>
                    <a:lnTo>
                      <a:pt x="1631" y="477"/>
                    </a:lnTo>
                    <a:cubicBezTo>
                      <a:pt x="1482" y="477"/>
                      <a:pt x="1334" y="480"/>
                      <a:pt x="1186" y="490"/>
                    </a:cubicBezTo>
                    <a:cubicBezTo>
                      <a:pt x="1116" y="833"/>
                      <a:pt x="1054" y="1177"/>
                      <a:pt x="1003" y="1525"/>
                    </a:cubicBezTo>
                    <a:cubicBezTo>
                      <a:pt x="966" y="1785"/>
                      <a:pt x="935" y="2045"/>
                      <a:pt x="911" y="2310"/>
                    </a:cubicBezTo>
                    <a:cubicBezTo>
                      <a:pt x="649" y="5108"/>
                      <a:pt x="280" y="7898"/>
                      <a:pt x="61" y="10699"/>
                    </a:cubicBezTo>
                    <a:cubicBezTo>
                      <a:pt x="1" y="11462"/>
                      <a:pt x="222" y="12285"/>
                      <a:pt x="468" y="13027"/>
                    </a:cubicBezTo>
                    <a:cubicBezTo>
                      <a:pt x="633" y="13524"/>
                      <a:pt x="877" y="13944"/>
                      <a:pt x="1179" y="14308"/>
                    </a:cubicBezTo>
                    <a:cubicBezTo>
                      <a:pt x="1777" y="15028"/>
                      <a:pt x="2603" y="15526"/>
                      <a:pt x="3497" y="15958"/>
                    </a:cubicBezTo>
                    <a:cubicBezTo>
                      <a:pt x="4768" y="16572"/>
                      <a:pt x="6095" y="17119"/>
                      <a:pt x="7345" y="17772"/>
                    </a:cubicBezTo>
                    <a:cubicBezTo>
                      <a:pt x="8014" y="18121"/>
                      <a:pt x="8663" y="18502"/>
                      <a:pt x="9268" y="18937"/>
                    </a:cubicBezTo>
                    <a:cubicBezTo>
                      <a:pt x="9690" y="19242"/>
                      <a:pt x="10119" y="19527"/>
                      <a:pt x="10555" y="19797"/>
                    </a:cubicBezTo>
                    <a:lnTo>
                      <a:pt x="10565" y="19797"/>
                    </a:lnTo>
                    <a:cubicBezTo>
                      <a:pt x="11986" y="20678"/>
                      <a:pt x="13469" y="21390"/>
                      <a:pt x="14995" y="22019"/>
                    </a:cubicBezTo>
                    <a:lnTo>
                      <a:pt x="24975" y="22019"/>
                    </a:lnTo>
                    <a:lnTo>
                      <a:pt x="22775" y="17972"/>
                    </a:lnTo>
                    <a:lnTo>
                      <a:pt x="21304" y="15271"/>
                    </a:lnTo>
                    <a:lnTo>
                      <a:pt x="21121" y="14933"/>
                    </a:lnTo>
                    <a:lnTo>
                      <a:pt x="14462" y="2699"/>
                    </a:lnTo>
                    <a:cubicBezTo>
                      <a:pt x="13738" y="1370"/>
                      <a:pt x="12488" y="446"/>
                      <a:pt x="11058" y="125"/>
                    </a:cubicBezTo>
                    <a:cubicBezTo>
                      <a:pt x="10694" y="44"/>
                      <a:pt x="10318" y="1"/>
                      <a:pt x="9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36"/>
              <p:cNvSpPr/>
              <p:nvPr/>
            </p:nvSpPr>
            <p:spPr>
              <a:xfrm>
                <a:off x="1470625" y="1397575"/>
                <a:ext cx="409075" cy="528125"/>
              </a:xfrm>
              <a:custGeom>
                <a:avLst/>
                <a:gdLst/>
                <a:ahLst/>
                <a:cxnLst/>
                <a:rect l="l" t="t" r="r" b="b"/>
                <a:pathLst>
                  <a:path w="16363" h="21125" extrusionOk="0">
                    <a:moveTo>
                      <a:pt x="9426" y="1"/>
                    </a:moveTo>
                    <a:cubicBezTo>
                      <a:pt x="8552" y="1"/>
                      <a:pt x="7881" y="788"/>
                      <a:pt x="8028" y="1657"/>
                    </a:cubicBezTo>
                    <a:cubicBezTo>
                      <a:pt x="8080" y="2000"/>
                      <a:pt x="8190" y="2335"/>
                      <a:pt x="8355" y="2640"/>
                    </a:cubicBezTo>
                    <a:cubicBezTo>
                      <a:pt x="10427" y="6484"/>
                      <a:pt x="7311" y="5954"/>
                      <a:pt x="6844" y="7466"/>
                    </a:cubicBezTo>
                    <a:cubicBezTo>
                      <a:pt x="6844" y="7466"/>
                      <a:pt x="6993" y="9025"/>
                      <a:pt x="5617" y="10179"/>
                    </a:cubicBezTo>
                    <a:cubicBezTo>
                      <a:pt x="5022" y="10678"/>
                      <a:pt x="4142" y="11101"/>
                      <a:pt x="2845" y="11291"/>
                    </a:cubicBezTo>
                    <a:cubicBezTo>
                      <a:pt x="2740" y="11510"/>
                      <a:pt x="2635" y="11730"/>
                      <a:pt x="2529" y="11949"/>
                    </a:cubicBezTo>
                    <a:cubicBezTo>
                      <a:pt x="2499" y="12011"/>
                      <a:pt x="2469" y="12072"/>
                      <a:pt x="2441" y="12133"/>
                    </a:cubicBezTo>
                    <a:cubicBezTo>
                      <a:pt x="1476" y="14137"/>
                      <a:pt x="632" y="16154"/>
                      <a:pt x="183" y="18304"/>
                    </a:cubicBezTo>
                    <a:cubicBezTo>
                      <a:pt x="112" y="18647"/>
                      <a:pt x="50" y="18992"/>
                      <a:pt x="0" y="19341"/>
                    </a:cubicBezTo>
                    <a:lnTo>
                      <a:pt x="7584" y="20738"/>
                    </a:lnTo>
                    <a:lnTo>
                      <a:pt x="9581" y="21106"/>
                    </a:lnTo>
                    <a:cubicBezTo>
                      <a:pt x="9647" y="21119"/>
                      <a:pt x="9713" y="21124"/>
                      <a:pt x="9777" y="21124"/>
                    </a:cubicBezTo>
                    <a:cubicBezTo>
                      <a:pt x="10491" y="21124"/>
                      <a:pt x="11021" y="20394"/>
                      <a:pt x="10745" y="19691"/>
                    </a:cubicBezTo>
                    <a:lnTo>
                      <a:pt x="10055" y="17938"/>
                    </a:lnTo>
                    <a:lnTo>
                      <a:pt x="9946" y="17662"/>
                    </a:lnTo>
                    <a:cubicBezTo>
                      <a:pt x="9502" y="16532"/>
                      <a:pt x="9933" y="15228"/>
                      <a:pt x="10991" y="14630"/>
                    </a:cubicBezTo>
                    <a:cubicBezTo>
                      <a:pt x="11022" y="14612"/>
                      <a:pt x="11053" y="14596"/>
                      <a:pt x="11084" y="14580"/>
                    </a:cubicBezTo>
                    <a:lnTo>
                      <a:pt x="11707" y="14657"/>
                    </a:lnTo>
                    <a:cubicBezTo>
                      <a:pt x="11831" y="14672"/>
                      <a:pt x="11952" y="14680"/>
                      <a:pt x="12069" y="14680"/>
                    </a:cubicBezTo>
                    <a:cubicBezTo>
                      <a:pt x="13651" y="14680"/>
                      <a:pt x="14540" y="13307"/>
                      <a:pt x="14540" y="11614"/>
                    </a:cubicBezTo>
                    <a:cubicBezTo>
                      <a:pt x="14540" y="11614"/>
                      <a:pt x="14561" y="10848"/>
                      <a:pt x="14597" y="10178"/>
                    </a:cubicBezTo>
                    <a:cubicBezTo>
                      <a:pt x="14605" y="10047"/>
                      <a:pt x="14612" y="9920"/>
                      <a:pt x="14621" y="9802"/>
                    </a:cubicBezTo>
                    <a:cubicBezTo>
                      <a:pt x="14637" y="9569"/>
                      <a:pt x="14656" y="9374"/>
                      <a:pt x="14676" y="9270"/>
                    </a:cubicBezTo>
                    <a:lnTo>
                      <a:pt x="14713" y="9209"/>
                    </a:lnTo>
                    <a:lnTo>
                      <a:pt x="15585" y="9163"/>
                    </a:lnTo>
                    <a:cubicBezTo>
                      <a:pt x="16073" y="9138"/>
                      <a:pt x="16363" y="8607"/>
                      <a:pt x="16123" y="8183"/>
                    </a:cubicBezTo>
                    <a:lnTo>
                      <a:pt x="14364" y="5096"/>
                    </a:lnTo>
                    <a:lnTo>
                      <a:pt x="14175" y="2870"/>
                    </a:lnTo>
                    <a:lnTo>
                      <a:pt x="14173" y="2836"/>
                    </a:lnTo>
                    <a:cubicBezTo>
                      <a:pt x="14167" y="2846"/>
                      <a:pt x="14163" y="2859"/>
                      <a:pt x="14156" y="2869"/>
                    </a:cubicBezTo>
                    <a:lnTo>
                      <a:pt x="14018" y="1246"/>
                    </a:lnTo>
                    <a:cubicBezTo>
                      <a:pt x="13983" y="828"/>
                      <a:pt x="13876" y="433"/>
                      <a:pt x="13716" y="66"/>
                    </a:cubicBezTo>
                    <a:cubicBezTo>
                      <a:pt x="13527" y="111"/>
                      <a:pt x="13331" y="135"/>
                      <a:pt x="13131" y="135"/>
                    </a:cubicBezTo>
                    <a:cubicBezTo>
                      <a:pt x="13101" y="135"/>
                      <a:pt x="13071" y="134"/>
                      <a:pt x="13041" y="133"/>
                    </a:cubicBezTo>
                    <a:lnTo>
                      <a:pt x="9467" y="2"/>
                    </a:lnTo>
                    <a:cubicBezTo>
                      <a:pt x="9453" y="1"/>
                      <a:pt x="9440" y="1"/>
                      <a:pt x="9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6"/>
              <p:cNvSpPr/>
              <p:nvPr/>
            </p:nvSpPr>
            <p:spPr>
              <a:xfrm>
                <a:off x="1883400" y="1987950"/>
                <a:ext cx="913000" cy="522150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20886" extrusionOk="0">
                    <a:moveTo>
                      <a:pt x="10963" y="1"/>
                    </a:moveTo>
                    <a:cubicBezTo>
                      <a:pt x="10432" y="1"/>
                      <a:pt x="9917" y="102"/>
                      <a:pt x="9441" y="293"/>
                    </a:cubicBezTo>
                    <a:cubicBezTo>
                      <a:pt x="8541" y="653"/>
                      <a:pt x="7785" y="1331"/>
                      <a:pt x="7347" y="2223"/>
                    </a:cubicBezTo>
                    <a:lnTo>
                      <a:pt x="5125" y="6752"/>
                    </a:lnTo>
                    <a:lnTo>
                      <a:pt x="4901" y="7206"/>
                    </a:lnTo>
                    <a:lnTo>
                      <a:pt x="3964" y="9115"/>
                    </a:lnTo>
                    <a:lnTo>
                      <a:pt x="3789" y="9470"/>
                    </a:lnTo>
                    <a:lnTo>
                      <a:pt x="1555" y="14021"/>
                    </a:lnTo>
                    <a:lnTo>
                      <a:pt x="477" y="16217"/>
                    </a:lnTo>
                    <a:lnTo>
                      <a:pt x="0" y="17187"/>
                    </a:lnTo>
                    <a:cubicBezTo>
                      <a:pt x="2166" y="17975"/>
                      <a:pt x="4361" y="18693"/>
                      <a:pt x="6490" y="19576"/>
                    </a:cubicBezTo>
                    <a:cubicBezTo>
                      <a:pt x="6707" y="19668"/>
                      <a:pt x="6958" y="19686"/>
                      <a:pt x="7197" y="19716"/>
                    </a:cubicBezTo>
                    <a:cubicBezTo>
                      <a:pt x="8654" y="19895"/>
                      <a:pt x="10033" y="20275"/>
                      <a:pt x="11322" y="20886"/>
                    </a:cubicBezTo>
                    <a:lnTo>
                      <a:pt x="36520" y="20886"/>
                    </a:lnTo>
                    <a:lnTo>
                      <a:pt x="35870" y="19680"/>
                    </a:lnTo>
                    <a:lnTo>
                      <a:pt x="35004" y="18088"/>
                    </a:lnTo>
                    <a:lnTo>
                      <a:pt x="33708" y="15704"/>
                    </a:lnTo>
                    <a:lnTo>
                      <a:pt x="33395" y="15129"/>
                    </a:lnTo>
                    <a:lnTo>
                      <a:pt x="33118" y="14620"/>
                    </a:lnTo>
                    <a:lnTo>
                      <a:pt x="31994" y="12549"/>
                    </a:lnTo>
                    <a:lnTo>
                      <a:pt x="31027" y="10770"/>
                    </a:lnTo>
                    <a:lnTo>
                      <a:pt x="31027" y="10769"/>
                    </a:lnTo>
                    <a:lnTo>
                      <a:pt x="29046" y="7124"/>
                    </a:lnTo>
                    <a:lnTo>
                      <a:pt x="29023" y="7082"/>
                    </a:lnTo>
                    <a:lnTo>
                      <a:pt x="27860" y="4942"/>
                    </a:lnTo>
                    <a:lnTo>
                      <a:pt x="27594" y="4452"/>
                    </a:lnTo>
                    <a:cubicBezTo>
                      <a:pt x="27423" y="4132"/>
                      <a:pt x="27231" y="3826"/>
                      <a:pt x="27017" y="3539"/>
                    </a:cubicBezTo>
                    <a:cubicBezTo>
                      <a:pt x="26315" y="2589"/>
                      <a:pt x="25395" y="1826"/>
                      <a:pt x="24346" y="1301"/>
                    </a:cubicBezTo>
                    <a:cubicBezTo>
                      <a:pt x="24080" y="1167"/>
                      <a:pt x="23803" y="1049"/>
                      <a:pt x="23521" y="947"/>
                    </a:cubicBezTo>
                    <a:cubicBezTo>
                      <a:pt x="22826" y="694"/>
                      <a:pt x="22089" y="543"/>
                      <a:pt x="21329" y="503"/>
                    </a:cubicBezTo>
                    <a:lnTo>
                      <a:pt x="21316" y="503"/>
                    </a:lnTo>
                    <a:cubicBezTo>
                      <a:pt x="21184" y="497"/>
                      <a:pt x="21051" y="493"/>
                      <a:pt x="20919" y="493"/>
                    </a:cubicBezTo>
                    <a:lnTo>
                      <a:pt x="13019" y="98"/>
                    </a:lnTo>
                    <a:lnTo>
                      <a:pt x="11849" y="41"/>
                    </a:lnTo>
                    <a:lnTo>
                      <a:pt x="11164" y="6"/>
                    </a:lnTo>
                    <a:cubicBezTo>
                      <a:pt x="11097" y="2"/>
                      <a:pt x="11030" y="1"/>
                      <a:pt x="109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6"/>
              <p:cNvSpPr/>
              <p:nvPr/>
            </p:nvSpPr>
            <p:spPr>
              <a:xfrm>
                <a:off x="2154900" y="1825750"/>
                <a:ext cx="322550" cy="241650"/>
              </a:xfrm>
              <a:custGeom>
                <a:avLst/>
                <a:gdLst/>
                <a:ahLst/>
                <a:cxnLst/>
                <a:rect l="l" t="t" r="r" b="b"/>
                <a:pathLst>
                  <a:path w="12902" h="9666" extrusionOk="0">
                    <a:moveTo>
                      <a:pt x="7725" y="1"/>
                    </a:moveTo>
                    <a:cubicBezTo>
                      <a:pt x="7060" y="45"/>
                      <a:pt x="6392" y="78"/>
                      <a:pt x="5726" y="110"/>
                    </a:cubicBezTo>
                    <a:cubicBezTo>
                      <a:pt x="5749" y="287"/>
                      <a:pt x="5772" y="464"/>
                      <a:pt x="5794" y="640"/>
                    </a:cubicBezTo>
                    <a:cubicBezTo>
                      <a:pt x="5907" y="1564"/>
                      <a:pt x="5978" y="2482"/>
                      <a:pt x="5835" y="3194"/>
                    </a:cubicBezTo>
                    <a:cubicBezTo>
                      <a:pt x="5828" y="3227"/>
                      <a:pt x="5821" y="3260"/>
                      <a:pt x="5813" y="3292"/>
                    </a:cubicBezTo>
                    <a:cubicBezTo>
                      <a:pt x="5803" y="3341"/>
                      <a:pt x="5790" y="3388"/>
                      <a:pt x="5776" y="3435"/>
                    </a:cubicBezTo>
                    <a:cubicBezTo>
                      <a:pt x="5767" y="3466"/>
                      <a:pt x="5758" y="3496"/>
                      <a:pt x="5747" y="3526"/>
                    </a:cubicBezTo>
                    <a:cubicBezTo>
                      <a:pt x="5737" y="3556"/>
                      <a:pt x="5727" y="3585"/>
                      <a:pt x="5716" y="3614"/>
                    </a:cubicBezTo>
                    <a:cubicBezTo>
                      <a:pt x="5699" y="3656"/>
                      <a:pt x="5681" y="3698"/>
                      <a:pt x="5661" y="3738"/>
                    </a:cubicBezTo>
                    <a:cubicBezTo>
                      <a:pt x="5629" y="3806"/>
                      <a:pt x="5593" y="3870"/>
                      <a:pt x="5553" y="3930"/>
                    </a:cubicBezTo>
                    <a:cubicBezTo>
                      <a:pt x="5537" y="3955"/>
                      <a:pt x="5522" y="3978"/>
                      <a:pt x="5504" y="4001"/>
                    </a:cubicBezTo>
                    <a:cubicBezTo>
                      <a:pt x="5496" y="4012"/>
                      <a:pt x="5488" y="4023"/>
                      <a:pt x="5479" y="4035"/>
                    </a:cubicBezTo>
                    <a:cubicBezTo>
                      <a:pt x="5460" y="4057"/>
                      <a:pt x="5443" y="4078"/>
                      <a:pt x="5423" y="4099"/>
                    </a:cubicBezTo>
                    <a:cubicBezTo>
                      <a:pt x="5413" y="4109"/>
                      <a:pt x="5404" y="4119"/>
                      <a:pt x="5393" y="4130"/>
                    </a:cubicBezTo>
                    <a:cubicBezTo>
                      <a:pt x="5385" y="4140"/>
                      <a:pt x="5375" y="4150"/>
                      <a:pt x="5364" y="4159"/>
                    </a:cubicBezTo>
                    <a:cubicBezTo>
                      <a:pt x="5356" y="4167"/>
                      <a:pt x="5349" y="4175"/>
                      <a:pt x="5341" y="4181"/>
                    </a:cubicBezTo>
                    <a:cubicBezTo>
                      <a:pt x="5334" y="4187"/>
                      <a:pt x="5325" y="4196"/>
                      <a:pt x="5318" y="4202"/>
                    </a:cubicBezTo>
                    <a:cubicBezTo>
                      <a:pt x="5310" y="4210"/>
                      <a:pt x="5301" y="4216"/>
                      <a:pt x="5293" y="4222"/>
                    </a:cubicBezTo>
                    <a:cubicBezTo>
                      <a:pt x="5285" y="4231"/>
                      <a:pt x="5277" y="4237"/>
                      <a:pt x="5269" y="4243"/>
                    </a:cubicBezTo>
                    <a:cubicBezTo>
                      <a:pt x="5252" y="4256"/>
                      <a:pt x="5236" y="4269"/>
                      <a:pt x="5217" y="4280"/>
                    </a:cubicBezTo>
                    <a:lnTo>
                      <a:pt x="5164" y="4315"/>
                    </a:lnTo>
                    <a:cubicBezTo>
                      <a:pt x="5141" y="4328"/>
                      <a:pt x="5119" y="4341"/>
                      <a:pt x="5097" y="4352"/>
                    </a:cubicBezTo>
                    <a:cubicBezTo>
                      <a:pt x="5084" y="4359"/>
                      <a:pt x="5073" y="4365"/>
                      <a:pt x="5062" y="4371"/>
                    </a:cubicBezTo>
                    <a:cubicBezTo>
                      <a:pt x="5038" y="4382"/>
                      <a:pt x="5014" y="4392"/>
                      <a:pt x="4990" y="4402"/>
                    </a:cubicBezTo>
                    <a:cubicBezTo>
                      <a:pt x="4965" y="4413"/>
                      <a:pt x="4940" y="4422"/>
                      <a:pt x="4915" y="4431"/>
                    </a:cubicBezTo>
                    <a:cubicBezTo>
                      <a:pt x="4902" y="4434"/>
                      <a:pt x="4889" y="4440"/>
                      <a:pt x="4876" y="4444"/>
                    </a:cubicBezTo>
                    <a:cubicBezTo>
                      <a:pt x="4726" y="4491"/>
                      <a:pt x="4557" y="4519"/>
                      <a:pt x="4366" y="4521"/>
                    </a:cubicBezTo>
                    <a:lnTo>
                      <a:pt x="2277" y="4663"/>
                    </a:lnTo>
                    <a:lnTo>
                      <a:pt x="1072" y="4743"/>
                    </a:lnTo>
                    <a:cubicBezTo>
                      <a:pt x="1258" y="5262"/>
                      <a:pt x="1259" y="5847"/>
                      <a:pt x="1041" y="6390"/>
                    </a:cubicBezTo>
                    <a:lnTo>
                      <a:pt x="986" y="6528"/>
                    </a:lnTo>
                    <a:lnTo>
                      <a:pt x="269" y="8309"/>
                    </a:lnTo>
                    <a:cubicBezTo>
                      <a:pt x="0" y="8974"/>
                      <a:pt x="515" y="9665"/>
                      <a:pt x="1208" y="9665"/>
                    </a:cubicBezTo>
                    <a:cubicBezTo>
                      <a:pt x="1269" y="9665"/>
                      <a:pt x="1332" y="9660"/>
                      <a:pt x="1396" y="9648"/>
                    </a:cubicBezTo>
                    <a:lnTo>
                      <a:pt x="1970" y="9545"/>
                    </a:lnTo>
                    <a:lnTo>
                      <a:pt x="10377" y="8030"/>
                    </a:lnTo>
                    <a:lnTo>
                      <a:pt x="10509" y="8005"/>
                    </a:lnTo>
                    <a:lnTo>
                      <a:pt x="12901" y="7574"/>
                    </a:lnTo>
                    <a:cubicBezTo>
                      <a:pt x="12819" y="7528"/>
                      <a:pt x="12738" y="7482"/>
                      <a:pt x="12655" y="7436"/>
                    </a:cubicBezTo>
                    <a:lnTo>
                      <a:pt x="12654" y="7436"/>
                    </a:lnTo>
                    <a:cubicBezTo>
                      <a:pt x="11933" y="7005"/>
                      <a:pt x="11307" y="6446"/>
                      <a:pt x="10809" y="5792"/>
                    </a:cubicBezTo>
                    <a:cubicBezTo>
                      <a:pt x="10806" y="5787"/>
                      <a:pt x="10803" y="5783"/>
                      <a:pt x="10799" y="5778"/>
                    </a:cubicBezTo>
                    <a:cubicBezTo>
                      <a:pt x="10798" y="5778"/>
                      <a:pt x="10798" y="5778"/>
                      <a:pt x="10798" y="5777"/>
                    </a:cubicBezTo>
                    <a:cubicBezTo>
                      <a:pt x="10745" y="5708"/>
                      <a:pt x="10694" y="5637"/>
                      <a:pt x="10643" y="5565"/>
                    </a:cubicBezTo>
                    <a:cubicBezTo>
                      <a:pt x="10337" y="5121"/>
                      <a:pt x="10086" y="4638"/>
                      <a:pt x="9901" y="4126"/>
                    </a:cubicBezTo>
                    <a:cubicBezTo>
                      <a:pt x="9521" y="3074"/>
                      <a:pt x="9354" y="1944"/>
                      <a:pt x="9414" y="851"/>
                    </a:cubicBezTo>
                    <a:lnTo>
                      <a:pt x="9391" y="639"/>
                    </a:lnTo>
                    <a:lnTo>
                      <a:pt x="9371" y="454"/>
                    </a:lnTo>
                    <a:cubicBezTo>
                      <a:pt x="9103" y="425"/>
                      <a:pt x="8841" y="378"/>
                      <a:pt x="8588" y="311"/>
                    </a:cubicBezTo>
                    <a:cubicBezTo>
                      <a:pt x="8525" y="295"/>
                      <a:pt x="8461" y="278"/>
                      <a:pt x="8399" y="258"/>
                    </a:cubicBezTo>
                    <a:cubicBezTo>
                      <a:pt x="8242" y="211"/>
                      <a:pt x="8089" y="156"/>
                      <a:pt x="7939" y="95"/>
                    </a:cubicBezTo>
                    <a:cubicBezTo>
                      <a:pt x="7885" y="73"/>
                      <a:pt x="7831" y="50"/>
                      <a:pt x="7779" y="26"/>
                    </a:cubicBezTo>
                    <a:cubicBezTo>
                      <a:pt x="7760" y="17"/>
                      <a:pt x="7744" y="9"/>
                      <a:pt x="7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6"/>
              <p:cNvSpPr/>
              <p:nvPr/>
            </p:nvSpPr>
            <p:spPr>
              <a:xfrm>
                <a:off x="2025625" y="1567575"/>
                <a:ext cx="201875" cy="260850"/>
              </a:xfrm>
              <a:custGeom>
                <a:avLst/>
                <a:gdLst/>
                <a:ahLst/>
                <a:cxnLst/>
                <a:rect l="l" t="t" r="r" b="b"/>
                <a:pathLst>
                  <a:path w="8075" h="10434" extrusionOk="0">
                    <a:moveTo>
                      <a:pt x="6705" y="0"/>
                    </a:moveTo>
                    <a:cubicBezTo>
                      <a:pt x="6689" y="0"/>
                      <a:pt x="6673" y="0"/>
                      <a:pt x="6657" y="1"/>
                    </a:cubicBezTo>
                    <a:lnTo>
                      <a:pt x="6098" y="22"/>
                    </a:lnTo>
                    <a:lnTo>
                      <a:pt x="3198" y="126"/>
                    </a:lnTo>
                    <a:cubicBezTo>
                      <a:pt x="3168" y="127"/>
                      <a:pt x="3138" y="127"/>
                      <a:pt x="3108" y="127"/>
                    </a:cubicBezTo>
                    <a:cubicBezTo>
                      <a:pt x="2916" y="127"/>
                      <a:pt x="2728" y="105"/>
                      <a:pt x="2546" y="63"/>
                    </a:cubicBezTo>
                    <a:cubicBezTo>
                      <a:pt x="2389" y="409"/>
                      <a:pt x="2286" y="785"/>
                      <a:pt x="2253" y="1180"/>
                    </a:cubicBezTo>
                    <a:lnTo>
                      <a:pt x="2158" y="2275"/>
                    </a:lnTo>
                    <a:lnTo>
                      <a:pt x="2120" y="2713"/>
                    </a:lnTo>
                    <a:lnTo>
                      <a:pt x="2062" y="3380"/>
                    </a:lnTo>
                    <a:lnTo>
                      <a:pt x="1936" y="4824"/>
                    </a:lnTo>
                    <a:lnTo>
                      <a:pt x="235" y="7747"/>
                    </a:lnTo>
                    <a:cubicBezTo>
                      <a:pt x="1" y="8148"/>
                      <a:pt x="282" y="8650"/>
                      <a:pt x="755" y="8675"/>
                    </a:cubicBezTo>
                    <a:lnTo>
                      <a:pt x="1600" y="8718"/>
                    </a:lnTo>
                    <a:lnTo>
                      <a:pt x="1636" y="8776"/>
                    </a:lnTo>
                    <a:cubicBezTo>
                      <a:pt x="1653" y="8805"/>
                      <a:pt x="1663" y="8860"/>
                      <a:pt x="1669" y="8934"/>
                    </a:cubicBezTo>
                    <a:lnTo>
                      <a:pt x="1669" y="8936"/>
                    </a:lnTo>
                    <a:lnTo>
                      <a:pt x="1960" y="8923"/>
                    </a:lnTo>
                    <a:lnTo>
                      <a:pt x="2021" y="8920"/>
                    </a:lnTo>
                    <a:cubicBezTo>
                      <a:pt x="2046" y="8919"/>
                      <a:pt x="2071" y="8919"/>
                      <a:pt x="2097" y="8919"/>
                    </a:cubicBezTo>
                    <a:cubicBezTo>
                      <a:pt x="2421" y="8919"/>
                      <a:pt x="2731" y="9010"/>
                      <a:pt x="2992" y="9173"/>
                    </a:cubicBezTo>
                    <a:cubicBezTo>
                      <a:pt x="3009" y="9183"/>
                      <a:pt x="3025" y="9193"/>
                      <a:pt x="3041" y="9204"/>
                    </a:cubicBezTo>
                    <a:cubicBezTo>
                      <a:pt x="3073" y="9225"/>
                      <a:pt x="3104" y="9247"/>
                      <a:pt x="3134" y="9271"/>
                    </a:cubicBezTo>
                    <a:cubicBezTo>
                      <a:pt x="3149" y="9282"/>
                      <a:pt x="3164" y="9293"/>
                      <a:pt x="3179" y="9307"/>
                    </a:cubicBezTo>
                    <a:cubicBezTo>
                      <a:pt x="3205" y="9327"/>
                      <a:pt x="3228" y="9349"/>
                      <a:pt x="3253" y="9371"/>
                    </a:cubicBezTo>
                    <a:lnTo>
                      <a:pt x="3277" y="9395"/>
                    </a:lnTo>
                    <a:cubicBezTo>
                      <a:pt x="3284" y="9402"/>
                      <a:pt x="3293" y="9411"/>
                      <a:pt x="3300" y="9420"/>
                    </a:cubicBezTo>
                    <a:cubicBezTo>
                      <a:pt x="3315" y="9435"/>
                      <a:pt x="3330" y="9451"/>
                      <a:pt x="3345" y="9466"/>
                    </a:cubicBezTo>
                    <a:cubicBezTo>
                      <a:pt x="3412" y="9539"/>
                      <a:pt x="3470" y="9619"/>
                      <a:pt x="3524" y="9704"/>
                    </a:cubicBezTo>
                    <a:cubicBezTo>
                      <a:pt x="3535" y="9724"/>
                      <a:pt x="3547" y="9742"/>
                      <a:pt x="3557" y="9761"/>
                    </a:cubicBezTo>
                    <a:lnTo>
                      <a:pt x="3557" y="9762"/>
                    </a:lnTo>
                    <a:lnTo>
                      <a:pt x="3588" y="9819"/>
                    </a:lnTo>
                    <a:cubicBezTo>
                      <a:pt x="3598" y="9840"/>
                      <a:pt x="3608" y="9860"/>
                      <a:pt x="3618" y="9881"/>
                    </a:cubicBezTo>
                    <a:cubicBezTo>
                      <a:pt x="3634" y="9916"/>
                      <a:pt x="3648" y="9953"/>
                      <a:pt x="3663" y="9991"/>
                    </a:cubicBezTo>
                    <a:cubicBezTo>
                      <a:pt x="3676" y="10028"/>
                      <a:pt x="3690" y="10065"/>
                      <a:pt x="3700" y="10105"/>
                    </a:cubicBezTo>
                    <a:lnTo>
                      <a:pt x="3795" y="10434"/>
                    </a:lnTo>
                    <a:lnTo>
                      <a:pt x="6245" y="9937"/>
                    </a:lnTo>
                    <a:lnTo>
                      <a:pt x="6245" y="9936"/>
                    </a:lnTo>
                    <a:cubicBezTo>
                      <a:pt x="6630" y="8777"/>
                      <a:pt x="7059" y="7875"/>
                      <a:pt x="7156" y="6936"/>
                    </a:cubicBezTo>
                    <a:cubicBezTo>
                      <a:pt x="7176" y="6753"/>
                      <a:pt x="7201" y="6571"/>
                      <a:pt x="7227" y="6393"/>
                    </a:cubicBezTo>
                    <a:cubicBezTo>
                      <a:pt x="7268" y="6133"/>
                      <a:pt x="7315" y="5880"/>
                      <a:pt x="7372" y="5629"/>
                    </a:cubicBezTo>
                    <a:cubicBezTo>
                      <a:pt x="7503" y="5072"/>
                      <a:pt x="7665" y="4536"/>
                      <a:pt x="7859" y="4012"/>
                    </a:cubicBezTo>
                    <a:cubicBezTo>
                      <a:pt x="7850" y="3801"/>
                      <a:pt x="7849" y="3590"/>
                      <a:pt x="7854" y="3378"/>
                    </a:cubicBezTo>
                    <a:cubicBezTo>
                      <a:pt x="7865" y="2949"/>
                      <a:pt x="7903" y="2518"/>
                      <a:pt x="7969" y="2091"/>
                    </a:cubicBezTo>
                    <a:lnTo>
                      <a:pt x="8050" y="1566"/>
                    </a:lnTo>
                    <a:cubicBezTo>
                      <a:pt x="8071" y="1450"/>
                      <a:pt x="8075" y="1336"/>
                      <a:pt x="8064" y="1226"/>
                    </a:cubicBezTo>
                    <a:cubicBezTo>
                      <a:pt x="8062" y="1209"/>
                      <a:pt x="8060" y="1190"/>
                      <a:pt x="8057" y="1173"/>
                    </a:cubicBezTo>
                    <a:lnTo>
                      <a:pt x="8054" y="1145"/>
                    </a:lnTo>
                    <a:cubicBezTo>
                      <a:pt x="8051" y="1127"/>
                      <a:pt x="8049" y="1109"/>
                      <a:pt x="8045" y="1091"/>
                    </a:cubicBezTo>
                    <a:cubicBezTo>
                      <a:pt x="8041" y="1073"/>
                      <a:pt x="8039" y="1055"/>
                      <a:pt x="8034" y="1038"/>
                    </a:cubicBezTo>
                    <a:cubicBezTo>
                      <a:pt x="8030" y="1028"/>
                      <a:pt x="8028" y="1016"/>
                      <a:pt x="8025" y="1006"/>
                    </a:cubicBezTo>
                    <a:cubicBezTo>
                      <a:pt x="8023" y="996"/>
                      <a:pt x="8020" y="984"/>
                      <a:pt x="8016" y="974"/>
                    </a:cubicBezTo>
                    <a:cubicBezTo>
                      <a:pt x="8010" y="952"/>
                      <a:pt x="8004" y="932"/>
                      <a:pt x="7995" y="909"/>
                    </a:cubicBezTo>
                    <a:cubicBezTo>
                      <a:pt x="7992" y="901"/>
                      <a:pt x="7989" y="892"/>
                      <a:pt x="7985" y="882"/>
                    </a:cubicBezTo>
                    <a:cubicBezTo>
                      <a:pt x="7969" y="837"/>
                      <a:pt x="7949" y="795"/>
                      <a:pt x="7929" y="753"/>
                    </a:cubicBezTo>
                    <a:cubicBezTo>
                      <a:pt x="7916" y="727"/>
                      <a:pt x="7903" y="702"/>
                      <a:pt x="7889" y="677"/>
                    </a:cubicBezTo>
                    <a:cubicBezTo>
                      <a:pt x="7870" y="646"/>
                      <a:pt x="7849" y="614"/>
                      <a:pt x="7828" y="583"/>
                    </a:cubicBezTo>
                    <a:cubicBezTo>
                      <a:pt x="7817" y="567"/>
                      <a:pt x="7805" y="552"/>
                      <a:pt x="7794" y="536"/>
                    </a:cubicBezTo>
                    <a:cubicBezTo>
                      <a:pt x="7782" y="521"/>
                      <a:pt x="7771" y="507"/>
                      <a:pt x="7759" y="492"/>
                    </a:cubicBezTo>
                    <a:lnTo>
                      <a:pt x="7758" y="491"/>
                    </a:lnTo>
                    <a:cubicBezTo>
                      <a:pt x="7737" y="466"/>
                      <a:pt x="7715" y="443"/>
                      <a:pt x="7694" y="419"/>
                    </a:cubicBezTo>
                    <a:lnTo>
                      <a:pt x="7692" y="418"/>
                    </a:lnTo>
                    <a:lnTo>
                      <a:pt x="7669" y="394"/>
                    </a:lnTo>
                    <a:cubicBezTo>
                      <a:pt x="7623" y="348"/>
                      <a:pt x="7572" y="306"/>
                      <a:pt x="7521" y="268"/>
                    </a:cubicBezTo>
                    <a:lnTo>
                      <a:pt x="7494" y="248"/>
                    </a:lnTo>
                    <a:cubicBezTo>
                      <a:pt x="7483" y="239"/>
                      <a:pt x="7469" y="232"/>
                      <a:pt x="7457" y="223"/>
                    </a:cubicBezTo>
                    <a:cubicBezTo>
                      <a:pt x="7432" y="208"/>
                      <a:pt x="7408" y="193"/>
                      <a:pt x="7383" y="178"/>
                    </a:cubicBezTo>
                    <a:lnTo>
                      <a:pt x="7382" y="178"/>
                    </a:lnTo>
                    <a:cubicBezTo>
                      <a:pt x="7354" y="163"/>
                      <a:pt x="7324" y="147"/>
                      <a:pt x="7294" y="134"/>
                    </a:cubicBezTo>
                    <a:lnTo>
                      <a:pt x="7293" y="134"/>
                    </a:lnTo>
                    <a:cubicBezTo>
                      <a:pt x="7248" y="111"/>
                      <a:pt x="7202" y="93"/>
                      <a:pt x="7154" y="77"/>
                    </a:cubicBezTo>
                    <a:cubicBezTo>
                      <a:pt x="7145" y="74"/>
                      <a:pt x="7136" y="70"/>
                      <a:pt x="7127" y="68"/>
                    </a:cubicBezTo>
                    <a:cubicBezTo>
                      <a:pt x="7109" y="62"/>
                      <a:pt x="7091" y="57"/>
                      <a:pt x="7073" y="51"/>
                    </a:cubicBezTo>
                    <a:cubicBezTo>
                      <a:pt x="7064" y="48"/>
                      <a:pt x="7053" y="46"/>
                      <a:pt x="7045" y="43"/>
                    </a:cubicBezTo>
                    <a:cubicBezTo>
                      <a:pt x="7031" y="39"/>
                      <a:pt x="7016" y="37"/>
                      <a:pt x="7002" y="33"/>
                    </a:cubicBezTo>
                    <a:cubicBezTo>
                      <a:pt x="6907" y="12"/>
                      <a:pt x="6808" y="0"/>
                      <a:pt x="6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6"/>
              <p:cNvSpPr/>
              <p:nvPr/>
            </p:nvSpPr>
            <p:spPr>
              <a:xfrm>
                <a:off x="2034650" y="1466350"/>
                <a:ext cx="283650" cy="201550"/>
              </a:xfrm>
              <a:custGeom>
                <a:avLst/>
                <a:gdLst/>
                <a:ahLst/>
                <a:cxnLst/>
                <a:rect l="l" t="t" r="r" b="b"/>
                <a:pathLst>
                  <a:path w="11346" h="8062" extrusionOk="0">
                    <a:moveTo>
                      <a:pt x="5864" y="1"/>
                    </a:moveTo>
                    <a:cubicBezTo>
                      <a:pt x="4596" y="1"/>
                      <a:pt x="3520" y="474"/>
                      <a:pt x="2722" y="1212"/>
                    </a:cubicBezTo>
                    <a:lnTo>
                      <a:pt x="1425" y="1176"/>
                    </a:lnTo>
                    <a:cubicBezTo>
                      <a:pt x="1414" y="1176"/>
                      <a:pt x="1404" y="1176"/>
                      <a:pt x="1393" y="1176"/>
                    </a:cubicBezTo>
                    <a:cubicBezTo>
                      <a:pt x="501" y="1176"/>
                      <a:pt x="1" y="2199"/>
                      <a:pt x="574" y="2878"/>
                    </a:cubicBezTo>
                    <a:lnTo>
                      <a:pt x="694" y="3063"/>
                    </a:lnTo>
                    <a:cubicBezTo>
                      <a:pt x="860" y="3320"/>
                      <a:pt x="1071" y="3538"/>
                      <a:pt x="1314" y="3710"/>
                    </a:cubicBezTo>
                    <a:cubicBezTo>
                      <a:pt x="1142" y="4546"/>
                      <a:pt x="1199" y="5435"/>
                      <a:pt x="1533" y="6271"/>
                    </a:cubicBezTo>
                    <a:cubicBezTo>
                      <a:pt x="1599" y="6436"/>
                      <a:pt x="1673" y="6597"/>
                      <a:pt x="1761" y="6757"/>
                    </a:cubicBezTo>
                    <a:lnTo>
                      <a:pt x="1798" y="6319"/>
                    </a:lnTo>
                    <a:lnTo>
                      <a:pt x="1893" y="5224"/>
                    </a:lnTo>
                    <a:cubicBezTo>
                      <a:pt x="1926" y="4828"/>
                      <a:pt x="2031" y="4453"/>
                      <a:pt x="2186" y="4107"/>
                    </a:cubicBezTo>
                    <a:cubicBezTo>
                      <a:pt x="2365" y="4148"/>
                      <a:pt x="2552" y="4171"/>
                      <a:pt x="2742" y="4171"/>
                    </a:cubicBezTo>
                    <a:cubicBezTo>
                      <a:pt x="2774" y="4171"/>
                      <a:pt x="2806" y="4171"/>
                      <a:pt x="2838" y="4169"/>
                    </a:cubicBezTo>
                    <a:lnTo>
                      <a:pt x="5738" y="4065"/>
                    </a:lnTo>
                    <a:lnTo>
                      <a:pt x="6296" y="4045"/>
                    </a:lnTo>
                    <a:cubicBezTo>
                      <a:pt x="6308" y="4045"/>
                      <a:pt x="6320" y="4044"/>
                      <a:pt x="6332" y="4044"/>
                    </a:cubicBezTo>
                    <a:cubicBezTo>
                      <a:pt x="6439" y="4044"/>
                      <a:pt x="6543" y="4057"/>
                      <a:pt x="6642" y="4078"/>
                    </a:cubicBezTo>
                    <a:cubicBezTo>
                      <a:pt x="6656" y="4081"/>
                      <a:pt x="6671" y="4085"/>
                      <a:pt x="6685" y="4088"/>
                    </a:cubicBezTo>
                    <a:cubicBezTo>
                      <a:pt x="6693" y="4091"/>
                      <a:pt x="6704" y="4093"/>
                      <a:pt x="6713" y="4096"/>
                    </a:cubicBezTo>
                    <a:cubicBezTo>
                      <a:pt x="6731" y="4101"/>
                      <a:pt x="6749" y="4107"/>
                      <a:pt x="6768" y="4113"/>
                    </a:cubicBezTo>
                    <a:cubicBezTo>
                      <a:pt x="6776" y="4116"/>
                      <a:pt x="6785" y="4119"/>
                      <a:pt x="6794" y="4122"/>
                    </a:cubicBezTo>
                    <a:cubicBezTo>
                      <a:pt x="6842" y="4139"/>
                      <a:pt x="6888" y="4158"/>
                      <a:pt x="6933" y="4179"/>
                    </a:cubicBezTo>
                    <a:lnTo>
                      <a:pt x="6934" y="4179"/>
                    </a:lnTo>
                    <a:cubicBezTo>
                      <a:pt x="6964" y="4193"/>
                      <a:pt x="6994" y="4209"/>
                      <a:pt x="7022" y="4224"/>
                    </a:cubicBezTo>
                    <a:lnTo>
                      <a:pt x="7023" y="4224"/>
                    </a:lnTo>
                    <a:cubicBezTo>
                      <a:pt x="7048" y="4237"/>
                      <a:pt x="7072" y="4252"/>
                      <a:pt x="7097" y="4268"/>
                    </a:cubicBezTo>
                    <a:cubicBezTo>
                      <a:pt x="7109" y="4277"/>
                      <a:pt x="7121" y="4286"/>
                      <a:pt x="7134" y="4293"/>
                    </a:cubicBezTo>
                    <a:lnTo>
                      <a:pt x="7161" y="4313"/>
                    </a:lnTo>
                    <a:cubicBezTo>
                      <a:pt x="7213" y="4351"/>
                      <a:pt x="7263" y="4394"/>
                      <a:pt x="7309" y="4440"/>
                    </a:cubicBezTo>
                    <a:lnTo>
                      <a:pt x="7332" y="4463"/>
                    </a:lnTo>
                    <a:lnTo>
                      <a:pt x="7334" y="4464"/>
                    </a:lnTo>
                    <a:cubicBezTo>
                      <a:pt x="7355" y="4488"/>
                      <a:pt x="7377" y="4512"/>
                      <a:pt x="7398" y="4536"/>
                    </a:cubicBezTo>
                    <a:lnTo>
                      <a:pt x="7399" y="4538"/>
                    </a:lnTo>
                    <a:cubicBezTo>
                      <a:pt x="7411" y="4551"/>
                      <a:pt x="7423" y="4567"/>
                      <a:pt x="7434" y="4581"/>
                    </a:cubicBezTo>
                    <a:cubicBezTo>
                      <a:pt x="7445" y="4597"/>
                      <a:pt x="7457" y="4611"/>
                      <a:pt x="7468" y="4628"/>
                    </a:cubicBezTo>
                    <a:cubicBezTo>
                      <a:pt x="7489" y="4659"/>
                      <a:pt x="7510" y="4690"/>
                      <a:pt x="7529" y="4723"/>
                    </a:cubicBezTo>
                    <a:cubicBezTo>
                      <a:pt x="7543" y="4747"/>
                      <a:pt x="7557" y="4772"/>
                      <a:pt x="7569" y="4798"/>
                    </a:cubicBezTo>
                    <a:cubicBezTo>
                      <a:pt x="7589" y="4840"/>
                      <a:pt x="7609" y="4884"/>
                      <a:pt x="7625" y="4927"/>
                    </a:cubicBezTo>
                    <a:cubicBezTo>
                      <a:pt x="7629" y="4936"/>
                      <a:pt x="7632" y="4946"/>
                      <a:pt x="7635" y="4955"/>
                    </a:cubicBezTo>
                    <a:cubicBezTo>
                      <a:pt x="7644" y="4976"/>
                      <a:pt x="7650" y="4997"/>
                      <a:pt x="7656" y="5019"/>
                    </a:cubicBezTo>
                    <a:cubicBezTo>
                      <a:pt x="7660" y="5029"/>
                      <a:pt x="7663" y="5040"/>
                      <a:pt x="7665" y="5051"/>
                    </a:cubicBezTo>
                    <a:cubicBezTo>
                      <a:pt x="7668" y="5061"/>
                      <a:pt x="7672" y="5073"/>
                      <a:pt x="7674" y="5084"/>
                    </a:cubicBezTo>
                    <a:cubicBezTo>
                      <a:pt x="7677" y="5101"/>
                      <a:pt x="7681" y="5118"/>
                      <a:pt x="7685" y="5136"/>
                    </a:cubicBezTo>
                    <a:cubicBezTo>
                      <a:pt x="7689" y="5154"/>
                      <a:pt x="7691" y="5172"/>
                      <a:pt x="7694" y="5190"/>
                    </a:cubicBezTo>
                    <a:lnTo>
                      <a:pt x="7697" y="5218"/>
                    </a:lnTo>
                    <a:cubicBezTo>
                      <a:pt x="7700" y="5235"/>
                      <a:pt x="7702" y="5254"/>
                      <a:pt x="7704" y="5271"/>
                    </a:cubicBezTo>
                    <a:cubicBezTo>
                      <a:pt x="7713" y="5382"/>
                      <a:pt x="7710" y="5496"/>
                      <a:pt x="7689" y="5610"/>
                    </a:cubicBezTo>
                    <a:lnTo>
                      <a:pt x="7608" y="6135"/>
                    </a:lnTo>
                    <a:cubicBezTo>
                      <a:pt x="7542" y="6562"/>
                      <a:pt x="7505" y="6993"/>
                      <a:pt x="7494" y="7423"/>
                    </a:cubicBezTo>
                    <a:cubicBezTo>
                      <a:pt x="7487" y="7638"/>
                      <a:pt x="7488" y="7850"/>
                      <a:pt x="7498" y="8061"/>
                    </a:cubicBezTo>
                    <a:cubicBezTo>
                      <a:pt x="7576" y="7848"/>
                      <a:pt x="7659" y="7637"/>
                      <a:pt x="7748" y="7427"/>
                    </a:cubicBezTo>
                    <a:cubicBezTo>
                      <a:pt x="8261" y="6209"/>
                      <a:pt x="8934" y="5058"/>
                      <a:pt x="9667" y="3911"/>
                    </a:cubicBezTo>
                    <a:cubicBezTo>
                      <a:pt x="9897" y="3552"/>
                      <a:pt x="10102" y="3178"/>
                      <a:pt x="10293" y="2794"/>
                    </a:cubicBezTo>
                    <a:cubicBezTo>
                      <a:pt x="10677" y="2020"/>
                      <a:pt x="11001" y="1207"/>
                      <a:pt x="11345" y="406"/>
                    </a:cubicBezTo>
                    <a:cubicBezTo>
                      <a:pt x="11077" y="351"/>
                      <a:pt x="10804" y="308"/>
                      <a:pt x="10522" y="282"/>
                    </a:cubicBezTo>
                    <a:cubicBezTo>
                      <a:pt x="10459" y="275"/>
                      <a:pt x="10393" y="269"/>
                      <a:pt x="10327" y="265"/>
                    </a:cubicBezTo>
                    <a:lnTo>
                      <a:pt x="6584" y="36"/>
                    </a:lnTo>
                    <a:lnTo>
                      <a:pt x="6193" y="11"/>
                    </a:lnTo>
                    <a:cubicBezTo>
                      <a:pt x="6144" y="9"/>
                      <a:pt x="6093" y="5"/>
                      <a:pt x="6042" y="4"/>
                    </a:cubicBezTo>
                    <a:cubicBezTo>
                      <a:pt x="5982" y="2"/>
                      <a:pt x="5923" y="1"/>
                      <a:pt x="5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6"/>
              <p:cNvSpPr/>
              <p:nvPr/>
            </p:nvSpPr>
            <p:spPr>
              <a:xfrm>
                <a:off x="2049725" y="1790325"/>
                <a:ext cx="254750" cy="159150"/>
              </a:xfrm>
              <a:custGeom>
                <a:avLst/>
                <a:gdLst/>
                <a:ahLst/>
                <a:cxnLst/>
                <a:rect l="l" t="t" r="r" b="b"/>
                <a:pathLst>
                  <a:path w="10190" h="6366" extrusionOk="0">
                    <a:moveTo>
                      <a:pt x="1137" y="1"/>
                    </a:moveTo>
                    <a:cubicBezTo>
                      <a:pt x="1112" y="1"/>
                      <a:pt x="1086" y="1"/>
                      <a:pt x="1061" y="2"/>
                    </a:cubicBezTo>
                    <a:lnTo>
                      <a:pt x="1002" y="5"/>
                    </a:lnTo>
                    <a:lnTo>
                      <a:pt x="711" y="18"/>
                    </a:lnTo>
                    <a:lnTo>
                      <a:pt x="710" y="18"/>
                    </a:lnTo>
                    <a:lnTo>
                      <a:pt x="663" y="21"/>
                    </a:lnTo>
                    <a:lnTo>
                      <a:pt x="566" y="805"/>
                    </a:lnTo>
                    <a:lnTo>
                      <a:pt x="410" y="2054"/>
                    </a:lnTo>
                    <a:lnTo>
                      <a:pt x="149" y="4144"/>
                    </a:lnTo>
                    <a:cubicBezTo>
                      <a:pt x="0" y="5334"/>
                      <a:pt x="954" y="6366"/>
                      <a:pt x="2155" y="6366"/>
                    </a:cubicBezTo>
                    <a:cubicBezTo>
                      <a:pt x="2211" y="6366"/>
                      <a:pt x="2268" y="6364"/>
                      <a:pt x="2325" y="6359"/>
                    </a:cubicBezTo>
                    <a:lnTo>
                      <a:pt x="3655" y="6268"/>
                    </a:lnTo>
                    <a:lnTo>
                      <a:pt x="5283" y="6158"/>
                    </a:lnTo>
                    <a:lnTo>
                      <a:pt x="6487" y="6077"/>
                    </a:lnTo>
                    <a:lnTo>
                      <a:pt x="8576" y="5936"/>
                    </a:lnTo>
                    <a:cubicBezTo>
                      <a:pt x="8767" y="5932"/>
                      <a:pt x="8938" y="5906"/>
                      <a:pt x="9087" y="5859"/>
                    </a:cubicBezTo>
                    <a:cubicBezTo>
                      <a:pt x="9100" y="5854"/>
                      <a:pt x="9112" y="5849"/>
                      <a:pt x="9126" y="5845"/>
                    </a:cubicBezTo>
                    <a:cubicBezTo>
                      <a:pt x="9151" y="5836"/>
                      <a:pt x="9176" y="5828"/>
                      <a:pt x="9201" y="5817"/>
                    </a:cubicBezTo>
                    <a:cubicBezTo>
                      <a:pt x="9224" y="5807"/>
                      <a:pt x="9249" y="5797"/>
                      <a:pt x="9273" y="5784"/>
                    </a:cubicBezTo>
                    <a:cubicBezTo>
                      <a:pt x="9284" y="5778"/>
                      <a:pt x="9296" y="5773"/>
                      <a:pt x="9307" y="5767"/>
                    </a:cubicBezTo>
                    <a:cubicBezTo>
                      <a:pt x="9331" y="5756"/>
                      <a:pt x="9352" y="5742"/>
                      <a:pt x="9374" y="5730"/>
                    </a:cubicBezTo>
                    <a:cubicBezTo>
                      <a:pt x="9393" y="5720"/>
                      <a:pt x="9410" y="5706"/>
                      <a:pt x="9428" y="5695"/>
                    </a:cubicBezTo>
                    <a:cubicBezTo>
                      <a:pt x="9445" y="5684"/>
                      <a:pt x="9462" y="5670"/>
                      <a:pt x="9480" y="5658"/>
                    </a:cubicBezTo>
                    <a:cubicBezTo>
                      <a:pt x="9487" y="5651"/>
                      <a:pt x="9496" y="5643"/>
                      <a:pt x="9504" y="5637"/>
                    </a:cubicBezTo>
                    <a:cubicBezTo>
                      <a:pt x="9512" y="5630"/>
                      <a:pt x="9521" y="5623"/>
                      <a:pt x="9528" y="5617"/>
                    </a:cubicBezTo>
                    <a:cubicBezTo>
                      <a:pt x="9536" y="5609"/>
                      <a:pt x="9544" y="5603"/>
                      <a:pt x="9552" y="5596"/>
                    </a:cubicBezTo>
                    <a:cubicBezTo>
                      <a:pt x="9559" y="5588"/>
                      <a:pt x="9567" y="5582"/>
                      <a:pt x="9575" y="5573"/>
                    </a:cubicBezTo>
                    <a:cubicBezTo>
                      <a:pt x="9585" y="5565"/>
                      <a:pt x="9594" y="5555"/>
                      <a:pt x="9604" y="5545"/>
                    </a:cubicBezTo>
                    <a:cubicBezTo>
                      <a:pt x="9615" y="5534"/>
                      <a:pt x="9625" y="5524"/>
                      <a:pt x="9634" y="5514"/>
                    </a:cubicBezTo>
                    <a:cubicBezTo>
                      <a:pt x="9654" y="5493"/>
                      <a:pt x="9671" y="5470"/>
                      <a:pt x="9690" y="5449"/>
                    </a:cubicBezTo>
                    <a:cubicBezTo>
                      <a:pt x="9697" y="5439"/>
                      <a:pt x="9706" y="5427"/>
                      <a:pt x="9716" y="5416"/>
                    </a:cubicBezTo>
                    <a:cubicBezTo>
                      <a:pt x="9732" y="5392"/>
                      <a:pt x="9749" y="5370"/>
                      <a:pt x="9764" y="5345"/>
                    </a:cubicBezTo>
                    <a:cubicBezTo>
                      <a:pt x="9804" y="5284"/>
                      <a:pt x="9840" y="5221"/>
                      <a:pt x="9872" y="5153"/>
                    </a:cubicBezTo>
                    <a:cubicBezTo>
                      <a:pt x="9892" y="5113"/>
                      <a:pt x="9909" y="5071"/>
                      <a:pt x="9927" y="5028"/>
                    </a:cubicBezTo>
                    <a:cubicBezTo>
                      <a:pt x="9938" y="5000"/>
                      <a:pt x="9948" y="4970"/>
                      <a:pt x="9959" y="4940"/>
                    </a:cubicBezTo>
                    <a:cubicBezTo>
                      <a:pt x="9969" y="4911"/>
                      <a:pt x="9978" y="4880"/>
                      <a:pt x="9986" y="4850"/>
                    </a:cubicBezTo>
                    <a:cubicBezTo>
                      <a:pt x="10000" y="4803"/>
                      <a:pt x="10012" y="4755"/>
                      <a:pt x="10024" y="4706"/>
                    </a:cubicBezTo>
                    <a:cubicBezTo>
                      <a:pt x="10032" y="4675"/>
                      <a:pt x="10040" y="4642"/>
                      <a:pt x="10046" y="4609"/>
                    </a:cubicBezTo>
                    <a:cubicBezTo>
                      <a:pt x="10189" y="3897"/>
                      <a:pt x="10118" y="2979"/>
                      <a:pt x="10006" y="2054"/>
                    </a:cubicBezTo>
                    <a:cubicBezTo>
                      <a:pt x="9984" y="1876"/>
                      <a:pt x="9961" y="1700"/>
                      <a:pt x="9938" y="1524"/>
                    </a:cubicBezTo>
                    <a:cubicBezTo>
                      <a:pt x="9221" y="1557"/>
                      <a:pt x="8504" y="1588"/>
                      <a:pt x="7788" y="1622"/>
                    </a:cubicBezTo>
                    <a:cubicBezTo>
                      <a:pt x="7734" y="1624"/>
                      <a:pt x="7681" y="1625"/>
                      <a:pt x="7627" y="1625"/>
                    </a:cubicBezTo>
                    <a:cubicBezTo>
                      <a:pt x="7345" y="1625"/>
                      <a:pt x="7061" y="1593"/>
                      <a:pt x="6772" y="1547"/>
                    </a:cubicBezTo>
                    <a:cubicBezTo>
                      <a:pt x="6500" y="1503"/>
                      <a:pt x="6226" y="1447"/>
                      <a:pt x="5944" y="1390"/>
                    </a:cubicBezTo>
                    <a:cubicBezTo>
                      <a:pt x="5706" y="1342"/>
                      <a:pt x="5461" y="1294"/>
                      <a:pt x="5212" y="1257"/>
                    </a:cubicBezTo>
                    <a:cubicBezTo>
                      <a:pt x="5237" y="1177"/>
                      <a:pt x="5263" y="1099"/>
                      <a:pt x="5288" y="1022"/>
                    </a:cubicBezTo>
                    <a:lnTo>
                      <a:pt x="5288" y="1021"/>
                    </a:lnTo>
                    <a:lnTo>
                      <a:pt x="2836" y="1517"/>
                    </a:lnTo>
                    <a:lnTo>
                      <a:pt x="2741" y="1187"/>
                    </a:lnTo>
                    <a:cubicBezTo>
                      <a:pt x="2730" y="1149"/>
                      <a:pt x="2717" y="1112"/>
                      <a:pt x="2704" y="1074"/>
                    </a:cubicBezTo>
                    <a:cubicBezTo>
                      <a:pt x="2690" y="1037"/>
                      <a:pt x="2675" y="1000"/>
                      <a:pt x="2659" y="965"/>
                    </a:cubicBezTo>
                    <a:cubicBezTo>
                      <a:pt x="2649" y="944"/>
                      <a:pt x="2639" y="924"/>
                      <a:pt x="2629" y="903"/>
                    </a:cubicBezTo>
                    <a:lnTo>
                      <a:pt x="2598" y="845"/>
                    </a:lnTo>
                    <a:lnTo>
                      <a:pt x="2598" y="844"/>
                    </a:lnTo>
                    <a:cubicBezTo>
                      <a:pt x="2588" y="826"/>
                      <a:pt x="2576" y="806"/>
                      <a:pt x="2565" y="788"/>
                    </a:cubicBezTo>
                    <a:cubicBezTo>
                      <a:pt x="2511" y="702"/>
                      <a:pt x="2453" y="623"/>
                      <a:pt x="2386" y="549"/>
                    </a:cubicBezTo>
                    <a:cubicBezTo>
                      <a:pt x="2371" y="534"/>
                      <a:pt x="2356" y="518"/>
                      <a:pt x="2342" y="503"/>
                    </a:cubicBezTo>
                    <a:cubicBezTo>
                      <a:pt x="2334" y="494"/>
                      <a:pt x="2325" y="486"/>
                      <a:pt x="2317" y="479"/>
                    </a:cubicBezTo>
                    <a:lnTo>
                      <a:pt x="2294" y="455"/>
                    </a:lnTo>
                    <a:cubicBezTo>
                      <a:pt x="2270" y="433"/>
                      <a:pt x="2245" y="410"/>
                      <a:pt x="2219" y="389"/>
                    </a:cubicBezTo>
                    <a:cubicBezTo>
                      <a:pt x="2204" y="377"/>
                      <a:pt x="2190" y="366"/>
                      <a:pt x="2175" y="353"/>
                    </a:cubicBezTo>
                    <a:cubicBezTo>
                      <a:pt x="2145" y="331"/>
                      <a:pt x="2114" y="307"/>
                      <a:pt x="2082" y="286"/>
                    </a:cubicBezTo>
                    <a:cubicBezTo>
                      <a:pt x="2065" y="276"/>
                      <a:pt x="2049" y="266"/>
                      <a:pt x="2033" y="256"/>
                    </a:cubicBezTo>
                    <a:cubicBezTo>
                      <a:pt x="1771" y="92"/>
                      <a:pt x="1462" y="1"/>
                      <a:pt x="11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6"/>
              <p:cNvSpPr/>
              <p:nvPr/>
            </p:nvSpPr>
            <p:spPr>
              <a:xfrm>
                <a:off x="2348125" y="1821775"/>
                <a:ext cx="503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620" extrusionOk="0">
                    <a:moveTo>
                      <a:pt x="2013" y="0"/>
                    </a:moveTo>
                    <a:lnTo>
                      <a:pt x="2013" y="0"/>
                    </a:lnTo>
                    <a:cubicBezTo>
                      <a:pt x="1344" y="65"/>
                      <a:pt x="673" y="117"/>
                      <a:pt x="0" y="159"/>
                    </a:cubicBezTo>
                    <a:cubicBezTo>
                      <a:pt x="71" y="192"/>
                      <a:pt x="143" y="223"/>
                      <a:pt x="213" y="254"/>
                    </a:cubicBezTo>
                    <a:cubicBezTo>
                      <a:pt x="364" y="315"/>
                      <a:pt x="516" y="370"/>
                      <a:pt x="673" y="417"/>
                    </a:cubicBezTo>
                    <a:cubicBezTo>
                      <a:pt x="736" y="436"/>
                      <a:pt x="798" y="453"/>
                      <a:pt x="861" y="470"/>
                    </a:cubicBezTo>
                    <a:cubicBezTo>
                      <a:pt x="1117" y="537"/>
                      <a:pt x="1376" y="585"/>
                      <a:pt x="1644" y="613"/>
                    </a:cubicBezTo>
                    <a:cubicBezTo>
                      <a:pt x="1661" y="614"/>
                      <a:pt x="1677" y="618"/>
                      <a:pt x="1693" y="619"/>
                    </a:cubicBezTo>
                    <a:lnTo>
                      <a:pt x="20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37"/>
          <p:cNvSpPr txBox="1">
            <a:spLocks noGrp="1"/>
          </p:cNvSpPr>
          <p:nvPr>
            <p:ph type="title"/>
          </p:nvPr>
        </p:nvSpPr>
        <p:spPr>
          <a:xfrm>
            <a:off x="3905279" y="1633831"/>
            <a:ext cx="4525500" cy="112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400" b="1" dirty="0">
                <a:solidFill>
                  <a:schemeClr val="tx1"/>
                </a:solidFill>
                <a:latin typeface="Avenir Next LT Pro" panose="020B0504020202020204" pitchFamily="34" charset="-18"/>
              </a:rPr>
              <a:t>POLITICKÁ </a:t>
            </a:r>
            <a:r>
              <a:rPr lang="pl-PL" sz="5400" b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IDEOLOGIE</a:t>
            </a:r>
            <a:endParaRPr lang="cs-CZ" sz="5400" b="1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333" name="Google Shape;1333;p37"/>
          <p:cNvSpPr txBox="1">
            <a:spLocks noGrp="1"/>
          </p:cNvSpPr>
          <p:nvPr>
            <p:ph type="subTitle" idx="1"/>
          </p:nvPr>
        </p:nvSpPr>
        <p:spPr>
          <a:xfrm>
            <a:off x="3905279" y="2581626"/>
            <a:ext cx="4525500" cy="11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soubor</a:t>
            </a:r>
            <a:r>
              <a:rPr lang="en-US" sz="2400" dirty="0"/>
              <a:t> </a:t>
            </a:r>
            <a:r>
              <a:rPr lang="en-US" sz="2400" dirty="0" err="1"/>
              <a:t>myšlenek</a:t>
            </a:r>
            <a:r>
              <a:rPr lang="en-US" sz="2400" dirty="0"/>
              <a:t> a </a:t>
            </a:r>
            <a:r>
              <a:rPr lang="en-US" sz="2400" dirty="0" err="1"/>
              <a:t>přesvědčení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ovlivňují</a:t>
            </a:r>
            <a:r>
              <a:rPr lang="en-US" sz="2400" dirty="0"/>
              <a:t> </a:t>
            </a:r>
            <a:r>
              <a:rPr lang="en-US" sz="2400" dirty="0" err="1"/>
              <a:t>politické</a:t>
            </a:r>
            <a:r>
              <a:rPr lang="en-US" sz="2400" dirty="0"/>
              <a:t> </a:t>
            </a:r>
            <a:r>
              <a:rPr lang="en-US" sz="2400" dirty="0" err="1"/>
              <a:t>cíle</a:t>
            </a:r>
            <a:r>
              <a:rPr lang="en-US" sz="2400" dirty="0"/>
              <a:t> a </a:t>
            </a:r>
            <a:r>
              <a:rPr lang="en-US" sz="2400" dirty="0" err="1"/>
              <a:t>chování</a:t>
            </a:r>
            <a:r>
              <a:rPr lang="en-US" sz="2400" dirty="0"/>
              <a:t> </a:t>
            </a:r>
            <a:r>
              <a:rPr lang="en-US" sz="2400" dirty="0" err="1"/>
              <a:t>jednotlivců</a:t>
            </a:r>
            <a:r>
              <a:rPr lang="en-US" sz="2400" dirty="0"/>
              <a:t> a </a:t>
            </a:r>
            <a:r>
              <a:rPr lang="en-US" sz="2400" dirty="0" err="1"/>
              <a:t>skupin</a:t>
            </a:r>
            <a:endParaRPr lang="en-US" sz="2400" dirty="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1334" name="Google Shape;1334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l="16389" r="16389"/>
          <a:stretch/>
        </p:blipFill>
        <p:spPr>
          <a:xfrm>
            <a:off x="713225" y="974250"/>
            <a:ext cx="2863652" cy="319499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Google Shape;1339;p38"/>
          <p:cNvGrpSpPr/>
          <p:nvPr/>
        </p:nvGrpSpPr>
        <p:grpSpPr>
          <a:xfrm flipH="1">
            <a:off x="8214350" y="1992162"/>
            <a:ext cx="1043979" cy="1561751"/>
            <a:chOff x="3576951" y="2918975"/>
            <a:chExt cx="1333988" cy="1995593"/>
          </a:xfrm>
        </p:grpSpPr>
        <p:sp>
          <p:nvSpPr>
            <p:cNvPr id="1340" name="Google Shape;1340;p38"/>
            <p:cNvSpPr/>
            <p:nvPr/>
          </p:nvSpPr>
          <p:spPr>
            <a:xfrm>
              <a:off x="3736675" y="2918975"/>
              <a:ext cx="891500" cy="1155050"/>
            </a:xfrm>
            <a:custGeom>
              <a:avLst/>
              <a:gdLst/>
              <a:ahLst/>
              <a:cxnLst/>
              <a:rect l="l" t="t" r="r" b="b"/>
              <a:pathLst>
                <a:path w="35660" h="46202" extrusionOk="0">
                  <a:moveTo>
                    <a:pt x="26483" y="0"/>
                  </a:moveTo>
                  <a:cubicBezTo>
                    <a:pt x="26296" y="0"/>
                    <a:pt x="26107" y="6"/>
                    <a:pt x="25917" y="18"/>
                  </a:cubicBezTo>
                  <a:lnTo>
                    <a:pt x="19129" y="442"/>
                  </a:lnTo>
                  <a:cubicBezTo>
                    <a:pt x="12729" y="919"/>
                    <a:pt x="7695" y="5938"/>
                    <a:pt x="7070" y="12189"/>
                  </a:cubicBezTo>
                  <a:cubicBezTo>
                    <a:pt x="7023" y="12656"/>
                    <a:pt x="1" y="45984"/>
                    <a:pt x="1" y="45984"/>
                  </a:cubicBezTo>
                  <a:lnTo>
                    <a:pt x="34254" y="46201"/>
                  </a:lnTo>
                  <a:lnTo>
                    <a:pt x="35335" y="9443"/>
                  </a:lnTo>
                  <a:cubicBezTo>
                    <a:pt x="35660" y="4297"/>
                    <a:pt x="31561" y="0"/>
                    <a:pt x="26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8"/>
            <p:cNvSpPr/>
            <p:nvPr/>
          </p:nvSpPr>
          <p:spPr>
            <a:xfrm>
              <a:off x="3576951" y="3775752"/>
              <a:ext cx="1333988" cy="1138817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32541" y="1"/>
                  </a:moveTo>
                  <a:cubicBezTo>
                    <a:pt x="32358" y="1"/>
                    <a:pt x="32174" y="5"/>
                    <a:pt x="31990" y="14"/>
                  </a:cubicBezTo>
                  <a:lnTo>
                    <a:pt x="17927" y="683"/>
                  </a:lnTo>
                  <a:cubicBezTo>
                    <a:pt x="13321" y="683"/>
                    <a:pt x="9097" y="3244"/>
                    <a:pt x="6968" y="7329"/>
                  </a:cubicBezTo>
                  <a:lnTo>
                    <a:pt x="0" y="20107"/>
                  </a:lnTo>
                  <a:lnTo>
                    <a:pt x="49133" y="20107"/>
                  </a:lnTo>
                  <a:lnTo>
                    <a:pt x="43022" y="6737"/>
                  </a:lnTo>
                  <a:cubicBezTo>
                    <a:pt x="41141" y="2620"/>
                    <a:pt x="37034" y="1"/>
                    <a:pt x="32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8"/>
            <p:cNvSpPr/>
            <p:nvPr/>
          </p:nvSpPr>
          <p:spPr>
            <a:xfrm>
              <a:off x="3967625" y="3090025"/>
              <a:ext cx="728000" cy="814200"/>
            </a:xfrm>
            <a:custGeom>
              <a:avLst/>
              <a:gdLst/>
              <a:ahLst/>
              <a:cxnLst/>
              <a:rect l="l" t="t" r="r" b="b"/>
              <a:pathLst>
                <a:path w="29120" h="32568" extrusionOk="0">
                  <a:moveTo>
                    <a:pt x="18996" y="0"/>
                  </a:moveTo>
                  <a:cubicBezTo>
                    <a:pt x="18938" y="339"/>
                    <a:pt x="18904" y="687"/>
                    <a:pt x="18904" y="1041"/>
                  </a:cubicBezTo>
                  <a:lnTo>
                    <a:pt x="18904" y="1772"/>
                  </a:lnTo>
                  <a:cubicBezTo>
                    <a:pt x="18904" y="5120"/>
                    <a:pt x="16058" y="7835"/>
                    <a:pt x="12546" y="7835"/>
                  </a:cubicBezTo>
                  <a:cubicBezTo>
                    <a:pt x="12013" y="8022"/>
                    <a:pt x="11527" y="8286"/>
                    <a:pt x="11092" y="8604"/>
                  </a:cubicBezTo>
                  <a:lnTo>
                    <a:pt x="11079" y="10233"/>
                  </a:lnTo>
                  <a:cubicBezTo>
                    <a:pt x="11043" y="14945"/>
                    <a:pt x="8959" y="19396"/>
                    <a:pt x="5398" y="22482"/>
                  </a:cubicBezTo>
                  <a:cubicBezTo>
                    <a:pt x="5373" y="22505"/>
                    <a:pt x="5348" y="22525"/>
                    <a:pt x="5323" y="22547"/>
                  </a:cubicBezTo>
                  <a:cubicBezTo>
                    <a:pt x="5149" y="22700"/>
                    <a:pt x="5009" y="22895"/>
                    <a:pt x="4924" y="23139"/>
                  </a:cubicBezTo>
                  <a:cubicBezTo>
                    <a:pt x="4054" y="25608"/>
                    <a:pt x="2290" y="27659"/>
                    <a:pt x="1" y="28928"/>
                  </a:cubicBezTo>
                  <a:lnTo>
                    <a:pt x="13676" y="32472"/>
                  </a:lnTo>
                  <a:cubicBezTo>
                    <a:pt x="13926" y="32537"/>
                    <a:pt x="14176" y="32568"/>
                    <a:pt x="14420" y="32568"/>
                  </a:cubicBezTo>
                  <a:cubicBezTo>
                    <a:pt x="16058" y="32568"/>
                    <a:pt x="17453" y="31183"/>
                    <a:pt x="17349" y="29448"/>
                  </a:cubicBezTo>
                  <a:lnTo>
                    <a:pt x="17087" y="25109"/>
                  </a:lnTo>
                  <a:cubicBezTo>
                    <a:pt x="16985" y="23793"/>
                    <a:pt x="17535" y="22508"/>
                    <a:pt x="18545" y="21708"/>
                  </a:cubicBezTo>
                  <a:lnTo>
                    <a:pt x="22271" y="22168"/>
                  </a:lnTo>
                  <a:cubicBezTo>
                    <a:pt x="22542" y="22201"/>
                    <a:pt x="22806" y="22218"/>
                    <a:pt x="23062" y="22218"/>
                  </a:cubicBezTo>
                  <a:cubicBezTo>
                    <a:pt x="25517" y="22218"/>
                    <a:pt x="27219" y="20699"/>
                    <a:pt x="26998" y="18089"/>
                  </a:cubicBezTo>
                  <a:cubicBezTo>
                    <a:pt x="26998" y="18089"/>
                    <a:pt x="27072" y="14397"/>
                    <a:pt x="26989" y="13610"/>
                  </a:cubicBezTo>
                  <a:lnTo>
                    <a:pt x="27049" y="13514"/>
                  </a:lnTo>
                  <a:lnTo>
                    <a:pt x="28186" y="12972"/>
                  </a:lnTo>
                  <a:cubicBezTo>
                    <a:pt x="28895" y="12633"/>
                    <a:pt x="29120" y="11729"/>
                    <a:pt x="28649" y="11098"/>
                  </a:cubicBezTo>
                  <a:lnTo>
                    <a:pt x="26612" y="8370"/>
                  </a:lnTo>
                  <a:lnTo>
                    <a:pt x="26114" y="2487"/>
                  </a:lnTo>
                  <a:cubicBezTo>
                    <a:pt x="25448" y="2129"/>
                    <a:pt x="24696" y="1928"/>
                    <a:pt x="23907" y="1928"/>
                  </a:cubicBezTo>
                  <a:cubicBezTo>
                    <a:pt x="23794" y="1928"/>
                    <a:pt x="23680" y="1932"/>
                    <a:pt x="23566" y="1941"/>
                  </a:cubicBezTo>
                  <a:cubicBezTo>
                    <a:pt x="23230" y="1966"/>
                    <a:pt x="23019" y="1980"/>
                    <a:pt x="23019" y="1980"/>
                  </a:cubicBezTo>
                  <a:cubicBezTo>
                    <a:pt x="22912" y="1988"/>
                    <a:pt x="22806" y="1992"/>
                    <a:pt x="22700" y="1992"/>
                  </a:cubicBezTo>
                  <a:cubicBezTo>
                    <a:pt x="21194" y="1992"/>
                    <a:pt x="19836" y="1212"/>
                    <a:pt x="18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8"/>
            <p:cNvSpPr/>
            <p:nvPr/>
          </p:nvSpPr>
          <p:spPr>
            <a:xfrm>
              <a:off x="4165300" y="2962425"/>
              <a:ext cx="271500" cy="460450"/>
            </a:xfrm>
            <a:custGeom>
              <a:avLst/>
              <a:gdLst/>
              <a:ahLst/>
              <a:cxnLst/>
              <a:rect l="l" t="t" r="r" b="b"/>
              <a:pathLst>
                <a:path w="10860" h="18418" extrusionOk="0">
                  <a:moveTo>
                    <a:pt x="7894" y="0"/>
                  </a:moveTo>
                  <a:cubicBezTo>
                    <a:pt x="3329" y="0"/>
                    <a:pt x="0" y="4373"/>
                    <a:pt x="1019" y="8833"/>
                  </a:cubicBezTo>
                  <a:lnTo>
                    <a:pt x="3209" y="18417"/>
                  </a:lnTo>
                  <a:lnTo>
                    <a:pt x="3245" y="7691"/>
                  </a:lnTo>
                  <a:cubicBezTo>
                    <a:pt x="3223" y="3658"/>
                    <a:pt x="6493" y="411"/>
                    <a:pt x="10478" y="411"/>
                  </a:cubicBezTo>
                  <a:cubicBezTo>
                    <a:pt x="10605" y="411"/>
                    <a:pt x="10732" y="414"/>
                    <a:pt x="10859" y="421"/>
                  </a:cubicBezTo>
                  <a:cubicBezTo>
                    <a:pt x="10243" y="210"/>
                    <a:pt x="9588" y="78"/>
                    <a:pt x="8907" y="43"/>
                  </a:cubicBezTo>
                  <a:lnTo>
                    <a:pt x="8285" y="10"/>
                  </a:lnTo>
                  <a:cubicBezTo>
                    <a:pt x="8169" y="3"/>
                    <a:pt x="8054" y="1"/>
                    <a:pt x="7940" y="0"/>
                  </a:cubicBezTo>
                  <a:cubicBezTo>
                    <a:pt x="7924" y="0"/>
                    <a:pt x="7909" y="0"/>
                    <a:pt x="7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" name="Google Shape;1344;p38"/>
          <p:cNvGrpSpPr/>
          <p:nvPr/>
        </p:nvGrpSpPr>
        <p:grpSpPr>
          <a:xfrm flipH="1">
            <a:off x="8594600" y="2803777"/>
            <a:ext cx="596600" cy="766836"/>
            <a:chOff x="1244921" y="2414900"/>
            <a:chExt cx="1751100" cy="2250766"/>
          </a:xfrm>
        </p:grpSpPr>
        <p:sp>
          <p:nvSpPr>
            <p:cNvPr id="1345" name="Google Shape;1345;p38"/>
            <p:cNvSpPr/>
            <p:nvPr/>
          </p:nvSpPr>
          <p:spPr>
            <a:xfrm>
              <a:off x="1578700" y="2414900"/>
              <a:ext cx="807100" cy="727625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8"/>
            <p:cNvSpPr/>
            <p:nvPr/>
          </p:nvSpPr>
          <p:spPr>
            <a:xfrm>
              <a:off x="1244921" y="3338438"/>
              <a:ext cx="1751100" cy="1327228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8"/>
            <p:cNvSpPr/>
            <p:nvPr/>
          </p:nvSpPr>
          <p:spPr>
            <a:xfrm>
              <a:off x="1563250" y="2626550"/>
              <a:ext cx="739000" cy="883575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8"/>
          <p:cNvGrpSpPr/>
          <p:nvPr/>
        </p:nvGrpSpPr>
        <p:grpSpPr>
          <a:xfrm flipH="1">
            <a:off x="7594805" y="2623016"/>
            <a:ext cx="1760316" cy="1748410"/>
            <a:chOff x="3083674" y="1734175"/>
            <a:chExt cx="2320174" cy="2304481"/>
          </a:xfrm>
        </p:grpSpPr>
        <p:sp>
          <p:nvSpPr>
            <p:cNvPr id="1349" name="Google Shape;1349;p38"/>
            <p:cNvSpPr/>
            <p:nvPr/>
          </p:nvSpPr>
          <p:spPr>
            <a:xfrm>
              <a:off x="3927675" y="1734175"/>
              <a:ext cx="1011600" cy="1058275"/>
            </a:xfrm>
            <a:custGeom>
              <a:avLst/>
              <a:gdLst/>
              <a:ahLst/>
              <a:cxnLst/>
              <a:rect l="l" t="t" r="r" b="b"/>
              <a:pathLst>
                <a:path w="40464" h="42331" extrusionOk="0">
                  <a:moveTo>
                    <a:pt x="9178" y="0"/>
                  </a:moveTo>
                  <a:cubicBezTo>
                    <a:pt x="4099" y="0"/>
                    <a:pt x="0" y="4297"/>
                    <a:pt x="325" y="9443"/>
                  </a:cubicBezTo>
                  <a:lnTo>
                    <a:pt x="1406" y="26558"/>
                  </a:lnTo>
                  <a:lnTo>
                    <a:pt x="16098" y="27372"/>
                  </a:lnTo>
                  <a:cubicBezTo>
                    <a:pt x="16883" y="28015"/>
                    <a:pt x="17826" y="28405"/>
                    <a:pt x="18732" y="28405"/>
                  </a:cubicBezTo>
                  <a:cubicBezTo>
                    <a:pt x="18749" y="28405"/>
                    <a:pt x="18767" y="28405"/>
                    <a:pt x="18785" y="28405"/>
                  </a:cubicBezTo>
                  <a:cubicBezTo>
                    <a:pt x="18972" y="28402"/>
                    <a:pt x="19154" y="28368"/>
                    <a:pt x="19336" y="28335"/>
                  </a:cubicBezTo>
                  <a:cubicBezTo>
                    <a:pt x="20032" y="29113"/>
                    <a:pt x="20459" y="30174"/>
                    <a:pt x="20474" y="31319"/>
                  </a:cubicBezTo>
                  <a:lnTo>
                    <a:pt x="20475" y="31383"/>
                  </a:lnTo>
                  <a:cubicBezTo>
                    <a:pt x="20485" y="32151"/>
                    <a:pt x="20292" y="32884"/>
                    <a:pt x="19921" y="33504"/>
                  </a:cubicBezTo>
                  <a:cubicBezTo>
                    <a:pt x="19542" y="34136"/>
                    <a:pt x="19050" y="34962"/>
                    <a:pt x="18680" y="35585"/>
                  </a:cubicBezTo>
                  <a:cubicBezTo>
                    <a:pt x="18334" y="36165"/>
                    <a:pt x="18160" y="36854"/>
                    <a:pt x="18185" y="37557"/>
                  </a:cubicBezTo>
                  <a:lnTo>
                    <a:pt x="18186" y="37605"/>
                  </a:lnTo>
                  <a:cubicBezTo>
                    <a:pt x="18262" y="39776"/>
                    <a:pt x="19937" y="41789"/>
                    <a:pt x="21773" y="42131"/>
                  </a:cubicBezTo>
                  <a:cubicBezTo>
                    <a:pt x="21972" y="42167"/>
                    <a:pt x="22174" y="42169"/>
                    <a:pt x="22375" y="42172"/>
                  </a:cubicBezTo>
                  <a:cubicBezTo>
                    <a:pt x="27265" y="42231"/>
                    <a:pt x="32154" y="42279"/>
                    <a:pt x="37045" y="42331"/>
                  </a:cubicBezTo>
                  <a:cubicBezTo>
                    <a:pt x="38799" y="42184"/>
                    <a:pt x="40187" y="40658"/>
                    <a:pt x="40343" y="38702"/>
                  </a:cubicBezTo>
                  <a:cubicBezTo>
                    <a:pt x="40464" y="37209"/>
                    <a:pt x="39385" y="35930"/>
                    <a:pt x="38069" y="35930"/>
                  </a:cubicBezTo>
                  <a:cubicBezTo>
                    <a:pt x="37996" y="35930"/>
                    <a:pt x="37922" y="35934"/>
                    <a:pt x="37847" y="35942"/>
                  </a:cubicBezTo>
                  <a:cubicBezTo>
                    <a:pt x="37785" y="35948"/>
                    <a:pt x="37723" y="35950"/>
                    <a:pt x="37662" y="35950"/>
                  </a:cubicBezTo>
                  <a:cubicBezTo>
                    <a:pt x="36145" y="35950"/>
                    <a:pt x="34971" y="34362"/>
                    <a:pt x="35302" y="32683"/>
                  </a:cubicBezTo>
                  <a:lnTo>
                    <a:pt x="35428" y="31373"/>
                  </a:lnTo>
                  <a:cubicBezTo>
                    <a:pt x="35481" y="30809"/>
                    <a:pt x="35427" y="30261"/>
                    <a:pt x="35291" y="29750"/>
                  </a:cubicBezTo>
                  <a:cubicBezTo>
                    <a:pt x="35962" y="29155"/>
                    <a:pt x="36506" y="28259"/>
                    <a:pt x="36760" y="26851"/>
                  </a:cubicBezTo>
                  <a:cubicBezTo>
                    <a:pt x="37506" y="22707"/>
                    <a:pt x="34725" y="19255"/>
                    <a:pt x="33306" y="19142"/>
                  </a:cubicBezTo>
                  <a:cubicBezTo>
                    <a:pt x="31761" y="19021"/>
                    <a:pt x="30174" y="18235"/>
                    <a:pt x="30165" y="16454"/>
                  </a:cubicBezTo>
                  <a:lnTo>
                    <a:pt x="30026" y="15146"/>
                  </a:lnTo>
                  <a:cubicBezTo>
                    <a:pt x="29904" y="13983"/>
                    <a:pt x="29361" y="12979"/>
                    <a:pt x="28597" y="12280"/>
                  </a:cubicBezTo>
                  <a:cubicBezTo>
                    <a:pt x="28013" y="5986"/>
                    <a:pt x="22962" y="921"/>
                    <a:pt x="16531" y="441"/>
                  </a:cubicBezTo>
                  <a:lnTo>
                    <a:pt x="9744" y="18"/>
                  </a:lnTo>
                  <a:cubicBezTo>
                    <a:pt x="9554" y="6"/>
                    <a:pt x="9365" y="0"/>
                    <a:pt x="9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8"/>
            <p:cNvSpPr/>
            <p:nvPr/>
          </p:nvSpPr>
          <p:spPr>
            <a:xfrm>
              <a:off x="3083674" y="2590981"/>
              <a:ext cx="2320174" cy="1447675"/>
            </a:xfrm>
            <a:custGeom>
              <a:avLst/>
              <a:gdLst/>
              <a:ahLst/>
              <a:cxnLst/>
              <a:rect l="l" t="t" r="r" b="b"/>
              <a:pathLst>
                <a:path w="100321" h="57907" extrusionOk="0">
                  <a:moveTo>
                    <a:pt x="33879" y="0"/>
                  </a:moveTo>
                  <a:cubicBezTo>
                    <a:pt x="24704" y="0"/>
                    <a:pt x="16319" y="7543"/>
                    <a:pt x="12477" y="19399"/>
                  </a:cubicBezTo>
                  <a:lnTo>
                    <a:pt x="1" y="57906"/>
                  </a:lnTo>
                  <a:lnTo>
                    <a:pt x="100320" y="57906"/>
                  </a:lnTo>
                  <a:lnTo>
                    <a:pt x="86096" y="21105"/>
                  </a:lnTo>
                  <a:cubicBezTo>
                    <a:pt x="81747" y="9342"/>
                    <a:pt x="73122" y="1966"/>
                    <a:pt x="63717" y="1966"/>
                  </a:cubicBezTo>
                  <a:lnTo>
                    <a:pt x="35003" y="38"/>
                  </a:lnTo>
                  <a:cubicBezTo>
                    <a:pt x="34627" y="13"/>
                    <a:pt x="34252" y="0"/>
                    <a:pt x="33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8"/>
            <p:cNvSpPr/>
            <p:nvPr/>
          </p:nvSpPr>
          <p:spPr>
            <a:xfrm>
              <a:off x="3860200" y="1902450"/>
              <a:ext cx="728025" cy="817025"/>
            </a:xfrm>
            <a:custGeom>
              <a:avLst/>
              <a:gdLst/>
              <a:ahLst/>
              <a:cxnLst/>
              <a:rect l="l" t="t" r="r" b="b"/>
              <a:pathLst>
                <a:path w="29121" h="32681" extrusionOk="0">
                  <a:moveTo>
                    <a:pt x="3669" y="0"/>
                  </a:moveTo>
                  <a:cubicBezTo>
                    <a:pt x="3630" y="0"/>
                    <a:pt x="3132" y="1149"/>
                    <a:pt x="3053" y="2059"/>
                  </a:cubicBezTo>
                  <a:lnTo>
                    <a:pt x="2509" y="8484"/>
                  </a:lnTo>
                  <a:lnTo>
                    <a:pt x="472" y="11212"/>
                  </a:lnTo>
                  <a:cubicBezTo>
                    <a:pt x="0" y="11843"/>
                    <a:pt x="224" y="12748"/>
                    <a:pt x="937" y="13085"/>
                  </a:cubicBezTo>
                  <a:lnTo>
                    <a:pt x="2074" y="13627"/>
                  </a:lnTo>
                  <a:lnTo>
                    <a:pt x="2133" y="13724"/>
                  </a:lnTo>
                  <a:cubicBezTo>
                    <a:pt x="2264" y="14499"/>
                    <a:pt x="2294" y="17601"/>
                    <a:pt x="2294" y="17601"/>
                  </a:cubicBezTo>
                  <a:cubicBezTo>
                    <a:pt x="2248" y="20244"/>
                    <a:pt x="3741" y="22318"/>
                    <a:pt x="6252" y="22318"/>
                  </a:cubicBezTo>
                  <a:cubicBezTo>
                    <a:pt x="6446" y="22318"/>
                    <a:pt x="6646" y="22306"/>
                    <a:pt x="6852" y="22281"/>
                  </a:cubicBezTo>
                  <a:lnTo>
                    <a:pt x="10577" y="21821"/>
                  </a:lnTo>
                  <a:cubicBezTo>
                    <a:pt x="11588" y="22622"/>
                    <a:pt x="12137" y="23905"/>
                    <a:pt x="12036" y="25222"/>
                  </a:cubicBezTo>
                  <a:lnTo>
                    <a:pt x="11773" y="29561"/>
                  </a:lnTo>
                  <a:cubicBezTo>
                    <a:pt x="11669" y="31296"/>
                    <a:pt x="13064" y="32681"/>
                    <a:pt x="14703" y="32681"/>
                  </a:cubicBezTo>
                  <a:cubicBezTo>
                    <a:pt x="14947" y="32681"/>
                    <a:pt x="15196" y="32650"/>
                    <a:pt x="15447" y="32585"/>
                  </a:cubicBezTo>
                  <a:lnTo>
                    <a:pt x="29121" y="29042"/>
                  </a:lnTo>
                  <a:cubicBezTo>
                    <a:pt x="26833" y="27773"/>
                    <a:pt x="25068" y="25721"/>
                    <a:pt x="24199" y="23253"/>
                  </a:cubicBezTo>
                  <a:cubicBezTo>
                    <a:pt x="23997" y="22677"/>
                    <a:pt x="23835" y="22088"/>
                    <a:pt x="23706" y="21492"/>
                  </a:cubicBezTo>
                  <a:cubicBezTo>
                    <a:pt x="23573" y="21484"/>
                    <a:pt x="23438" y="21479"/>
                    <a:pt x="23302" y="21479"/>
                  </a:cubicBezTo>
                  <a:cubicBezTo>
                    <a:pt x="22911" y="21479"/>
                    <a:pt x="22505" y="21515"/>
                    <a:pt x="22082" y="21596"/>
                  </a:cubicBezTo>
                  <a:cubicBezTo>
                    <a:pt x="21883" y="21635"/>
                    <a:pt x="21685" y="21673"/>
                    <a:pt x="21483" y="21675"/>
                  </a:cubicBezTo>
                  <a:cubicBezTo>
                    <a:pt x="21465" y="21675"/>
                    <a:pt x="21448" y="21675"/>
                    <a:pt x="21430" y="21675"/>
                  </a:cubicBezTo>
                  <a:cubicBezTo>
                    <a:pt x="19577" y="21675"/>
                    <a:pt x="17571" y="20047"/>
                    <a:pt x="17069" y="17955"/>
                  </a:cubicBezTo>
                  <a:lnTo>
                    <a:pt x="17057" y="17908"/>
                  </a:lnTo>
                  <a:cubicBezTo>
                    <a:pt x="16893" y="17223"/>
                    <a:pt x="16925" y="16514"/>
                    <a:pt x="17149" y="15876"/>
                  </a:cubicBezTo>
                  <a:cubicBezTo>
                    <a:pt x="17388" y="15193"/>
                    <a:pt x="17707" y="14284"/>
                    <a:pt x="17952" y="13590"/>
                  </a:cubicBezTo>
                  <a:cubicBezTo>
                    <a:pt x="18192" y="12910"/>
                    <a:pt x="18235" y="12154"/>
                    <a:pt x="18073" y="11403"/>
                  </a:cubicBezTo>
                  <a:lnTo>
                    <a:pt x="18060" y="11340"/>
                  </a:lnTo>
                  <a:cubicBezTo>
                    <a:pt x="17657" y="9481"/>
                    <a:pt x="16193" y="8071"/>
                    <a:pt x="14475" y="7887"/>
                  </a:cubicBezTo>
                  <a:cubicBezTo>
                    <a:pt x="14108" y="7994"/>
                    <a:pt x="13736" y="8046"/>
                    <a:pt x="13368" y="8046"/>
                  </a:cubicBezTo>
                  <a:cubicBezTo>
                    <a:pt x="11413" y="8046"/>
                    <a:pt x="9549" y="6604"/>
                    <a:pt x="8913" y="4427"/>
                  </a:cubicBezTo>
                  <a:cubicBezTo>
                    <a:pt x="8913" y="4427"/>
                    <a:pt x="8850" y="4211"/>
                    <a:pt x="8748" y="3864"/>
                  </a:cubicBezTo>
                  <a:cubicBezTo>
                    <a:pt x="8073" y="1551"/>
                    <a:pt x="6094" y="18"/>
                    <a:pt x="4007" y="18"/>
                  </a:cubicBezTo>
                  <a:cubicBezTo>
                    <a:pt x="3894" y="18"/>
                    <a:pt x="3780" y="23"/>
                    <a:pt x="3667" y="32"/>
                  </a:cubicBezTo>
                  <a:cubicBezTo>
                    <a:pt x="3672" y="10"/>
                    <a:pt x="3672" y="0"/>
                    <a:pt x="3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38"/>
          <p:cNvGrpSpPr/>
          <p:nvPr/>
        </p:nvGrpSpPr>
        <p:grpSpPr>
          <a:xfrm>
            <a:off x="8214350" y="3570636"/>
            <a:ext cx="961357" cy="1238020"/>
            <a:chOff x="-667339" y="387425"/>
            <a:chExt cx="1738125" cy="2238329"/>
          </a:xfrm>
        </p:grpSpPr>
        <p:sp>
          <p:nvSpPr>
            <p:cNvPr id="1353" name="Google Shape;1353;p38"/>
            <p:cNvSpPr/>
            <p:nvPr/>
          </p:nvSpPr>
          <p:spPr>
            <a:xfrm>
              <a:off x="-306050" y="387425"/>
              <a:ext cx="1015550" cy="953725"/>
            </a:xfrm>
            <a:custGeom>
              <a:avLst/>
              <a:gdLst/>
              <a:ahLst/>
              <a:cxnLst/>
              <a:rect l="l" t="t" r="r" b="b"/>
              <a:pathLst>
                <a:path w="40622" h="38149" extrusionOk="0">
                  <a:moveTo>
                    <a:pt x="26056" y="9328"/>
                  </a:moveTo>
                  <a:cubicBezTo>
                    <a:pt x="26632" y="9328"/>
                    <a:pt x="27193" y="9453"/>
                    <a:pt x="27710" y="9685"/>
                  </a:cubicBezTo>
                  <a:cubicBezTo>
                    <a:pt x="27383" y="9719"/>
                    <a:pt x="27063" y="9775"/>
                    <a:pt x="26747" y="9846"/>
                  </a:cubicBezTo>
                  <a:cubicBezTo>
                    <a:pt x="26337" y="9667"/>
                    <a:pt x="25917" y="9509"/>
                    <a:pt x="25488" y="9368"/>
                  </a:cubicBezTo>
                  <a:cubicBezTo>
                    <a:pt x="25678" y="9341"/>
                    <a:pt x="25868" y="9328"/>
                    <a:pt x="26056" y="9328"/>
                  </a:cubicBezTo>
                  <a:close/>
                  <a:moveTo>
                    <a:pt x="8634" y="1"/>
                  </a:moveTo>
                  <a:cubicBezTo>
                    <a:pt x="3866" y="1"/>
                    <a:pt x="1" y="3867"/>
                    <a:pt x="1" y="8634"/>
                  </a:cubicBezTo>
                  <a:cubicBezTo>
                    <a:pt x="1" y="13034"/>
                    <a:pt x="3292" y="16661"/>
                    <a:pt x="7546" y="17197"/>
                  </a:cubicBezTo>
                  <a:cubicBezTo>
                    <a:pt x="6686" y="19066"/>
                    <a:pt x="6202" y="21144"/>
                    <a:pt x="6202" y="23334"/>
                  </a:cubicBezTo>
                  <a:cubicBezTo>
                    <a:pt x="6202" y="31182"/>
                    <a:pt x="12355" y="37594"/>
                    <a:pt x="20099" y="38012"/>
                  </a:cubicBezTo>
                  <a:lnTo>
                    <a:pt x="20100" y="38148"/>
                  </a:lnTo>
                  <a:cubicBezTo>
                    <a:pt x="20168" y="38109"/>
                    <a:pt x="20245" y="38066"/>
                    <a:pt x="20327" y="38019"/>
                  </a:cubicBezTo>
                  <a:cubicBezTo>
                    <a:pt x="20519" y="38026"/>
                    <a:pt x="20708" y="38034"/>
                    <a:pt x="20903" y="38034"/>
                  </a:cubicBezTo>
                  <a:cubicBezTo>
                    <a:pt x="29020" y="38034"/>
                    <a:pt x="35602" y="31452"/>
                    <a:pt x="35602" y="23333"/>
                  </a:cubicBezTo>
                  <a:cubicBezTo>
                    <a:pt x="35602" y="20892"/>
                    <a:pt x="35003" y="18594"/>
                    <a:pt x="33950" y="16567"/>
                  </a:cubicBezTo>
                  <a:lnTo>
                    <a:pt x="33950" y="16567"/>
                  </a:lnTo>
                  <a:cubicBezTo>
                    <a:pt x="34225" y="16617"/>
                    <a:pt x="34505" y="16644"/>
                    <a:pt x="34790" y="16644"/>
                  </a:cubicBezTo>
                  <a:cubicBezTo>
                    <a:pt x="34892" y="16644"/>
                    <a:pt x="34995" y="16640"/>
                    <a:pt x="35098" y="16633"/>
                  </a:cubicBezTo>
                  <a:cubicBezTo>
                    <a:pt x="35098" y="16633"/>
                    <a:pt x="35321" y="16617"/>
                    <a:pt x="35679" y="16591"/>
                  </a:cubicBezTo>
                  <a:cubicBezTo>
                    <a:pt x="35800" y="16582"/>
                    <a:pt x="35921" y="16578"/>
                    <a:pt x="36040" y="16578"/>
                  </a:cubicBezTo>
                  <a:cubicBezTo>
                    <a:pt x="36877" y="16578"/>
                    <a:pt x="37674" y="16792"/>
                    <a:pt x="38382" y="17170"/>
                  </a:cubicBezTo>
                  <a:cubicBezTo>
                    <a:pt x="39178" y="17598"/>
                    <a:pt x="39861" y="18236"/>
                    <a:pt x="40356" y="19023"/>
                  </a:cubicBezTo>
                  <a:cubicBezTo>
                    <a:pt x="40534" y="18352"/>
                    <a:pt x="40621" y="17648"/>
                    <a:pt x="40609" y="16926"/>
                  </a:cubicBezTo>
                  <a:lnTo>
                    <a:pt x="40595" y="16265"/>
                  </a:lnTo>
                  <a:cubicBezTo>
                    <a:pt x="40512" y="12052"/>
                    <a:pt x="37066" y="8734"/>
                    <a:pt x="32927" y="8734"/>
                  </a:cubicBezTo>
                  <a:cubicBezTo>
                    <a:pt x="32723" y="8734"/>
                    <a:pt x="32518" y="8742"/>
                    <a:pt x="32312" y="8758"/>
                  </a:cubicBezTo>
                  <a:lnTo>
                    <a:pt x="25316" y="9310"/>
                  </a:lnTo>
                  <a:cubicBezTo>
                    <a:pt x="23922" y="8872"/>
                    <a:pt x="22439" y="8634"/>
                    <a:pt x="20903" y="8634"/>
                  </a:cubicBezTo>
                  <a:cubicBezTo>
                    <a:pt x="19643" y="8634"/>
                    <a:pt x="18422" y="8794"/>
                    <a:pt x="17257" y="9091"/>
                  </a:cubicBezTo>
                  <a:cubicBezTo>
                    <a:pt x="17264" y="8940"/>
                    <a:pt x="17268" y="8787"/>
                    <a:pt x="17268" y="8634"/>
                  </a:cubicBezTo>
                  <a:cubicBezTo>
                    <a:pt x="17268" y="3866"/>
                    <a:pt x="13401" y="1"/>
                    <a:pt x="8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8"/>
            <p:cNvSpPr/>
            <p:nvPr/>
          </p:nvSpPr>
          <p:spPr>
            <a:xfrm>
              <a:off x="-667339" y="1478616"/>
              <a:ext cx="1738125" cy="1147138"/>
            </a:xfrm>
            <a:custGeom>
              <a:avLst/>
              <a:gdLst/>
              <a:ahLst/>
              <a:cxnLst/>
              <a:rect l="l" t="t" r="r" b="b"/>
              <a:pathLst>
                <a:path w="69525" h="35983" extrusionOk="0">
                  <a:moveTo>
                    <a:pt x="46046" y="0"/>
                  </a:moveTo>
                  <a:cubicBezTo>
                    <a:pt x="45788" y="0"/>
                    <a:pt x="45528" y="8"/>
                    <a:pt x="45267" y="24"/>
                  </a:cubicBezTo>
                  <a:lnTo>
                    <a:pt x="25368" y="1220"/>
                  </a:lnTo>
                  <a:cubicBezTo>
                    <a:pt x="18849" y="1220"/>
                    <a:pt x="12872" y="5804"/>
                    <a:pt x="9858" y="13115"/>
                  </a:cubicBezTo>
                  <a:lnTo>
                    <a:pt x="0" y="35983"/>
                  </a:lnTo>
                  <a:lnTo>
                    <a:pt x="69525" y="35983"/>
                  </a:lnTo>
                  <a:lnTo>
                    <a:pt x="60878" y="12056"/>
                  </a:lnTo>
                  <a:cubicBezTo>
                    <a:pt x="58216" y="4686"/>
                    <a:pt x="52405" y="0"/>
                    <a:pt x="46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8"/>
            <p:cNvSpPr/>
            <p:nvPr/>
          </p:nvSpPr>
          <p:spPr>
            <a:xfrm>
              <a:off x="-35587" y="684224"/>
              <a:ext cx="766450" cy="922275"/>
            </a:xfrm>
            <a:custGeom>
              <a:avLst/>
              <a:gdLst/>
              <a:ahLst/>
              <a:cxnLst/>
              <a:rect l="l" t="t" r="r" b="b"/>
              <a:pathLst>
                <a:path w="30658" h="36891" extrusionOk="0">
                  <a:moveTo>
                    <a:pt x="19282" y="0"/>
                  </a:moveTo>
                  <a:cubicBezTo>
                    <a:pt x="18729" y="873"/>
                    <a:pt x="18411" y="1898"/>
                    <a:pt x="18411" y="2991"/>
                  </a:cubicBezTo>
                  <a:lnTo>
                    <a:pt x="18411" y="3648"/>
                  </a:lnTo>
                  <a:cubicBezTo>
                    <a:pt x="18411" y="6663"/>
                    <a:pt x="15849" y="9107"/>
                    <a:pt x="12688" y="9107"/>
                  </a:cubicBezTo>
                  <a:cubicBezTo>
                    <a:pt x="10701" y="9807"/>
                    <a:pt x="9410" y="11622"/>
                    <a:pt x="9436" y="13620"/>
                  </a:cubicBezTo>
                  <a:lnTo>
                    <a:pt x="9846" y="15443"/>
                  </a:lnTo>
                  <a:cubicBezTo>
                    <a:pt x="9996" y="15756"/>
                    <a:pt x="10184" y="16050"/>
                    <a:pt x="10411" y="16321"/>
                  </a:cubicBezTo>
                  <a:cubicBezTo>
                    <a:pt x="10974" y="16989"/>
                    <a:pt x="11708" y="17865"/>
                    <a:pt x="12260" y="18523"/>
                  </a:cubicBezTo>
                  <a:cubicBezTo>
                    <a:pt x="12774" y="19137"/>
                    <a:pt x="13076" y="19889"/>
                    <a:pt x="13121" y="20676"/>
                  </a:cubicBezTo>
                  <a:lnTo>
                    <a:pt x="13123" y="20729"/>
                  </a:lnTo>
                  <a:cubicBezTo>
                    <a:pt x="13228" y="22586"/>
                    <a:pt x="12246" y="24343"/>
                    <a:pt x="10575" y="25289"/>
                  </a:cubicBezTo>
                  <a:cubicBezTo>
                    <a:pt x="10124" y="25544"/>
                    <a:pt x="9715" y="25777"/>
                    <a:pt x="9438" y="25934"/>
                  </a:cubicBezTo>
                  <a:lnTo>
                    <a:pt x="6074" y="21050"/>
                  </a:lnTo>
                  <a:lnTo>
                    <a:pt x="6074" y="21050"/>
                  </a:lnTo>
                  <a:cubicBezTo>
                    <a:pt x="6178" y="22997"/>
                    <a:pt x="5886" y="25010"/>
                    <a:pt x="5226" y="26883"/>
                  </a:cubicBezTo>
                  <a:cubicBezTo>
                    <a:pt x="4303" y="29502"/>
                    <a:pt x="2430" y="31681"/>
                    <a:pt x="1" y="33028"/>
                  </a:cubicBezTo>
                  <a:lnTo>
                    <a:pt x="14518" y="36789"/>
                  </a:lnTo>
                  <a:cubicBezTo>
                    <a:pt x="14785" y="36858"/>
                    <a:pt x="15050" y="36890"/>
                    <a:pt x="15309" y="36890"/>
                  </a:cubicBezTo>
                  <a:cubicBezTo>
                    <a:pt x="17048" y="36890"/>
                    <a:pt x="18528" y="35421"/>
                    <a:pt x="18417" y="33579"/>
                  </a:cubicBezTo>
                  <a:lnTo>
                    <a:pt x="18139" y="28973"/>
                  </a:lnTo>
                  <a:cubicBezTo>
                    <a:pt x="18031" y="27574"/>
                    <a:pt x="18615" y="26213"/>
                    <a:pt x="19688" y="25363"/>
                  </a:cubicBezTo>
                  <a:lnTo>
                    <a:pt x="23643" y="25851"/>
                  </a:lnTo>
                  <a:cubicBezTo>
                    <a:pt x="23911" y="25884"/>
                    <a:pt x="24171" y="25900"/>
                    <a:pt x="24424" y="25900"/>
                  </a:cubicBezTo>
                  <a:cubicBezTo>
                    <a:pt x="27039" y="25900"/>
                    <a:pt x="28801" y="24162"/>
                    <a:pt x="28580" y="21390"/>
                  </a:cubicBezTo>
                  <a:cubicBezTo>
                    <a:pt x="28578" y="21370"/>
                    <a:pt x="28577" y="21348"/>
                    <a:pt x="28578" y="21327"/>
                  </a:cubicBezTo>
                  <a:lnTo>
                    <a:pt x="28702" y="17109"/>
                  </a:lnTo>
                  <a:cubicBezTo>
                    <a:pt x="28711" y="16836"/>
                    <a:pt x="28870" y="16590"/>
                    <a:pt x="29119" y="16472"/>
                  </a:cubicBezTo>
                  <a:cubicBezTo>
                    <a:pt x="30289" y="15910"/>
                    <a:pt x="30657" y="14421"/>
                    <a:pt x="29881" y="13381"/>
                  </a:cubicBezTo>
                  <a:lnTo>
                    <a:pt x="28377" y="11367"/>
                  </a:lnTo>
                  <a:cubicBezTo>
                    <a:pt x="28294" y="11257"/>
                    <a:pt x="28246" y="11127"/>
                    <a:pt x="28234" y="10991"/>
                  </a:cubicBezTo>
                  <a:lnTo>
                    <a:pt x="27727" y="5014"/>
                  </a:lnTo>
                  <a:cubicBezTo>
                    <a:pt x="27726" y="4994"/>
                    <a:pt x="27722" y="4975"/>
                    <a:pt x="27721" y="4955"/>
                  </a:cubicBezTo>
                  <a:cubicBezTo>
                    <a:pt x="27014" y="4576"/>
                    <a:pt x="26217" y="4363"/>
                    <a:pt x="25380" y="4363"/>
                  </a:cubicBezTo>
                  <a:cubicBezTo>
                    <a:pt x="25260" y="4363"/>
                    <a:pt x="25139" y="4367"/>
                    <a:pt x="25018" y="4376"/>
                  </a:cubicBezTo>
                  <a:cubicBezTo>
                    <a:pt x="24660" y="4402"/>
                    <a:pt x="24437" y="4418"/>
                    <a:pt x="24437" y="4418"/>
                  </a:cubicBezTo>
                  <a:cubicBezTo>
                    <a:pt x="24323" y="4426"/>
                    <a:pt x="24210" y="4430"/>
                    <a:pt x="24098" y="4430"/>
                  </a:cubicBezTo>
                  <a:cubicBezTo>
                    <a:pt x="21672" y="4430"/>
                    <a:pt x="19603" y="2530"/>
                    <a:pt x="19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38"/>
          <p:cNvSpPr txBox="1">
            <a:spLocks noGrp="1"/>
          </p:cNvSpPr>
          <p:nvPr>
            <p:ph type="title"/>
          </p:nvPr>
        </p:nvSpPr>
        <p:spPr>
          <a:xfrm>
            <a:off x="713225" y="976050"/>
            <a:ext cx="4404600" cy="1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b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POLITICKÉ </a:t>
            </a:r>
            <a:r>
              <a:rPr lang="cs-CZ" sz="4800" b="1" dirty="0">
                <a:solidFill>
                  <a:schemeClr val="tx1"/>
                </a:solidFill>
                <a:latin typeface="Avenir Next LT Pro" panose="020B0504020202020204" pitchFamily="34" charset="-18"/>
              </a:rPr>
              <a:t>IDEOLOGIE</a:t>
            </a:r>
            <a:endParaRPr sz="4800" b="1" dirty="0">
              <a:solidFill>
                <a:schemeClr val="tx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357" name="Google Shape;1357;p38"/>
          <p:cNvSpPr txBox="1">
            <a:spLocks noGrp="1"/>
          </p:cNvSpPr>
          <p:nvPr>
            <p:ph type="subTitle" idx="1"/>
          </p:nvPr>
        </p:nvSpPr>
        <p:spPr>
          <a:xfrm rot="-468">
            <a:off x="713225" y="2418028"/>
            <a:ext cx="4404600" cy="20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sz="2800" dirty="0"/>
              <a:t>Role </a:t>
            </a:r>
            <a:r>
              <a:rPr lang="en-US" sz="2800" dirty="0" err="1"/>
              <a:t>státu</a:t>
            </a:r>
            <a:endParaRPr lang="cs-CZ" sz="2800" dirty="0"/>
          </a:p>
          <a:p>
            <a:pPr marL="342900" indent="-342900"/>
            <a:r>
              <a:rPr lang="en-US" sz="2800" dirty="0" err="1"/>
              <a:t>Rozdělení</a:t>
            </a:r>
            <a:r>
              <a:rPr lang="en-US" sz="2800" dirty="0"/>
              <a:t> </a:t>
            </a:r>
            <a:r>
              <a:rPr lang="en-US" sz="2800" dirty="0" err="1"/>
              <a:t>moci</a:t>
            </a:r>
            <a:endParaRPr lang="cs-CZ" sz="2800" dirty="0"/>
          </a:p>
          <a:p>
            <a:pPr marL="342900" indent="-342900"/>
            <a:r>
              <a:rPr lang="en-US" sz="2800" dirty="0" err="1"/>
              <a:t>Ekonomický</a:t>
            </a:r>
            <a:r>
              <a:rPr lang="en-US" sz="2800" dirty="0"/>
              <a:t> system</a:t>
            </a:r>
            <a:endParaRPr lang="cs-CZ" sz="2800" dirty="0"/>
          </a:p>
          <a:p>
            <a:pPr marL="342900" indent="-342900"/>
            <a:r>
              <a:rPr lang="en-US" sz="2800" dirty="0" err="1"/>
              <a:t>Sociální</a:t>
            </a:r>
            <a:r>
              <a:rPr lang="en-US" sz="2800" dirty="0"/>
              <a:t> </a:t>
            </a:r>
            <a:r>
              <a:rPr lang="en-US" sz="2800" dirty="0" err="1"/>
              <a:t>spravedlnost</a:t>
            </a:r>
            <a:endParaRPr lang="cs-CZ" sz="2800" dirty="0"/>
          </a:p>
        </p:txBody>
      </p:sp>
      <p:pic>
        <p:nvPicPr>
          <p:cNvPr id="1358" name="Google Shape;1358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l="23230" r="23230"/>
          <a:stretch/>
        </p:blipFill>
        <p:spPr>
          <a:xfrm>
            <a:off x="5389500" y="1008938"/>
            <a:ext cx="2535777" cy="3158513"/>
          </a:xfrm>
          <a:prstGeom prst="rect">
            <a:avLst/>
          </a:prstGeom>
        </p:spPr>
      </p:pic>
      <p:grpSp>
        <p:nvGrpSpPr>
          <p:cNvPr id="1359" name="Google Shape;1359;p38"/>
          <p:cNvGrpSpPr/>
          <p:nvPr/>
        </p:nvGrpSpPr>
        <p:grpSpPr>
          <a:xfrm flipH="1">
            <a:off x="7154183" y="3570614"/>
            <a:ext cx="1637384" cy="1572881"/>
            <a:chOff x="1945425" y="1726425"/>
            <a:chExt cx="1890525" cy="1816050"/>
          </a:xfrm>
        </p:grpSpPr>
        <p:sp>
          <p:nvSpPr>
            <p:cNvPr id="1360" name="Google Shape;1360;p38"/>
            <p:cNvSpPr/>
            <p:nvPr/>
          </p:nvSpPr>
          <p:spPr>
            <a:xfrm>
              <a:off x="2539450" y="1726425"/>
              <a:ext cx="807525" cy="967100"/>
            </a:xfrm>
            <a:custGeom>
              <a:avLst/>
              <a:gdLst/>
              <a:ahLst/>
              <a:cxnLst/>
              <a:rect l="l" t="t" r="r" b="b"/>
              <a:pathLst>
                <a:path w="32301" h="38684" extrusionOk="0">
                  <a:moveTo>
                    <a:pt x="21975" y="0"/>
                  </a:moveTo>
                  <a:cubicBezTo>
                    <a:pt x="21764" y="0"/>
                    <a:pt x="21552" y="7"/>
                    <a:pt x="21338" y="20"/>
                  </a:cubicBezTo>
                  <a:lnTo>
                    <a:pt x="13702" y="497"/>
                  </a:lnTo>
                  <a:cubicBezTo>
                    <a:pt x="5965" y="1074"/>
                    <a:pt x="0" y="7552"/>
                    <a:pt x="62" y="15310"/>
                  </a:cubicBezTo>
                  <a:lnTo>
                    <a:pt x="192" y="31571"/>
                  </a:lnTo>
                  <a:lnTo>
                    <a:pt x="31801" y="38683"/>
                  </a:lnTo>
                  <a:lnTo>
                    <a:pt x="31935" y="10624"/>
                  </a:lnTo>
                  <a:cubicBezTo>
                    <a:pt x="32301" y="4834"/>
                    <a:pt x="27689" y="0"/>
                    <a:pt x="21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8"/>
            <p:cNvSpPr/>
            <p:nvPr/>
          </p:nvSpPr>
          <p:spPr>
            <a:xfrm>
              <a:off x="1945425" y="2581475"/>
              <a:ext cx="1890525" cy="961000"/>
            </a:xfrm>
            <a:custGeom>
              <a:avLst/>
              <a:gdLst/>
              <a:ahLst/>
              <a:cxnLst/>
              <a:rect l="l" t="t" r="r" b="b"/>
              <a:pathLst>
                <a:path w="75621" h="38440" extrusionOk="0">
                  <a:moveTo>
                    <a:pt x="50083" y="1"/>
                  </a:moveTo>
                  <a:cubicBezTo>
                    <a:pt x="49802" y="1"/>
                    <a:pt x="49519" y="9"/>
                    <a:pt x="49236" y="26"/>
                  </a:cubicBezTo>
                  <a:lnTo>
                    <a:pt x="27593" y="1305"/>
                  </a:lnTo>
                  <a:cubicBezTo>
                    <a:pt x="20503" y="1305"/>
                    <a:pt x="14001" y="6201"/>
                    <a:pt x="10724" y="14009"/>
                  </a:cubicBezTo>
                  <a:lnTo>
                    <a:pt x="0" y="38439"/>
                  </a:lnTo>
                  <a:lnTo>
                    <a:pt x="75621" y="38439"/>
                  </a:lnTo>
                  <a:lnTo>
                    <a:pt x="66217" y="12877"/>
                  </a:lnTo>
                  <a:cubicBezTo>
                    <a:pt x="63321" y="5008"/>
                    <a:pt x="56999" y="1"/>
                    <a:pt x="50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8"/>
            <p:cNvSpPr/>
            <p:nvPr/>
          </p:nvSpPr>
          <p:spPr>
            <a:xfrm>
              <a:off x="2667175" y="1824275"/>
              <a:ext cx="730000" cy="887575"/>
            </a:xfrm>
            <a:custGeom>
              <a:avLst/>
              <a:gdLst/>
              <a:ahLst/>
              <a:cxnLst/>
              <a:rect l="l" t="t" r="r" b="b"/>
              <a:pathLst>
                <a:path w="29200" h="35503" extrusionOk="0">
                  <a:moveTo>
                    <a:pt x="17609" y="0"/>
                  </a:moveTo>
                  <a:cubicBezTo>
                    <a:pt x="17056" y="875"/>
                    <a:pt x="16738" y="1898"/>
                    <a:pt x="16738" y="2992"/>
                  </a:cubicBezTo>
                  <a:lnTo>
                    <a:pt x="16738" y="3649"/>
                  </a:lnTo>
                  <a:cubicBezTo>
                    <a:pt x="16738" y="6643"/>
                    <a:pt x="14210" y="9073"/>
                    <a:pt x="11078" y="9105"/>
                  </a:cubicBezTo>
                  <a:lnTo>
                    <a:pt x="11109" y="14205"/>
                  </a:lnTo>
                  <a:cubicBezTo>
                    <a:pt x="10818" y="17489"/>
                    <a:pt x="9592" y="20617"/>
                    <a:pt x="7573" y="23193"/>
                  </a:cubicBezTo>
                  <a:lnTo>
                    <a:pt x="5721" y="20504"/>
                  </a:lnTo>
                  <a:lnTo>
                    <a:pt x="5721" y="20504"/>
                  </a:lnTo>
                  <a:cubicBezTo>
                    <a:pt x="5820" y="22339"/>
                    <a:pt x="5545" y="24235"/>
                    <a:pt x="4923" y="25999"/>
                  </a:cubicBezTo>
                  <a:cubicBezTo>
                    <a:pt x="4053" y="28467"/>
                    <a:pt x="2289" y="30518"/>
                    <a:pt x="1" y="31789"/>
                  </a:cubicBezTo>
                  <a:lnTo>
                    <a:pt x="144" y="31826"/>
                  </a:lnTo>
                  <a:cubicBezTo>
                    <a:pt x="123" y="31838"/>
                    <a:pt x="102" y="31851"/>
                    <a:pt x="80" y="31864"/>
                  </a:cubicBezTo>
                  <a:lnTo>
                    <a:pt x="13755" y="35406"/>
                  </a:lnTo>
                  <a:cubicBezTo>
                    <a:pt x="14006" y="35471"/>
                    <a:pt x="14255" y="35502"/>
                    <a:pt x="14500" y="35502"/>
                  </a:cubicBezTo>
                  <a:cubicBezTo>
                    <a:pt x="16138" y="35502"/>
                    <a:pt x="17532" y="34118"/>
                    <a:pt x="17428" y="32383"/>
                  </a:cubicBezTo>
                  <a:lnTo>
                    <a:pt x="17166" y="28045"/>
                  </a:lnTo>
                  <a:cubicBezTo>
                    <a:pt x="17064" y="26728"/>
                    <a:pt x="17614" y="25443"/>
                    <a:pt x="18625" y="24643"/>
                  </a:cubicBezTo>
                  <a:lnTo>
                    <a:pt x="22350" y="25103"/>
                  </a:lnTo>
                  <a:cubicBezTo>
                    <a:pt x="22621" y="25137"/>
                    <a:pt x="22885" y="25153"/>
                    <a:pt x="23141" y="25153"/>
                  </a:cubicBezTo>
                  <a:cubicBezTo>
                    <a:pt x="25596" y="25153"/>
                    <a:pt x="27298" y="23635"/>
                    <a:pt x="27077" y="21024"/>
                  </a:cubicBezTo>
                  <a:cubicBezTo>
                    <a:pt x="27077" y="21024"/>
                    <a:pt x="27151" y="17333"/>
                    <a:pt x="27068" y="16545"/>
                  </a:cubicBezTo>
                  <a:lnTo>
                    <a:pt x="27128" y="16449"/>
                  </a:lnTo>
                  <a:lnTo>
                    <a:pt x="28265" y="15908"/>
                  </a:lnTo>
                  <a:cubicBezTo>
                    <a:pt x="28977" y="15566"/>
                    <a:pt x="29200" y="14661"/>
                    <a:pt x="28729" y="14030"/>
                  </a:cubicBezTo>
                  <a:lnTo>
                    <a:pt x="26692" y="11302"/>
                  </a:lnTo>
                  <a:lnTo>
                    <a:pt x="26315" y="6851"/>
                  </a:lnTo>
                  <a:cubicBezTo>
                    <a:pt x="26290" y="6851"/>
                    <a:pt x="26267" y="6849"/>
                    <a:pt x="26242" y="6849"/>
                  </a:cubicBezTo>
                  <a:lnTo>
                    <a:pt x="26612" y="11197"/>
                  </a:lnTo>
                  <a:cubicBezTo>
                    <a:pt x="26586" y="11131"/>
                    <a:pt x="26569" y="11062"/>
                    <a:pt x="26562" y="10992"/>
                  </a:cubicBezTo>
                  <a:lnTo>
                    <a:pt x="26055" y="5015"/>
                  </a:lnTo>
                  <a:cubicBezTo>
                    <a:pt x="26054" y="4995"/>
                    <a:pt x="26049" y="4975"/>
                    <a:pt x="26048" y="4955"/>
                  </a:cubicBezTo>
                  <a:cubicBezTo>
                    <a:pt x="25341" y="4575"/>
                    <a:pt x="24542" y="4363"/>
                    <a:pt x="23705" y="4363"/>
                  </a:cubicBezTo>
                  <a:cubicBezTo>
                    <a:pt x="23586" y="4363"/>
                    <a:pt x="23466" y="4368"/>
                    <a:pt x="23346" y="4376"/>
                  </a:cubicBezTo>
                  <a:cubicBezTo>
                    <a:pt x="22988" y="4403"/>
                    <a:pt x="22764" y="4418"/>
                    <a:pt x="22764" y="4418"/>
                  </a:cubicBezTo>
                  <a:cubicBezTo>
                    <a:pt x="22651" y="4426"/>
                    <a:pt x="22538" y="4430"/>
                    <a:pt x="22426" y="4430"/>
                  </a:cubicBezTo>
                  <a:cubicBezTo>
                    <a:pt x="20000" y="4430"/>
                    <a:pt x="17930" y="2531"/>
                    <a:pt x="17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38"/>
          <p:cNvGrpSpPr/>
          <p:nvPr/>
        </p:nvGrpSpPr>
        <p:grpSpPr>
          <a:xfrm>
            <a:off x="8594601" y="4252266"/>
            <a:ext cx="758992" cy="891242"/>
            <a:chOff x="2553750" y="2433575"/>
            <a:chExt cx="1657550" cy="2163209"/>
          </a:xfrm>
        </p:grpSpPr>
        <p:sp>
          <p:nvSpPr>
            <p:cNvPr id="1364" name="Google Shape;1364;p38"/>
            <p:cNvSpPr/>
            <p:nvPr/>
          </p:nvSpPr>
          <p:spPr>
            <a:xfrm>
              <a:off x="2553750" y="3355542"/>
              <a:ext cx="1657550" cy="1241242"/>
            </a:xfrm>
            <a:custGeom>
              <a:avLst/>
              <a:gdLst/>
              <a:ahLst/>
              <a:cxnLst/>
              <a:rect l="l" t="t" r="r" b="b"/>
              <a:pathLst>
                <a:path w="66302" h="36917" extrusionOk="0">
                  <a:moveTo>
                    <a:pt x="44210" y="0"/>
                  </a:moveTo>
                  <a:cubicBezTo>
                    <a:pt x="44093" y="0"/>
                    <a:pt x="43975" y="3"/>
                    <a:pt x="43856" y="9"/>
                  </a:cubicBezTo>
                  <a:lnTo>
                    <a:pt x="26987" y="870"/>
                  </a:lnTo>
                  <a:cubicBezTo>
                    <a:pt x="22137" y="870"/>
                    <a:pt x="17688" y="3567"/>
                    <a:pt x="15445" y="7869"/>
                  </a:cubicBezTo>
                  <a:lnTo>
                    <a:pt x="1" y="36916"/>
                  </a:lnTo>
                  <a:lnTo>
                    <a:pt x="66301" y="36916"/>
                  </a:lnTo>
                  <a:lnTo>
                    <a:pt x="50454" y="3929"/>
                  </a:lnTo>
                  <a:cubicBezTo>
                    <a:pt x="49297" y="1519"/>
                    <a:pt x="46863" y="0"/>
                    <a:pt x="44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8"/>
            <p:cNvSpPr/>
            <p:nvPr/>
          </p:nvSpPr>
          <p:spPr>
            <a:xfrm>
              <a:off x="3105350" y="2922075"/>
              <a:ext cx="557825" cy="573875"/>
            </a:xfrm>
            <a:custGeom>
              <a:avLst/>
              <a:gdLst/>
              <a:ahLst/>
              <a:cxnLst/>
              <a:rect l="l" t="t" r="r" b="b"/>
              <a:pathLst>
                <a:path w="22313" h="22955" extrusionOk="0">
                  <a:moveTo>
                    <a:pt x="13752" y="0"/>
                  </a:moveTo>
                  <a:cubicBezTo>
                    <a:pt x="12853" y="3613"/>
                    <a:pt x="9795" y="6272"/>
                    <a:pt x="6101" y="6670"/>
                  </a:cubicBezTo>
                  <a:lnTo>
                    <a:pt x="6025" y="7372"/>
                  </a:lnTo>
                  <a:cubicBezTo>
                    <a:pt x="6129" y="9303"/>
                    <a:pt x="5840" y="11301"/>
                    <a:pt x="5184" y="13159"/>
                  </a:cubicBezTo>
                  <a:cubicBezTo>
                    <a:pt x="4267" y="15757"/>
                    <a:pt x="2411" y="17920"/>
                    <a:pt x="1" y="19256"/>
                  </a:cubicBezTo>
                  <a:lnTo>
                    <a:pt x="19898" y="22924"/>
                  </a:lnTo>
                  <a:cubicBezTo>
                    <a:pt x="20009" y="22944"/>
                    <a:pt x="20119" y="22954"/>
                    <a:pt x="20226" y="22954"/>
                  </a:cubicBezTo>
                  <a:cubicBezTo>
                    <a:pt x="21422" y="22954"/>
                    <a:pt x="22312" y="21732"/>
                    <a:pt x="21848" y="20556"/>
                  </a:cubicBezTo>
                  <a:lnTo>
                    <a:pt x="20511" y="17164"/>
                  </a:lnTo>
                  <a:cubicBezTo>
                    <a:pt x="20133" y="16204"/>
                    <a:pt x="20134" y="15171"/>
                    <a:pt x="20457" y="14253"/>
                  </a:cubicBezTo>
                  <a:lnTo>
                    <a:pt x="14761" y="13858"/>
                  </a:lnTo>
                  <a:cubicBezTo>
                    <a:pt x="11379" y="13805"/>
                    <a:pt x="11958" y="9436"/>
                    <a:pt x="12465" y="5600"/>
                  </a:cubicBezTo>
                  <a:lnTo>
                    <a:pt x="13771" y="87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8"/>
            <p:cNvSpPr/>
            <p:nvPr/>
          </p:nvSpPr>
          <p:spPr>
            <a:xfrm>
              <a:off x="3507250" y="2612325"/>
              <a:ext cx="379300" cy="461000"/>
            </a:xfrm>
            <a:custGeom>
              <a:avLst/>
              <a:gdLst/>
              <a:ahLst/>
              <a:cxnLst/>
              <a:rect l="l" t="t" r="r" b="b"/>
              <a:pathLst>
                <a:path w="15172" h="18440" extrusionOk="0">
                  <a:moveTo>
                    <a:pt x="3598" y="1"/>
                  </a:moveTo>
                  <a:cubicBezTo>
                    <a:pt x="2134" y="1"/>
                    <a:pt x="1013" y="1318"/>
                    <a:pt x="1260" y="2771"/>
                  </a:cubicBezTo>
                  <a:lnTo>
                    <a:pt x="1399" y="3700"/>
                  </a:lnTo>
                  <a:cubicBezTo>
                    <a:pt x="1808" y="6411"/>
                    <a:pt x="1599" y="9177"/>
                    <a:pt x="792" y="11798"/>
                  </a:cubicBezTo>
                  <a:lnTo>
                    <a:pt x="1" y="14360"/>
                  </a:lnTo>
                  <a:cubicBezTo>
                    <a:pt x="533" y="15889"/>
                    <a:pt x="1832" y="17038"/>
                    <a:pt x="3433" y="17369"/>
                  </a:cubicBezTo>
                  <a:lnTo>
                    <a:pt x="8606" y="18440"/>
                  </a:lnTo>
                  <a:lnTo>
                    <a:pt x="8772" y="17857"/>
                  </a:lnTo>
                  <a:cubicBezTo>
                    <a:pt x="9126" y="16611"/>
                    <a:pt x="10263" y="15760"/>
                    <a:pt x="11547" y="15760"/>
                  </a:cubicBezTo>
                  <a:cubicBezTo>
                    <a:pt x="11592" y="15760"/>
                    <a:pt x="11636" y="15761"/>
                    <a:pt x="11681" y="15763"/>
                  </a:cubicBezTo>
                  <a:lnTo>
                    <a:pt x="12287" y="15790"/>
                  </a:lnTo>
                  <a:cubicBezTo>
                    <a:pt x="12295" y="15660"/>
                    <a:pt x="12313" y="15562"/>
                    <a:pt x="12345" y="15509"/>
                  </a:cubicBezTo>
                  <a:lnTo>
                    <a:pt x="12407" y="15408"/>
                  </a:lnTo>
                  <a:lnTo>
                    <a:pt x="13868" y="15331"/>
                  </a:lnTo>
                  <a:cubicBezTo>
                    <a:pt x="14687" y="15289"/>
                    <a:pt x="15172" y="14402"/>
                    <a:pt x="14768" y="13691"/>
                  </a:cubicBezTo>
                  <a:lnTo>
                    <a:pt x="11825" y="8524"/>
                  </a:lnTo>
                  <a:lnTo>
                    <a:pt x="11509" y="4795"/>
                  </a:lnTo>
                  <a:lnTo>
                    <a:pt x="11280" y="2084"/>
                  </a:lnTo>
                  <a:cubicBezTo>
                    <a:pt x="11220" y="1385"/>
                    <a:pt x="11042" y="723"/>
                    <a:pt x="10774" y="110"/>
                  </a:cubicBezTo>
                  <a:cubicBezTo>
                    <a:pt x="10459" y="186"/>
                    <a:pt x="10134" y="225"/>
                    <a:pt x="9804" y="225"/>
                  </a:cubicBezTo>
                  <a:cubicBezTo>
                    <a:pt x="9751" y="225"/>
                    <a:pt x="9698" y="224"/>
                    <a:pt x="9645" y="222"/>
                  </a:cubicBezTo>
                  <a:lnTo>
                    <a:pt x="3665" y="2"/>
                  </a:lnTo>
                  <a:cubicBezTo>
                    <a:pt x="3642" y="1"/>
                    <a:pt x="3620" y="1"/>
                    <a:pt x="3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8"/>
            <p:cNvSpPr/>
            <p:nvPr/>
          </p:nvSpPr>
          <p:spPr>
            <a:xfrm>
              <a:off x="3064000" y="2433575"/>
              <a:ext cx="807100" cy="854000"/>
            </a:xfrm>
            <a:custGeom>
              <a:avLst/>
              <a:gdLst/>
              <a:ahLst/>
              <a:cxnLst/>
              <a:rect l="l" t="t" r="r" b="b"/>
              <a:pathLst>
                <a:path w="32284" h="34160" extrusionOk="0">
                  <a:moveTo>
                    <a:pt x="22135" y="1"/>
                  </a:moveTo>
                  <a:cubicBezTo>
                    <a:pt x="22036" y="1"/>
                    <a:pt x="21935" y="3"/>
                    <a:pt x="21834" y="6"/>
                  </a:cubicBezTo>
                  <a:cubicBezTo>
                    <a:pt x="21746" y="9"/>
                    <a:pt x="21660" y="14"/>
                    <a:pt x="21572" y="20"/>
                  </a:cubicBezTo>
                  <a:lnTo>
                    <a:pt x="14423" y="465"/>
                  </a:lnTo>
                  <a:cubicBezTo>
                    <a:pt x="14310" y="473"/>
                    <a:pt x="14198" y="483"/>
                    <a:pt x="14086" y="495"/>
                  </a:cubicBezTo>
                  <a:cubicBezTo>
                    <a:pt x="5169" y="1378"/>
                    <a:pt x="0" y="11062"/>
                    <a:pt x="4046" y="19057"/>
                  </a:cubicBezTo>
                  <a:lnTo>
                    <a:pt x="7671" y="26222"/>
                  </a:lnTo>
                  <a:cubicBezTo>
                    <a:pt x="7699" y="26220"/>
                    <a:pt x="7726" y="26214"/>
                    <a:pt x="7755" y="26210"/>
                  </a:cubicBezTo>
                  <a:cubicBezTo>
                    <a:pt x="11449" y="25812"/>
                    <a:pt x="14507" y="23152"/>
                    <a:pt x="15406" y="19540"/>
                  </a:cubicBezTo>
                  <a:lnTo>
                    <a:pt x="15425" y="19627"/>
                  </a:lnTo>
                  <a:lnTo>
                    <a:pt x="14168" y="24931"/>
                  </a:lnTo>
                  <a:lnTo>
                    <a:pt x="14119" y="25140"/>
                  </a:lnTo>
                  <a:cubicBezTo>
                    <a:pt x="13612" y="28976"/>
                    <a:pt x="13033" y="33345"/>
                    <a:pt x="16415" y="33398"/>
                  </a:cubicBezTo>
                  <a:lnTo>
                    <a:pt x="22110" y="33793"/>
                  </a:lnTo>
                  <a:lnTo>
                    <a:pt x="27226" y="34148"/>
                  </a:lnTo>
                  <a:cubicBezTo>
                    <a:pt x="27324" y="34156"/>
                    <a:pt x="27422" y="34160"/>
                    <a:pt x="27519" y="34160"/>
                  </a:cubicBezTo>
                  <a:cubicBezTo>
                    <a:pt x="29595" y="34160"/>
                    <a:pt x="31246" y="32336"/>
                    <a:pt x="30989" y="30232"/>
                  </a:cubicBezTo>
                  <a:lnTo>
                    <a:pt x="30101" y="22944"/>
                  </a:lnTo>
                  <a:lnTo>
                    <a:pt x="30020" y="22940"/>
                  </a:lnTo>
                  <a:lnTo>
                    <a:pt x="29413" y="22913"/>
                  </a:lnTo>
                  <a:cubicBezTo>
                    <a:pt x="29369" y="22911"/>
                    <a:pt x="29324" y="22910"/>
                    <a:pt x="29280" y="22910"/>
                  </a:cubicBezTo>
                  <a:cubicBezTo>
                    <a:pt x="27996" y="22910"/>
                    <a:pt x="26859" y="23761"/>
                    <a:pt x="26505" y="25007"/>
                  </a:cubicBezTo>
                  <a:lnTo>
                    <a:pt x="26339" y="25590"/>
                  </a:lnTo>
                  <a:lnTo>
                    <a:pt x="21166" y="24519"/>
                  </a:lnTo>
                  <a:cubicBezTo>
                    <a:pt x="19565" y="24188"/>
                    <a:pt x="18266" y="23039"/>
                    <a:pt x="17734" y="21510"/>
                  </a:cubicBezTo>
                  <a:lnTo>
                    <a:pt x="18525" y="18948"/>
                  </a:lnTo>
                  <a:cubicBezTo>
                    <a:pt x="19331" y="16327"/>
                    <a:pt x="19539" y="13561"/>
                    <a:pt x="19132" y="10850"/>
                  </a:cubicBezTo>
                  <a:lnTo>
                    <a:pt x="18992" y="9921"/>
                  </a:lnTo>
                  <a:cubicBezTo>
                    <a:pt x="18746" y="8468"/>
                    <a:pt x="19869" y="7151"/>
                    <a:pt x="21330" y="7151"/>
                  </a:cubicBezTo>
                  <a:cubicBezTo>
                    <a:pt x="21352" y="7151"/>
                    <a:pt x="21374" y="7151"/>
                    <a:pt x="21397" y="7152"/>
                  </a:cubicBezTo>
                  <a:lnTo>
                    <a:pt x="27378" y="7372"/>
                  </a:lnTo>
                  <a:cubicBezTo>
                    <a:pt x="27430" y="7374"/>
                    <a:pt x="27481" y="7375"/>
                    <a:pt x="27532" y="7375"/>
                  </a:cubicBezTo>
                  <a:cubicBezTo>
                    <a:pt x="27864" y="7375"/>
                    <a:pt x="28191" y="7334"/>
                    <a:pt x="28506" y="7260"/>
                  </a:cubicBezTo>
                  <a:cubicBezTo>
                    <a:pt x="28775" y="7873"/>
                    <a:pt x="28953" y="8535"/>
                    <a:pt x="29012" y="9234"/>
                  </a:cubicBezTo>
                  <a:lnTo>
                    <a:pt x="29241" y="11945"/>
                  </a:lnTo>
                  <a:cubicBezTo>
                    <a:pt x="30157" y="10227"/>
                    <a:pt x="30371" y="8330"/>
                    <a:pt x="30013" y="6560"/>
                  </a:cubicBezTo>
                  <a:cubicBezTo>
                    <a:pt x="30434" y="6254"/>
                    <a:pt x="30800" y="5869"/>
                    <a:pt x="31087" y="5415"/>
                  </a:cubicBezTo>
                  <a:lnTo>
                    <a:pt x="31293" y="5089"/>
                  </a:lnTo>
                  <a:cubicBezTo>
                    <a:pt x="32284" y="3886"/>
                    <a:pt x="31420" y="2079"/>
                    <a:pt x="29876" y="2079"/>
                  </a:cubicBezTo>
                  <a:cubicBezTo>
                    <a:pt x="29857" y="2079"/>
                    <a:pt x="29838" y="2079"/>
                    <a:pt x="29819" y="2080"/>
                  </a:cubicBezTo>
                  <a:lnTo>
                    <a:pt x="27575" y="2142"/>
                  </a:lnTo>
                  <a:cubicBezTo>
                    <a:pt x="26193" y="836"/>
                    <a:pt x="24330" y="1"/>
                    <a:pt x="2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38"/>
          <p:cNvGrpSpPr/>
          <p:nvPr/>
        </p:nvGrpSpPr>
        <p:grpSpPr>
          <a:xfrm>
            <a:off x="7992281" y="4121149"/>
            <a:ext cx="961354" cy="1022362"/>
            <a:chOff x="1244925" y="2414900"/>
            <a:chExt cx="1751100" cy="1862225"/>
          </a:xfrm>
        </p:grpSpPr>
        <p:sp>
          <p:nvSpPr>
            <p:cNvPr id="1369" name="Google Shape;1369;p38"/>
            <p:cNvSpPr/>
            <p:nvPr/>
          </p:nvSpPr>
          <p:spPr>
            <a:xfrm>
              <a:off x="1578700" y="2414900"/>
              <a:ext cx="807100" cy="727625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8"/>
            <p:cNvSpPr/>
            <p:nvPr/>
          </p:nvSpPr>
          <p:spPr>
            <a:xfrm>
              <a:off x="1244925" y="3338425"/>
              <a:ext cx="1751100" cy="938700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8"/>
            <p:cNvSpPr/>
            <p:nvPr/>
          </p:nvSpPr>
          <p:spPr>
            <a:xfrm>
              <a:off x="1563250" y="2626550"/>
              <a:ext cx="739000" cy="883575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>
          <a:extLst>
            <a:ext uri="{FF2B5EF4-FFF2-40B4-BE49-F238E27FC236}">
              <a16:creationId xmlns:a16="http://schemas.microsoft.com/office/drawing/2014/main" id="{F2523B97-BBFF-7362-21C2-F2BAD447E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36">
            <a:extLst>
              <a:ext uri="{FF2B5EF4-FFF2-40B4-BE49-F238E27FC236}">
                <a16:creationId xmlns:a16="http://schemas.microsoft.com/office/drawing/2014/main" id="{AF6857ED-A12D-03ED-BBAC-042A3B8EC45D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67883" y="3424596"/>
            <a:ext cx="4607464" cy="8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latin typeface="Avenir Next LT Pro" panose="020B0504020202020204" pitchFamily="34" charset="-18"/>
              </a:rPr>
              <a:t>JAK FUNGUJE </a:t>
            </a:r>
            <a:r>
              <a:rPr lang="pl-PL" b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POLITIKA V ČR?</a:t>
            </a:r>
            <a:endParaRPr lang="cs-CZ" b="1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165" name="Google Shape;1165;p36">
            <a:extLst>
              <a:ext uri="{FF2B5EF4-FFF2-40B4-BE49-F238E27FC236}">
                <a16:creationId xmlns:a16="http://schemas.microsoft.com/office/drawing/2014/main" id="{F776B4D0-5FE1-D909-888E-3793CF8A03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3148" y="739629"/>
            <a:ext cx="1550100" cy="16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cs-CZ" dirty="0"/>
              <a:t>2</a:t>
            </a:r>
            <a:endParaRPr dirty="0"/>
          </a:p>
        </p:txBody>
      </p:sp>
      <p:grpSp>
        <p:nvGrpSpPr>
          <p:cNvPr id="1167" name="Google Shape;1167;p36">
            <a:extLst>
              <a:ext uri="{FF2B5EF4-FFF2-40B4-BE49-F238E27FC236}">
                <a16:creationId xmlns:a16="http://schemas.microsoft.com/office/drawing/2014/main" id="{B8966CD2-10C2-B053-3FE0-49026AB77B68}"/>
              </a:ext>
            </a:extLst>
          </p:cNvPr>
          <p:cNvGrpSpPr/>
          <p:nvPr/>
        </p:nvGrpSpPr>
        <p:grpSpPr>
          <a:xfrm>
            <a:off x="4829017" y="-115155"/>
            <a:ext cx="3823644" cy="5524419"/>
            <a:chOff x="4829017" y="-115155"/>
            <a:chExt cx="3823644" cy="5524419"/>
          </a:xfrm>
        </p:grpSpPr>
        <p:sp>
          <p:nvSpPr>
            <p:cNvPr id="1168" name="Google Shape;1168;p36">
              <a:extLst>
                <a:ext uri="{FF2B5EF4-FFF2-40B4-BE49-F238E27FC236}">
                  <a16:creationId xmlns:a16="http://schemas.microsoft.com/office/drawing/2014/main" id="{C11ABB15-62BD-8A3D-112A-105E3203D057}"/>
                </a:ext>
              </a:extLst>
            </p:cNvPr>
            <p:cNvSpPr/>
            <p:nvPr/>
          </p:nvSpPr>
          <p:spPr>
            <a:xfrm>
              <a:off x="6862950" y="1017350"/>
              <a:ext cx="602956" cy="658129"/>
            </a:xfrm>
            <a:custGeom>
              <a:avLst/>
              <a:gdLst/>
              <a:ahLst/>
              <a:cxnLst/>
              <a:rect l="l" t="t" r="r" b="b"/>
              <a:pathLst>
                <a:path w="69525" h="35983" extrusionOk="0">
                  <a:moveTo>
                    <a:pt x="46046" y="0"/>
                  </a:moveTo>
                  <a:cubicBezTo>
                    <a:pt x="45788" y="0"/>
                    <a:pt x="45528" y="8"/>
                    <a:pt x="45267" y="24"/>
                  </a:cubicBezTo>
                  <a:lnTo>
                    <a:pt x="25368" y="1220"/>
                  </a:lnTo>
                  <a:cubicBezTo>
                    <a:pt x="18849" y="1220"/>
                    <a:pt x="12872" y="5804"/>
                    <a:pt x="9858" y="13115"/>
                  </a:cubicBezTo>
                  <a:lnTo>
                    <a:pt x="0" y="35983"/>
                  </a:lnTo>
                  <a:lnTo>
                    <a:pt x="69525" y="35983"/>
                  </a:lnTo>
                  <a:lnTo>
                    <a:pt x="60878" y="12056"/>
                  </a:lnTo>
                  <a:cubicBezTo>
                    <a:pt x="58216" y="4686"/>
                    <a:pt x="52405" y="0"/>
                    <a:pt x="460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6">
              <a:extLst>
                <a:ext uri="{FF2B5EF4-FFF2-40B4-BE49-F238E27FC236}">
                  <a16:creationId xmlns:a16="http://schemas.microsoft.com/office/drawing/2014/main" id="{C593A13B-892A-0CBD-0379-E19604523D62}"/>
                </a:ext>
              </a:extLst>
            </p:cNvPr>
            <p:cNvSpPr/>
            <p:nvPr/>
          </p:nvSpPr>
          <p:spPr>
            <a:xfrm>
              <a:off x="6981399" y="669474"/>
              <a:ext cx="335628" cy="403864"/>
            </a:xfrm>
            <a:custGeom>
              <a:avLst/>
              <a:gdLst/>
              <a:ahLst/>
              <a:cxnLst/>
              <a:rect l="l" t="t" r="r" b="b"/>
              <a:pathLst>
                <a:path w="30658" h="36891" extrusionOk="0">
                  <a:moveTo>
                    <a:pt x="19282" y="0"/>
                  </a:moveTo>
                  <a:cubicBezTo>
                    <a:pt x="18729" y="873"/>
                    <a:pt x="18411" y="1898"/>
                    <a:pt x="18411" y="2991"/>
                  </a:cubicBezTo>
                  <a:lnTo>
                    <a:pt x="18411" y="3648"/>
                  </a:lnTo>
                  <a:cubicBezTo>
                    <a:pt x="18411" y="6663"/>
                    <a:pt x="15849" y="9107"/>
                    <a:pt x="12688" y="9107"/>
                  </a:cubicBezTo>
                  <a:cubicBezTo>
                    <a:pt x="10701" y="9807"/>
                    <a:pt x="9410" y="11622"/>
                    <a:pt x="9436" y="13620"/>
                  </a:cubicBezTo>
                  <a:lnTo>
                    <a:pt x="9846" y="15443"/>
                  </a:lnTo>
                  <a:cubicBezTo>
                    <a:pt x="9996" y="15756"/>
                    <a:pt x="10184" y="16050"/>
                    <a:pt x="10411" y="16321"/>
                  </a:cubicBezTo>
                  <a:cubicBezTo>
                    <a:pt x="10974" y="16989"/>
                    <a:pt x="11708" y="17865"/>
                    <a:pt x="12260" y="18523"/>
                  </a:cubicBezTo>
                  <a:cubicBezTo>
                    <a:pt x="12774" y="19137"/>
                    <a:pt x="13076" y="19889"/>
                    <a:pt x="13121" y="20676"/>
                  </a:cubicBezTo>
                  <a:lnTo>
                    <a:pt x="13123" y="20729"/>
                  </a:lnTo>
                  <a:cubicBezTo>
                    <a:pt x="13228" y="22586"/>
                    <a:pt x="12246" y="24343"/>
                    <a:pt x="10575" y="25289"/>
                  </a:cubicBezTo>
                  <a:cubicBezTo>
                    <a:pt x="10124" y="25544"/>
                    <a:pt x="9715" y="25777"/>
                    <a:pt x="9438" y="25934"/>
                  </a:cubicBezTo>
                  <a:lnTo>
                    <a:pt x="6074" y="21050"/>
                  </a:lnTo>
                  <a:lnTo>
                    <a:pt x="6074" y="21050"/>
                  </a:lnTo>
                  <a:cubicBezTo>
                    <a:pt x="6178" y="22997"/>
                    <a:pt x="5886" y="25010"/>
                    <a:pt x="5226" y="26883"/>
                  </a:cubicBezTo>
                  <a:cubicBezTo>
                    <a:pt x="4303" y="29502"/>
                    <a:pt x="2430" y="31681"/>
                    <a:pt x="1" y="33028"/>
                  </a:cubicBezTo>
                  <a:lnTo>
                    <a:pt x="14518" y="36789"/>
                  </a:lnTo>
                  <a:cubicBezTo>
                    <a:pt x="14785" y="36858"/>
                    <a:pt x="15050" y="36890"/>
                    <a:pt x="15309" y="36890"/>
                  </a:cubicBezTo>
                  <a:cubicBezTo>
                    <a:pt x="17048" y="36890"/>
                    <a:pt x="18528" y="35421"/>
                    <a:pt x="18417" y="33579"/>
                  </a:cubicBezTo>
                  <a:lnTo>
                    <a:pt x="18139" y="28973"/>
                  </a:lnTo>
                  <a:cubicBezTo>
                    <a:pt x="18031" y="27574"/>
                    <a:pt x="18615" y="26213"/>
                    <a:pt x="19688" y="25363"/>
                  </a:cubicBezTo>
                  <a:lnTo>
                    <a:pt x="23643" y="25851"/>
                  </a:lnTo>
                  <a:cubicBezTo>
                    <a:pt x="23911" y="25884"/>
                    <a:pt x="24171" y="25900"/>
                    <a:pt x="24424" y="25900"/>
                  </a:cubicBezTo>
                  <a:cubicBezTo>
                    <a:pt x="27039" y="25900"/>
                    <a:pt x="28801" y="24162"/>
                    <a:pt x="28580" y="21390"/>
                  </a:cubicBezTo>
                  <a:cubicBezTo>
                    <a:pt x="28578" y="21370"/>
                    <a:pt x="28577" y="21348"/>
                    <a:pt x="28578" y="21327"/>
                  </a:cubicBezTo>
                  <a:lnTo>
                    <a:pt x="28702" y="17109"/>
                  </a:lnTo>
                  <a:cubicBezTo>
                    <a:pt x="28711" y="16836"/>
                    <a:pt x="28870" y="16590"/>
                    <a:pt x="29119" y="16472"/>
                  </a:cubicBezTo>
                  <a:cubicBezTo>
                    <a:pt x="30289" y="15910"/>
                    <a:pt x="30657" y="14421"/>
                    <a:pt x="29881" y="13381"/>
                  </a:cubicBezTo>
                  <a:lnTo>
                    <a:pt x="28377" y="11367"/>
                  </a:lnTo>
                  <a:cubicBezTo>
                    <a:pt x="28294" y="11257"/>
                    <a:pt x="28246" y="11127"/>
                    <a:pt x="28234" y="10991"/>
                  </a:cubicBezTo>
                  <a:lnTo>
                    <a:pt x="27727" y="5014"/>
                  </a:lnTo>
                  <a:cubicBezTo>
                    <a:pt x="27726" y="4994"/>
                    <a:pt x="27722" y="4975"/>
                    <a:pt x="27721" y="4955"/>
                  </a:cubicBezTo>
                  <a:cubicBezTo>
                    <a:pt x="27014" y="4576"/>
                    <a:pt x="26217" y="4363"/>
                    <a:pt x="25380" y="4363"/>
                  </a:cubicBezTo>
                  <a:cubicBezTo>
                    <a:pt x="25260" y="4363"/>
                    <a:pt x="25139" y="4367"/>
                    <a:pt x="25018" y="4376"/>
                  </a:cubicBezTo>
                  <a:cubicBezTo>
                    <a:pt x="24660" y="4402"/>
                    <a:pt x="24437" y="4418"/>
                    <a:pt x="24437" y="4418"/>
                  </a:cubicBezTo>
                  <a:cubicBezTo>
                    <a:pt x="24323" y="4426"/>
                    <a:pt x="24210" y="4430"/>
                    <a:pt x="24098" y="4430"/>
                  </a:cubicBezTo>
                  <a:cubicBezTo>
                    <a:pt x="21672" y="4430"/>
                    <a:pt x="19603" y="2530"/>
                    <a:pt x="19282" y="0"/>
                  </a:cubicBezTo>
                  <a:close/>
                </a:path>
              </a:pathLst>
            </a:custGeom>
            <a:solidFill>
              <a:srgbClr val="F7F7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0" name="Google Shape;1170;p36">
              <a:extLst>
                <a:ext uri="{FF2B5EF4-FFF2-40B4-BE49-F238E27FC236}">
                  <a16:creationId xmlns:a16="http://schemas.microsoft.com/office/drawing/2014/main" id="{43BBD4CE-E999-EDA4-9F5C-80959E9F6296}"/>
                </a:ext>
              </a:extLst>
            </p:cNvPr>
            <p:cNvGrpSpPr/>
            <p:nvPr/>
          </p:nvGrpSpPr>
          <p:grpSpPr>
            <a:xfrm>
              <a:off x="6764962" y="1140602"/>
              <a:ext cx="1198334" cy="1101078"/>
              <a:chOff x="3110675" y="1734175"/>
              <a:chExt cx="2508025" cy="2304475"/>
            </a:xfrm>
          </p:grpSpPr>
          <p:sp>
            <p:nvSpPr>
              <p:cNvPr id="1171" name="Google Shape;1171;p36">
                <a:extLst>
                  <a:ext uri="{FF2B5EF4-FFF2-40B4-BE49-F238E27FC236}">
                    <a16:creationId xmlns:a16="http://schemas.microsoft.com/office/drawing/2014/main" id="{630218B9-8F98-F3F0-D8C4-047753B1FD52}"/>
                  </a:ext>
                </a:extLst>
              </p:cNvPr>
              <p:cNvSpPr/>
              <p:nvPr/>
            </p:nvSpPr>
            <p:spPr>
              <a:xfrm>
                <a:off x="3927675" y="1734175"/>
                <a:ext cx="1011600" cy="1058275"/>
              </a:xfrm>
              <a:custGeom>
                <a:avLst/>
                <a:gdLst/>
                <a:ahLst/>
                <a:cxnLst/>
                <a:rect l="l" t="t" r="r" b="b"/>
                <a:pathLst>
                  <a:path w="40464" h="42331" extrusionOk="0">
                    <a:moveTo>
                      <a:pt x="9178" y="0"/>
                    </a:moveTo>
                    <a:cubicBezTo>
                      <a:pt x="4099" y="0"/>
                      <a:pt x="0" y="4297"/>
                      <a:pt x="325" y="9443"/>
                    </a:cubicBezTo>
                    <a:lnTo>
                      <a:pt x="1406" y="26558"/>
                    </a:lnTo>
                    <a:lnTo>
                      <a:pt x="16098" y="27372"/>
                    </a:lnTo>
                    <a:cubicBezTo>
                      <a:pt x="16883" y="28015"/>
                      <a:pt x="17826" y="28405"/>
                      <a:pt x="18732" y="28405"/>
                    </a:cubicBezTo>
                    <a:cubicBezTo>
                      <a:pt x="18749" y="28405"/>
                      <a:pt x="18767" y="28405"/>
                      <a:pt x="18785" y="28405"/>
                    </a:cubicBezTo>
                    <a:cubicBezTo>
                      <a:pt x="18972" y="28402"/>
                      <a:pt x="19154" y="28368"/>
                      <a:pt x="19336" y="28335"/>
                    </a:cubicBezTo>
                    <a:cubicBezTo>
                      <a:pt x="20032" y="29113"/>
                      <a:pt x="20459" y="30174"/>
                      <a:pt x="20474" y="31319"/>
                    </a:cubicBezTo>
                    <a:lnTo>
                      <a:pt x="20475" y="31383"/>
                    </a:lnTo>
                    <a:cubicBezTo>
                      <a:pt x="20485" y="32151"/>
                      <a:pt x="20292" y="32884"/>
                      <a:pt x="19921" y="33504"/>
                    </a:cubicBezTo>
                    <a:cubicBezTo>
                      <a:pt x="19542" y="34136"/>
                      <a:pt x="19050" y="34962"/>
                      <a:pt x="18680" y="35585"/>
                    </a:cubicBezTo>
                    <a:cubicBezTo>
                      <a:pt x="18334" y="36165"/>
                      <a:pt x="18160" y="36854"/>
                      <a:pt x="18185" y="37557"/>
                    </a:cubicBezTo>
                    <a:lnTo>
                      <a:pt x="18186" y="37605"/>
                    </a:lnTo>
                    <a:cubicBezTo>
                      <a:pt x="18262" y="39776"/>
                      <a:pt x="19937" y="41789"/>
                      <a:pt x="21773" y="42131"/>
                    </a:cubicBezTo>
                    <a:cubicBezTo>
                      <a:pt x="21972" y="42167"/>
                      <a:pt x="22174" y="42169"/>
                      <a:pt x="22375" y="42172"/>
                    </a:cubicBezTo>
                    <a:cubicBezTo>
                      <a:pt x="27265" y="42231"/>
                      <a:pt x="32154" y="42279"/>
                      <a:pt x="37045" y="42331"/>
                    </a:cubicBezTo>
                    <a:cubicBezTo>
                      <a:pt x="38799" y="42184"/>
                      <a:pt x="40187" y="40658"/>
                      <a:pt x="40343" y="38702"/>
                    </a:cubicBezTo>
                    <a:cubicBezTo>
                      <a:pt x="40464" y="37209"/>
                      <a:pt x="39385" y="35930"/>
                      <a:pt x="38069" y="35930"/>
                    </a:cubicBezTo>
                    <a:cubicBezTo>
                      <a:pt x="37996" y="35930"/>
                      <a:pt x="37922" y="35934"/>
                      <a:pt x="37847" y="35942"/>
                    </a:cubicBezTo>
                    <a:cubicBezTo>
                      <a:pt x="37785" y="35948"/>
                      <a:pt x="37723" y="35950"/>
                      <a:pt x="37662" y="35950"/>
                    </a:cubicBezTo>
                    <a:cubicBezTo>
                      <a:pt x="36145" y="35950"/>
                      <a:pt x="34971" y="34362"/>
                      <a:pt x="35302" y="32683"/>
                    </a:cubicBezTo>
                    <a:lnTo>
                      <a:pt x="35428" y="31373"/>
                    </a:lnTo>
                    <a:cubicBezTo>
                      <a:pt x="35481" y="30809"/>
                      <a:pt x="35427" y="30261"/>
                      <a:pt x="35291" y="29750"/>
                    </a:cubicBezTo>
                    <a:cubicBezTo>
                      <a:pt x="35962" y="29155"/>
                      <a:pt x="36506" y="28259"/>
                      <a:pt x="36760" y="26851"/>
                    </a:cubicBezTo>
                    <a:cubicBezTo>
                      <a:pt x="37506" y="22707"/>
                      <a:pt x="34725" y="19255"/>
                      <a:pt x="33306" y="19142"/>
                    </a:cubicBezTo>
                    <a:cubicBezTo>
                      <a:pt x="31761" y="19021"/>
                      <a:pt x="30174" y="18235"/>
                      <a:pt x="30165" y="16454"/>
                    </a:cubicBezTo>
                    <a:lnTo>
                      <a:pt x="30026" y="15146"/>
                    </a:lnTo>
                    <a:cubicBezTo>
                      <a:pt x="29904" y="13983"/>
                      <a:pt x="29361" y="12979"/>
                      <a:pt x="28597" y="12280"/>
                    </a:cubicBezTo>
                    <a:cubicBezTo>
                      <a:pt x="28013" y="5986"/>
                      <a:pt x="22962" y="921"/>
                      <a:pt x="16531" y="441"/>
                    </a:cubicBezTo>
                    <a:lnTo>
                      <a:pt x="9744" y="18"/>
                    </a:lnTo>
                    <a:cubicBezTo>
                      <a:pt x="9554" y="6"/>
                      <a:pt x="9365" y="0"/>
                      <a:pt x="9178" y="0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6">
                <a:extLst>
                  <a:ext uri="{FF2B5EF4-FFF2-40B4-BE49-F238E27FC236}">
                    <a16:creationId xmlns:a16="http://schemas.microsoft.com/office/drawing/2014/main" id="{F5AE8111-F0AB-397B-EDBD-AAF885B38265}"/>
                  </a:ext>
                </a:extLst>
              </p:cNvPr>
              <p:cNvSpPr/>
              <p:nvPr/>
            </p:nvSpPr>
            <p:spPr>
              <a:xfrm>
                <a:off x="3110675" y="2590975"/>
                <a:ext cx="2508025" cy="1447675"/>
              </a:xfrm>
              <a:custGeom>
                <a:avLst/>
                <a:gdLst/>
                <a:ahLst/>
                <a:cxnLst/>
                <a:rect l="l" t="t" r="r" b="b"/>
                <a:pathLst>
                  <a:path w="100321" h="57907" extrusionOk="0">
                    <a:moveTo>
                      <a:pt x="33879" y="0"/>
                    </a:moveTo>
                    <a:cubicBezTo>
                      <a:pt x="24704" y="0"/>
                      <a:pt x="16319" y="7543"/>
                      <a:pt x="12477" y="19399"/>
                    </a:cubicBezTo>
                    <a:lnTo>
                      <a:pt x="1" y="57906"/>
                    </a:lnTo>
                    <a:lnTo>
                      <a:pt x="100320" y="57906"/>
                    </a:lnTo>
                    <a:lnTo>
                      <a:pt x="86096" y="21105"/>
                    </a:lnTo>
                    <a:cubicBezTo>
                      <a:pt x="81747" y="9342"/>
                      <a:pt x="73122" y="1966"/>
                      <a:pt x="63717" y="1966"/>
                    </a:cubicBezTo>
                    <a:lnTo>
                      <a:pt x="35003" y="38"/>
                    </a:lnTo>
                    <a:cubicBezTo>
                      <a:pt x="34627" y="13"/>
                      <a:pt x="34252" y="0"/>
                      <a:pt x="338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6">
                <a:extLst>
                  <a:ext uri="{FF2B5EF4-FFF2-40B4-BE49-F238E27FC236}">
                    <a16:creationId xmlns:a16="http://schemas.microsoft.com/office/drawing/2014/main" id="{9D811234-9356-F61A-EB4D-1A08FA86A843}"/>
                  </a:ext>
                </a:extLst>
              </p:cNvPr>
              <p:cNvSpPr/>
              <p:nvPr/>
            </p:nvSpPr>
            <p:spPr>
              <a:xfrm>
                <a:off x="3860200" y="1902450"/>
                <a:ext cx="728025" cy="817025"/>
              </a:xfrm>
              <a:custGeom>
                <a:avLst/>
                <a:gdLst/>
                <a:ahLst/>
                <a:cxnLst/>
                <a:rect l="l" t="t" r="r" b="b"/>
                <a:pathLst>
                  <a:path w="29121" h="32681" extrusionOk="0">
                    <a:moveTo>
                      <a:pt x="3669" y="0"/>
                    </a:moveTo>
                    <a:cubicBezTo>
                      <a:pt x="3630" y="0"/>
                      <a:pt x="3132" y="1149"/>
                      <a:pt x="3053" y="2059"/>
                    </a:cubicBezTo>
                    <a:lnTo>
                      <a:pt x="2509" y="8484"/>
                    </a:lnTo>
                    <a:lnTo>
                      <a:pt x="472" y="11212"/>
                    </a:lnTo>
                    <a:cubicBezTo>
                      <a:pt x="0" y="11843"/>
                      <a:pt x="224" y="12748"/>
                      <a:pt x="937" y="13085"/>
                    </a:cubicBezTo>
                    <a:lnTo>
                      <a:pt x="2074" y="13627"/>
                    </a:lnTo>
                    <a:lnTo>
                      <a:pt x="2133" y="13724"/>
                    </a:lnTo>
                    <a:cubicBezTo>
                      <a:pt x="2264" y="14499"/>
                      <a:pt x="2294" y="17601"/>
                      <a:pt x="2294" y="17601"/>
                    </a:cubicBezTo>
                    <a:cubicBezTo>
                      <a:pt x="2248" y="20244"/>
                      <a:pt x="3741" y="22318"/>
                      <a:pt x="6252" y="22318"/>
                    </a:cubicBezTo>
                    <a:cubicBezTo>
                      <a:pt x="6446" y="22318"/>
                      <a:pt x="6646" y="22306"/>
                      <a:pt x="6852" y="22281"/>
                    </a:cubicBezTo>
                    <a:lnTo>
                      <a:pt x="10577" y="21821"/>
                    </a:lnTo>
                    <a:cubicBezTo>
                      <a:pt x="11588" y="22622"/>
                      <a:pt x="12137" y="23905"/>
                      <a:pt x="12036" y="25222"/>
                    </a:cubicBezTo>
                    <a:lnTo>
                      <a:pt x="11773" y="29561"/>
                    </a:lnTo>
                    <a:cubicBezTo>
                      <a:pt x="11669" y="31296"/>
                      <a:pt x="13064" y="32681"/>
                      <a:pt x="14703" y="32681"/>
                    </a:cubicBezTo>
                    <a:cubicBezTo>
                      <a:pt x="14947" y="32681"/>
                      <a:pt x="15196" y="32650"/>
                      <a:pt x="15447" y="32585"/>
                    </a:cubicBezTo>
                    <a:lnTo>
                      <a:pt x="29121" y="29042"/>
                    </a:lnTo>
                    <a:cubicBezTo>
                      <a:pt x="26833" y="27773"/>
                      <a:pt x="25068" y="25721"/>
                      <a:pt x="24199" y="23253"/>
                    </a:cubicBezTo>
                    <a:cubicBezTo>
                      <a:pt x="23997" y="22677"/>
                      <a:pt x="23835" y="22088"/>
                      <a:pt x="23706" y="21492"/>
                    </a:cubicBezTo>
                    <a:cubicBezTo>
                      <a:pt x="23573" y="21484"/>
                      <a:pt x="23438" y="21479"/>
                      <a:pt x="23302" y="21479"/>
                    </a:cubicBezTo>
                    <a:cubicBezTo>
                      <a:pt x="22911" y="21479"/>
                      <a:pt x="22505" y="21515"/>
                      <a:pt x="22082" y="21596"/>
                    </a:cubicBezTo>
                    <a:cubicBezTo>
                      <a:pt x="21883" y="21635"/>
                      <a:pt x="21685" y="21673"/>
                      <a:pt x="21483" y="21675"/>
                    </a:cubicBezTo>
                    <a:cubicBezTo>
                      <a:pt x="21465" y="21675"/>
                      <a:pt x="21448" y="21675"/>
                      <a:pt x="21430" y="21675"/>
                    </a:cubicBezTo>
                    <a:cubicBezTo>
                      <a:pt x="19577" y="21675"/>
                      <a:pt x="17571" y="20047"/>
                      <a:pt x="17069" y="17955"/>
                    </a:cubicBezTo>
                    <a:lnTo>
                      <a:pt x="17057" y="17908"/>
                    </a:lnTo>
                    <a:cubicBezTo>
                      <a:pt x="16893" y="17223"/>
                      <a:pt x="16925" y="16514"/>
                      <a:pt x="17149" y="15876"/>
                    </a:cubicBezTo>
                    <a:cubicBezTo>
                      <a:pt x="17388" y="15193"/>
                      <a:pt x="17707" y="14284"/>
                      <a:pt x="17952" y="13590"/>
                    </a:cubicBezTo>
                    <a:cubicBezTo>
                      <a:pt x="18192" y="12910"/>
                      <a:pt x="18235" y="12154"/>
                      <a:pt x="18073" y="11403"/>
                    </a:cubicBezTo>
                    <a:lnTo>
                      <a:pt x="18060" y="11340"/>
                    </a:lnTo>
                    <a:cubicBezTo>
                      <a:pt x="17657" y="9481"/>
                      <a:pt x="16193" y="8071"/>
                      <a:pt x="14475" y="7887"/>
                    </a:cubicBezTo>
                    <a:cubicBezTo>
                      <a:pt x="14108" y="7994"/>
                      <a:pt x="13736" y="8046"/>
                      <a:pt x="13368" y="8046"/>
                    </a:cubicBezTo>
                    <a:cubicBezTo>
                      <a:pt x="11413" y="8046"/>
                      <a:pt x="9549" y="6604"/>
                      <a:pt x="8913" y="4427"/>
                    </a:cubicBezTo>
                    <a:cubicBezTo>
                      <a:pt x="8913" y="4427"/>
                      <a:pt x="8850" y="4211"/>
                      <a:pt x="8748" y="3864"/>
                    </a:cubicBezTo>
                    <a:cubicBezTo>
                      <a:pt x="8073" y="1551"/>
                      <a:pt x="6094" y="18"/>
                      <a:pt x="4007" y="18"/>
                    </a:cubicBezTo>
                    <a:cubicBezTo>
                      <a:pt x="3894" y="18"/>
                      <a:pt x="3780" y="23"/>
                      <a:pt x="3667" y="32"/>
                    </a:cubicBezTo>
                    <a:cubicBezTo>
                      <a:pt x="3672" y="10"/>
                      <a:pt x="3672" y="0"/>
                      <a:pt x="3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4" name="Google Shape;1174;p36">
              <a:extLst>
                <a:ext uri="{FF2B5EF4-FFF2-40B4-BE49-F238E27FC236}">
                  <a16:creationId xmlns:a16="http://schemas.microsoft.com/office/drawing/2014/main" id="{53976DD2-8AEF-6B49-E3D5-A6907916D28C}"/>
                </a:ext>
              </a:extLst>
            </p:cNvPr>
            <p:cNvGrpSpPr/>
            <p:nvPr/>
          </p:nvGrpSpPr>
          <p:grpSpPr>
            <a:xfrm>
              <a:off x="4829017" y="-115155"/>
              <a:ext cx="3823644" cy="5524419"/>
              <a:chOff x="1445550" y="219000"/>
              <a:chExt cx="3515025" cy="5078525"/>
            </a:xfrm>
          </p:grpSpPr>
          <p:sp>
            <p:nvSpPr>
              <p:cNvPr id="1175" name="Google Shape;1175;p36">
                <a:extLst>
                  <a:ext uri="{FF2B5EF4-FFF2-40B4-BE49-F238E27FC236}">
                    <a16:creationId xmlns:a16="http://schemas.microsoft.com/office/drawing/2014/main" id="{30FD1014-EE6D-9EBF-37AC-22B8C54CC423}"/>
                  </a:ext>
                </a:extLst>
              </p:cNvPr>
              <p:cNvSpPr/>
              <p:nvPr/>
            </p:nvSpPr>
            <p:spPr>
              <a:xfrm>
                <a:off x="1859425" y="718425"/>
                <a:ext cx="935550" cy="436850"/>
              </a:xfrm>
              <a:custGeom>
                <a:avLst/>
                <a:gdLst/>
                <a:ahLst/>
                <a:cxnLst/>
                <a:rect l="l" t="t" r="r" b="b"/>
                <a:pathLst>
                  <a:path w="37422" h="17474" extrusionOk="0">
                    <a:moveTo>
                      <a:pt x="27457" y="1"/>
                    </a:moveTo>
                    <a:cubicBezTo>
                      <a:pt x="27205" y="1"/>
                      <a:pt x="26935" y="56"/>
                      <a:pt x="26643" y="175"/>
                    </a:cubicBezTo>
                    <a:cubicBezTo>
                      <a:pt x="26490" y="239"/>
                      <a:pt x="26312" y="261"/>
                      <a:pt x="26129" y="261"/>
                    </a:cubicBezTo>
                    <a:cubicBezTo>
                      <a:pt x="25917" y="261"/>
                      <a:pt x="25696" y="232"/>
                      <a:pt x="25494" y="201"/>
                    </a:cubicBezTo>
                    <a:cubicBezTo>
                      <a:pt x="24936" y="117"/>
                      <a:pt x="24397" y="75"/>
                      <a:pt x="23876" y="75"/>
                    </a:cubicBezTo>
                    <a:cubicBezTo>
                      <a:pt x="20923" y="75"/>
                      <a:pt x="18566" y="1425"/>
                      <a:pt x="16787" y="4048"/>
                    </a:cubicBezTo>
                    <a:cubicBezTo>
                      <a:pt x="16358" y="4681"/>
                      <a:pt x="15941" y="5322"/>
                      <a:pt x="15527" y="5970"/>
                    </a:cubicBezTo>
                    <a:cubicBezTo>
                      <a:pt x="15084" y="6661"/>
                      <a:pt x="14647" y="7360"/>
                      <a:pt x="14200" y="8061"/>
                    </a:cubicBezTo>
                    <a:cubicBezTo>
                      <a:pt x="14062" y="8279"/>
                      <a:pt x="13922" y="8499"/>
                      <a:pt x="13782" y="8717"/>
                    </a:cubicBezTo>
                    <a:cubicBezTo>
                      <a:pt x="13500" y="8671"/>
                      <a:pt x="13222" y="8639"/>
                      <a:pt x="12948" y="8618"/>
                    </a:cubicBezTo>
                    <a:cubicBezTo>
                      <a:pt x="13067" y="8484"/>
                      <a:pt x="13206" y="8371"/>
                      <a:pt x="13361" y="8283"/>
                    </a:cubicBezTo>
                    <a:lnTo>
                      <a:pt x="13361" y="8283"/>
                    </a:lnTo>
                    <a:cubicBezTo>
                      <a:pt x="13206" y="8370"/>
                      <a:pt x="13066" y="8484"/>
                      <a:pt x="12947" y="8618"/>
                    </a:cubicBezTo>
                    <a:cubicBezTo>
                      <a:pt x="12731" y="8602"/>
                      <a:pt x="12518" y="8594"/>
                      <a:pt x="12308" y="8594"/>
                    </a:cubicBezTo>
                    <a:cubicBezTo>
                      <a:pt x="11405" y="8594"/>
                      <a:pt x="10554" y="8740"/>
                      <a:pt x="9773" y="9039"/>
                    </a:cubicBezTo>
                    <a:cubicBezTo>
                      <a:pt x="8643" y="9472"/>
                      <a:pt x="7660" y="10224"/>
                      <a:pt x="6885" y="11313"/>
                    </a:cubicBezTo>
                    <a:cubicBezTo>
                      <a:pt x="6429" y="11956"/>
                      <a:pt x="5936" y="12548"/>
                      <a:pt x="5413" y="13101"/>
                    </a:cubicBezTo>
                    <a:cubicBezTo>
                      <a:pt x="4157" y="14431"/>
                      <a:pt x="2731" y="15537"/>
                      <a:pt x="1238" y="16593"/>
                    </a:cubicBezTo>
                    <a:cubicBezTo>
                      <a:pt x="1063" y="16717"/>
                      <a:pt x="887" y="16841"/>
                      <a:pt x="710" y="16964"/>
                    </a:cubicBezTo>
                    <a:cubicBezTo>
                      <a:pt x="469" y="17132"/>
                      <a:pt x="233" y="17302"/>
                      <a:pt x="0" y="17474"/>
                    </a:cubicBezTo>
                    <a:lnTo>
                      <a:pt x="31189" y="17474"/>
                    </a:lnTo>
                    <a:cubicBezTo>
                      <a:pt x="31838" y="17036"/>
                      <a:pt x="32441" y="16493"/>
                      <a:pt x="33009" y="15857"/>
                    </a:cubicBezTo>
                    <a:cubicBezTo>
                      <a:pt x="33206" y="15636"/>
                      <a:pt x="33401" y="15403"/>
                      <a:pt x="33589" y="15161"/>
                    </a:cubicBezTo>
                    <a:cubicBezTo>
                      <a:pt x="33713" y="15003"/>
                      <a:pt x="33846" y="14848"/>
                      <a:pt x="33990" y="14701"/>
                    </a:cubicBezTo>
                    <a:cubicBezTo>
                      <a:pt x="34556" y="14107"/>
                      <a:pt x="35256" y="13600"/>
                      <a:pt x="35972" y="13234"/>
                    </a:cubicBezTo>
                    <a:cubicBezTo>
                      <a:pt x="37217" y="12597"/>
                      <a:pt x="37421" y="11670"/>
                      <a:pt x="37298" y="10447"/>
                    </a:cubicBezTo>
                    <a:cubicBezTo>
                      <a:pt x="37286" y="10328"/>
                      <a:pt x="37269" y="10217"/>
                      <a:pt x="37246" y="10111"/>
                    </a:cubicBezTo>
                    <a:lnTo>
                      <a:pt x="36471" y="8864"/>
                    </a:lnTo>
                    <a:cubicBezTo>
                      <a:pt x="35919" y="8444"/>
                      <a:pt x="35169" y="8263"/>
                      <a:pt x="34445" y="8071"/>
                    </a:cubicBezTo>
                    <a:cubicBezTo>
                      <a:pt x="34250" y="6097"/>
                      <a:pt x="33910" y="4458"/>
                      <a:pt x="32353" y="3057"/>
                    </a:cubicBezTo>
                    <a:cubicBezTo>
                      <a:pt x="31538" y="2325"/>
                      <a:pt x="31088" y="1333"/>
                      <a:pt x="29806" y="1278"/>
                    </a:cubicBezTo>
                    <a:cubicBezTo>
                      <a:pt x="29540" y="1267"/>
                      <a:pt x="29248" y="995"/>
                      <a:pt x="29031" y="781"/>
                    </a:cubicBezTo>
                    <a:cubicBezTo>
                      <a:pt x="28551" y="304"/>
                      <a:pt x="28051" y="1"/>
                      <a:pt x="27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6">
                <a:extLst>
                  <a:ext uri="{FF2B5EF4-FFF2-40B4-BE49-F238E27FC236}">
                    <a16:creationId xmlns:a16="http://schemas.microsoft.com/office/drawing/2014/main" id="{ABFFC6FC-FA7B-90CD-8B87-83B1F3776C71}"/>
                  </a:ext>
                </a:extLst>
              </p:cNvPr>
              <p:cNvSpPr/>
              <p:nvPr/>
            </p:nvSpPr>
            <p:spPr>
              <a:xfrm>
                <a:off x="1555075" y="1120850"/>
                <a:ext cx="786850" cy="531200"/>
              </a:xfrm>
              <a:custGeom>
                <a:avLst/>
                <a:gdLst/>
                <a:ahLst/>
                <a:cxnLst/>
                <a:rect l="l" t="t" r="r" b="b"/>
                <a:pathLst>
                  <a:path w="31474" h="21248" extrusionOk="0">
                    <a:moveTo>
                      <a:pt x="23214" y="1"/>
                    </a:moveTo>
                    <a:cubicBezTo>
                      <a:pt x="23145" y="1"/>
                      <a:pt x="23075" y="3"/>
                      <a:pt x="23006" y="6"/>
                    </a:cubicBezTo>
                    <a:lnTo>
                      <a:pt x="22323" y="41"/>
                    </a:lnTo>
                    <a:lnTo>
                      <a:pt x="13411" y="495"/>
                    </a:lnTo>
                    <a:cubicBezTo>
                      <a:pt x="13236" y="620"/>
                      <a:pt x="13059" y="744"/>
                      <a:pt x="12882" y="866"/>
                    </a:cubicBezTo>
                    <a:cubicBezTo>
                      <a:pt x="12643" y="1034"/>
                      <a:pt x="12406" y="1203"/>
                      <a:pt x="12173" y="1376"/>
                    </a:cubicBezTo>
                    <a:lnTo>
                      <a:pt x="12126" y="1411"/>
                    </a:lnTo>
                    <a:cubicBezTo>
                      <a:pt x="10028" y="2975"/>
                      <a:pt x="8237" y="4763"/>
                      <a:pt x="6763" y="6801"/>
                    </a:cubicBezTo>
                    <a:cubicBezTo>
                      <a:pt x="5364" y="8732"/>
                      <a:pt x="4246" y="10888"/>
                      <a:pt x="3413" y="13289"/>
                    </a:cubicBezTo>
                    <a:cubicBezTo>
                      <a:pt x="2469" y="16010"/>
                      <a:pt x="1250" y="18640"/>
                      <a:pt x="0" y="21247"/>
                    </a:cubicBezTo>
                    <a:lnTo>
                      <a:pt x="26930" y="21247"/>
                    </a:lnTo>
                    <a:cubicBezTo>
                      <a:pt x="27443" y="20029"/>
                      <a:pt x="28115" y="18878"/>
                      <a:pt x="28849" y="17731"/>
                    </a:cubicBezTo>
                    <a:cubicBezTo>
                      <a:pt x="29079" y="17372"/>
                      <a:pt x="29283" y="16998"/>
                      <a:pt x="29474" y="16614"/>
                    </a:cubicBezTo>
                    <a:cubicBezTo>
                      <a:pt x="29859" y="15840"/>
                      <a:pt x="30183" y="15027"/>
                      <a:pt x="30527" y="14226"/>
                    </a:cubicBezTo>
                    <a:lnTo>
                      <a:pt x="30843" y="13512"/>
                    </a:lnTo>
                    <a:cubicBezTo>
                      <a:pt x="30845" y="13510"/>
                      <a:pt x="30846" y="13509"/>
                      <a:pt x="30846" y="13506"/>
                    </a:cubicBezTo>
                    <a:cubicBezTo>
                      <a:pt x="30846" y="13504"/>
                      <a:pt x="30847" y="13501"/>
                      <a:pt x="30848" y="13500"/>
                    </a:cubicBezTo>
                    <a:cubicBezTo>
                      <a:pt x="30850" y="13496"/>
                      <a:pt x="30852" y="13493"/>
                      <a:pt x="30853" y="13488"/>
                    </a:cubicBezTo>
                    <a:lnTo>
                      <a:pt x="30853" y="13486"/>
                    </a:lnTo>
                    <a:cubicBezTo>
                      <a:pt x="30856" y="13484"/>
                      <a:pt x="30856" y="13483"/>
                      <a:pt x="30857" y="13480"/>
                    </a:cubicBezTo>
                    <a:cubicBezTo>
                      <a:pt x="30857" y="13479"/>
                      <a:pt x="30858" y="13478"/>
                      <a:pt x="30858" y="13476"/>
                    </a:cubicBezTo>
                    <a:lnTo>
                      <a:pt x="30862" y="13468"/>
                    </a:lnTo>
                    <a:cubicBezTo>
                      <a:pt x="30863" y="13466"/>
                      <a:pt x="30864" y="13464"/>
                      <a:pt x="30866" y="13462"/>
                    </a:cubicBezTo>
                    <a:lnTo>
                      <a:pt x="31069" y="13004"/>
                    </a:lnTo>
                    <a:cubicBezTo>
                      <a:pt x="31209" y="12669"/>
                      <a:pt x="31337" y="12325"/>
                      <a:pt x="31473" y="11985"/>
                    </a:cubicBezTo>
                    <a:lnTo>
                      <a:pt x="31051" y="11106"/>
                    </a:lnTo>
                    <a:lnTo>
                      <a:pt x="29491" y="7858"/>
                    </a:lnTo>
                    <a:lnTo>
                      <a:pt x="27773" y="4279"/>
                    </a:lnTo>
                    <a:lnTo>
                      <a:pt x="27584" y="3888"/>
                    </a:lnTo>
                    <a:lnTo>
                      <a:pt x="26804" y="2261"/>
                    </a:lnTo>
                    <a:cubicBezTo>
                      <a:pt x="26648" y="1937"/>
                      <a:pt x="26451" y="1639"/>
                      <a:pt x="26222" y="1376"/>
                    </a:cubicBezTo>
                    <a:cubicBezTo>
                      <a:pt x="25475" y="514"/>
                      <a:pt x="24381" y="1"/>
                      <a:pt x="232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6">
                <a:extLst>
                  <a:ext uri="{FF2B5EF4-FFF2-40B4-BE49-F238E27FC236}">
                    <a16:creationId xmlns:a16="http://schemas.microsoft.com/office/drawing/2014/main" id="{10BA1B85-1C1C-652F-1E6E-6337FE9C9BDC}"/>
                  </a:ext>
                </a:extLst>
              </p:cNvPr>
              <p:cNvSpPr/>
              <p:nvPr/>
            </p:nvSpPr>
            <p:spPr>
              <a:xfrm>
                <a:off x="1858225" y="1045850"/>
                <a:ext cx="279525" cy="15580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6232" extrusionOk="0">
                    <a:moveTo>
                      <a:pt x="5461" y="1"/>
                    </a:moveTo>
                    <a:cubicBezTo>
                      <a:pt x="4205" y="1331"/>
                      <a:pt x="2779" y="2436"/>
                      <a:pt x="1286" y="3494"/>
                    </a:cubicBezTo>
                    <a:cubicBezTo>
                      <a:pt x="1111" y="3619"/>
                      <a:pt x="934" y="3743"/>
                      <a:pt x="757" y="3865"/>
                    </a:cubicBezTo>
                    <a:cubicBezTo>
                      <a:pt x="518" y="4032"/>
                      <a:pt x="281" y="4202"/>
                      <a:pt x="48" y="4375"/>
                    </a:cubicBezTo>
                    <a:lnTo>
                      <a:pt x="0" y="4411"/>
                    </a:lnTo>
                    <a:lnTo>
                      <a:pt x="9791" y="6215"/>
                    </a:lnTo>
                    <a:cubicBezTo>
                      <a:pt x="9854" y="6226"/>
                      <a:pt x="9917" y="6232"/>
                      <a:pt x="9979" y="6232"/>
                    </a:cubicBezTo>
                    <a:cubicBezTo>
                      <a:pt x="10667" y="6232"/>
                      <a:pt x="11180" y="5529"/>
                      <a:pt x="10913" y="4851"/>
                    </a:cubicBezTo>
                    <a:lnTo>
                      <a:pt x="10725" y="4375"/>
                    </a:lnTo>
                    <a:lnTo>
                      <a:pt x="10198" y="3040"/>
                    </a:lnTo>
                    <a:lnTo>
                      <a:pt x="10144" y="2899"/>
                    </a:lnTo>
                    <a:cubicBezTo>
                      <a:pt x="9925" y="2347"/>
                      <a:pt x="9927" y="1753"/>
                      <a:pt x="10113" y="1224"/>
                    </a:cubicBezTo>
                    <a:lnTo>
                      <a:pt x="10111" y="1224"/>
                    </a:lnTo>
                    <a:lnTo>
                      <a:pt x="6834" y="997"/>
                    </a:lnTo>
                    <a:cubicBezTo>
                      <a:pt x="6078" y="984"/>
                      <a:pt x="5666" y="598"/>
                      <a:pt x="5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6">
                <a:extLst>
                  <a:ext uri="{FF2B5EF4-FFF2-40B4-BE49-F238E27FC236}">
                    <a16:creationId xmlns:a16="http://schemas.microsoft.com/office/drawing/2014/main" id="{BE191FF3-DD07-04F4-B7BA-3F38BC03342E}"/>
                  </a:ext>
                </a:extLst>
              </p:cNvPr>
              <p:cNvSpPr/>
              <p:nvPr/>
            </p:nvSpPr>
            <p:spPr>
              <a:xfrm>
                <a:off x="2103750" y="933200"/>
                <a:ext cx="793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1009" extrusionOk="0">
                    <a:moveTo>
                      <a:pt x="2540" y="1"/>
                    </a:moveTo>
                    <a:cubicBezTo>
                      <a:pt x="1636" y="1"/>
                      <a:pt x="784" y="147"/>
                      <a:pt x="0" y="444"/>
                    </a:cubicBezTo>
                    <a:lnTo>
                      <a:pt x="2723" y="1008"/>
                    </a:lnTo>
                    <a:lnTo>
                      <a:pt x="2818" y="674"/>
                    </a:lnTo>
                    <a:cubicBezTo>
                      <a:pt x="2888" y="428"/>
                      <a:pt x="3012" y="207"/>
                      <a:pt x="3175" y="24"/>
                    </a:cubicBezTo>
                    <a:cubicBezTo>
                      <a:pt x="2960" y="8"/>
                      <a:pt x="2749" y="1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6">
                <a:extLst>
                  <a:ext uri="{FF2B5EF4-FFF2-40B4-BE49-F238E27FC236}">
                    <a16:creationId xmlns:a16="http://schemas.microsoft.com/office/drawing/2014/main" id="{733AF9E0-931E-FEA8-F0F0-4CDF4A9A9D45}"/>
                  </a:ext>
                </a:extLst>
              </p:cNvPr>
              <p:cNvSpPr/>
              <p:nvPr/>
            </p:nvSpPr>
            <p:spPr>
              <a:xfrm>
                <a:off x="2214425" y="867575"/>
                <a:ext cx="5187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2109" extrusionOk="0">
                    <a:moveTo>
                      <a:pt x="1328" y="1"/>
                    </a:moveTo>
                    <a:cubicBezTo>
                      <a:pt x="885" y="692"/>
                      <a:pt x="448" y="1391"/>
                      <a:pt x="1" y="2092"/>
                    </a:cubicBezTo>
                    <a:cubicBezTo>
                      <a:pt x="22" y="2092"/>
                      <a:pt x="45" y="2092"/>
                      <a:pt x="67" y="2094"/>
                    </a:cubicBezTo>
                    <a:lnTo>
                      <a:pt x="414" y="2109"/>
                    </a:lnTo>
                    <a:cubicBezTo>
                      <a:pt x="420" y="2034"/>
                      <a:pt x="429" y="1978"/>
                      <a:pt x="448" y="1948"/>
                    </a:cubicBezTo>
                    <a:lnTo>
                      <a:pt x="484" y="1889"/>
                    </a:lnTo>
                    <a:lnTo>
                      <a:pt x="1324" y="1845"/>
                    </a:lnTo>
                    <a:cubicBezTo>
                      <a:pt x="1795" y="1822"/>
                      <a:pt x="2074" y="1310"/>
                      <a:pt x="1842" y="902"/>
                    </a:cubicBezTo>
                    <a:lnTo>
                      <a:pt x="13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6">
                <a:extLst>
                  <a:ext uri="{FF2B5EF4-FFF2-40B4-BE49-F238E27FC236}">
                    <a16:creationId xmlns:a16="http://schemas.microsoft.com/office/drawing/2014/main" id="{16D6B090-0BEB-6B90-B4D2-E879CC5437F8}"/>
                  </a:ext>
                </a:extLst>
              </p:cNvPr>
              <p:cNvSpPr/>
              <p:nvPr/>
            </p:nvSpPr>
            <p:spPr>
              <a:xfrm>
                <a:off x="1994750" y="919875"/>
                <a:ext cx="247725" cy="161875"/>
              </a:xfrm>
              <a:custGeom>
                <a:avLst/>
                <a:gdLst/>
                <a:ahLst/>
                <a:cxnLst/>
                <a:rect l="l" t="t" r="r" b="b"/>
                <a:pathLst>
                  <a:path w="9909" h="6475" extrusionOk="0">
                    <a:moveTo>
                      <a:pt x="8787" y="0"/>
                    </a:moveTo>
                    <a:cubicBezTo>
                      <a:pt x="8649" y="219"/>
                      <a:pt x="8509" y="438"/>
                      <a:pt x="8369" y="657"/>
                    </a:cubicBezTo>
                    <a:cubicBezTo>
                      <a:pt x="8087" y="611"/>
                      <a:pt x="7809" y="579"/>
                      <a:pt x="7535" y="558"/>
                    </a:cubicBezTo>
                    <a:cubicBezTo>
                      <a:pt x="7372" y="739"/>
                      <a:pt x="7248" y="960"/>
                      <a:pt x="7178" y="1207"/>
                    </a:cubicBezTo>
                    <a:lnTo>
                      <a:pt x="7083" y="1542"/>
                    </a:lnTo>
                    <a:lnTo>
                      <a:pt x="7082" y="1542"/>
                    </a:lnTo>
                    <a:lnTo>
                      <a:pt x="4360" y="978"/>
                    </a:lnTo>
                    <a:cubicBezTo>
                      <a:pt x="3230" y="1411"/>
                      <a:pt x="2247" y="2164"/>
                      <a:pt x="1472" y="3253"/>
                    </a:cubicBezTo>
                    <a:cubicBezTo>
                      <a:pt x="1016" y="3896"/>
                      <a:pt x="523" y="4488"/>
                      <a:pt x="0" y="5040"/>
                    </a:cubicBezTo>
                    <a:cubicBezTo>
                      <a:pt x="205" y="5637"/>
                      <a:pt x="617" y="6023"/>
                      <a:pt x="1373" y="6036"/>
                    </a:cubicBezTo>
                    <a:lnTo>
                      <a:pt x="4651" y="6263"/>
                    </a:lnTo>
                    <a:lnTo>
                      <a:pt x="4652" y="6263"/>
                    </a:lnTo>
                    <a:lnTo>
                      <a:pt x="7595" y="6468"/>
                    </a:lnTo>
                    <a:cubicBezTo>
                      <a:pt x="7652" y="6473"/>
                      <a:pt x="7708" y="6475"/>
                      <a:pt x="7763" y="6475"/>
                    </a:cubicBezTo>
                    <a:cubicBezTo>
                      <a:pt x="8959" y="6475"/>
                      <a:pt x="9908" y="5425"/>
                      <a:pt x="9759" y="4214"/>
                    </a:cubicBezTo>
                    <a:lnTo>
                      <a:pt x="9248" y="20"/>
                    </a:lnTo>
                    <a:lnTo>
                      <a:pt x="9202" y="17"/>
                    </a:lnTo>
                    <a:lnTo>
                      <a:pt x="9200" y="17"/>
                    </a:lnTo>
                    <a:lnTo>
                      <a:pt x="8853" y="2"/>
                    </a:lnTo>
                    <a:cubicBezTo>
                      <a:pt x="8831" y="2"/>
                      <a:pt x="8808" y="0"/>
                      <a:pt x="8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6">
                <a:extLst>
                  <a:ext uri="{FF2B5EF4-FFF2-40B4-BE49-F238E27FC236}">
                    <a16:creationId xmlns:a16="http://schemas.microsoft.com/office/drawing/2014/main" id="{D3CDD55C-9749-D6AF-4047-B9F45ECB2D09}"/>
                  </a:ext>
                </a:extLst>
              </p:cNvPr>
              <p:cNvSpPr/>
              <p:nvPr/>
            </p:nvSpPr>
            <p:spPr>
              <a:xfrm>
                <a:off x="2148650" y="974575"/>
                <a:ext cx="560500" cy="7337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29348" extrusionOk="0">
                    <a:moveTo>
                      <a:pt x="16890" y="0"/>
                    </a:moveTo>
                    <a:cubicBezTo>
                      <a:pt x="16771" y="0"/>
                      <a:pt x="16651" y="4"/>
                      <a:pt x="16530" y="11"/>
                    </a:cubicBezTo>
                    <a:lnTo>
                      <a:pt x="12201" y="282"/>
                    </a:lnTo>
                    <a:cubicBezTo>
                      <a:pt x="8308" y="572"/>
                      <a:pt x="5207" y="3498"/>
                      <a:pt x="4583" y="7227"/>
                    </a:cubicBezTo>
                    <a:cubicBezTo>
                      <a:pt x="4558" y="7375"/>
                      <a:pt x="4536" y="7525"/>
                      <a:pt x="4520" y="7676"/>
                    </a:cubicBezTo>
                    <a:cubicBezTo>
                      <a:pt x="4516" y="7710"/>
                      <a:pt x="4514" y="7742"/>
                      <a:pt x="4510" y="7775"/>
                    </a:cubicBezTo>
                    <a:cubicBezTo>
                      <a:pt x="4504" y="7834"/>
                      <a:pt x="4319" y="8731"/>
                      <a:pt x="4030" y="10129"/>
                    </a:cubicBezTo>
                    <a:cubicBezTo>
                      <a:pt x="3986" y="10336"/>
                      <a:pt x="3940" y="10554"/>
                      <a:pt x="3893" y="10784"/>
                    </a:cubicBezTo>
                    <a:cubicBezTo>
                      <a:pt x="3408" y="13116"/>
                      <a:pt x="2703" y="16480"/>
                      <a:pt x="2024" y="19707"/>
                    </a:cubicBezTo>
                    <a:cubicBezTo>
                      <a:pt x="1730" y="21110"/>
                      <a:pt x="1440" y="22485"/>
                      <a:pt x="1178" y="23737"/>
                    </a:cubicBezTo>
                    <a:lnTo>
                      <a:pt x="1178" y="23739"/>
                    </a:lnTo>
                    <a:cubicBezTo>
                      <a:pt x="1011" y="24528"/>
                      <a:pt x="856" y="25269"/>
                      <a:pt x="716" y="25935"/>
                    </a:cubicBezTo>
                    <a:cubicBezTo>
                      <a:pt x="628" y="26353"/>
                      <a:pt x="546" y="26743"/>
                      <a:pt x="471" y="27098"/>
                    </a:cubicBezTo>
                    <a:cubicBezTo>
                      <a:pt x="442" y="27242"/>
                      <a:pt x="412" y="27380"/>
                      <a:pt x="383" y="27511"/>
                    </a:cubicBezTo>
                    <a:cubicBezTo>
                      <a:pt x="145" y="28643"/>
                      <a:pt x="0" y="29331"/>
                      <a:pt x="0" y="29331"/>
                    </a:cubicBezTo>
                    <a:lnTo>
                      <a:pt x="1925" y="29344"/>
                    </a:lnTo>
                    <a:lnTo>
                      <a:pt x="2457" y="29348"/>
                    </a:lnTo>
                    <a:cubicBezTo>
                      <a:pt x="2582" y="28792"/>
                      <a:pt x="2744" y="28256"/>
                      <a:pt x="2938" y="27732"/>
                    </a:cubicBezTo>
                    <a:cubicBezTo>
                      <a:pt x="3016" y="27519"/>
                      <a:pt x="3099" y="27308"/>
                      <a:pt x="3188" y="27098"/>
                    </a:cubicBezTo>
                    <a:cubicBezTo>
                      <a:pt x="3701" y="25880"/>
                      <a:pt x="4374" y="24729"/>
                      <a:pt x="5107" y="23582"/>
                    </a:cubicBezTo>
                    <a:cubicBezTo>
                      <a:pt x="5337" y="23223"/>
                      <a:pt x="5542" y="22849"/>
                      <a:pt x="5733" y="22465"/>
                    </a:cubicBezTo>
                    <a:cubicBezTo>
                      <a:pt x="6117" y="21691"/>
                      <a:pt x="6441" y="20878"/>
                      <a:pt x="6785" y="20077"/>
                    </a:cubicBezTo>
                    <a:lnTo>
                      <a:pt x="7102" y="19363"/>
                    </a:lnTo>
                    <a:cubicBezTo>
                      <a:pt x="7103" y="19361"/>
                      <a:pt x="7104" y="19360"/>
                      <a:pt x="7104" y="19357"/>
                    </a:cubicBezTo>
                    <a:cubicBezTo>
                      <a:pt x="7104" y="19355"/>
                      <a:pt x="7105" y="19352"/>
                      <a:pt x="7106" y="19351"/>
                    </a:cubicBezTo>
                    <a:cubicBezTo>
                      <a:pt x="7108" y="19347"/>
                      <a:pt x="7110" y="19344"/>
                      <a:pt x="7111" y="19339"/>
                    </a:cubicBezTo>
                    <a:lnTo>
                      <a:pt x="7111" y="19337"/>
                    </a:lnTo>
                    <a:cubicBezTo>
                      <a:pt x="7114" y="19335"/>
                      <a:pt x="7114" y="19334"/>
                      <a:pt x="7115" y="19331"/>
                    </a:cubicBezTo>
                    <a:cubicBezTo>
                      <a:pt x="7115" y="19330"/>
                      <a:pt x="7116" y="19329"/>
                      <a:pt x="7116" y="19327"/>
                    </a:cubicBezTo>
                    <a:lnTo>
                      <a:pt x="7120" y="19319"/>
                    </a:lnTo>
                    <a:cubicBezTo>
                      <a:pt x="7121" y="19317"/>
                      <a:pt x="7122" y="19315"/>
                      <a:pt x="7124" y="19313"/>
                    </a:cubicBezTo>
                    <a:lnTo>
                      <a:pt x="7327" y="18855"/>
                    </a:lnTo>
                    <a:cubicBezTo>
                      <a:pt x="7468" y="18520"/>
                      <a:pt x="7596" y="18176"/>
                      <a:pt x="7731" y="17836"/>
                    </a:cubicBezTo>
                    <a:cubicBezTo>
                      <a:pt x="8022" y="17098"/>
                      <a:pt x="8338" y="16381"/>
                      <a:pt x="8838" y="15838"/>
                    </a:cubicBezTo>
                    <a:cubicBezTo>
                      <a:pt x="10237" y="14320"/>
                      <a:pt x="11715" y="12882"/>
                      <a:pt x="12583" y="11108"/>
                    </a:cubicBezTo>
                    <a:lnTo>
                      <a:pt x="12962" y="10595"/>
                    </a:lnTo>
                    <a:lnTo>
                      <a:pt x="12993" y="10119"/>
                    </a:lnTo>
                    <a:lnTo>
                      <a:pt x="12993" y="10109"/>
                    </a:lnTo>
                    <a:cubicBezTo>
                      <a:pt x="13030" y="9995"/>
                      <a:pt x="13065" y="9879"/>
                      <a:pt x="13097" y="9764"/>
                    </a:cubicBezTo>
                    <a:cubicBezTo>
                      <a:pt x="13179" y="9708"/>
                      <a:pt x="13265" y="9656"/>
                      <a:pt x="13353" y="9606"/>
                    </a:cubicBezTo>
                    <a:cubicBezTo>
                      <a:pt x="13333" y="9411"/>
                      <a:pt x="13301" y="9218"/>
                      <a:pt x="13256" y="9030"/>
                    </a:cubicBezTo>
                    <a:cubicBezTo>
                      <a:pt x="13285" y="8858"/>
                      <a:pt x="13307" y="8681"/>
                      <a:pt x="13323" y="8500"/>
                    </a:cubicBezTo>
                    <a:cubicBezTo>
                      <a:pt x="13765" y="8433"/>
                      <a:pt x="14006" y="8354"/>
                      <a:pt x="14207" y="8354"/>
                    </a:cubicBezTo>
                    <a:cubicBezTo>
                      <a:pt x="14239" y="8354"/>
                      <a:pt x="14271" y="8356"/>
                      <a:pt x="14302" y="8360"/>
                    </a:cubicBezTo>
                    <a:cubicBezTo>
                      <a:pt x="14753" y="8429"/>
                      <a:pt x="15186" y="8462"/>
                      <a:pt x="15605" y="8462"/>
                    </a:cubicBezTo>
                    <a:cubicBezTo>
                      <a:pt x="15937" y="8462"/>
                      <a:pt x="16259" y="8441"/>
                      <a:pt x="16572" y="8399"/>
                    </a:cubicBezTo>
                    <a:cubicBezTo>
                      <a:pt x="17698" y="8251"/>
                      <a:pt x="18703" y="7846"/>
                      <a:pt x="19619" y="7227"/>
                    </a:cubicBezTo>
                    <a:cubicBezTo>
                      <a:pt x="20268" y="6789"/>
                      <a:pt x="20871" y="6245"/>
                      <a:pt x="21438" y="5610"/>
                    </a:cubicBezTo>
                    <a:cubicBezTo>
                      <a:pt x="21637" y="5389"/>
                      <a:pt x="21830" y="5157"/>
                      <a:pt x="22019" y="4914"/>
                    </a:cubicBezTo>
                    <a:cubicBezTo>
                      <a:pt x="22143" y="4756"/>
                      <a:pt x="22276" y="4602"/>
                      <a:pt x="22420" y="4453"/>
                    </a:cubicBezTo>
                    <a:cubicBezTo>
                      <a:pt x="21865" y="1912"/>
                      <a:pt x="19596" y="0"/>
                      <a:pt x="16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6">
                <a:extLst>
                  <a:ext uri="{FF2B5EF4-FFF2-40B4-BE49-F238E27FC236}">
                    <a16:creationId xmlns:a16="http://schemas.microsoft.com/office/drawing/2014/main" id="{2A0906E3-5792-5389-9808-92D41E04E07A}"/>
                  </a:ext>
                </a:extLst>
              </p:cNvPr>
              <p:cNvSpPr/>
              <p:nvPr/>
            </p:nvSpPr>
            <p:spPr>
              <a:xfrm>
                <a:off x="2046725" y="1536175"/>
                <a:ext cx="783500" cy="305550"/>
              </a:xfrm>
              <a:custGeom>
                <a:avLst/>
                <a:gdLst/>
                <a:ahLst/>
                <a:cxnLst/>
                <a:rect l="l" t="t" r="r" b="b"/>
                <a:pathLst>
                  <a:path w="31340" h="12222" extrusionOk="0">
                    <a:moveTo>
                      <a:pt x="9810" y="1"/>
                    </a:moveTo>
                    <a:lnTo>
                      <a:pt x="9810" y="1"/>
                    </a:lnTo>
                    <a:cubicBezTo>
                      <a:pt x="8639" y="247"/>
                      <a:pt x="7547" y="757"/>
                      <a:pt x="6613" y="1479"/>
                    </a:cubicBezTo>
                    <a:cubicBezTo>
                      <a:pt x="5905" y="2028"/>
                      <a:pt x="5286" y="2698"/>
                      <a:pt x="4793" y="3471"/>
                    </a:cubicBezTo>
                    <a:cubicBezTo>
                      <a:pt x="4669" y="3663"/>
                      <a:pt x="4554" y="3864"/>
                      <a:pt x="4445" y="4070"/>
                    </a:cubicBezTo>
                    <a:lnTo>
                      <a:pt x="4138" y="4634"/>
                    </a:lnTo>
                    <a:lnTo>
                      <a:pt x="4077" y="4746"/>
                    </a:lnTo>
                    <a:lnTo>
                      <a:pt x="1118" y="10173"/>
                    </a:lnTo>
                    <a:lnTo>
                      <a:pt x="681" y="10972"/>
                    </a:lnTo>
                    <a:lnTo>
                      <a:pt x="1" y="12221"/>
                    </a:lnTo>
                    <a:lnTo>
                      <a:pt x="31340" y="12221"/>
                    </a:lnTo>
                    <a:lnTo>
                      <a:pt x="30440" y="10254"/>
                    </a:lnTo>
                    <a:lnTo>
                      <a:pt x="29822" y="8902"/>
                    </a:lnTo>
                    <a:cubicBezTo>
                      <a:pt x="29335" y="8879"/>
                      <a:pt x="28849" y="8867"/>
                      <a:pt x="28363" y="8867"/>
                    </a:cubicBezTo>
                    <a:cubicBezTo>
                      <a:pt x="26361" y="8867"/>
                      <a:pt x="24365" y="9071"/>
                      <a:pt x="22372" y="9580"/>
                    </a:cubicBezTo>
                    <a:cubicBezTo>
                      <a:pt x="20274" y="10117"/>
                      <a:pt x="18209" y="10871"/>
                      <a:pt x="16080" y="11182"/>
                    </a:cubicBezTo>
                    <a:cubicBezTo>
                      <a:pt x="15412" y="11280"/>
                      <a:pt x="14742" y="11358"/>
                      <a:pt x="14069" y="11424"/>
                    </a:cubicBezTo>
                    <a:cubicBezTo>
                      <a:pt x="13400" y="11489"/>
                      <a:pt x="12729" y="11541"/>
                      <a:pt x="12056" y="11583"/>
                    </a:cubicBezTo>
                    <a:cubicBezTo>
                      <a:pt x="11391" y="11625"/>
                      <a:pt x="10723" y="11660"/>
                      <a:pt x="10057" y="11692"/>
                    </a:cubicBezTo>
                    <a:cubicBezTo>
                      <a:pt x="9339" y="11726"/>
                      <a:pt x="8623" y="11757"/>
                      <a:pt x="7907" y="11790"/>
                    </a:cubicBezTo>
                    <a:cubicBezTo>
                      <a:pt x="7853" y="11792"/>
                      <a:pt x="7799" y="11794"/>
                      <a:pt x="7745" y="11794"/>
                    </a:cubicBezTo>
                    <a:cubicBezTo>
                      <a:pt x="7464" y="11794"/>
                      <a:pt x="7180" y="11762"/>
                      <a:pt x="6891" y="11716"/>
                    </a:cubicBezTo>
                    <a:cubicBezTo>
                      <a:pt x="6620" y="11671"/>
                      <a:pt x="6345" y="11614"/>
                      <a:pt x="6063" y="11558"/>
                    </a:cubicBezTo>
                    <a:cubicBezTo>
                      <a:pt x="5823" y="11511"/>
                      <a:pt x="5580" y="11463"/>
                      <a:pt x="5331" y="11425"/>
                    </a:cubicBezTo>
                    <a:cubicBezTo>
                      <a:pt x="5355" y="11346"/>
                      <a:pt x="5381" y="11268"/>
                      <a:pt x="5406" y="11191"/>
                    </a:cubicBezTo>
                    <a:lnTo>
                      <a:pt x="5406" y="11189"/>
                    </a:lnTo>
                    <a:cubicBezTo>
                      <a:pt x="5791" y="10030"/>
                      <a:pt x="6220" y="9128"/>
                      <a:pt x="6317" y="8190"/>
                    </a:cubicBezTo>
                    <a:cubicBezTo>
                      <a:pt x="6337" y="8006"/>
                      <a:pt x="6362" y="7825"/>
                      <a:pt x="6389" y="7646"/>
                    </a:cubicBezTo>
                    <a:cubicBezTo>
                      <a:pt x="6429" y="7387"/>
                      <a:pt x="6476" y="7133"/>
                      <a:pt x="6533" y="6883"/>
                    </a:cubicBezTo>
                    <a:cubicBezTo>
                      <a:pt x="6659" y="6328"/>
                      <a:pt x="6821" y="5792"/>
                      <a:pt x="7015" y="5268"/>
                    </a:cubicBezTo>
                    <a:cubicBezTo>
                      <a:pt x="7093" y="5055"/>
                      <a:pt x="7176" y="4844"/>
                      <a:pt x="7265" y="4634"/>
                    </a:cubicBezTo>
                    <a:cubicBezTo>
                      <a:pt x="7778" y="3416"/>
                      <a:pt x="8451" y="2265"/>
                      <a:pt x="9184" y="1118"/>
                    </a:cubicBezTo>
                    <a:cubicBezTo>
                      <a:pt x="9414" y="759"/>
                      <a:pt x="9619" y="385"/>
                      <a:pt x="9810" y="1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6">
                <a:extLst>
                  <a:ext uri="{FF2B5EF4-FFF2-40B4-BE49-F238E27FC236}">
                    <a16:creationId xmlns:a16="http://schemas.microsoft.com/office/drawing/2014/main" id="{796C0A99-2FD6-6ABC-E86D-F7F6611BAC6C}"/>
                  </a:ext>
                </a:extLst>
              </p:cNvPr>
              <p:cNvSpPr/>
              <p:nvPr/>
            </p:nvSpPr>
            <p:spPr>
              <a:xfrm>
                <a:off x="2472675" y="1218650"/>
                <a:ext cx="340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832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01" y="23"/>
                      <a:pt x="66" y="47"/>
                      <a:pt x="33" y="71"/>
                    </a:cubicBezTo>
                    <a:cubicBezTo>
                      <a:pt x="23" y="78"/>
                      <a:pt x="16" y="83"/>
                      <a:pt x="7" y="89"/>
                    </a:cubicBezTo>
                    <a:lnTo>
                      <a:pt x="5" y="427"/>
                    </a:lnTo>
                    <a:lnTo>
                      <a:pt x="1" y="832"/>
                    </a:lnTo>
                    <a:lnTo>
                      <a:pt x="32" y="356"/>
                    </a:lnTo>
                    <a:lnTo>
                      <a:pt x="32" y="346"/>
                    </a:lnTo>
                    <a:cubicBezTo>
                      <a:pt x="69" y="232"/>
                      <a:pt x="104" y="116"/>
                      <a:pt x="136" y="1"/>
                    </a:cubicBezTo>
                    <a:close/>
                  </a:path>
                </a:pathLst>
              </a:custGeom>
              <a:solidFill>
                <a:srgbClr val="F7F7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6">
                <a:extLst>
                  <a:ext uri="{FF2B5EF4-FFF2-40B4-BE49-F238E27FC236}">
                    <a16:creationId xmlns:a16="http://schemas.microsoft.com/office/drawing/2014/main" id="{E73CB0AF-CDC6-046A-A400-6EE770A20C00}"/>
                  </a:ext>
                </a:extLst>
              </p:cNvPr>
              <p:cNvSpPr/>
              <p:nvPr/>
            </p:nvSpPr>
            <p:spPr>
              <a:xfrm>
                <a:off x="2562950" y="1083675"/>
                <a:ext cx="121700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4868" h="4036" extrusionOk="0">
                    <a:moveTo>
                      <a:pt x="1436" y="0"/>
                    </a:moveTo>
                    <a:cubicBezTo>
                      <a:pt x="1400" y="217"/>
                      <a:pt x="1378" y="438"/>
                      <a:pt x="1378" y="665"/>
                    </a:cubicBezTo>
                    <a:lnTo>
                      <a:pt x="1378" y="1131"/>
                    </a:lnTo>
                    <a:cubicBezTo>
                      <a:pt x="1378" y="1754"/>
                      <a:pt x="1224" y="2342"/>
                      <a:pt x="950" y="2863"/>
                    </a:cubicBezTo>
                    <a:cubicBezTo>
                      <a:pt x="715" y="3311"/>
                      <a:pt x="391" y="3708"/>
                      <a:pt x="0" y="4035"/>
                    </a:cubicBezTo>
                    <a:cubicBezTo>
                      <a:pt x="1125" y="3887"/>
                      <a:pt x="2131" y="3482"/>
                      <a:pt x="3047" y="2863"/>
                    </a:cubicBezTo>
                    <a:cubicBezTo>
                      <a:pt x="3696" y="2425"/>
                      <a:pt x="4299" y="1881"/>
                      <a:pt x="4867" y="1246"/>
                    </a:cubicBezTo>
                    <a:cubicBezTo>
                      <a:pt x="4769" y="1236"/>
                      <a:pt x="4669" y="1231"/>
                      <a:pt x="4568" y="1231"/>
                    </a:cubicBezTo>
                    <a:cubicBezTo>
                      <a:pt x="4496" y="1231"/>
                      <a:pt x="4424" y="1233"/>
                      <a:pt x="4351" y="1239"/>
                    </a:cubicBezTo>
                    <a:cubicBezTo>
                      <a:pt x="4136" y="1255"/>
                      <a:pt x="4003" y="1263"/>
                      <a:pt x="4003" y="1263"/>
                    </a:cubicBezTo>
                    <a:cubicBezTo>
                      <a:pt x="3934" y="1268"/>
                      <a:pt x="3866" y="1270"/>
                      <a:pt x="3798" y="1270"/>
                    </a:cubicBezTo>
                    <a:cubicBezTo>
                      <a:pt x="2837" y="1270"/>
                      <a:pt x="1972" y="773"/>
                      <a:pt x="1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6">
                <a:extLst>
                  <a:ext uri="{FF2B5EF4-FFF2-40B4-BE49-F238E27FC236}">
                    <a16:creationId xmlns:a16="http://schemas.microsoft.com/office/drawing/2014/main" id="{27A0B7DD-F54E-824E-AEE2-124C12C6CF42}"/>
                  </a:ext>
                </a:extLst>
              </p:cNvPr>
              <p:cNvSpPr/>
              <p:nvPr/>
            </p:nvSpPr>
            <p:spPr>
              <a:xfrm>
                <a:off x="2425975" y="1002250"/>
                <a:ext cx="169250" cy="2500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10002" extrusionOk="0">
                    <a:moveTo>
                      <a:pt x="4879" y="1"/>
                    </a:moveTo>
                    <a:cubicBezTo>
                      <a:pt x="2073" y="1"/>
                      <a:pt x="0" y="2589"/>
                      <a:pt x="433" y="5322"/>
                    </a:cubicBezTo>
                    <a:cubicBezTo>
                      <a:pt x="450" y="5426"/>
                      <a:pt x="469" y="5530"/>
                      <a:pt x="494" y="5635"/>
                    </a:cubicBezTo>
                    <a:lnTo>
                      <a:pt x="604" y="6119"/>
                    </a:lnTo>
                    <a:lnTo>
                      <a:pt x="1492" y="10001"/>
                    </a:lnTo>
                    <a:lnTo>
                      <a:pt x="1869" y="9488"/>
                    </a:lnTo>
                    <a:lnTo>
                      <a:pt x="1900" y="9012"/>
                    </a:lnTo>
                    <a:lnTo>
                      <a:pt x="1900" y="9002"/>
                    </a:lnTo>
                    <a:lnTo>
                      <a:pt x="1901" y="8727"/>
                    </a:lnTo>
                    <a:lnTo>
                      <a:pt x="1906" y="7156"/>
                    </a:lnTo>
                    <a:lnTo>
                      <a:pt x="1910" y="6119"/>
                    </a:lnTo>
                    <a:lnTo>
                      <a:pt x="1914" y="4908"/>
                    </a:lnTo>
                    <a:cubicBezTo>
                      <a:pt x="1899" y="2336"/>
                      <a:pt x="3984" y="264"/>
                      <a:pt x="6525" y="264"/>
                    </a:cubicBezTo>
                    <a:cubicBezTo>
                      <a:pt x="6606" y="264"/>
                      <a:pt x="6688" y="266"/>
                      <a:pt x="6770" y="271"/>
                    </a:cubicBezTo>
                    <a:cubicBezTo>
                      <a:pt x="6375" y="135"/>
                      <a:pt x="5958" y="51"/>
                      <a:pt x="5524" y="29"/>
                    </a:cubicBezTo>
                    <a:lnTo>
                      <a:pt x="5127" y="8"/>
                    </a:lnTo>
                    <a:cubicBezTo>
                      <a:pt x="5054" y="4"/>
                      <a:pt x="4980" y="1"/>
                      <a:pt x="4907" y="1"/>
                    </a:cubicBezTo>
                    <a:cubicBezTo>
                      <a:pt x="4898" y="1"/>
                      <a:pt x="4888" y="1"/>
                      <a:pt x="48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6">
                <a:extLst>
                  <a:ext uri="{FF2B5EF4-FFF2-40B4-BE49-F238E27FC236}">
                    <a16:creationId xmlns:a16="http://schemas.microsoft.com/office/drawing/2014/main" id="{2BB3C263-9D89-3FEA-2587-EA6EEE0AB3CD}"/>
                  </a:ext>
                </a:extLst>
              </p:cNvPr>
              <p:cNvSpPr/>
              <p:nvPr/>
            </p:nvSpPr>
            <p:spPr>
              <a:xfrm>
                <a:off x="3345775" y="219000"/>
                <a:ext cx="367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" extrusionOk="0">
                    <a:moveTo>
                      <a:pt x="147" y="0"/>
                    </a:moveTo>
                    <a:cubicBezTo>
                      <a:pt x="101" y="2"/>
                      <a:pt x="51" y="3"/>
                      <a:pt x="4" y="4"/>
                    </a:cubicBezTo>
                    <a:lnTo>
                      <a:pt x="4" y="4"/>
                    </a:lnTo>
                    <a:cubicBezTo>
                      <a:pt x="50" y="3"/>
                      <a:pt x="96" y="3"/>
                      <a:pt x="142" y="2"/>
                    </a:cubicBezTo>
                    <a:lnTo>
                      <a:pt x="147" y="0"/>
                    </a:lnTo>
                    <a:close/>
                    <a:moveTo>
                      <a:pt x="4" y="4"/>
                    </a:moveTo>
                    <a:cubicBezTo>
                      <a:pt x="3" y="4"/>
                      <a:pt x="2" y="4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6">
                <a:extLst>
                  <a:ext uri="{FF2B5EF4-FFF2-40B4-BE49-F238E27FC236}">
                    <a16:creationId xmlns:a16="http://schemas.microsoft.com/office/drawing/2014/main" id="{52C54A3A-D43B-AC53-1CBD-365DA04CAAE7}"/>
                  </a:ext>
                </a:extLst>
              </p:cNvPr>
              <p:cNvSpPr/>
              <p:nvPr/>
            </p:nvSpPr>
            <p:spPr>
              <a:xfrm>
                <a:off x="3696650" y="770325"/>
                <a:ext cx="429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302" extrusionOk="0">
                    <a:moveTo>
                      <a:pt x="1715" y="0"/>
                    </a:moveTo>
                    <a:lnTo>
                      <a:pt x="0" y="292"/>
                    </a:lnTo>
                    <a:cubicBezTo>
                      <a:pt x="289" y="296"/>
                      <a:pt x="581" y="299"/>
                      <a:pt x="870" y="302"/>
                    </a:cubicBezTo>
                    <a:cubicBezTo>
                      <a:pt x="1179" y="276"/>
                      <a:pt x="1466" y="169"/>
                      <a:pt x="1715" y="0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6">
                <a:extLst>
                  <a:ext uri="{FF2B5EF4-FFF2-40B4-BE49-F238E27FC236}">
                    <a16:creationId xmlns:a16="http://schemas.microsoft.com/office/drawing/2014/main" id="{54CC7EFA-0621-B6AA-ED00-C07723C60A1B}"/>
                  </a:ext>
                </a:extLst>
              </p:cNvPr>
              <p:cNvSpPr/>
              <p:nvPr/>
            </p:nvSpPr>
            <p:spPr>
              <a:xfrm>
                <a:off x="3315065" y="770300"/>
                <a:ext cx="808575" cy="766959"/>
              </a:xfrm>
              <a:custGeom>
                <a:avLst/>
                <a:gdLst/>
                <a:ahLst/>
                <a:cxnLst/>
                <a:rect l="l" t="t" r="r" b="b"/>
                <a:pathLst>
                  <a:path w="32343" h="26714" extrusionOk="0">
                    <a:moveTo>
                      <a:pt x="16977" y="0"/>
                    </a:moveTo>
                    <a:lnTo>
                      <a:pt x="15263" y="293"/>
                    </a:lnTo>
                    <a:cubicBezTo>
                      <a:pt x="15262" y="293"/>
                      <a:pt x="15261" y="295"/>
                      <a:pt x="15259" y="297"/>
                    </a:cubicBezTo>
                    <a:cubicBezTo>
                      <a:pt x="13373" y="1514"/>
                      <a:pt x="11463" y="2698"/>
                      <a:pt x="9555" y="3882"/>
                    </a:cubicBezTo>
                    <a:cubicBezTo>
                      <a:pt x="8668" y="4432"/>
                      <a:pt x="7755" y="4943"/>
                      <a:pt x="6862" y="5487"/>
                    </a:cubicBezTo>
                    <a:cubicBezTo>
                      <a:pt x="2535" y="8117"/>
                      <a:pt x="261" y="12001"/>
                      <a:pt x="102" y="17028"/>
                    </a:cubicBezTo>
                    <a:cubicBezTo>
                      <a:pt x="0" y="20222"/>
                      <a:pt x="44" y="23422"/>
                      <a:pt x="64" y="26713"/>
                    </a:cubicBezTo>
                    <a:lnTo>
                      <a:pt x="32342" y="26713"/>
                    </a:lnTo>
                    <a:lnTo>
                      <a:pt x="32317" y="26647"/>
                    </a:lnTo>
                    <a:lnTo>
                      <a:pt x="30980" y="23190"/>
                    </a:lnTo>
                    <a:lnTo>
                      <a:pt x="30875" y="22917"/>
                    </a:lnTo>
                    <a:lnTo>
                      <a:pt x="26796" y="12365"/>
                    </a:lnTo>
                    <a:lnTo>
                      <a:pt x="25370" y="8675"/>
                    </a:lnTo>
                    <a:lnTo>
                      <a:pt x="24805" y="7213"/>
                    </a:lnTo>
                    <a:cubicBezTo>
                      <a:pt x="24780" y="7143"/>
                      <a:pt x="24752" y="7073"/>
                      <a:pt x="24726" y="7004"/>
                    </a:cubicBezTo>
                    <a:cubicBezTo>
                      <a:pt x="24689" y="6905"/>
                      <a:pt x="24651" y="6806"/>
                      <a:pt x="24612" y="6708"/>
                    </a:cubicBezTo>
                    <a:cubicBezTo>
                      <a:pt x="24221" y="5723"/>
                      <a:pt x="23772" y="4799"/>
                      <a:pt x="23272" y="3944"/>
                    </a:cubicBezTo>
                    <a:cubicBezTo>
                      <a:pt x="22546" y="2701"/>
                      <a:pt x="21714" y="1600"/>
                      <a:pt x="20798" y="665"/>
                    </a:cubicBezTo>
                    <a:cubicBezTo>
                      <a:pt x="20434" y="619"/>
                      <a:pt x="20065" y="594"/>
                      <a:pt x="19703" y="594"/>
                    </a:cubicBezTo>
                    <a:cubicBezTo>
                      <a:pt x="19062" y="594"/>
                      <a:pt x="18441" y="671"/>
                      <a:pt x="17899" y="835"/>
                    </a:cubicBezTo>
                    <a:cubicBezTo>
                      <a:pt x="17868" y="844"/>
                      <a:pt x="17836" y="855"/>
                      <a:pt x="17806" y="865"/>
                    </a:cubicBezTo>
                    <a:cubicBezTo>
                      <a:pt x="17447" y="469"/>
                      <a:pt x="17190" y="185"/>
                      <a:pt x="16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6">
                <a:extLst>
                  <a:ext uri="{FF2B5EF4-FFF2-40B4-BE49-F238E27FC236}">
                    <a16:creationId xmlns:a16="http://schemas.microsoft.com/office/drawing/2014/main" id="{42F2ECB5-EF36-3831-43EB-7DD5D2CAE0F5}"/>
                  </a:ext>
                </a:extLst>
              </p:cNvPr>
              <p:cNvSpPr/>
              <p:nvPr/>
            </p:nvSpPr>
            <p:spPr>
              <a:xfrm>
                <a:off x="3345775" y="219000"/>
                <a:ext cx="367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" extrusionOk="0">
                    <a:moveTo>
                      <a:pt x="147" y="0"/>
                    </a:moveTo>
                    <a:cubicBezTo>
                      <a:pt x="126" y="1"/>
                      <a:pt x="105" y="2"/>
                      <a:pt x="83" y="2"/>
                    </a:cubicBezTo>
                    <a:lnTo>
                      <a:pt x="83" y="2"/>
                    </a:lnTo>
                    <a:cubicBezTo>
                      <a:pt x="103" y="2"/>
                      <a:pt x="122" y="2"/>
                      <a:pt x="142" y="2"/>
                    </a:cubicBezTo>
                    <a:lnTo>
                      <a:pt x="147" y="0"/>
                    </a:lnTo>
                    <a:close/>
                    <a:moveTo>
                      <a:pt x="83" y="2"/>
                    </a:moveTo>
                    <a:cubicBezTo>
                      <a:pt x="55" y="2"/>
                      <a:pt x="28" y="3"/>
                      <a:pt x="1" y="4"/>
                    </a:cubicBezTo>
                    <a:cubicBezTo>
                      <a:pt x="28" y="4"/>
                      <a:pt x="56" y="3"/>
                      <a:pt x="83" y="2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6">
                <a:extLst>
                  <a:ext uri="{FF2B5EF4-FFF2-40B4-BE49-F238E27FC236}">
                    <a16:creationId xmlns:a16="http://schemas.microsoft.com/office/drawing/2014/main" id="{AD8175AB-08AC-0709-D82C-914DCA913BE5}"/>
                  </a:ext>
                </a:extLst>
              </p:cNvPr>
              <p:cNvSpPr/>
              <p:nvPr/>
            </p:nvSpPr>
            <p:spPr>
              <a:xfrm>
                <a:off x="3762600" y="785150"/>
                <a:ext cx="358550" cy="195850"/>
              </a:xfrm>
              <a:custGeom>
                <a:avLst/>
                <a:gdLst/>
                <a:ahLst/>
                <a:cxnLst/>
                <a:rect l="l" t="t" r="r" b="b"/>
                <a:pathLst>
                  <a:path w="14342" h="7834" extrusionOk="0">
                    <a:moveTo>
                      <a:pt x="1804" y="0"/>
                    </a:moveTo>
                    <a:cubicBezTo>
                      <a:pt x="1162" y="0"/>
                      <a:pt x="542" y="77"/>
                      <a:pt x="0" y="241"/>
                    </a:cubicBezTo>
                    <a:lnTo>
                      <a:pt x="35" y="4612"/>
                    </a:lnTo>
                    <a:lnTo>
                      <a:pt x="4190" y="5548"/>
                    </a:lnTo>
                    <a:lnTo>
                      <a:pt x="6712" y="6115"/>
                    </a:lnTo>
                    <a:lnTo>
                      <a:pt x="7777" y="6355"/>
                    </a:lnTo>
                    <a:lnTo>
                      <a:pt x="11874" y="7277"/>
                    </a:lnTo>
                    <a:lnTo>
                      <a:pt x="14341" y="7833"/>
                    </a:lnTo>
                    <a:cubicBezTo>
                      <a:pt x="14181" y="7488"/>
                      <a:pt x="13984" y="7076"/>
                      <a:pt x="13693" y="6937"/>
                    </a:cubicBezTo>
                    <a:cubicBezTo>
                      <a:pt x="13193" y="6704"/>
                      <a:pt x="12785" y="6423"/>
                      <a:pt x="12474" y="6077"/>
                    </a:cubicBezTo>
                    <a:cubicBezTo>
                      <a:pt x="12040" y="5594"/>
                      <a:pt x="11802" y="4981"/>
                      <a:pt x="11784" y="4186"/>
                    </a:cubicBezTo>
                    <a:cubicBezTo>
                      <a:pt x="11784" y="4182"/>
                      <a:pt x="11783" y="4177"/>
                      <a:pt x="11783" y="4172"/>
                    </a:cubicBezTo>
                    <a:cubicBezTo>
                      <a:pt x="11763" y="3942"/>
                      <a:pt x="11382" y="3537"/>
                      <a:pt x="11191" y="3537"/>
                    </a:cubicBezTo>
                    <a:cubicBezTo>
                      <a:pt x="11186" y="3537"/>
                      <a:pt x="11182" y="3537"/>
                      <a:pt x="11178" y="3538"/>
                    </a:cubicBezTo>
                    <a:cubicBezTo>
                      <a:pt x="11111" y="3544"/>
                      <a:pt x="11046" y="3547"/>
                      <a:pt x="10981" y="3547"/>
                    </a:cubicBezTo>
                    <a:cubicBezTo>
                      <a:pt x="9407" y="3547"/>
                      <a:pt x="8592" y="1770"/>
                      <a:pt x="7073" y="1661"/>
                    </a:cubicBezTo>
                    <a:cubicBezTo>
                      <a:pt x="7026" y="1658"/>
                      <a:pt x="6979" y="1656"/>
                      <a:pt x="6931" y="1656"/>
                    </a:cubicBezTo>
                    <a:cubicBezTo>
                      <a:pt x="6860" y="1656"/>
                      <a:pt x="6788" y="1660"/>
                      <a:pt x="6715" y="1667"/>
                    </a:cubicBezTo>
                    <a:cubicBezTo>
                      <a:pt x="6709" y="1668"/>
                      <a:pt x="6703" y="1668"/>
                      <a:pt x="6697" y="1668"/>
                    </a:cubicBezTo>
                    <a:cubicBezTo>
                      <a:pt x="6526" y="1668"/>
                      <a:pt x="6324" y="1429"/>
                      <a:pt x="6154" y="1286"/>
                    </a:cubicBezTo>
                    <a:cubicBezTo>
                      <a:pt x="6052" y="1202"/>
                      <a:pt x="5941" y="1119"/>
                      <a:pt x="5821" y="1042"/>
                    </a:cubicBezTo>
                    <a:lnTo>
                      <a:pt x="5671" y="823"/>
                    </a:lnTo>
                    <a:lnTo>
                      <a:pt x="5671" y="823"/>
                    </a:lnTo>
                    <a:cubicBezTo>
                      <a:pt x="5673" y="866"/>
                      <a:pt x="5676" y="909"/>
                      <a:pt x="5677" y="951"/>
                    </a:cubicBezTo>
                    <a:cubicBezTo>
                      <a:pt x="4941" y="513"/>
                      <a:pt x="3936" y="203"/>
                      <a:pt x="2900" y="71"/>
                    </a:cubicBezTo>
                    <a:cubicBezTo>
                      <a:pt x="2535" y="25"/>
                      <a:pt x="2166" y="0"/>
                      <a:pt x="1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6">
                <a:extLst>
                  <a:ext uri="{FF2B5EF4-FFF2-40B4-BE49-F238E27FC236}">
                    <a16:creationId xmlns:a16="http://schemas.microsoft.com/office/drawing/2014/main" id="{7CE1B46B-3BAE-6B0F-05AD-9720713E0C10}"/>
                  </a:ext>
                </a:extLst>
              </p:cNvPr>
              <p:cNvSpPr/>
              <p:nvPr/>
            </p:nvSpPr>
            <p:spPr>
              <a:xfrm>
                <a:off x="3446200" y="937000"/>
                <a:ext cx="796125" cy="507450"/>
              </a:xfrm>
              <a:custGeom>
                <a:avLst/>
                <a:gdLst/>
                <a:ahLst/>
                <a:cxnLst/>
                <a:rect l="l" t="t" r="r" b="b"/>
                <a:pathLst>
                  <a:path w="31845" h="20298" extrusionOk="0">
                    <a:moveTo>
                      <a:pt x="25130" y="1"/>
                    </a:moveTo>
                    <a:lnTo>
                      <a:pt x="24470" y="40"/>
                    </a:lnTo>
                    <a:lnTo>
                      <a:pt x="20434" y="279"/>
                    </a:lnTo>
                    <a:lnTo>
                      <a:pt x="19484" y="335"/>
                    </a:lnTo>
                    <a:lnTo>
                      <a:pt x="15568" y="567"/>
                    </a:lnTo>
                    <a:lnTo>
                      <a:pt x="14620" y="625"/>
                    </a:lnTo>
                    <a:cubicBezTo>
                      <a:pt x="10863" y="625"/>
                      <a:pt x="7418" y="3218"/>
                      <a:pt x="5683" y="7355"/>
                    </a:cubicBezTo>
                    <a:lnTo>
                      <a:pt x="112" y="20044"/>
                    </a:lnTo>
                    <a:lnTo>
                      <a:pt x="0" y="20297"/>
                    </a:lnTo>
                    <a:lnTo>
                      <a:pt x="29739" y="20297"/>
                    </a:lnTo>
                    <a:cubicBezTo>
                      <a:pt x="29808" y="20133"/>
                      <a:pt x="29877" y="19968"/>
                      <a:pt x="29945" y="19806"/>
                    </a:cubicBezTo>
                    <a:cubicBezTo>
                      <a:pt x="30155" y="19305"/>
                      <a:pt x="30362" y="18816"/>
                      <a:pt x="30572" y="18329"/>
                    </a:cubicBezTo>
                    <a:cubicBezTo>
                      <a:pt x="30918" y="17526"/>
                      <a:pt x="31176" y="16729"/>
                      <a:pt x="31342" y="15935"/>
                    </a:cubicBezTo>
                    <a:cubicBezTo>
                      <a:pt x="31845" y="13542"/>
                      <a:pt x="31515" y="11181"/>
                      <a:pt x="30276" y="8803"/>
                    </a:cubicBezTo>
                    <a:cubicBezTo>
                      <a:pt x="30192" y="8643"/>
                      <a:pt x="30109" y="8483"/>
                      <a:pt x="30027" y="8321"/>
                    </a:cubicBezTo>
                    <a:cubicBezTo>
                      <a:pt x="29010" y="6311"/>
                      <a:pt x="28140" y="4225"/>
                      <a:pt x="27195" y="2177"/>
                    </a:cubicBezTo>
                    <a:cubicBezTo>
                      <a:pt x="27140" y="2060"/>
                      <a:pt x="27086" y="1944"/>
                      <a:pt x="27031" y="1826"/>
                    </a:cubicBezTo>
                    <a:cubicBezTo>
                      <a:pt x="27021" y="1803"/>
                      <a:pt x="27009" y="1780"/>
                      <a:pt x="26999" y="1755"/>
                    </a:cubicBezTo>
                    <a:cubicBezTo>
                      <a:pt x="26838" y="1410"/>
                      <a:pt x="26641" y="997"/>
                      <a:pt x="26349" y="862"/>
                    </a:cubicBezTo>
                    <a:cubicBezTo>
                      <a:pt x="25849" y="628"/>
                      <a:pt x="25441" y="348"/>
                      <a:pt x="251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6">
                <a:extLst>
                  <a:ext uri="{FF2B5EF4-FFF2-40B4-BE49-F238E27FC236}">
                    <a16:creationId xmlns:a16="http://schemas.microsoft.com/office/drawing/2014/main" id="{3D87ED63-47D8-5D8C-73EC-05B5891DC43F}"/>
                  </a:ext>
                </a:extLst>
              </p:cNvPr>
              <p:cNvSpPr/>
              <p:nvPr/>
            </p:nvSpPr>
            <p:spPr>
              <a:xfrm>
                <a:off x="3828550" y="805675"/>
                <a:ext cx="230975" cy="198725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7949" extrusionOk="0">
                    <a:moveTo>
                      <a:pt x="3032" y="1"/>
                    </a:moveTo>
                    <a:lnTo>
                      <a:pt x="3032" y="1"/>
                    </a:lnTo>
                    <a:cubicBezTo>
                      <a:pt x="3034" y="43"/>
                      <a:pt x="3037" y="87"/>
                      <a:pt x="3038" y="129"/>
                    </a:cubicBezTo>
                    <a:cubicBezTo>
                      <a:pt x="3067" y="928"/>
                      <a:pt x="2962" y="1747"/>
                      <a:pt x="2733" y="2528"/>
                    </a:cubicBezTo>
                    <a:cubicBezTo>
                      <a:pt x="2696" y="2657"/>
                      <a:pt x="2655" y="2786"/>
                      <a:pt x="2610" y="2911"/>
                    </a:cubicBezTo>
                    <a:cubicBezTo>
                      <a:pt x="2373" y="3584"/>
                      <a:pt x="2012" y="4196"/>
                      <a:pt x="1551" y="4726"/>
                    </a:cubicBezTo>
                    <a:cubicBezTo>
                      <a:pt x="1184" y="5149"/>
                      <a:pt x="752" y="5518"/>
                      <a:pt x="272" y="5820"/>
                    </a:cubicBezTo>
                    <a:cubicBezTo>
                      <a:pt x="182" y="5876"/>
                      <a:pt x="92" y="5930"/>
                      <a:pt x="1" y="5981"/>
                    </a:cubicBezTo>
                    <a:lnTo>
                      <a:pt x="77" y="5999"/>
                    </a:lnTo>
                    <a:cubicBezTo>
                      <a:pt x="67" y="6006"/>
                      <a:pt x="55" y="6014"/>
                      <a:pt x="43" y="6020"/>
                    </a:cubicBezTo>
                    <a:lnTo>
                      <a:pt x="4833" y="7260"/>
                    </a:lnTo>
                    <a:lnTo>
                      <a:pt x="7289" y="7898"/>
                    </a:lnTo>
                    <a:cubicBezTo>
                      <a:pt x="7423" y="7932"/>
                      <a:pt x="7555" y="7949"/>
                      <a:pt x="7685" y="7949"/>
                    </a:cubicBezTo>
                    <a:cubicBezTo>
                      <a:pt x="8501" y="7949"/>
                      <a:pt x="9203" y="7300"/>
                      <a:pt x="9236" y="6456"/>
                    </a:cubicBezTo>
                    <a:cubicBezTo>
                      <a:pt x="9238" y="6405"/>
                      <a:pt x="9238" y="6351"/>
                      <a:pt x="9234" y="6295"/>
                    </a:cubicBezTo>
                    <a:lnTo>
                      <a:pt x="9174" y="5293"/>
                    </a:lnTo>
                    <a:lnTo>
                      <a:pt x="9095" y="3996"/>
                    </a:lnTo>
                    <a:cubicBezTo>
                      <a:pt x="9078" y="3776"/>
                      <a:pt x="9095" y="3558"/>
                      <a:pt x="9144" y="3349"/>
                    </a:cubicBezTo>
                    <a:cubicBezTo>
                      <a:pt x="9124" y="3120"/>
                      <a:pt x="8742" y="2714"/>
                      <a:pt x="8551" y="2714"/>
                    </a:cubicBezTo>
                    <a:cubicBezTo>
                      <a:pt x="8547" y="2714"/>
                      <a:pt x="8543" y="2714"/>
                      <a:pt x="8539" y="2715"/>
                    </a:cubicBezTo>
                    <a:cubicBezTo>
                      <a:pt x="8472" y="2721"/>
                      <a:pt x="8406" y="2724"/>
                      <a:pt x="8341" y="2724"/>
                    </a:cubicBezTo>
                    <a:cubicBezTo>
                      <a:pt x="6767" y="2724"/>
                      <a:pt x="5952" y="948"/>
                      <a:pt x="4434" y="839"/>
                    </a:cubicBezTo>
                    <a:cubicBezTo>
                      <a:pt x="4303" y="1040"/>
                      <a:pt x="4161" y="1233"/>
                      <a:pt x="4012" y="1424"/>
                    </a:cubicBezTo>
                    <a:lnTo>
                      <a:pt x="3182" y="219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6">
                <a:extLst>
                  <a:ext uri="{FF2B5EF4-FFF2-40B4-BE49-F238E27FC236}">
                    <a16:creationId xmlns:a16="http://schemas.microsoft.com/office/drawing/2014/main" id="{7A94CB27-E01F-0F2A-FE0B-83A40E2BC26D}"/>
                  </a:ext>
                </a:extLst>
              </p:cNvPr>
              <p:cNvSpPr/>
              <p:nvPr/>
            </p:nvSpPr>
            <p:spPr>
              <a:xfrm>
                <a:off x="3958625" y="991525"/>
                <a:ext cx="28370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4703" extrusionOk="0">
                    <a:moveTo>
                      <a:pt x="6698" y="0"/>
                    </a:moveTo>
                    <a:cubicBezTo>
                      <a:pt x="4302" y="207"/>
                      <a:pt x="2237" y="1564"/>
                      <a:pt x="1056" y="3517"/>
                    </a:cubicBezTo>
                    <a:cubicBezTo>
                      <a:pt x="387" y="4623"/>
                      <a:pt x="0" y="5921"/>
                      <a:pt x="0" y="7310"/>
                    </a:cubicBezTo>
                    <a:cubicBezTo>
                      <a:pt x="0" y="10576"/>
                      <a:pt x="2137" y="13344"/>
                      <a:pt x="5088" y="14294"/>
                    </a:cubicBezTo>
                    <a:cubicBezTo>
                      <a:pt x="5138" y="14311"/>
                      <a:pt x="5188" y="14326"/>
                      <a:pt x="5239" y="14341"/>
                    </a:cubicBezTo>
                    <a:cubicBezTo>
                      <a:pt x="5767" y="14497"/>
                      <a:pt x="6318" y="14596"/>
                      <a:pt x="6888" y="14631"/>
                    </a:cubicBezTo>
                    <a:cubicBezTo>
                      <a:pt x="6904" y="14632"/>
                      <a:pt x="6920" y="14633"/>
                      <a:pt x="6936" y="14633"/>
                    </a:cubicBezTo>
                    <a:lnTo>
                      <a:pt x="6936" y="14702"/>
                    </a:lnTo>
                    <a:cubicBezTo>
                      <a:pt x="6969" y="14683"/>
                      <a:pt x="7008" y="14662"/>
                      <a:pt x="7049" y="14637"/>
                    </a:cubicBezTo>
                    <a:lnTo>
                      <a:pt x="7050" y="14637"/>
                    </a:lnTo>
                    <a:cubicBezTo>
                      <a:pt x="7146" y="14641"/>
                      <a:pt x="7240" y="14646"/>
                      <a:pt x="7336" y="14646"/>
                    </a:cubicBezTo>
                    <a:cubicBezTo>
                      <a:pt x="8606" y="14646"/>
                      <a:pt x="9802" y="14322"/>
                      <a:pt x="10844" y="13753"/>
                    </a:cubicBezTo>
                    <a:cubicBezTo>
                      <a:pt x="11348" y="11361"/>
                      <a:pt x="11018" y="9000"/>
                      <a:pt x="9779" y="6626"/>
                    </a:cubicBezTo>
                    <a:cubicBezTo>
                      <a:pt x="9695" y="6465"/>
                      <a:pt x="9613" y="6305"/>
                      <a:pt x="9530" y="6143"/>
                    </a:cubicBezTo>
                    <a:cubicBezTo>
                      <a:pt x="8512" y="4134"/>
                      <a:pt x="7643" y="2047"/>
                      <a:pt x="66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6">
                <a:extLst>
                  <a:ext uri="{FF2B5EF4-FFF2-40B4-BE49-F238E27FC236}">
                    <a16:creationId xmlns:a16="http://schemas.microsoft.com/office/drawing/2014/main" id="{072FA5CF-0604-D683-6124-6C2A0B042381}"/>
                  </a:ext>
                </a:extLst>
              </p:cNvPr>
              <p:cNvSpPr/>
              <p:nvPr/>
            </p:nvSpPr>
            <p:spPr>
              <a:xfrm>
                <a:off x="3698925" y="1432200"/>
                <a:ext cx="615000" cy="444525"/>
              </a:xfrm>
              <a:custGeom>
                <a:avLst/>
                <a:gdLst/>
                <a:ahLst/>
                <a:cxnLst/>
                <a:rect l="l" t="t" r="r" b="b"/>
                <a:pathLst>
                  <a:path w="24600" h="17781" extrusionOk="0">
                    <a:moveTo>
                      <a:pt x="19835" y="0"/>
                    </a:moveTo>
                    <a:lnTo>
                      <a:pt x="16962" y="173"/>
                    </a:lnTo>
                    <a:lnTo>
                      <a:pt x="15879" y="238"/>
                    </a:lnTo>
                    <a:lnTo>
                      <a:pt x="12953" y="415"/>
                    </a:lnTo>
                    <a:lnTo>
                      <a:pt x="12661" y="433"/>
                    </a:lnTo>
                    <a:cubicBezTo>
                      <a:pt x="12353" y="433"/>
                      <a:pt x="12048" y="453"/>
                      <a:pt x="11748" y="493"/>
                    </a:cubicBezTo>
                    <a:cubicBezTo>
                      <a:pt x="11331" y="549"/>
                      <a:pt x="10920" y="642"/>
                      <a:pt x="10518" y="770"/>
                    </a:cubicBezTo>
                    <a:cubicBezTo>
                      <a:pt x="10281" y="845"/>
                      <a:pt x="10049" y="933"/>
                      <a:pt x="9818" y="1034"/>
                    </a:cubicBezTo>
                    <a:cubicBezTo>
                      <a:pt x="7739" y="1939"/>
                      <a:pt x="5969" y="3821"/>
                      <a:pt x="4921" y="6367"/>
                    </a:cubicBezTo>
                    <a:lnTo>
                      <a:pt x="3799" y="8972"/>
                    </a:lnTo>
                    <a:lnTo>
                      <a:pt x="814" y="15893"/>
                    </a:lnTo>
                    <a:lnTo>
                      <a:pt x="273" y="17151"/>
                    </a:lnTo>
                    <a:lnTo>
                      <a:pt x="1" y="17781"/>
                    </a:lnTo>
                    <a:lnTo>
                      <a:pt x="24600" y="17781"/>
                    </a:lnTo>
                    <a:cubicBezTo>
                      <a:pt x="24497" y="17657"/>
                      <a:pt x="24389" y="17539"/>
                      <a:pt x="24271" y="17425"/>
                    </a:cubicBezTo>
                    <a:cubicBezTo>
                      <a:pt x="23873" y="17020"/>
                      <a:pt x="23415" y="16658"/>
                      <a:pt x="22901" y="16341"/>
                    </a:cubicBezTo>
                    <a:cubicBezTo>
                      <a:pt x="21269" y="15337"/>
                      <a:pt x="20109" y="13966"/>
                      <a:pt x="19277" y="12696"/>
                    </a:cubicBezTo>
                    <a:cubicBezTo>
                      <a:pt x="19544" y="11471"/>
                      <a:pt x="19802" y="10420"/>
                      <a:pt x="20008" y="9399"/>
                    </a:cubicBezTo>
                    <a:cubicBezTo>
                      <a:pt x="20070" y="9093"/>
                      <a:pt x="20126" y="8791"/>
                      <a:pt x="20178" y="8487"/>
                    </a:cubicBezTo>
                    <a:cubicBezTo>
                      <a:pt x="20351" y="7460"/>
                      <a:pt x="20376" y="6409"/>
                      <a:pt x="20486" y="5371"/>
                    </a:cubicBezTo>
                    <a:cubicBezTo>
                      <a:pt x="20605" y="4252"/>
                      <a:pt x="20577" y="3197"/>
                      <a:pt x="19797" y="2481"/>
                    </a:cubicBezTo>
                    <a:cubicBezTo>
                      <a:pt x="19590" y="2289"/>
                      <a:pt x="19330" y="2122"/>
                      <a:pt x="19006" y="1985"/>
                    </a:cubicBezTo>
                    <a:cubicBezTo>
                      <a:pt x="19223" y="1467"/>
                      <a:pt x="19428" y="972"/>
                      <a:pt x="19629" y="492"/>
                    </a:cubicBezTo>
                    <a:cubicBezTo>
                      <a:pt x="19698" y="328"/>
                      <a:pt x="19766" y="163"/>
                      <a:pt x="19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6">
                <a:extLst>
                  <a:ext uri="{FF2B5EF4-FFF2-40B4-BE49-F238E27FC236}">
                    <a16:creationId xmlns:a16="http://schemas.microsoft.com/office/drawing/2014/main" id="{21CC6AB5-4F76-51E4-6A3A-B14935A18904}"/>
                  </a:ext>
                </a:extLst>
              </p:cNvPr>
              <p:cNvSpPr/>
              <p:nvPr/>
            </p:nvSpPr>
            <p:spPr>
              <a:xfrm>
                <a:off x="4014250" y="1145025"/>
                <a:ext cx="228075" cy="349125"/>
              </a:xfrm>
              <a:custGeom>
                <a:avLst/>
                <a:gdLst/>
                <a:ahLst/>
                <a:cxnLst/>
                <a:rect l="l" t="t" r="r" b="b"/>
                <a:pathLst>
                  <a:path w="9123" h="13965" extrusionOk="0">
                    <a:moveTo>
                      <a:pt x="7303" y="0"/>
                    </a:moveTo>
                    <a:cubicBezTo>
                      <a:pt x="7000" y="105"/>
                      <a:pt x="6673" y="162"/>
                      <a:pt x="6332" y="162"/>
                    </a:cubicBezTo>
                    <a:cubicBezTo>
                      <a:pt x="6169" y="221"/>
                      <a:pt x="6015" y="294"/>
                      <a:pt x="5871" y="381"/>
                    </a:cubicBezTo>
                    <a:lnTo>
                      <a:pt x="5897" y="4598"/>
                    </a:lnTo>
                    <a:cubicBezTo>
                      <a:pt x="5974" y="4691"/>
                      <a:pt x="6049" y="4780"/>
                      <a:pt x="6118" y="4863"/>
                    </a:cubicBezTo>
                    <a:cubicBezTo>
                      <a:pt x="6376" y="5171"/>
                      <a:pt x="6526" y="5545"/>
                      <a:pt x="6549" y="5938"/>
                    </a:cubicBezTo>
                    <a:lnTo>
                      <a:pt x="6550" y="5965"/>
                    </a:lnTo>
                    <a:cubicBezTo>
                      <a:pt x="6602" y="6891"/>
                      <a:pt x="6112" y="7768"/>
                      <a:pt x="5278" y="8240"/>
                    </a:cubicBezTo>
                    <a:cubicBezTo>
                      <a:pt x="5108" y="8337"/>
                      <a:pt x="4950" y="8425"/>
                      <a:pt x="4824" y="8497"/>
                    </a:cubicBezTo>
                    <a:cubicBezTo>
                      <a:pt x="4782" y="8521"/>
                      <a:pt x="4744" y="8543"/>
                      <a:pt x="4710" y="8562"/>
                    </a:cubicBezTo>
                    <a:lnTo>
                      <a:pt x="4710" y="8561"/>
                    </a:lnTo>
                    <a:lnTo>
                      <a:pt x="4660" y="8490"/>
                    </a:lnTo>
                    <a:lnTo>
                      <a:pt x="3032" y="6124"/>
                    </a:lnTo>
                    <a:lnTo>
                      <a:pt x="3032" y="6124"/>
                    </a:lnTo>
                    <a:cubicBezTo>
                      <a:pt x="3062" y="6721"/>
                      <a:pt x="3019" y="7331"/>
                      <a:pt x="2906" y="7928"/>
                    </a:cubicBezTo>
                    <a:cubicBezTo>
                      <a:pt x="2892" y="8002"/>
                      <a:pt x="2876" y="8078"/>
                      <a:pt x="2860" y="8152"/>
                    </a:cubicBezTo>
                    <a:cubicBezTo>
                      <a:pt x="2793" y="8451"/>
                      <a:pt x="2709" y="8748"/>
                      <a:pt x="2607" y="9036"/>
                    </a:cubicBezTo>
                    <a:cubicBezTo>
                      <a:pt x="2225" y="10121"/>
                      <a:pt x="1518" y="11053"/>
                      <a:pt x="597" y="11723"/>
                    </a:cubicBezTo>
                    <a:cubicBezTo>
                      <a:pt x="512" y="11785"/>
                      <a:pt x="428" y="11843"/>
                      <a:pt x="340" y="11899"/>
                    </a:cubicBezTo>
                    <a:cubicBezTo>
                      <a:pt x="299" y="11926"/>
                      <a:pt x="258" y="11952"/>
                      <a:pt x="217" y="11977"/>
                    </a:cubicBezTo>
                    <a:cubicBezTo>
                      <a:pt x="145" y="12022"/>
                      <a:pt x="73" y="12064"/>
                      <a:pt x="0" y="12104"/>
                    </a:cubicBezTo>
                    <a:lnTo>
                      <a:pt x="7186" y="13965"/>
                    </a:lnTo>
                    <a:cubicBezTo>
                      <a:pt x="6978" y="13773"/>
                      <a:pt x="6719" y="13607"/>
                      <a:pt x="6394" y="13469"/>
                    </a:cubicBezTo>
                    <a:cubicBezTo>
                      <a:pt x="6611" y="12952"/>
                      <a:pt x="6816" y="12456"/>
                      <a:pt x="7017" y="11976"/>
                    </a:cubicBezTo>
                    <a:cubicBezTo>
                      <a:pt x="7086" y="11812"/>
                      <a:pt x="7155" y="11647"/>
                      <a:pt x="7223" y="11485"/>
                    </a:cubicBezTo>
                    <a:cubicBezTo>
                      <a:pt x="7433" y="10984"/>
                      <a:pt x="7640" y="10495"/>
                      <a:pt x="7850" y="10008"/>
                    </a:cubicBezTo>
                    <a:cubicBezTo>
                      <a:pt x="8196" y="9205"/>
                      <a:pt x="8454" y="8408"/>
                      <a:pt x="8620" y="7614"/>
                    </a:cubicBezTo>
                    <a:cubicBezTo>
                      <a:pt x="9123" y="5221"/>
                      <a:pt x="8793" y="2860"/>
                      <a:pt x="7553" y="482"/>
                    </a:cubicBezTo>
                    <a:cubicBezTo>
                      <a:pt x="7468" y="322"/>
                      <a:pt x="7385" y="162"/>
                      <a:pt x="73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6">
                <a:extLst>
                  <a:ext uri="{FF2B5EF4-FFF2-40B4-BE49-F238E27FC236}">
                    <a16:creationId xmlns:a16="http://schemas.microsoft.com/office/drawing/2014/main" id="{054709C7-AFE6-DB9C-3D03-F54CF0077F99}"/>
                  </a:ext>
                </a:extLst>
              </p:cNvPr>
              <p:cNvSpPr/>
              <p:nvPr/>
            </p:nvSpPr>
            <p:spPr>
              <a:xfrm>
                <a:off x="2244475" y="1111325"/>
                <a:ext cx="238025" cy="334650"/>
              </a:xfrm>
              <a:custGeom>
                <a:avLst/>
                <a:gdLst/>
                <a:ahLst/>
                <a:cxnLst/>
                <a:rect l="l" t="t" r="r" b="b"/>
                <a:pathLst>
                  <a:path w="9521" h="13386" extrusionOk="0">
                    <a:moveTo>
                      <a:pt x="4770" y="0"/>
                    </a:moveTo>
                    <a:cubicBezTo>
                      <a:pt x="3245" y="0"/>
                      <a:pt x="1885" y="687"/>
                      <a:pt x="1012" y="1756"/>
                    </a:cubicBezTo>
                    <a:cubicBezTo>
                      <a:pt x="896" y="1899"/>
                      <a:pt x="788" y="2048"/>
                      <a:pt x="688" y="2205"/>
                    </a:cubicBezTo>
                    <a:cubicBezTo>
                      <a:pt x="304" y="2813"/>
                      <a:pt x="62" y="3516"/>
                      <a:pt x="11" y="4268"/>
                    </a:cubicBezTo>
                    <a:cubicBezTo>
                      <a:pt x="3" y="4370"/>
                      <a:pt x="0" y="4471"/>
                      <a:pt x="0" y="4574"/>
                    </a:cubicBezTo>
                    <a:cubicBezTo>
                      <a:pt x="0" y="4826"/>
                      <a:pt x="21" y="5073"/>
                      <a:pt x="62" y="5314"/>
                    </a:cubicBezTo>
                    <a:cubicBezTo>
                      <a:pt x="264" y="6507"/>
                      <a:pt x="949" y="7546"/>
                      <a:pt x="1917" y="8239"/>
                    </a:cubicBezTo>
                    <a:cubicBezTo>
                      <a:pt x="2562" y="8700"/>
                      <a:pt x="3332" y="9010"/>
                      <a:pt x="4168" y="9111"/>
                    </a:cubicBezTo>
                    <a:cubicBezTo>
                      <a:pt x="3815" y="9848"/>
                      <a:pt x="3576" y="10647"/>
                      <a:pt x="3477" y="11487"/>
                    </a:cubicBezTo>
                    <a:cubicBezTo>
                      <a:pt x="3444" y="11774"/>
                      <a:pt x="3426" y="12066"/>
                      <a:pt x="3426" y="12362"/>
                    </a:cubicBezTo>
                    <a:cubicBezTo>
                      <a:pt x="3426" y="12708"/>
                      <a:pt x="3449" y="13050"/>
                      <a:pt x="3496" y="13385"/>
                    </a:cubicBezTo>
                    <a:cubicBezTo>
                      <a:pt x="3636" y="13050"/>
                      <a:pt x="3764" y="12706"/>
                      <a:pt x="3899" y="12366"/>
                    </a:cubicBezTo>
                    <a:cubicBezTo>
                      <a:pt x="4191" y="11629"/>
                      <a:pt x="4506" y="10911"/>
                      <a:pt x="5006" y="10368"/>
                    </a:cubicBezTo>
                    <a:cubicBezTo>
                      <a:pt x="6405" y="8850"/>
                      <a:pt x="7883" y="7412"/>
                      <a:pt x="8752" y="5638"/>
                    </a:cubicBezTo>
                    <a:lnTo>
                      <a:pt x="9130" y="5125"/>
                    </a:lnTo>
                    <a:lnTo>
                      <a:pt x="9161" y="4649"/>
                    </a:lnTo>
                    <a:lnTo>
                      <a:pt x="9161" y="4639"/>
                    </a:lnTo>
                    <a:cubicBezTo>
                      <a:pt x="9198" y="4525"/>
                      <a:pt x="9233" y="4409"/>
                      <a:pt x="9265" y="4294"/>
                    </a:cubicBezTo>
                    <a:cubicBezTo>
                      <a:pt x="9347" y="4238"/>
                      <a:pt x="9433" y="4186"/>
                      <a:pt x="9521" y="4136"/>
                    </a:cubicBezTo>
                    <a:cubicBezTo>
                      <a:pt x="9499" y="3941"/>
                      <a:pt x="9467" y="3748"/>
                      <a:pt x="9423" y="3560"/>
                    </a:cubicBezTo>
                    <a:cubicBezTo>
                      <a:pt x="9360" y="3295"/>
                      <a:pt x="9274" y="3039"/>
                      <a:pt x="9166" y="2793"/>
                    </a:cubicBezTo>
                    <a:cubicBezTo>
                      <a:pt x="9001" y="2420"/>
                      <a:pt x="8786" y="2071"/>
                      <a:pt x="8528" y="1756"/>
                    </a:cubicBezTo>
                    <a:cubicBezTo>
                      <a:pt x="8285" y="1458"/>
                      <a:pt x="8005" y="1190"/>
                      <a:pt x="7693" y="959"/>
                    </a:cubicBezTo>
                    <a:cubicBezTo>
                      <a:pt x="6886" y="358"/>
                      <a:pt x="5871" y="0"/>
                      <a:pt x="4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6">
                <a:extLst>
                  <a:ext uri="{FF2B5EF4-FFF2-40B4-BE49-F238E27FC236}">
                    <a16:creationId xmlns:a16="http://schemas.microsoft.com/office/drawing/2014/main" id="{9E4BD2B5-4176-BD93-E2A9-3D34A5C3082D}"/>
                  </a:ext>
                </a:extLst>
              </p:cNvPr>
              <p:cNvSpPr/>
              <p:nvPr/>
            </p:nvSpPr>
            <p:spPr>
              <a:xfrm>
                <a:off x="2042575" y="1757850"/>
                <a:ext cx="960550" cy="408225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16329" extrusionOk="0">
                    <a:moveTo>
                      <a:pt x="28530" y="0"/>
                    </a:moveTo>
                    <a:cubicBezTo>
                      <a:pt x="26528" y="0"/>
                      <a:pt x="24532" y="204"/>
                      <a:pt x="22539" y="713"/>
                    </a:cubicBezTo>
                    <a:cubicBezTo>
                      <a:pt x="20442" y="1250"/>
                      <a:pt x="18377" y="2004"/>
                      <a:pt x="16247" y="2315"/>
                    </a:cubicBezTo>
                    <a:cubicBezTo>
                      <a:pt x="15579" y="2413"/>
                      <a:pt x="14909" y="2491"/>
                      <a:pt x="14236" y="2557"/>
                    </a:cubicBezTo>
                    <a:cubicBezTo>
                      <a:pt x="13567" y="2622"/>
                      <a:pt x="12896" y="2674"/>
                      <a:pt x="12223" y="2716"/>
                    </a:cubicBezTo>
                    <a:cubicBezTo>
                      <a:pt x="11558" y="2758"/>
                      <a:pt x="10890" y="2793"/>
                      <a:pt x="10224" y="2825"/>
                    </a:cubicBezTo>
                    <a:cubicBezTo>
                      <a:pt x="9507" y="2859"/>
                      <a:pt x="8790" y="2890"/>
                      <a:pt x="8074" y="2923"/>
                    </a:cubicBezTo>
                    <a:cubicBezTo>
                      <a:pt x="8020" y="2925"/>
                      <a:pt x="7966" y="2927"/>
                      <a:pt x="7912" y="2927"/>
                    </a:cubicBezTo>
                    <a:cubicBezTo>
                      <a:pt x="7631" y="2927"/>
                      <a:pt x="7347" y="2895"/>
                      <a:pt x="7058" y="2849"/>
                    </a:cubicBezTo>
                    <a:cubicBezTo>
                      <a:pt x="6787" y="2804"/>
                      <a:pt x="6512" y="2747"/>
                      <a:pt x="6230" y="2691"/>
                    </a:cubicBezTo>
                    <a:cubicBezTo>
                      <a:pt x="6100" y="2906"/>
                      <a:pt x="5976" y="3128"/>
                      <a:pt x="5855" y="3355"/>
                    </a:cubicBezTo>
                    <a:cubicBezTo>
                      <a:pt x="5710" y="3633"/>
                      <a:pt x="5575" y="3920"/>
                      <a:pt x="5448" y="4214"/>
                    </a:cubicBezTo>
                    <a:lnTo>
                      <a:pt x="3938" y="7570"/>
                    </a:lnTo>
                    <a:lnTo>
                      <a:pt x="3072" y="9498"/>
                    </a:lnTo>
                    <a:lnTo>
                      <a:pt x="205" y="15874"/>
                    </a:lnTo>
                    <a:lnTo>
                      <a:pt x="0" y="16328"/>
                    </a:lnTo>
                    <a:lnTo>
                      <a:pt x="38422" y="16328"/>
                    </a:lnTo>
                    <a:lnTo>
                      <a:pt x="35651" y="8978"/>
                    </a:lnTo>
                    <a:lnTo>
                      <a:pt x="35204" y="7793"/>
                    </a:lnTo>
                    <a:lnTo>
                      <a:pt x="34374" y="5590"/>
                    </a:lnTo>
                    <a:lnTo>
                      <a:pt x="33643" y="3651"/>
                    </a:lnTo>
                    <a:cubicBezTo>
                      <a:pt x="33131" y="2294"/>
                      <a:pt x="32410" y="1108"/>
                      <a:pt x="31538" y="139"/>
                    </a:cubicBezTo>
                    <a:lnTo>
                      <a:pt x="30648" y="71"/>
                    </a:lnTo>
                    <a:cubicBezTo>
                      <a:pt x="30428" y="56"/>
                      <a:pt x="30209" y="44"/>
                      <a:pt x="29989" y="35"/>
                    </a:cubicBezTo>
                    <a:cubicBezTo>
                      <a:pt x="29502" y="12"/>
                      <a:pt x="29016" y="0"/>
                      <a:pt x="285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6">
                <a:extLst>
                  <a:ext uri="{FF2B5EF4-FFF2-40B4-BE49-F238E27FC236}">
                    <a16:creationId xmlns:a16="http://schemas.microsoft.com/office/drawing/2014/main" id="{B90C0333-B9C4-F0C6-4247-86CB49678D11}"/>
                  </a:ext>
                </a:extLst>
              </p:cNvPr>
              <p:cNvSpPr/>
              <p:nvPr/>
            </p:nvSpPr>
            <p:spPr>
              <a:xfrm>
                <a:off x="3560725" y="1331175"/>
                <a:ext cx="429450" cy="385500"/>
              </a:xfrm>
              <a:custGeom>
                <a:avLst/>
                <a:gdLst/>
                <a:ahLst/>
                <a:cxnLst/>
                <a:rect l="l" t="t" r="r" b="b"/>
                <a:pathLst>
                  <a:path w="17178" h="15420" extrusionOk="0">
                    <a:moveTo>
                      <a:pt x="11574" y="0"/>
                    </a:moveTo>
                    <a:cubicBezTo>
                      <a:pt x="10486" y="0"/>
                      <a:pt x="9390" y="294"/>
                      <a:pt x="8414" y="897"/>
                    </a:cubicBezTo>
                    <a:lnTo>
                      <a:pt x="7674" y="943"/>
                    </a:lnTo>
                    <a:cubicBezTo>
                      <a:pt x="7614" y="947"/>
                      <a:pt x="7553" y="952"/>
                      <a:pt x="7494" y="959"/>
                    </a:cubicBezTo>
                    <a:cubicBezTo>
                      <a:pt x="2750" y="1427"/>
                      <a:pt x="1" y="6558"/>
                      <a:pt x="2150" y="10792"/>
                    </a:cubicBezTo>
                    <a:lnTo>
                      <a:pt x="4079" y="14590"/>
                    </a:lnTo>
                    <a:lnTo>
                      <a:pt x="4501" y="15419"/>
                    </a:lnTo>
                    <a:lnTo>
                      <a:pt x="10895" y="12229"/>
                    </a:lnTo>
                    <a:lnTo>
                      <a:pt x="14884" y="7964"/>
                    </a:lnTo>
                    <a:cubicBezTo>
                      <a:pt x="15926" y="6850"/>
                      <a:pt x="16226" y="5447"/>
                      <a:pt x="15967" y="4171"/>
                    </a:cubicBezTo>
                    <a:cubicBezTo>
                      <a:pt x="16191" y="4009"/>
                      <a:pt x="16386" y="3806"/>
                      <a:pt x="16538" y="3566"/>
                    </a:cubicBezTo>
                    <a:lnTo>
                      <a:pt x="16648" y="3393"/>
                    </a:lnTo>
                    <a:cubicBezTo>
                      <a:pt x="17178" y="2756"/>
                      <a:pt x="16717" y="1797"/>
                      <a:pt x="15895" y="1797"/>
                    </a:cubicBezTo>
                    <a:cubicBezTo>
                      <a:pt x="15885" y="1797"/>
                      <a:pt x="15876" y="1798"/>
                      <a:pt x="15866" y="1798"/>
                    </a:cubicBezTo>
                    <a:cubicBezTo>
                      <a:pt x="14704" y="613"/>
                      <a:pt x="13146" y="0"/>
                      <a:pt x="115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6">
                <a:extLst>
                  <a:ext uri="{FF2B5EF4-FFF2-40B4-BE49-F238E27FC236}">
                    <a16:creationId xmlns:a16="http://schemas.microsoft.com/office/drawing/2014/main" id="{9C7FF1E9-D504-7D83-CB9F-4EEA9DE2A09B}"/>
                  </a:ext>
                </a:extLst>
              </p:cNvPr>
              <p:cNvSpPr/>
              <p:nvPr/>
            </p:nvSpPr>
            <p:spPr>
              <a:xfrm>
                <a:off x="3236050" y="1820450"/>
                <a:ext cx="931650" cy="497350"/>
              </a:xfrm>
              <a:custGeom>
                <a:avLst/>
                <a:gdLst/>
                <a:ahLst/>
                <a:cxnLst/>
                <a:rect l="l" t="t" r="r" b="b"/>
                <a:pathLst>
                  <a:path w="37266" h="19894" extrusionOk="0">
                    <a:moveTo>
                      <a:pt x="15885" y="1"/>
                    </a:moveTo>
                    <a:cubicBezTo>
                      <a:pt x="12782" y="1"/>
                      <a:pt x="9798" y="1370"/>
                      <a:pt x="7848" y="3827"/>
                    </a:cubicBezTo>
                    <a:cubicBezTo>
                      <a:pt x="7591" y="4151"/>
                      <a:pt x="7365" y="4474"/>
                      <a:pt x="7180" y="4787"/>
                    </a:cubicBezTo>
                    <a:lnTo>
                      <a:pt x="1" y="19894"/>
                    </a:lnTo>
                    <a:lnTo>
                      <a:pt x="37266" y="19894"/>
                    </a:lnTo>
                    <a:lnTo>
                      <a:pt x="26806" y="3059"/>
                    </a:lnTo>
                    <a:cubicBezTo>
                      <a:pt x="25902" y="1602"/>
                      <a:pt x="24171" y="706"/>
                      <a:pt x="22303" y="706"/>
                    </a:cubicBezTo>
                    <a:cubicBezTo>
                      <a:pt x="22204" y="706"/>
                      <a:pt x="22103" y="708"/>
                      <a:pt x="22003" y="713"/>
                    </a:cubicBezTo>
                    <a:lnTo>
                      <a:pt x="17260" y="90"/>
                    </a:lnTo>
                    <a:cubicBezTo>
                      <a:pt x="16801" y="30"/>
                      <a:pt x="16342" y="1"/>
                      <a:pt x="158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6">
                <a:extLst>
                  <a:ext uri="{FF2B5EF4-FFF2-40B4-BE49-F238E27FC236}">
                    <a16:creationId xmlns:a16="http://schemas.microsoft.com/office/drawing/2014/main" id="{095113AC-3CC1-79E2-3507-0328BBC3303B}"/>
                  </a:ext>
                </a:extLst>
              </p:cNvPr>
              <p:cNvSpPr/>
              <p:nvPr/>
            </p:nvSpPr>
            <p:spPr>
              <a:xfrm>
                <a:off x="3605150" y="1443325"/>
                <a:ext cx="393300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5732" h="18727" extrusionOk="0">
                    <a:moveTo>
                      <a:pt x="9572" y="1"/>
                    </a:moveTo>
                    <a:cubicBezTo>
                      <a:pt x="8794" y="1"/>
                      <a:pt x="8199" y="699"/>
                      <a:pt x="8329" y="1468"/>
                    </a:cubicBezTo>
                    <a:cubicBezTo>
                      <a:pt x="8376" y="1772"/>
                      <a:pt x="8473" y="2069"/>
                      <a:pt x="8619" y="2339"/>
                    </a:cubicBezTo>
                    <a:cubicBezTo>
                      <a:pt x="10464" y="5747"/>
                      <a:pt x="7689" y="5278"/>
                      <a:pt x="7274" y="6617"/>
                    </a:cubicBezTo>
                    <a:cubicBezTo>
                      <a:pt x="7274" y="6617"/>
                      <a:pt x="7607" y="10083"/>
                      <a:pt x="2351" y="10104"/>
                    </a:cubicBezTo>
                    <a:lnTo>
                      <a:pt x="2346" y="10136"/>
                    </a:lnTo>
                    <a:cubicBezTo>
                      <a:pt x="2401" y="11159"/>
                      <a:pt x="2212" y="12552"/>
                      <a:pt x="1862" y="13536"/>
                    </a:cubicBezTo>
                    <a:cubicBezTo>
                      <a:pt x="1564" y="14377"/>
                      <a:pt x="1080" y="15132"/>
                      <a:pt x="454" y="15754"/>
                    </a:cubicBezTo>
                    <a:cubicBezTo>
                      <a:pt x="1" y="16203"/>
                      <a:pt x="258" y="16977"/>
                      <a:pt x="887" y="17095"/>
                    </a:cubicBezTo>
                    <a:lnTo>
                      <a:pt x="9691" y="18710"/>
                    </a:lnTo>
                    <a:cubicBezTo>
                      <a:pt x="9750" y="18721"/>
                      <a:pt x="9808" y="18726"/>
                      <a:pt x="9865" y="18726"/>
                    </a:cubicBezTo>
                    <a:cubicBezTo>
                      <a:pt x="10502" y="18726"/>
                      <a:pt x="10975" y="18078"/>
                      <a:pt x="10728" y="17455"/>
                    </a:cubicBezTo>
                    <a:lnTo>
                      <a:pt x="10023" y="15672"/>
                    </a:lnTo>
                    <a:cubicBezTo>
                      <a:pt x="9633" y="14686"/>
                      <a:pt x="10064" y="13439"/>
                      <a:pt x="11001" y="12940"/>
                    </a:cubicBezTo>
                    <a:cubicBezTo>
                      <a:pt x="11010" y="12936"/>
                      <a:pt x="11020" y="12931"/>
                      <a:pt x="11030" y="12926"/>
                    </a:cubicBezTo>
                    <a:lnTo>
                      <a:pt x="11584" y="12995"/>
                    </a:lnTo>
                    <a:cubicBezTo>
                      <a:pt x="11811" y="13023"/>
                      <a:pt x="12027" y="13039"/>
                      <a:pt x="12228" y="13039"/>
                    </a:cubicBezTo>
                    <a:cubicBezTo>
                      <a:pt x="13453" y="13039"/>
                      <a:pt x="14183" y="12444"/>
                      <a:pt x="14146" y="10256"/>
                    </a:cubicBezTo>
                    <a:cubicBezTo>
                      <a:pt x="14146" y="10256"/>
                      <a:pt x="14198" y="8574"/>
                      <a:pt x="14228" y="8218"/>
                    </a:cubicBezTo>
                    <a:lnTo>
                      <a:pt x="14261" y="8164"/>
                    </a:lnTo>
                    <a:lnTo>
                      <a:pt x="15038" y="8125"/>
                    </a:lnTo>
                    <a:cubicBezTo>
                      <a:pt x="15474" y="8102"/>
                      <a:pt x="15731" y="7633"/>
                      <a:pt x="15516" y="7256"/>
                    </a:cubicBezTo>
                    <a:lnTo>
                      <a:pt x="13951" y="4518"/>
                    </a:lnTo>
                    <a:lnTo>
                      <a:pt x="13661" y="1105"/>
                    </a:lnTo>
                    <a:cubicBezTo>
                      <a:pt x="13630" y="734"/>
                      <a:pt x="13534" y="383"/>
                      <a:pt x="13391" y="59"/>
                    </a:cubicBezTo>
                    <a:cubicBezTo>
                      <a:pt x="13225" y="98"/>
                      <a:pt x="13053" y="119"/>
                      <a:pt x="12878" y="119"/>
                    </a:cubicBezTo>
                    <a:cubicBezTo>
                      <a:pt x="12849" y="119"/>
                      <a:pt x="12820" y="119"/>
                      <a:pt x="12792" y="117"/>
                    </a:cubicBezTo>
                    <a:lnTo>
                      <a:pt x="9609" y="1"/>
                    </a:lnTo>
                    <a:cubicBezTo>
                      <a:pt x="9597" y="1"/>
                      <a:pt x="9584" y="1"/>
                      <a:pt x="95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6">
                <a:extLst>
                  <a:ext uri="{FF2B5EF4-FFF2-40B4-BE49-F238E27FC236}">
                    <a16:creationId xmlns:a16="http://schemas.microsoft.com/office/drawing/2014/main" id="{2F2E53A7-F707-E2FC-AC63-4FD51487AFB3}"/>
                  </a:ext>
                </a:extLst>
              </p:cNvPr>
              <p:cNvSpPr/>
              <p:nvPr/>
            </p:nvSpPr>
            <p:spPr>
              <a:xfrm>
                <a:off x="3280675" y="1447675"/>
                <a:ext cx="282775" cy="365400"/>
              </a:xfrm>
              <a:custGeom>
                <a:avLst/>
                <a:gdLst/>
                <a:ahLst/>
                <a:cxnLst/>
                <a:rect l="l" t="t" r="r" b="b"/>
                <a:pathLst>
                  <a:path w="11311" h="14616" extrusionOk="0"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446" y="700"/>
                      <a:pt x="1448" y="1404"/>
                      <a:pt x="1448" y="2115"/>
                    </a:cubicBezTo>
                    <a:cubicBezTo>
                      <a:pt x="639" y="2365"/>
                      <a:pt x="205" y="2929"/>
                      <a:pt x="73" y="3683"/>
                    </a:cubicBezTo>
                    <a:cubicBezTo>
                      <a:pt x="1" y="4093"/>
                      <a:pt x="20" y="4560"/>
                      <a:pt x="118" y="5063"/>
                    </a:cubicBezTo>
                    <a:cubicBezTo>
                      <a:pt x="248" y="5724"/>
                      <a:pt x="381" y="6386"/>
                      <a:pt x="516" y="7052"/>
                    </a:cubicBezTo>
                    <a:lnTo>
                      <a:pt x="925" y="9039"/>
                    </a:lnTo>
                    <a:cubicBezTo>
                      <a:pt x="1087" y="9819"/>
                      <a:pt x="1251" y="10610"/>
                      <a:pt x="1418" y="11423"/>
                    </a:cubicBezTo>
                    <a:cubicBezTo>
                      <a:pt x="1222" y="11408"/>
                      <a:pt x="1032" y="11400"/>
                      <a:pt x="849" y="11400"/>
                    </a:cubicBezTo>
                    <a:cubicBezTo>
                      <a:pt x="712" y="11400"/>
                      <a:pt x="578" y="11404"/>
                      <a:pt x="449" y="11413"/>
                    </a:cubicBezTo>
                    <a:lnTo>
                      <a:pt x="460" y="11426"/>
                    </a:lnTo>
                    <a:lnTo>
                      <a:pt x="6828" y="14615"/>
                    </a:lnTo>
                    <a:lnTo>
                      <a:pt x="7211" y="13859"/>
                    </a:lnTo>
                    <a:lnTo>
                      <a:pt x="9168" y="9988"/>
                    </a:lnTo>
                    <a:cubicBezTo>
                      <a:pt x="11311" y="5754"/>
                      <a:pt x="8573" y="622"/>
                      <a:pt x="3849" y="155"/>
                    </a:cubicBezTo>
                    <a:cubicBezTo>
                      <a:pt x="3790" y="148"/>
                      <a:pt x="3729" y="144"/>
                      <a:pt x="3670" y="139"/>
                    </a:cubicBezTo>
                    <a:lnTo>
                      <a:pt x="14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6">
                <a:extLst>
                  <a:ext uri="{FF2B5EF4-FFF2-40B4-BE49-F238E27FC236}">
                    <a16:creationId xmlns:a16="http://schemas.microsoft.com/office/drawing/2014/main" id="{A678C026-8208-F7C8-F14D-79F70C231DB8}"/>
                  </a:ext>
                </a:extLst>
              </p:cNvPr>
              <p:cNvSpPr/>
              <p:nvPr/>
            </p:nvSpPr>
            <p:spPr>
              <a:xfrm>
                <a:off x="2959000" y="1934450"/>
                <a:ext cx="830175" cy="487975"/>
              </a:xfrm>
              <a:custGeom>
                <a:avLst/>
                <a:gdLst/>
                <a:ahLst/>
                <a:cxnLst/>
                <a:rect l="l" t="t" r="r" b="b"/>
                <a:pathLst>
                  <a:path w="33207" h="19519" extrusionOk="0">
                    <a:moveTo>
                      <a:pt x="13333" y="0"/>
                    </a:moveTo>
                    <a:cubicBezTo>
                      <a:pt x="11668" y="0"/>
                      <a:pt x="10125" y="912"/>
                      <a:pt x="9320" y="2393"/>
                    </a:cubicBezTo>
                    <a:lnTo>
                      <a:pt x="1" y="19518"/>
                    </a:lnTo>
                    <a:lnTo>
                      <a:pt x="33207" y="19518"/>
                    </a:lnTo>
                    <a:lnTo>
                      <a:pt x="26809" y="4152"/>
                    </a:lnTo>
                    <a:cubicBezTo>
                      <a:pt x="25620" y="1860"/>
                      <a:pt x="23263" y="423"/>
                      <a:pt x="20693" y="423"/>
                    </a:cubicBezTo>
                    <a:lnTo>
                      <a:pt x="13599" y="8"/>
                    </a:lnTo>
                    <a:cubicBezTo>
                      <a:pt x="13510" y="3"/>
                      <a:pt x="13421" y="0"/>
                      <a:pt x="13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6">
                <a:extLst>
                  <a:ext uri="{FF2B5EF4-FFF2-40B4-BE49-F238E27FC236}">
                    <a16:creationId xmlns:a16="http://schemas.microsoft.com/office/drawing/2014/main" id="{67ADC321-DE73-CA1F-23D3-68ED6285B573}"/>
                  </a:ext>
                </a:extLst>
              </p:cNvPr>
              <p:cNvSpPr/>
              <p:nvPr/>
            </p:nvSpPr>
            <p:spPr>
              <a:xfrm>
                <a:off x="3280675" y="1539675"/>
                <a:ext cx="348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3371" extrusionOk="0">
                    <a:moveTo>
                      <a:pt x="73" y="1"/>
                    </a:moveTo>
                    <a:lnTo>
                      <a:pt x="73" y="1"/>
                    </a:lnTo>
                    <a:cubicBezTo>
                      <a:pt x="1" y="412"/>
                      <a:pt x="20" y="879"/>
                      <a:pt x="118" y="1381"/>
                    </a:cubicBezTo>
                    <a:cubicBezTo>
                      <a:pt x="247" y="2044"/>
                      <a:pt x="380" y="2705"/>
                      <a:pt x="516" y="3371"/>
                    </a:cubicBezTo>
                    <a:cubicBezTo>
                      <a:pt x="617" y="3073"/>
                      <a:pt x="767" y="2732"/>
                      <a:pt x="978" y="2341"/>
                    </a:cubicBezTo>
                    <a:cubicBezTo>
                      <a:pt x="1124" y="2069"/>
                      <a:pt x="1220" y="1774"/>
                      <a:pt x="1266" y="1468"/>
                    </a:cubicBezTo>
                    <a:cubicBezTo>
                      <a:pt x="1395" y="713"/>
                      <a:pt x="826" y="29"/>
                      <a:pt x="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6">
                <a:extLst>
                  <a:ext uri="{FF2B5EF4-FFF2-40B4-BE49-F238E27FC236}">
                    <a16:creationId xmlns:a16="http://schemas.microsoft.com/office/drawing/2014/main" id="{C703DE49-972B-FFBE-6703-36346F4A50D7}"/>
                  </a:ext>
                </a:extLst>
              </p:cNvPr>
              <p:cNvSpPr/>
              <p:nvPr/>
            </p:nvSpPr>
            <p:spPr>
              <a:xfrm>
                <a:off x="3185425" y="1673600"/>
                <a:ext cx="356100" cy="334200"/>
              </a:xfrm>
              <a:custGeom>
                <a:avLst/>
                <a:gdLst/>
                <a:ahLst/>
                <a:cxnLst/>
                <a:rect l="l" t="t" r="r" b="b"/>
                <a:pathLst>
                  <a:path w="14244" h="13368" extrusionOk="0">
                    <a:moveTo>
                      <a:pt x="4735" y="1"/>
                    </a:moveTo>
                    <a:lnTo>
                      <a:pt x="4735" y="1"/>
                    </a:lnTo>
                    <a:cubicBezTo>
                      <a:pt x="4897" y="780"/>
                      <a:pt x="5062" y="1573"/>
                      <a:pt x="5228" y="2384"/>
                    </a:cubicBezTo>
                    <a:cubicBezTo>
                      <a:pt x="5032" y="2370"/>
                      <a:pt x="4842" y="2362"/>
                      <a:pt x="4659" y="2362"/>
                    </a:cubicBezTo>
                    <a:cubicBezTo>
                      <a:pt x="4522" y="2362"/>
                      <a:pt x="4388" y="2366"/>
                      <a:pt x="4259" y="2375"/>
                    </a:cubicBezTo>
                    <a:cubicBezTo>
                      <a:pt x="2753" y="2479"/>
                      <a:pt x="1791" y="3205"/>
                      <a:pt x="1750" y="5039"/>
                    </a:cubicBezTo>
                    <a:cubicBezTo>
                      <a:pt x="1748" y="5116"/>
                      <a:pt x="1748" y="5195"/>
                      <a:pt x="1750" y="5276"/>
                    </a:cubicBezTo>
                    <a:cubicBezTo>
                      <a:pt x="1757" y="5630"/>
                      <a:pt x="1252" y="6058"/>
                      <a:pt x="897" y="6344"/>
                    </a:cubicBezTo>
                    <a:cubicBezTo>
                      <a:pt x="612" y="6575"/>
                      <a:pt x="314" y="6791"/>
                      <a:pt x="0" y="7009"/>
                    </a:cubicBezTo>
                    <a:cubicBezTo>
                      <a:pt x="366" y="7413"/>
                      <a:pt x="870" y="7656"/>
                      <a:pt x="1498" y="7656"/>
                    </a:cubicBezTo>
                    <a:cubicBezTo>
                      <a:pt x="1601" y="7656"/>
                      <a:pt x="1708" y="7649"/>
                      <a:pt x="1818" y="7635"/>
                    </a:cubicBezTo>
                    <a:lnTo>
                      <a:pt x="2369" y="7566"/>
                    </a:lnTo>
                    <a:cubicBezTo>
                      <a:pt x="2398" y="7581"/>
                      <a:pt x="2425" y="7595"/>
                      <a:pt x="2452" y="7611"/>
                    </a:cubicBezTo>
                    <a:cubicBezTo>
                      <a:pt x="3152" y="8007"/>
                      <a:pt x="3543" y="8753"/>
                      <a:pt x="3532" y="9522"/>
                    </a:cubicBezTo>
                    <a:cubicBezTo>
                      <a:pt x="3528" y="9783"/>
                      <a:pt x="3479" y="10046"/>
                      <a:pt x="3378" y="10299"/>
                    </a:cubicBezTo>
                    <a:lnTo>
                      <a:pt x="3282" y="10545"/>
                    </a:lnTo>
                    <a:lnTo>
                      <a:pt x="2671" y="12097"/>
                    </a:lnTo>
                    <a:cubicBezTo>
                      <a:pt x="2425" y="12720"/>
                      <a:pt x="2896" y="13368"/>
                      <a:pt x="3529" y="13368"/>
                    </a:cubicBezTo>
                    <a:cubicBezTo>
                      <a:pt x="3585" y="13368"/>
                      <a:pt x="3644" y="13363"/>
                      <a:pt x="3703" y="13352"/>
                    </a:cubicBezTo>
                    <a:lnTo>
                      <a:pt x="5027" y="13108"/>
                    </a:lnTo>
                    <a:lnTo>
                      <a:pt x="5481" y="13023"/>
                    </a:lnTo>
                    <a:lnTo>
                      <a:pt x="8334" y="12497"/>
                    </a:lnTo>
                    <a:lnTo>
                      <a:pt x="12140" y="11796"/>
                    </a:lnTo>
                    <a:lnTo>
                      <a:pt x="12818" y="11671"/>
                    </a:lnTo>
                    <a:lnTo>
                      <a:pt x="14244" y="11409"/>
                    </a:lnTo>
                    <a:cubicBezTo>
                      <a:pt x="14177" y="11372"/>
                      <a:pt x="14111" y="11334"/>
                      <a:pt x="14046" y="11293"/>
                    </a:cubicBezTo>
                    <a:cubicBezTo>
                      <a:pt x="13951" y="11236"/>
                      <a:pt x="13859" y="11175"/>
                      <a:pt x="13767" y="11113"/>
                    </a:cubicBezTo>
                    <a:cubicBezTo>
                      <a:pt x="13767" y="11112"/>
                      <a:pt x="13766" y="11112"/>
                      <a:pt x="13766" y="11112"/>
                    </a:cubicBezTo>
                    <a:cubicBezTo>
                      <a:pt x="12834" y="10478"/>
                      <a:pt x="12095" y="9594"/>
                      <a:pt x="11646" y="8558"/>
                    </a:cubicBezTo>
                    <a:cubicBezTo>
                      <a:pt x="11593" y="8433"/>
                      <a:pt x="11542" y="8307"/>
                      <a:pt x="11497" y="8178"/>
                    </a:cubicBezTo>
                    <a:lnTo>
                      <a:pt x="11470" y="8101"/>
                    </a:lnTo>
                    <a:cubicBezTo>
                      <a:pt x="11143" y="7138"/>
                      <a:pt x="10998" y="6110"/>
                      <a:pt x="11052" y="5113"/>
                    </a:cubicBezTo>
                    <a:lnTo>
                      <a:pt x="11019" y="4821"/>
                    </a:lnTo>
                    <a:lnTo>
                      <a:pt x="11012" y="4745"/>
                    </a:lnTo>
                    <a:cubicBezTo>
                      <a:pt x="5797" y="4718"/>
                      <a:pt x="6126" y="1259"/>
                      <a:pt x="6126" y="1259"/>
                    </a:cubicBezTo>
                    <a:cubicBezTo>
                      <a:pt x="5936" y="640"/>
                      <a:pt x="5243" y="408"/>
                      <a:pt x="4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6">
                <a:extLst>
                  <a:ext uri="{FF2B5EF4-FFF2-40B4-BE49-F238E27FC236}">
                    <a16:creationId xmlns:a16="http://schemas.microsoft.com/office/drawing/2014/main" id="{BD4BB6F3-9FA8-3D4B-4569-46E83989A7B8}"/>
                  </a:ext>
                </a:extLst>
              </p:cNvPr>
              <p:cNvSpPr/>
              <p:nvPr/>
            </p:nvSpPr>
            <p:spPr>
              <a:xfrm>
                <a:off x="2436750" y="1891550"/>
                <a:ext cx="878200" cy="489025"/>
              </a:xfrm>
              <a:custGeom>
                <a:avLst/>
                <a:gdLst/>
                <a:ahLst/>
                <a:cxnLst/>
                <a:rect l="l" t="t" r="r" b="b"/>
                <a:pathLst>
                  <a:path w="35128" h="19561" extrusionOk="0">
                    <a:moveTo>
                      <a:pt x="23423" y="1"/>
                    </a:moveTo>
                    <a:cubicBezTo>
                      <a:pt x="23360" y="1"/>
                      <a:pt x="23298" y="3"/>
                      <a:pt x="23235" y="6"/>
                    </a:cubicBezTo>
                    <a:lnTo>
                      <a:pt x="14298" y="462"/>
                    </a:lnTo>
                    <a:cubicBezTo>
                      <a:pt x="11729" y="462"/>
                      <a:pt x="9371" y="1890"/>
                      <a:pt x="8183" y="4169"/>
                    </a:cubicBezTo>
                    <a:lnTo>
                      <a:pt x="0" y="19561"/>
                    </a:lnTo>
                    <a:lnTo>
                      <a:pt x="35127" y="19561"/>
                    </a:lnTo>
                    <a:lnTo>
                      <a:pt x="26731" y="2083"/>
                    </a:lnTo>
                    <a:cubicBezTo>
                      <a:pt x="26119" y="807"/>
                      <a:pt x="24828" y="1"/>
                      <a:pt x="234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6">
                <a:extLst>
                  <a:ext uri="{FF2B5EF4-FFF2-40B4-BE49-F238E27FC236}">
                    <a16:creationId xmlns:a16="http://schemas.microsoft.com/office/drawing/2014/main" id="{1183DA11-370E-CB5A-CC59-317A4368F450}"/>
                  </a:ext>
                </a:extLst>
              </p:cNvPr>
              <p:cNvSpPr/>
              <p:nvPr/>
            </p:nvSpPr>
            <p:spPr>
              <a:xfrm>
                <a:off x="2728975" y="1759600"/>
                <a:ext cx="295550" cy="206350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8254" extrusionOk="0">
                    <a:moveTo>
                      <a:pt x="3192" y="1"/>
                    </a:moveTo>
                    <a:lnTo>
                      <a:pt x="3192" y="1"/>
                    </a:lnTo>
                    <a:cubicBezTo>
                      <a:pt x="3216" y="436"/>
                      <a:pt x="3201" y="877"/>
                      <a:pt x="3150" y="1317"/>
                    </a:cubicBezTo>
                    <a:cubicBezTo>
                      <a:pt x="3082" y="1910"/>
                      <a:pt x="2945" y="2499"/>
                      <a:pt x="2746" y="3064"/>
                    </a:cubicBezTo>
                    <a:cubicBezTo>
                      <a:pt x="2721" y="3137"/>
                      <a:pt x="2692" y="3212"/>
                      <a:pt x="2664" y="3284"/>
                    </a:cubicBezTo>
                    <a:cubicBezTo>
                      <a:pt x="2186" y="4483"/>
                      <a:pt x="1325" y="5492"/>
                      <a:pt x="224" y="6164"/>
                    </a:cubicBezTo>
                    <a:cubicBezTo>
                      <a:pt x="150" y="6209"/>
                      <a:pt x="76" y="6252"/>
                      <a:pt x="0" y="6295"/>
                    </a:cubicBezTo>
                    <a:lnTo>
                      <a:pt x="7748" y="7723"/>
                    </a:lnTo>
                    <a:lnTo>
                      <a:pt x="8407" y="7844"/>
                    </a:lnTo>
                    <a:lnTo>
                      <a:pt x="10542" y="8238"/>
                    </a:lnTo>
                    <a:cubicBezTo>
                      <a:pt x="10601" y="8248"/>
                      <a:pt x="10659" y="8254"/>
                      <a:pt x="10716" y="8254"/>
                    </a:cubicBezTo>
                    <a:cubicBezTo>
                      <a:pt x="11349" y="8254"/>
                      <a:pt x="11822" y="7606"/>
                      <a:pt x="11574" y="6983"/>
                    </a:cubicBezTo>
                    <a:lnTo>
                      <a:pt x="10917" y="5315"/>
                    </a:lnTo>
                    <a:lnTo>
                      <a:pt x="10866" y="5185"/>
                    </a:lnTo>
                    <a:cubicBezTo>
                      <a:pt x="10665" y="4676"/>
                      <a:pt x="10666" y="4130"/>
                      <a:pt x="10837" y="3644"/>
                    </a:cubicBezTo>
                    <a:lnTo>
                      <a:pt x="10445" y="3616"/>
                    </a:lnTo>
                    <a:lnTo>
                      <a:pt x="7820" y="3435"/>
                    </a:lnTo>
                    <a:cubicBezTo>
                      <a:pt x="7382" y="3428"/>
                      <a:pt x="7069" y="3284"/>
                      <a:pt x="6850" y="3040"/>
                    </a:cubicBezTo>
                    <a:cubicBezTo>
                      <a:pt x="6832" y="3022"/>
                      <a:pt x="6815" y="3001"/>
                      <a:pt x="6800" y="2981"/>
                    </a:cubicBezTo>
                    <a:cubicBezTo>
                      <a:pt x="6783" y="2960"/>
                      <a:pt x="6768" y="2937"/>
                      <a:pt x="6753" y="2916"/>
                    </a:cubicBezTo>
                    <a:cubicBezTo>
                      <a:pt x="6737" y="2894"/>
                      <a:pt x="6723" y="2870"/>
                      <a:pt x="6708" y="2848"/>
                    </a:cubicBezTo>
                    <a:cubicBezTo>
                      <a:pt x="6680" y="2801"/>
                      <a:pt x="6655" y="2752"/>
                      <a:pt x="6631" y="2703"/>
                    </a:cubicBezTo>
                    <a:cubicBezTo>
                      <a:pt x="6602" y="2639"/>
                      <a:pt x="6576" y="2572"/>
                      <a:pt x="6553" y="2503"/>
                    </a:cubicBezTo>
                    <a:cubicBezTo>
                      <a:pt x="6546" y="2478"/>
                      <a:pt x="6537" y="2455"/>
                      <a:pt x="6530" y="2431"/>
                    </a:cubicBezTo>
                    <a:cubicBezTo>
                      <a:pt x="6527" y="2422"/>
                      <a:pt x="6526" y="2415"/>
                      <a:pt x="6523" y="2409"/>
                    </a:cubicBezTo>
                    <a:cubicBezTo>
                      <a:pt x="6513" y="2371"/>
                      <a:pt x="6502" y="2334"/>
                      <a:pt x="6494" y="2296"/>
                    </a:cubicBezTo>
                    <a:cubicBezTo>
                      <a:pt x="6492" y="2289"/>
                      <a:pt x="6490" y="2281"/>
                      <a:pt x="6489" y="2275"/>
                    </a:cubicBezTo>
                    <a:cubicBezTo>
                      <a:pt x="6482" y="2247"/>
                      <a:pt x="6477" y="2221"/>
                      <a:pt x="6471" y="2194"/>
                    </a:cubicBezTo>
                    <a:cubicBezTo>
                      <a:pt x="6466" y="2167"/>
                      <a:pt x="6461" y="2138"/>
                      <a:pt x="6456" y="2112"/>
                    </a:cubicBezTo>
                    <a:cubicBezTo>
                      <a:pt x="6451" y="2082"/>
                      <a:pt x="6446" y="2051"/>
                      <a:pt x="6443" y="2020"/>
                    </a:cubicBezTo>
                    <a:lnTo>
                      <a:pt x="6443" y="2018"/>
                    </a:lnTo>
                    <a:cubicBezTo>
                      <a:pt x="6438" y="1989"/>
                      <a:pt x="6434" y="1961"/>
                      <a:pt x="6432" y="1932"/>
                    </a:cubicBezTo>
                    <a:cubicBezTo>
                      <a:pt x="6432" y="1927"/>
                      <a:pt x="6430" y="1922"/>
                      <a:pt x="6430" y="1916"/>
                    </a:cubicBezTo>
                    <a:cubicBezTo>
                      <a:pt x="6426" y="1887"/>
                      <a:pt x="6424" y="1858"/>
                      <a:pt x="6422" y="1828"/>
                    </a:cubicBezTo>
                    <a:cubicBezTo>
                      <a:pt x="6415" y="1764"/>
                      <a:pt x="6412" y="1697"/>
                      <a:pt x="6408" y="1630"/>
                    </a:cubicBezTo>
                    <a:cubicBezTo>
                      <a:pt x="6400" y="1495"/>
                      <a:pt x="6398" y="1355"/>
                      <a:pt x="6400" y="1212"/>
                    </a:cubicBezTo>
                    <a:cubicBezTo>
                      <a:pt x="6400" y="1176"/>
                      <a:pt x="6402" y="1140"/>
                      <a:pt x="6403" y="1104"/>
                    </a:cubicBezTo>
                    <a:lnTo>
                      <a:pt x="6403" y="1097"/>
                    </a:lnTo>
                    <a:cubicBezTo>
                      <a:pt x="6405" y="1047"/>
                      <a:pt x="6408" y="995"/>
                      <a:pt x="6410" y="944"/>
                    </a:cubicBezTo>
                    <a:lnTo>
                      <a:pt x="6414" y="867"/>
                    </a:lnTo>
                    <a:cubicBezTo>
                      <a:pt x="6414" y="854"/>
                      <a:pt x="6415" y="841"/>
                      <a:pt x="6416" y="829"/>
                    </a:cubicBezTo>
                    <a:cubicBezTo>
                      <a:pt x="6418" y="815"/>
                      <a:pt x="6418" y="803"/>
                      <a:pt x="6419" y="790"/>
                    </a:cubicBezTo>
                    <a:cubicBezTo>
                      <a:pt x="6420" y="764"/>
                      <a:pt x="6423" y="737"/>
                      <a:pt x="6424" y="711"/>
                    </a:cubicBezTo>
                    <a:cubicBezTo>
                      <a:pt x="6426" y="665"/>
                      <a:pt x="6430" y="619"/>
                      <a:pt x="6434" y="571"/>
                    </a:cubicBezTo>
                    <a:cubicBezTo>
                      <a:pt x="6436" y="533"/>
                      <a:pt x="6441" y="497"/>
                      <a:pt x="6444" y="460"/>
                    </a:cubicBezTo>
                    <a:cubicBezTo>
                      <a:pt x="6446" y="423"/>
                      <a:pt x="6450" y="386"/>
                      <a:pt x="6454" y="348"/>
                    </a:cubicBezTo>
                    <a:cubicBezTo>
                      <a:pt x="5662" y="239"/>
                      <a:pt x="4873" y="146"/>
                      <a:pt x="4086" y="77"/>
                    </a:cubicBezTo>
                    <a:lnTo>
                      <a:pt x="31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6">
                <a:extLst>
                  <a:ext uri="{FF2B5EF4-FFF2-40B4-BE49-F238E27FC236}">
                    <a16:creationId xmlns:a16="http://schemas.microsoft.com/office/drawing/2014/main" id="{06F1A266-1677-7C22-0320-143A8DE318F8}"/>
                  </a:ext>
                </a:extLst>
              </p:cNvPr>
              <p:cNvSpPr/>
              <p:nvPr/>
            </p:nvSpPr>
            <p:spPr>
              <a:xfrm>
                <a:off x="2888825" y="1768150"/>
                <a:ext cx="214950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3497" extrusionOk="0">
                    <a:moveTo>
                      <a:pt x="59" y="1"/>
                    </a:moveTo>
                    <a:cubicBezTo>
                      <a:pt x="55" y="40"/>
                      <a:pt x="52" y="76"/>
                      <a:pt x="49" y="113"/>
                    </a:cubicBezTo>
                    <a:cubicBezTo>
                      <a:pt x="46" y="150"/>
                      <a:pt x="41" y="186"/>
                      <a:pt x="39" y="224"/>
                    </a:cubicBezTo>
                    <a:cubicBezTo>
                      <a:pt x="35" y="271"/>
                      <a:pt x="33" y="318"/>
                      <a:pt x="29" y="364"/>
                    </a:cubicBezTo>
                    <a:cubicBezTo>
                      <a:pt x="20" y="498"/>
                      <a:pt x="14" y="631"/>
                      <a:pt x="9" y="759"/>
                    </a:cubicBezTo>
                    <a:cubicBezTo>
                      <a:pt x="0" y="1121"/>
                      <a:pt x="14" y="1463"/>
                      <a:pt x="65" y="1769"/>
                    </a:cubicBezTo>
                    <a:cubicBezTo>
                      <a:pt x="74" y="1825"/>
                      <a:pt x="86" y="1879"/>
                      <a:pt x="97" y="1933"/>
                    </a:cubicBezTo>
                    <a:cubicBezTo>
                      <a:pt x="98" y="1939"/>
                      <a:pt x="101" y="1946"/>
                      <a:pt x="102" y="1954"/>
                    </a:cubicBezTo>
                    <a:cubicBezTo>
                      <a:pt x="111" y="1992"/>
                      <a:pt x="122" y="2029"/>
                      <a:pt x="132" y="2067"/>
                    </a:cubicBezTo>
                    <a:cubicBezTo>
                      <a:pt x="134" y="2073"/>
                      <a:pt x="136" y="2080"/>
                      <a:pt x="138" y="2089"/>
                    </a:cubicBezTo>
                    <a:cubicBezTo>
                      <a:pt x="146" y="2113"/>
                      <a:pt x="154" y="2136"/>
                      <a:pt x="162" y="2161"/>
                    </a:cubicBezTo>
                    <a:cubicBezTo>
                      <a:pt x="185" y="2230"/>
                      <a:pt x="210" y="2297"/>
                      <a:pt x="240" y="2361"/>
                    </a:cubicBezTo>
                    <a:cubicBezTo>
                      <a:pt x="263" y="2410"/>
                      <a:pt x="289" y="2459"/>
                      <a:pt x="317" y="2506"/>
                    </a:cubicBezTo>
                    <a:cubicBezTo>
                      <a:pt x="332" y="2528"/>
                      <a:pt x="345" y="2552"/>
                      <a:pt x="361" y="2574"/>
                    </a:cubicBezTo>
                    <a:cubicBezTo>
                      <a:pt x="376" y="2595"/>
                      <a:pt x="391" y="2618"/>
                      <a:pt x="409" y="2639"/>
                    </a:cubicBezTo>
                    <a:cubicBezTo>
                      <a:pt x="424" y="2659"/>
                      <a:pt x="441" y="2680"/>
                      <a:pt x="458" y="2698"/>
                    </a:cubicBezTo>
                    <a:cubicBezTo>
                      <a:pt x="678" y="2942"/>
                      <a:pt x="991" y="3084"/>
                      <a:pt x="1429" y="3093"/>
                    </a:cubicBezTo>
                    <a:lnTo>
                      <a:pt x="4054" y="3275"/>
                    </a:lnTo>
                    <a:lnTo>
                      <a:pt x="4446" y="3303"/>
                    </a:lnTo>
                    <a:lnTo>
                      <a:pt x="7155" y="3490"/>
                    </a:lnTo>
                    <a:cubicBezTo>
                      <a:pt x="7207" y="3494"/>
                      <a:pt x="7259" y="3496"/>
                      <a:pt x="7311" y="3496"/>
                    </a:cubicBezTo>
                    <a:cubicBezTo>
                      <a:pt x="7811" y="3496"/>
                      <a:pt x="8265" y="3296"/>
                      <a:pt x="8597" y="2973"/>
                    </a:cubicBezTo>
                    <a:cubicBezTo>
                      <a:pt x="7858" y="2537"/>
                      <a:pt x="7098" y="2140"/>
                      <a:pt x="6319" y="1789"/>
                    </a:cubicBezTo>
                    <a:cubicBezTo>
                      <a:pt x="4467" y="950"/>
                      <a:pt x="2499" y="353"/>
                      <a:pt x="397" y="49"/>
                    </a:cubicBezTo>
                    <a:cubicBezTo>
                      <a:pt x="283" y="34"/>
                      <a:pt x="172" y="16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6">
                <a:extLst>
                  <a:ext uri="{FF2B5EF4-FFF2-40B4-BE49-F238E27FC236}">
                    <a16:creationId xmlns:a16="http://schemas.microsoft.com/office/drawing/2014/main" id="{E7980D6B-C3FF-C6D6-F07C-81371F1E2987}"/>
                  </a:ext>
                </a:extLst>
              </p:cNvPr>
              <p:cNvSpPr/>
              <p:nvPr/>
            </p:nvSpPr>
            <p:spPr>
              <a:xfrm>
                <a:off x="2845450" y="1799525"/>
                <a:ext cx="470900" cy="607250"/>
              </a:xfrm>
              <a:custGeom>
                <a:avLst/>
                <a:gdLst/>
                <a:ahLst/>
                <a:cxnLst/>
                <a:rect l="l" t="t" r="r" b="b"/>
                <a:pathLst>
                  <a:path w="18836" h="24290" extrusionOk="0">
                    <a:moveTo>
                      <a:pt x="15347" y="1"/>
                    </a:moveTo>
                    <a:cubicBezTo>
                      <a:pt x="15345" y="78"/>
                      <a:pt x="15345" y="157"/>
                      <a:pt x="15347" y="238"/>
                    </a:cubicBezTo>
                    <a:cubicBezTo>
                      <a:pt x="15355" y="592"/>
                      <a:pt x="14850" y="1020"/>
                      <a:pt x="14495" y="1306"/>
                    </a:cubicBezTo>
                    <a:cubicBezTo>
                      <a:pt x="14209" y="1537"/>
                      <a:pt x="13912" y="1753"/>
                      <a:pt x="13598" y="1971"/>
                    </a:cubicBezTo>
                    <a:cubicBezTo>
                      <a:pt x="13171" y="2269"/>
                      <a:pt x="12711" y="2573"/>
                      <a:pt x="12204" y="2927"/>
                    </a:cubicBezTo>
                    <a:cubicBezTo>
                      <a:pt x="11993" y="2777"/>
                      <a:pt x="11781" y="2631"/>
                      <a:pt x="11566" y="2489"/>
                    </a:cubicBezTo>
                    <a:cubicBezTo>
                      <a:pt x="11248" y="2277"/>
                      <a:pt x="10927" y="2073"/>
                      <a:pt x="10602" y="1876"/>
                    </a:cubicBezTo>
                    <a:cubicBezTo>
                      <a:pt x="10512" y="1822"/>
                      <a:pt x="10422" y="1769"/>
                      <a:pt x="10331" y="1715"/>
                    </a:cubicBezTo>
                    <a:cubicBezTo>
                      <a:pt x="9591" y="1279"/>
                      <a:pt x="8832" y="882"/>
                      <a:pt x="8052" y="530"/>
                    </a:cubicBezTo>
                    <a:cubicBezTo>
                      <a:pt x="7197" y="875"/>
                      <a:pt x="6429" y="1384"/>
                      <a:pt x="5786" y="2017"/>
                    </a:cubicBezTo>
                    <a:cubicBezTo>
                      <a:pt x="5256" y="2538"/>
                      <a:pt x="4812" y="3141"/>
                      <a:pt x="4471" y="3806"/>
                    </a:cubicBezTo>
                    <a:cubicBezTo>
                      <a:pt x="4090" y="4552"/>
                      <a:pt x="3839" y="5375"/>
                      <a:pt x="3748" y="6244"/>
                    </a:cubicBezTo>
                    <a:cubicBezTo>
                      <a:pt x="3747" y="6254"/>
                      <a:pt x="3747" y="6261"/>
                      <a:pt x="3746" y="6270"/>
                    </a:cubicBezTo>
                    <a:cubicBezTo>
                      <a:pt x="3743" y="6305"/>
                      <a:pt x="3666" y="6683"/>
                      <a:pt x="3537" y="7309"/>
                    </a:cubicBezTo>
                    <a:cubicBezTo>
                      <a:pt x="3231" y="8798"/>
                      <a:pt x="2626" y="11687"/>
                      <a:pt x="2002" y="14658"/>
                    </a:cubicBezTo>
                    <a:cubicBezTo>
                      <a:pt x="1967" y="14821"/>
                      <a:pt x="1934" y="14985"/>
                      <a:pt x="1899" y="15146"/>
                    </a:cubicBezTo>
                    <a:cubicBezTo>
                      <a:pt x="1425" y="17400"/>
                      <a:pt x="951" y="19659"/>
                      <a:pt x="594" y="21354"/>
                    </a:cubicBezTo>
                    <a:cubicBezTo>
                      <a:pt x="503" y="21787"/>
                      <a:pt x="419" y="22184"/>
                      <a:pt x="345" y="22534"/>
                    </a:cubicBezTo>
                    <a:cubicBezTo>
                      <a:pt x="291" y="22795"/>
                      <a:pt x="241" y="23031"/>
                      <a:pt x="198" y="23237"/>
                    </a:cubicBezTo>
                    <a:cubicBezTo>
                      <a:pt x="72" y="23829"/>
                      <a:pt x="0" y="24174"/>
                      <a:pt x="0" y="24174"/>
                    </a:cubicBezTo>
                    <a:lnTo>
                      <a:pt x="3963" y="24197"/>
                    </a:lnTo>
                    <a:lnTo>
                      <a:pt x="4736" y="24203"/>
                    </a:lnTo>
                    <a:lnTo>
                      <a:pt x="4929" y="24205"/>
                    </a:lnTo>
                    <a:lnTo>
                      <a:pt x="10733" y="24242"/>
                    </a:lnTo>
                    <a:lnTo>
                      <a:pt x="18149" y="24289"/>
                    </a:lnTo>
                    <a:lnTo>
                      <a:pt x="18180" y="23237"/>
                    </a:lnTo>
                    <a:lnTo>
                      <a:pt x="18214" y="22060"/>
                    </a:lnTo>
                    <a:lnTo>
                      <a:pt x="18253" y="20728"/>
                    </a:lnTo>
                    <a:lnTo>
                      <a:pt x="18257" y="20584"/>
                    </a:lnTo>
                    <a:lnTo>
                      <a:pt x="18278" y="19867"/>
                    </a:lnTo>
                    <a:lnTo>
                      <a:pt x="18425" y="14850"/>
                    </a:lnTo>
                    <a:lnTo>
                      <a:pt x="18425" y="14836"/>
                    </a:lnTo>
                    <a:lnTo>
                      <a:pt x="18625" y="8071"/>
                    </a:lnTo>
                    <a:lnTo>
                      <a:pt x="18702" y="5439"/>
                    </a:lnTo>
                    <a:lnTo>
                      <a:pt x="18721" y="4817"/>
                    </a:lnTo>
                    <a:cubicBezTo>
                      <a:pt x="18722" y="4797"/>
                      <a:pt x="18723" y="4775"/>
                      <a:pt x="18724" y="4754"/>
                    </a:cubicBezTo>
                    <a:cubicBezTo>
                      <a:pt x="18836" y="2518"/>
                      <a:pt x="17373" y="596"/>
                      <a:pt x="153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6">
                <a:extLst>
                  <a:ext uri="{FF2B5EF4-FFF2-40B4-BE49-F238E27FC236}">
                    <a16:creationId xmlns:a16="http://schemas.microsoft.com/office/drawing/2014/main" id="{9FA8C8AA-2AE0-60F4-05A6-9958ED900DB0}"/>
                  </a:ext>
                </a:extLst>
              </p:cNvPr>
              <p:cNvSpPr/>
              <p:nvPr/>
            </p:nvSpPr>
            <p:spPr>
              <a:xfrm>
                <a:off x="2760775" y="2248800"/>
                <a:ext cx="650825" cy="266375"/>
              </a:xfrm>
              <a:custGeom>
                <a:avLst/>
                <a:gdLst/>
                <a:ahLst/>
                <a:cxnLst/>
                <a:rect l="l" t="t" r="r" b="b"/>
                <a:pathLst>
                  <a:path w="26033" h="10655" extrusionOk="0">
                    <a:moveTo>
                      <a:pt x="17239" y="1"/>
                    </a:moveTo>
                    <a:cubicBezTo>
                      <a:pt x="17143" y="1"/>
                      <a:pt x="17047" y="3"/>
                      <a:pt x="16950" y="8"/>
                    </a:cubicBezTo>
                    <a:lnTo>
                      <a:pt x="9500" y="362"/>
                    </a:lnTo>
                    <a:cubicBezTo>
                      <a:pt x="7060" y="362"/>
                      <a:pt x="4822" y="1719"/>
                      <a:pt x="3693" y="3883"/>
                    </a:cubicBezTo>
                    <a:lnTo>
                      <a:pt x="1" y="10655"/>
                    </a:lnTo>
                    <a:lnTo>
                      <a:pt x="26032" y="10655"/>
                    </a:lnTo>
                    <a:lnTo>
                      <a:pt x="22795" y="3571"/>
                    </a:lnTo>
                    <a:cubicBezTo>
                      <a:pt x="21799" y="1388"/>
                      <a:pt x="19621" y="1"/>
                      <a:pt x="17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6">
                <a:extLst>
                  <a:ext uri="{FF2B5EF4-FFF2-40B4-BE49-F238E27FC236}">
                    <a16:creationId xmlns:a16="http://schemas.microsoft.com/office/drawing/2014/main" id="{AD93F092-D79E-495D-5DFC-75DFE2A4A947}"/>
                  </a:ext>
                </a:extLst>
              </p:cNvPr>
              <p:cNvSpPr/>
              <p:nvPr/>
            </p:nvSpPr>
            <p:spPr>
              <a:xfrm>
                <a:off x="2967800" y="1885500"/>
                <a:ext cx="385725" cy="431400"/>
              </a:xfrm>
              <a:custGeom>
                <a:avLst/>
                <a:gdLst/>
                <a:ahLst/>
                <a:cxnLst/>
                <a:rect l="l" t="t" r="r" b="b"/>
                <a:pathLst>
                  <a:path w="15429" h="17256" extrusionOk="0">
                    <a:moveTo>
                      <a:pt x="10064" y="1"/>
                    </a:moveTo>
                    <a:cubicBezTo>
                      <a:pt x="10033" y="181"/>
                      <a:pt x="10015" y="364"/>
                      <a:pt x="10015" y="551"/>
                    </a:cubicBezTo>
                    <a:lnTo>
                      <a:pt x="10015" y="940"/>
                    </a:lnTo>
                    <a:cubicBezTo>
                      <a:pt x="10015" y="2713"/>
                      <a:pt x="8507" y="4152"/>
                      <a:pt x="6647" y="4152"/>
                    </a:cubicBezTo>
                    <a:cubicBezTo>
                      <a:pt x="6364" y="4251"/>
                      <a:pt x="6107" y="4391"/>
                      <a:pt x="5876" y="4560"/>
                    </a:cubicBezTo>
                    <a:lnTo>
                      <a:pt x="5870" y="5422"/>
                    </a:lnTo>
                    <a:cubicBezTo>
                      <a:pt x="5850" y="7918"/>
                      <a:pt x="4746" y="10276"/>
                      <a:pt x="2859" y="11912"/>
                    </a:cubicBezTo>
                    <a:cubicBezTo>
                      <a:pt x="2847" y="11923"/>
                      <a:pt x="2833" y="11936"/>
                      <a:pt x="2820" y="11947"/>
                    </a:cubicBezTo>
                    <a:cubicBezTo>
                      <a:pt x="2727" y="12028"/>
                      <a:pt x="2653" y="12131"/>
                      <a:pt x="2607" y="12261"/>
                    </a:cubicBezTo>
                    <a:cubicBezTo>
                      <a:pt x="2147" y="13569"/>
                      <a:pt x="1212" y="14656"/>
                      <a:pt x="0" y="15328"/>
                    </a:cubicBezTo>
                    <a:lnTo>
                      <a:pt x="7244" y="17204"/>
                    </a:lnTo>
                    <a:cubicBezTo>
                      <a:pt x="7377" y="17239"/>
                      <a:pt x="7510" y="17255"/>
                      <a:pt x="7639" y="17255"/>
                    </a:cubicBezTo>
                    <a:cubicBezTo>
                      <a:pt x="8507" y="17255"/>
                      <a:pt x="9247" y="16521"/>
                      <a:pt x="9190" y="15602"/>
                    </a:cubicBezTo>
                    <a:lnTo>
                      <a:pt x="9051" y="13303"/>
                    </a:lnTo>
                    <a:cubicBezTo>
                      <a:pt x="8998" y="12606"/>
                      <a:pt x="9289" y="11926"/>
                      <a:pt x="9824" y="11501"/>
                    </a:cubicBezTo>
                    <a:lnTo>
                      <a:pt x="11799" y="11745"/>
                    </a:lnTo>
                    <a:cubicBezTo>
                      <a:pt x="11942" y="11763"/>
                      <a:pt x="12082" y="11772"/>
                      <a:pt x="12217" y="11772"/>
                    </a:cubicBezTo>
                    <a:cubicBezTo>
                      <a:pt x="13517" y="11772"/>
                      <a:pt x="14420" y="10966"/>
                      <a:pt x="14303" y="9584"/>
                    </a:cubicBezTo>
                    <a:cubicBezTo>
                      <a:pt x="14303" y="9584"/>
                      <a:pt x="14343" y="7628"/>
                      <a:pt x="14298" y="7211"/>
                    </a:cubicBezTo>
                    <a:lnTo>
                      <a:pt x="14331" y="7159"/>
                    </a:lnTo>
                    <a:lnTo>
                      <a:pt x="14933" y="6872"/>
                    </a:lnTo>
                    <a:cubicBezTo>
                      <a:pt x="15309" y="6693"/>
                      <a:pt x="15429" y="6214"/>
                      <a:pt x="15178" y="5880"/>
                    </a:cubicBezTo>
                    <a:lnTo>
                      <a:pt x="14100" y="4435"/>
                    </a:lnTo>
                    <a:lnTo>
                      <a:pt x="13837" y="1319"/>
                    </a:lnTo>
                    <a:cubicBezTo>
                      <a:pt x="13484" y="1128"/>
                      <a:pt x="13085" y="1023"/>
                      <a:pt x="12666" y="1023"/>
                    </a:cubicBezTo>
                    <a:cubicBezTo>
                      <a:pt x="12607" y="1023"/>
                      <a:pt x="12546" y="1025"/>
                      <a:pt x="12486" y="1029"/>
                    </a:cubicBezTo>
                    <a:cubicBezTo>
                      <a:pt x="12309" y="1042"/>
                      <a:pt x="12197" y="1050"/>
                      <a:pt x="12197" y="1050"/>
                    </a:cubicBezTo>
                    <a:cubicBezTo>
                      <a:pt x="12140" y="1054"/>
                      <a:pt x="12084" y="1056"/>
                      <a:pt x="12028" y="1056"/>
                    </a:cubicBezTo>
                    <a:cubicBezTo>
                      <a:pt x="11230" y="1056"/>
                      <a:pt x="10511" y="643"/>
                      <a:pt x="10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6">
                <a:extLst>
                  <a:ext uri="{FF2B5EF4-FFF2-40B4-BE49-F238E27FC236}">
                    <a16:creationId xmlns:a16="http://schemas.microsoft.com/office/drawing/2014/main" id="{9E648B30-1D05-1A56-0D54-8E66BABEE1E3}"/>
                  </a:ext>
                </a:extLst>
              </p:cNvPr>
              <p:cNvSpPr/>
              <p:nvPr/>
            </p:nvSpPr>
            <p:spPr>
              <a:xfrm>
                <a:off x="3083150" y="1846475"/>
                <a:ext cx="51475" cy="215375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8615" extrusionOk="0">
                    <a:moveTo>
                      <a:pt x="1095" y="1"/>
                    </a:moveTo>
                    <a:cubicBezTo>
                      <a:pt x="409" y="717"/>
                      <a:pt x="1" y="1700"/>
                      <a:pt x="19" y="2744"/>
                    </a:cubicBezTo>
                    <a:cubicBezTo>
                      <a:pt x="23" y="3005"/>
                      <a:pt x="55" y="3271"/>
                      <a:pt x="116" y="3537"/>
                    </a:cubicBezTo>
                    <a:lnTo>
                      <a:pt x="1168" y="8145"/>
                    </a:lnTo>
                    <a:lnTo>
                      <a:pt x="1275" y="8614"/>
                    </a:lnTo>
                    <a:lnTo>
                      <a:pt x="1285" y="6105"/>
                    </a:lnTo>
                    <a:lnTo>
                      <a:pt x="1288" y="4746"/>
                    </a:lnTo>
                    <a:lnTo>
                      <a:pt x="1295" y="2932"/>
                    </a:lnTo>
                    <a:cubicBezTo>
                      <a:pt x="1291" y="2061"/>
                      <a:pt x="1576" y="1258"/>
                      <a:pt x="2059" y="613"/>
                    </a:cubicBezTo>
                    <a:cubicBezTo>
                      <a:pt x="1741" y="401"/>
                      <a:pt x="1419" y="197"/>
                      <a:pt x="10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6">
                <a:extLst>
                  <a:ext uri="{FF2B5EF4-FFF2-40B4-BE49-F238E27FC236}">
                    <a16:creationId xmlns:a16="http://schemas.microsoft.com/office/drawing/2014/main" id="{4566081A-B114-1712-8503-54B09553210A}"/>
                  </a:ext>
                </a:extLst>
              </p:cNvPr>
              <p:cNvSpPr/>
              <p:nvPr/>
            </p:nvSpPr>
            <p:spPr>
              <a:xfrm>
                <a:off x="2412150" y="1881025"/>
                <a:ext cx="535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21437" h="22429" extrusionOk="0">
                    <a:moveTo>
                      <a:pt x="4864" y="0"/>
                    </a:moveTo>
                    <a:cubicBezTo>
                      <a:pt x="2172" y="0"/>
                      <a:pt x="0" y="2276"/>
                      <a:pt x="173" y="5003"/>
                    </a:cubicBezTo>
                    <a:lnTo>
                      <a:pt x="745" y="14072"/>
                    </a:lnTo>
                    <a:lnTo>
                      <a:pt x="8529" y="14503"/>
                    </a:lnTo>
                    <a:cubicBezTo>
                      <a:pt x="8945" y="14843"/>
                      <a:pt x="9443" y="15050"/>
                      <a:pt x="9922" y="15050"/>
                    </a:cubicBezTo>
                    <a:cubicBezTo>
                      <a:pt x="9932" y="15050"/>
                      <a:pt x="9943" y="15050"/>
                      <a:pt x="9953" y="15050"/>
                    </a:cubicBezTo>
                    <a:cubicBezTo>
                      <a:pt x="10052" y="15049"/>
                      <a:pt x="10149" y="15031"/>
                      <a:pt x="10246" y="15013"/>
                    </a:cubicBezTo>
                    <a:cubicBezTo>
                      <a:pt x="10614" y="15425"/>
                      <a:pt x="10841" y="15987"/>
                      <a:pt x="10849" y="16595"/>
                    </a:cubicBezTo>
                    <a:lnTo>
                      <a:pt x="10850" y="16628"/>
                    </a:lnTo>
                    <a:cubicBezTo>
                      <a:pt x="10855" y="17034"/>
                      <a:pt x="10753" y="17423"/>
                      <a:pt x="10557" y="17752"/>
                    </a:cubicBezTo>
                    <a:cubicBezTo>
                      <a:pt x="10356" y="18087"/>
                      <a:pt x="10094" y="18525"/>
                      <a:pt x="9899" y="18855"/>
                    </a:cubicBezTo>
                    <a:cubicBezTo>
                      <a:pt x="9716" y="19162"/>
                      <a:pt x="9624" y="19528"/>
                      <a:pt x="9638" y="19900"/>
                    </a:cubicBezTo>
                    <a:lnTo>
                      <a:pt x="9639" y="19925"/>
                    </a:lnTo>
                    <a:cubicBezTo>
                      <a:pt x="9679" y="21075"/>
                      <a:pt x="10566" y="22143"/>
                      <a:pt x="11539" y="22323"/>
                    </a:cubicBezTo>
                    <a:cubicBezTo>
                      <a:pt x="11644" y="22342"/>
                      <a:pt x="11751" y="22344"/>
                      <a:pt x="11858" y="22345"/>
                    </a:cubicBezTo>
                    <a:cubicBezTo>
                      <a:pt x="14448" y="22376"/>
                      <a:pt x="17039" y="22402"/>
                      <a:pt x="19630" y="22428"/>
                    </a:cubicBezTo>
                    <a:cubicBezTo>
                      <a:pt x="20560" y="22350"/>
                      <a:pt x="21295" y="21542"/>
                      <a:pt x="21378" y="20506"/>
                    </a:cubicBezTo>
                    <a:cubicBezTo>
                      <a:pt x="21436" y="19712"/>
                      <a:pt x="20865" y="19034"/>
                      <a:pt x="20168" y="19034"/>
                    </a:cubicBezTo>
                    <a:cubicBezTo>
                      <a:pt x="20129" y="19034"/>
                      <a:pt x="20089" y="19037"/>
                      <a:pt x="20049" y="19041"/>
                    </a:cubicBezTo>
                    <a:cubicBezTo>
                      <a:pt x="20016" y="19044"/>
                      <a:pt x="19984" y="19045"/>
                      <a:pt x="19951" y="19045"/>
                    </a:cubicBezTo>
                    <a:cubicBezTo>
                      <a:pt x="19148" y="19045"/>
                      <a:pt x="18526" y="18203"/>
                      <a:pt x="18702" y="17314"/>
                    </a:cubicBezTo>
                    <a:lnTo>
                      <a:pt x="18769" y="16620"/>
                    </a:lnTo>
                    <a:cubicBezTo>
                      <a:pt x="18797" y="16322"/>
                      <a:pt x="18768" y="16030"/>
                      <a:pt x="18697" y="15761"/>
                    </a:cubicBezTo>
                    <a:cubicBezTo>
                      <a:pt x="19052" y="15446"/>
                      <a:pt x="19340" y="14970"/>
                      <a:pt x="19476" y="14225"/>
                    </a:cubicBezTo>
                    <a:cubicBezTo>
                      <a:pt x="19870" y="12029"/>
                      <a:pt x="18397" y="10201"/>
                      <a:pt x="17645" y="10141"/>
                    </a:cubicBezTo>
                    <a:cubicBezTo>
                      <a:pt x="16827" y="10077"/>
                      <a:pt x="15987" y="9660"/>
                      <a:pt x="15982" y="8717"/>
                    </a:cubicBezTo>
                    <a:lnTo>
                      <a:pt x="15908" y="8024"/>
                    </a:lnTo>
                    <a:cubicBezTo>
                      <a:pt x="15844" y="7407"/>
                      <a:pt x="15555" y="6876"/>
                      <a:pt x="15152" y="6506"/>
                    </a:cubicBezTo>
                    <a:cubicBezTo>
                      <a:pt x="14843" y="3171"/>
                      <a:pt x="12166" y="487"/>
                      <a:pt x="8759" y="234"/>
                    </a:cubicBezTo>
                    <a:lnTo>
                      <a:pt x="5162" y="10"/>
                    </a:lnTo>
                    <a:cubicBezTo>
                      <a:pt x="5062" y="4"/>
                      <a:pt x="4963" y="0"/>
                      <a:pt x="48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6">
                <a:extLst>
                  <a:ext uri="{FF2B5EF4-FFF2-40B4-BE49-F238E27FC236}">
                    <a16:creationId xmlns:a16="http://schemas.microsoft.com/office/drawing/2014/main" id="{913B15FC-4B15-50E2-2E56-50DB2285AC27}"/>
                  </a:ext>
                </a:extLst>
              </p:cNvPr>
              <p:cNvSpPr/>
              <p:nvPr/>
            </p:nvSpPr>
            <p:spPr>
              <a:xfrm>
                <a:off x="2192273" y="2334949"/>
                <a:ext cx="1131575" cy="840605"/>
              </a:xfrm>
              <a:custGeom>
                <a:avLst/>
                <a:gdLst/>
                <a:ahLst/>
                <a:cxnLst/>
                <a:rect l="l" t="t" r="r" b="b"/>
                <a:pathLst>
                  <a:path w="45263" h="30679" extrusionOk="0">
                    <a:moveTo>
                      <a:pt x="10062" y="0"/>
                    </a:moveTo>
                    <a:cubicBezTo>
                      <a:pt x="7537" y="0"/>
                      <a:pt x="5124" y="1080"/>
                      <a:pt x="3104" y="2997"/>
                    </a:cubicBezTo>
                    <a:cubicBezTo>
                      <a:pt x="1962" y="4080"/>
                      <a:pt x="946" y="5431"/>
                      <a:pt x="104" y="7008"/>
                    </a:cubicBezTo>
                    <a:cubicBezTo>
                      <a:pt x="68" y="7072"/>
                      <a:pt x="35" y="7138"/>
                      <a:pt x="0" y="7205"/>
                    </a:cubicBezTo>
                    <a:cubicBezTo>
                      <a:pt x="586" y="7508"/>
                      <a:pt x="1150" y="7862"/>
                      <a:pt x="1695" y="8269"/>
                    </a:cubicBezTo>
                    <a:cubicBezTo>
                      <a:pt x="2097" y="8569"/>
                      <a:pt x="2498" y="8872"/>
                      <a:pt x="2899" y="9173"/>
                    </a:cubicBezTo>
                    <a:cubicBezTo>
                      <a:pt x="4101" y="10081"/>
                      <a:pt x="5297" y="10995"/>
                      <a:pt x="6501" y="11899"/>
                    </a:cubicBezTo>
                    <a:cubicBezTo>
                      <a:pt x="6785" y="12112"/>
                      <a:pt x="7053" y="12337"/>
                      <a:pt x="7301" y="12572"/>
                    </a:cubicBezTo>
                    <a:cubicBezTo>
                      <a:pt x="8491" y="13697"/>
                      <a:pt x="9273" y="15063"/>
                      <a:pt x="9680" y="16635"/>
                    </a:cubicBezTo>
                    <a:cubicBezTo>
                      <a:pt x="9779" y="17008"/>
                      <a:pt x="9854" y="17394"/>
                      <a:pt x="9910" y="17790"/>
                    </a:cubicBezTo>
                    <a:cubicBezTo>
                      <a:pt x="10014" y="18531"/>
                      <a:pt x="10120" y="19273"/>
                      <a:pt x="10225" y="20014"/>
                    </a:cubicBezTo>
                    <a:cubicBezTo>
                      <a:pt x="10315" y="20630"/>
                      <a:pt x="10403" y="21245"/>
                      <a:pt x="10491" y="21861"/>
                    </a:cubicBezTo>
                    <a:cubicBezTo>
                      <a:pt x="10627" y="22817"/>
                      <a:pt x="10763" y="23773"/>
                      <a:pt x="10897" y="24730"/>
                    </a:cubicBezTo>
                    <a:cubicBezTo>
                      <a:pt x="11173" y="26711"/>
                      <a:pt x="11439" y="28692"/>
                      <a:pt x="11674" y="30679"/>
                    </a:cubicBezTo>
                    <a:lnTo>
                      <a:pt x="45262" y="30679"/>
                    </a:lnTo>
                    <a:lnTo>
                      <a:pt x="44978" y="29937"/>
                    </a:lnTo>
                    <a:lnTo>
                      <a:pt x="40503" y="18357"/>
                    </a:lnTo>
                    <a:lnTo>
                      <a:pt x="40248" y="17700"/>
                    </a:lnTo>
                    <a:lnTo>
                      <a:pt x="40028" y="17131"/>
                    </a:lnTo>
                    <a:lnTo>
                      <a:pt x="39789" y="16512"/>
                    </a:lnTo>
                    <a:lnTo>
                      <a:pt x="37730" y="11184"/>
                    </a:lnTo>
                    <a:cubicBezTo>
                      <a:pt x="37312" y="10053"/>
                      <a:pt x="36818" y="8998"/>
                      <a:pt x="36263" y="8030"/>
                    </a:cubicBezTo>
                    <a:cubicBezTo>
                      <a:pt x="36102" y="7750"/>
                      <a:pt x="35934" y="7476"/>
                      <a:pt x="35763" y="7211"/>
                    </a:cubicBezTo>
                    <a:cubicBezTo>
                      <a:pt x="34808" y="5731"/>
                      <a:pt x="33696" y="4481"/>
                      <a:pt x="32475" y="3503"/>
                    </a:cubicBezTo>
                    <a:cubicBezTo>
                      <a:pt x="32202" y="3284"/>
                      <a:pt x="31923" y="3078"/>
                      <a:pt x="31640" y="2888"/>
                    </a:cubicBezTo>
                    <a:cubicBezTo>
                      <a:pt x="31592" y="2856"/>
                      <a:pt x="31546" y="2825"/>
                      <a:pt x="31498" y="2794"/>
                    </a:cubicBezTo>
                    <a:cubicBezTo>
                      <a:pt x="31269" y="2644"/>
                      <a:pt x="31036" y="2501"/>
                      <a:pt x="30800" y="2371"/>
                    </a:cubicBezTo>
                    <a:cubicBezTo>
                      <a:pt x="30436" y="2166"/>
                      <a:pt x="30064" y="1985"/>
                      <a:pt x="29687" y="1826"/>
                    </a:cubicBezTo>
                    <a:cubicBezTo>
                      <a:pt x="28854" y="1476"/>
                      <a:pt x="27990" y="1239"/>
                      <a:pt x="27108" y="1124"/>
                    </a:cubicBezTo>
                    <a:cubicBezTo>
                      <a:pt x="26980" y="1106"/>
                      <a:pt x="26849" y="1093"/>
                      <a:pt x="26719" y="1081"/>
                    </a:cubicBezTo>
                    <a:cubicBezTo>
                      <a:pt x="26437" y="1055"/>
                      <a:pt x="26156" y="1043"/>
                      <a:pt x="25871" y="1043"/>
                    </a:cubicBezTo>
                    <a:lnTo>
                      <a:pt x="23176" y="861"/>
                    </a:lnTo>
                    <a:lnTo>
                      <a:pt x="21395" y="741"/>
                    </a:lnTo>
                    <a:lnTo>
                      <a:pt x="19378" y="606"/>
                    </a:lnTo>
                    <a:lnTo>
                      <a:pt x="14285" y="264"/>
                    </a:lnTo>
                    <a:lnTo>
                      <a:pt x="11348" y="66"/>
                    </a:lnTo>
                    <a:lnTo>
                      <a:pt x="10658" y="20"/>
                    </a:lnTo>
                    <a:cubicBezTo>
                      <a:pt x="10459" y="7"/>
                      <a:pt x="10260" y="0"/>
                      <a:pt x="100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6">
                <a:extLst>
                  <a:ext uri="{FF2B5EF4-FFF2-40B4-BE49-F238E27FC236}">
                    <a16:creationId xmlns:a16="http://schemas.microsoft.com/office/drawing/2014/main" id="{A392DF3B-8DD4-BC6F-A12B-A562FB9E9FB8}"/>
                  </a:ext>
                </a:extLst>
              </p:cNvPr>
              <p:cNvSpPr/>
              <p:nvPr/>
            </p:nvSpPr>
            <p:spPr>
              <a:xfrm>
                <a:off x="2376400" y="1970125"/>
                <a:ext cx="385750" cy="432925"/>
              </a:xfrm>
              <a:custGeom>
                <a:avLst/>
                <a:gdLst/>
                <a:ahLst/>
                <a:cxnLst/>
                <a:rect l="l" t="t" r="r" b="b"/>
                <a:pathLst>
                  <a:path w="15430" h="17317" extrusionOk="0">
                    <a:moveTo>
                      <a:pt x="1943" y="1"/>
                    </a:moveTo>
                    <a:cubicBezTo>
                      <a:pt x="1922" y="1"/>
                      <a:pt x="1659" y="610"/>
                      <a:pt x="1617" y="1092"/>
                    </a:cubicBezTo>
                    <a:lnTo>
                      <a:pt x="1329" y="4496"/>
                    </a:lnTo>
                    <a:lnTo>
                      <a:pt x="250" y="5942"/>
                    </a:lnTo>
                    <a:cubicBezTo>
                      <a:pt x="1" y="6276"/>
                      <a:pt x="119" y="6755"/>
                      <a:pt x="496" y="6933"/>
                    </a:cubicBezTo>
                    <a:lnTo>
                      <a:pt x="1099" y="7221"/>
                    </a:lnTo>
                    <a:lnTo>
                      <a:pt x="1130" y="7272"/>
                    </a:lnTo>
                    <a:cubicBezTo>
                      <a:pt x="1200" y="7683"/>
                      <a:pt x="1216" y="9326"/>
                      <a:pt x="1216" y="9326"/>
                    </a:cubicBezTo>
                    <a:cubicBezTo>
                      <a:pt x="1192" y="10726"/>
                      <a:pt x="1983" y="11827"/>
                      <a:pt x="3313" y="11827"/>
                    </a:cubicBezTo>
                    <a:cubicBezTo>
                      <a:pt x="3415" y="11827"/>
                      <a:pt x="3521" y="11820"/>
                      <a:pt x="3630" y="11806"/>
                    </a:cubicBezTo>
                    <a:lnTo>
                      <a:pt x="5604" y="11563"/>
                    </a:lnTo>
                    <a:cubicBezTo>
                      <a:pt x="6139" y="11988"/>
                      <a:pt x="6432" y="12667"/>
                      <a:pt x="6378" y="13365"/>
                    </a:cubicBezTo>
                    <a:lnTo>
                      <a:pt x="6238" y="15663"/>
                    </a:lnTo>
                    <a:cubicBezTo>
                      <a:pt x="6184" y="16584"/>
                      <a:pt x="6923" y="17317"/>
                      <a:pt x="7791" y="17317"/>
                    </a:cubicBezTo>
                    <a:cubicBezTo>
                      <a:pt x="7920" y="17317"/>
                      <a:pt x="8052" y="17301"/>
                      <a:pt x="8184" y="17266"/>
                    </a:cubicBezTo>
                    <a:lnTo>
                      <a:pt x="15430" y="15389"/>
                    </a:lnTo>
                    <a:cubicBezTo>
                      <a:pt x="14217" y="14718"/>
                      <a:pt x="13283" y="13630"/>
                      <a:pt x="12822" y="12322"/>
                    </a:cubicBezTo>
                    <a:cubicBezTo>
                      <a:pt x="12714" y="12017"/>
                      <a:pt x="12629" y="11707"/>
                      <a:pt x="12560" y="11389"/>
                    </a:cubicBezTo>
                    <a:cubicBezTo>
                      <a:pt x="12483" y="11384"/>
                      <a:pt x="12406" y="11381"/>
                      <a:pt x="12327" y="11381"/>
                    </a:cubicBezTo>
                    <a:cubicBezTo>
                      <a:pt x="12125" y="11381"/>
                      <a:pt x="11915" y="11400"/>
                      <a:pt x="11697" y="11442"/>
                    </a:cubicBezTo>
                    <a:cubicBezTo>
                      <a:pt x="11591" y="11463"/>
                      <a:pt x="11487" y="11482"/>
                      <a:pt x="11380" y="11483"/>
                    </a:cubicBezTo>
                    <a:cubicBezTo>
                      <a:pt x="11370" y="11483"/>
                      <a:pt x="11360" y="11483"/>
                      <a:pt x="11351" y="11483"/>
                    </a:cubicBezTo>
                    <a:cubicBezTo>
                      <a:pt x="10369" y="11483"/>
                      <a:pt x="9307" y="10621"/>
                      <a:pt x="9042" y="9513"/>
                    </a:cubicBezTo>
                    <a:lnTo>
                      <a:pt x="9036" y="9489"/>
                    </a:lnTo>
                    <a:cubicBezTo>
                      <a:pt x="8948" y="9125"/>
                      <a:pt x="8966" y="8750"/>
                      <a:pt x="9084" y="8413"/>
                    </a:cubicBezTo>
                    <a:cubicBezTo>
                      <a:pt x="9211" y="8051"/>
                      <a:pt x="9381" y="7570"/>
                      <a:pt x="9510" y="7202"/>
                    </a:cubicBezTo>
                    <a:cubicBezTo>
                      <a:pt x="9638" y="6842"/>
                      <a:pt x="9660" y="6440"/>
                      <a:pt x="9575" y="6042"/>
                    </a:cubicBezTo>
                    <a:lnTo>
                      <a:pt x="9568" y="6009"/>
                    </a:lnTo>
                    <a:cubicBezTo>
                      <a:pt x="9355" y="5023"/>
                      <a:pt x="8579" y="4276"/>
                      <a:pt x="7668" y="4179"/>
                    </a:cubicBezTo>
                    <a:cubicBezTo>
                      <a:pt x="7473" y="4236"/>
                      <a:pt x="7276" y="4264"/>
                      <a:pt x="7080" y="4264"/>
                    </a:cubicBezTo>
                    <a:cubicBezTo>
                      <a:pt x="6046" y="4264"/>
                      <a:pt x="5059" y="3500"/>
                      <a:pt x="4722" y="2346"/>
                    </a:cubicBezTo>
                    <a:cubicBezTo>
                      <a:pt x="4722" y="2346"/>
                      <a:pt x="4688" y="2232"/>
                      <a:pt x="4634" y="2048"/>
                    </a:cubicBezTo>
                    <a:cubicBezTo>
                      <a:pt x="4276" y="822"/>
                      <a:pt x="3227" y="10"/>
                      <a:pt x="2121" y="10"/>
                    </a:cubicBezTo>
                    <a:cubicBezTo>
                      <a:pt x="2062" y="10"/>
                      <a:pt x="2002" y="13"/>
                      <a:pt x="1942" y="17"/>
                    </a:cubicBezTo>
                    <a:cubicBezTo>
                      <a:pt x="1945" y="6"/>
                      <a:pt x="1945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6">
                <a:extLst>
                  <a:ext uri="{FF2B5EF4-FFF2-40B4-BE49-F238E27FC236}">
                    <a16:creationId xmlns:a16="http://schemas.microsoft.com/office/drawing/2014/main" id="{53014E58-B5E2-0C2D-9BFA-1E499549E791}"/>
                  </a:ext>
                </a:extLst>
              </p:cNvPr>
              <p:cNvSpPr/>
              <p:nvPr/>
            </p:nvSpPr>
            <p:spPr>
              <a:xfrm>
                <a:off x="2530125" y="1882775"/>
                <a:ext cx="37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50" h="5" extrusionOk="0">
                    <a:moveTo>
                      <a:pt x="149" y="1"/>
                    </a:moveTo>
                    <a:cubicBezTo>
                      <a:pt x="101" y="1"/>
                      <a:pt x="50" y="2"/>
                      <a:pt x="1" y="5"/>
                    </a:cubicBezTo>
                    <a:cubicBezTo>
                      <a:pt x="49" y="3"/>
                      <a:pt x="97" y="3"/>
                      <a:pt x="144" y="2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6">
                <a:extLst>
                  <a:ext uri="{FF2B5EF4-FFF2-40B4-BE49-F238E27FC236}">
                    <a16:creationId xmlns:a16="http://schemas.microsoft.com/office/drawing/2014/main" id="{03376369-2108-F724-6D9B-164A705F1C5E}"/>
                  </a:ext>
                </a:extLst>
              </p:cNvPr>
              <p:cNvSpPr/>
              <p:nvPr/>
            </p:nvSpPr>
            <p:spPr>
              <a:xfrm>
                <a:off x="3976050" y="1588000"/>
                <a:ext cx="391525" cy="505300"/>
              </a:xfrm>
              <a:custGeom>
                <a:avLst/>
                <a:gdLst/>
                <a:ahLst/>
                <a:cxnLst/>
                <a:rect l="l" t="t" r="r" b="b"/>
                <a:pathLst>
                  <a:path w="15661" h="20212" extrusionOk="0">
                    <a:moveTo>
                      <a:pt x="4574" y="0"/>
                    </a:moveTo>
                    <a:cubicBezTo>
                      <a:pt x="2048" y="0"/>
                      <a:pt x="0" y="2049"/>
                      <a:pt x="0" y="4574"/>
                    </a:cubicBezTo>
                    <a:cubicBezTo>
                      <a:pt x="0" y="6905"/>
                      <a:pt x="1745" y="8826"/>
                      <a:pt x="3998" y="9110"/>
                    </a:cubicBezTo>
                    <a:cubicBezTo>
                      <a:pt x="3650" y="9866"/>
                      <a:pt x="3419" y="10686"/>
                      <a:pt x="3329" y="11547"/>
                    </a:cubicBezTo>
                    <a:cubicBezTo>
                      <a:pt x="3300" y="11815"/>
                      <a:pt x="3286" y="12086"/>
                      <a:pt x="3286" y="12362"/>
                    </a:cubicBezTo>
                    <a:cubicBezTo>
                      <a:pt x="3286" y="15829"/>
                      <a:pt x="5553" y="18767"/>
                      <a:pt x="8685" y="19776"/>
                    </a:cubicBezTo>
                    <a:cubicBezTo>
                      <a:pt x="9293" y="19972"/>
                      <a:pt x="9934" y="20095"/>
                      <a:pt x="10596" y="20135"/>
                    </a:cubicBezTo>
                    <a:cubicBezTo>
                      <a:pt x="10615" y="20136"/>
                      <a:pt x="10631" y="20137"/>
                      <a:pt x="10650" y="20140"/>
                    </a:cubicBezTo>
                    <a:lnTo>
                      <a:pt x="10651" y="20212"/>
                    </a:lnTo>
                    <a:cubicBezTo>
                      <a:pt x="10687" y="20191"/>
                      <a:pt x="10728" y="20167"/>
                      <a:pt x="10770" y="20143"/>
                    </a:cubicBezTo>
                    <a:lnTo>
                      <a:pt x="10771" y="20143"/>
                    </a:lnTo>
                    <a:cubicBezTo>
                      <a:pt x="10872" y="20147"/>
                      <a:pt x="10972" y="20151"/>
                      <a:pt x="11074" y="20151"/>
                    </a:cubicBezTo>
                    <a:cubicBezTo>
                      <a:pt x="12779" y="20151"/>
                      <a:pt x="14356" y="19602"/>
                      <a:pt x="15639" y="18673"/>
                    </a:cubicBezTo>
                    <a:cubicBezTo>
                      <a:pt x="15661" y="17640"/>
                      <a:pt x="15461" y="16574"/>
                      <a:pt x="15038" y="15486"/>
                    </a:cubicBezTo>
                    <a:cubicBezTo>
                      <a:pt x="14981" y="15338"/>
                      <a:pt x="14980" y="15170"/>
                      <a:pt x="14962" y="15010"/>
                    </a:cubicBezTo>
                    <a:cubicBezTo>
                      <a:pt x="14810" y="13653"/>
                      <a:pt x="14312" y="12496"/>
                      <a:pt x="13515" y="11549"/>
                    </a:cubicBezTo>
                    <a:cubicBezTo>
                      <a:pt x="13412" y="11425"/>
                      <a:pt x="13304" y="11307"/>
                      <a:pt x="13190" y="11190"/>
                    </a:cubicBezTo>
                    <a:cubicBezTo>
                      <a:pt x="12792" y="10786"/>
                      <a:pt x="12334" y="10423"/>
                      <a:pt x="11820" y="10107"/>
                    </a:cubicBezTo>
                    <a:cubicBezTo>
                      <a:pt x="10188" y="9103"/>
                      <a:pt x="9028" y="7731"/>
                      <a:pt x="8196" y="6462"/>
                    </a:cubicBezTo>
                    <a:cubicBezTo>
                      <a:pt x="8463" y="5237"/>
                      <a:pt x="8721" y="4186"/>
                      <a:pt x="8927" y="3163"/>
                    </a:cubicBezTo>
                    <a:cubicBezTo>
                      <a:pt x="8332" y="1327"/>
                      <a:pt x="6607" y="0"/>
                      <a:pt x="4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6">
                <a:extLst>
                  <a:ext uri="{FF2B5EF4-FFF2-40B4-BE49-F238E27FC236}">
                    <a16:creationId xmlns:a16="http://schemas.microsoft.com/office/drawing/2014/main" id="{D720759C-AFA3-F8C1-1A26-DDF834CB83F3}"/>
                  </a:ext>
                </a:extLst>
              </p:cNvPr>
              <p:cNvSpPr/>
              <p:nvPr/>
            </p:nvSpPr>
            <p:spPr>
              <a:xfrm>
                <a:off x="3782550" y="2169250"/>
                <a:ext cx="920875" cy="473500"/>
              </a:xfrm>
              <a:custGeom>
                <a:avLst/>
                <a:gdLst/>
                <a:ahLst/>
                <a:cxnLst/>
                <a:rect l="l" t="t" r="r" b="b"/>
                <a:pathLst>
                  <a:path w="36835" h="18940" extrusionOk="0">
                    <a:moveTo>
                      <a:pt x="22095" y="1"/>
                    </a:moveTo>
                    <a:lnTo>
                      <a:pt x="13751" y="503"/>
                    </a:lnTo>
                    <a:lnTo>
                      <a:pt x="13439" y="521"/>
                    </a:lnTo>
                    <a:cubicBezTo>
                      <a:pt x="12991" y="521"/>
                      <a:pt x="12549" y="562"/>
                      <a:pt x="12113" y="641"/>
                    </a:cubicBezTo>
                    <a:cubicBezTo>
                      <a:pt x="9488" y="1120"/>
                      <a:pt x="7140" y="3006"/>
                      <a:pt x="5682" y="5829"/>
                    </a:cubicBezTo>
                    <a:cubicBezTo>
                      <a:pt x="5663" y="5866"/>
                      <a:pt x="5644" y="5904"/>
                      <a:pt x="5625" y="5942"/>
                    </a:cubicBezTo>
                    <a:cubicBezTo>
                      <a:pt x="5480" y="6226"/>
                      <a:pt x="5347" y="6521"/>
                      <a:pt x="5222" y="6823"/>
                    </a:cubicBezTo>
                    <a:lnTo>
                      <a:pt x="4499" y="8498"/>
                    </a:lnTo>
                    <a:lnTo>
                      <a:pt x="3812" y="10095"/>
                    </a:lnTo>
                    <a:lnTo>
                      <a:pt x="1815" y="14729"/>
                    </a:lnTo>
                    <a:lnTo>
                      <a:pt x="1025" y="16562"/>
                    </a:lnTo>
                    <a:lnTo>
                      <a:pt x="1" y="18940"/>
                    </a:lnTo>
                    <a:lnTo>
                      <a:pt x="36835" y="18940"/>
                    </a:lnTo>
                    <a:lnTo>
                      <a:pt x="35476" y="15178"/>
                    </a:lnTo>
                    <a:lnTo>
                      <a:pt x="35474" y="15174"/>
                    </a:lnTo>
                    <a:lnTo>
                      <a:pt x="35385" y="14930"/>
                    </a:lnTo>
                    <a:lnTo>
                      <a:pt x="34166" y="11557"/>
                    </a:lnTo>
                    <a:lnTo>
                      <a:pt x="33336" y="9259"/>
                    </a:lnTo>
                    <a:lnTo>
                      <a:pt x="33064" y="8510"/>
                    </a:lnTo>
                    <a:lnTo>
                      <a:pt x="32253" y="6261"/>
                    </a:lnTo>
                    <a:cubicBezTo>
                      <a:pt x="31906" y="5303"/>
                      <a:pt x="31460" y="4429"/>
                      <a:pt x="30932" y="3658"/>
                    </a:cubicBezTo>
                    <a:lnTo>
                      <a:pt x="30922" y="3643"/>
                    </a:lnTo>
                    <a:cubicBezTo>
                      <a:pt x="30849" y="3536"/>
                      <a:pt x="30773" y="3430"/>
                      <a:pt x="30695" y="3327"/>
                    </a:cubicBezTo>
                    <a:cubicBezTo>
                      <a:pt x="30643" y="3334"/>
                      <a:pt x="30589" y="3341"/>
                      <a:pt x="30536" y="3347"/>
                    </a:cubicBezTo>
                    <a:cubicBezTo>
                      <a:pt x="29963" y="2926"/>
                      <a:pt x="29368" y="2565"/>
                      <a:pt x="28750" y="2262"/>
                    </a:cubicBezTo>
                    <a:cubicBezTo>
                      <a:pt x="27500" y="1647"/>
                      <a:pt x="26153" y="1273"/>
                      <a:pt x="24702" y="1130"/>
                    </a:cubicBezTo>
                    <a:cubicBezTo>
                      <a:pt x="24172" y="1079"/>
                      <a:pt x="23631" y="1020"/>
                      <a:pt x="23133" y="809"/>
                    </a:cubicBezTo>
                    <a:lnTo>
                      <a:pt x="220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6">
                <a:extLst>
                  <a:ext uri="{FF2B5EF4-FFF2-40B4-BE49-F238E27FC236}">
                    <a16:creationId xmlns:a16="http://schemas.microsoft.com/office/drawing/2014/main" id="{B9F566A5-87A5-8646-377C-D61A750F20FD}"/>
                  </a:ext>
                </a:extLst>
              </p:cNvPr>
              <p:cNvSpPr/>
              <p:nvPr/>
            </p:nvSpPr>
            <p:spPr>
              <a:xfrm>
                <a:off x="4240625" y="1914450"/>
                <a:ext cx="6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7" extrusionOk="0">
                    <a:moveTo>
                      <a:pt x="22" y="1"/>
                    </a:moveTo>
                    <a:cubicBezTo>
                      <a:pt x="11" y="107"/>
                      <a:pt x="3" y="210"/>
                      <a:pt x="2" y="307"/>
                    </a:cubicBezTo>
                    <a:cubicBezTo>
                      <a:pt x="1" y="338"/>
                      <a:pt x="6" y="366"/>
                      <a:pt x="12" y="397"/>
                    </a:cubicBezTo>
                    <a:lnTo>
                      <a:pt x="24" y="456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F7F7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6">
                <a:extLst>
                  <a:ext uri="{FF2B5EF4-FFF2-40B4-BE49-F238E27FC236}">
                    <a16:creationId xmlns:a16="http://schemas.microsoft.com/office/drawing/2014/main" id="{BB6279AB-030D-E176-C128-EA6B912EF7A7}"/>
                  </a:ext>
                </a:extLst>
              </p:cNvPr>
              <p:cNvSpPr/>
              <p:nvPr/>
            </p:nvSpPr>
            <p:spPr>
              <a:xfrm>
                <a:off x="4117200" y="1867750"/>
                <a:ext cx="250375" cy="370675"/>
              </a:xfrm>
              <a:custGeom>
                <a:avLst/>
                <a:gdLst/>
                <a:ahLst/>
                <a:cxnLst/>
                <a:rect l="l" t="t" r="r" b="b"/>
                <a:pathLst>
                  <a:path w="10015" h="14827" extrusionOk="0">
                    <a:moveTo>
                      <a:pt x="7544" y="0"/>
                    </a:moveTo>
                    <a:cubicBezTo>
                      <a:pt x="7282" y="70"/>
                      <a:pt x="7008" y="107"/>
                      <a:pt x="6724" y="107"/>
                    </a:cubicBezTo>
                    <a:cubicBezTo>
                      <a:pt x="6538" y="173"/>
                      <a:pt x="6363" y="258"/>
                      <a:pt x="6200" y="359"/>
                    </a:cubicBezTo>
                    <a:cubicBezTo>
                      <a:pt x="5450" y="823"/>
                      <a:pt x="4990" y="1627"/>
                      <a:pt x="5002" y="2499"/>
                    </a:cubicBezTo>
                    <a:lnTo>
                      <a:pt x="5002" y="2500"/>
                    </a:lnTo>
                    <a:lnTo>
                      <a:pt x="5218" y="3464"/>
                    </a:lnTo>
                    <a:lnTo>
                      <a:pt x="5218" y="3465"/>
                    </a:lnTo>
                    <a:cubicBezTo>
                      <a:pt x="5298" y="3632"/>
                      <a:pt x="5397" y="3787"/>
                      <a:pt x="5517" y="3930"/>
                    </a:cubicBezTo>
                    <a:cubicBezTo>
                      <a:pt x="5816" y="4283"/>
                      <a:pt x="6205" y="4749"/>
                      <a:pt x="6498" y="5097"/>
                    </a:cubicBezTo>
                    <a:cubicBezTo>
                      <a:pt x="6770" y="5423"/>
                      <a:pt x="6930" y="5822"/>
                      <a:pt x="6953" y="6238"/>
                    </a:cubicBezTo>
                    <a:lnTo>
                      <a:pt x="6954" y="6265"/>
                    </a:lnTo>
                    <a:cubicBezTo>
                      <a:pt x="7010" y="7249"/>
                      <a:pt x="6489" y="8180"/>
                      <a:pt x="5604" y="8682"/>
                    </a:cubicBezTo>
                    <a:cubicBezTo>
                      <a:pt x="5425" y="8783"/>
                      <a:pt x="5258" y="8877"/>
                      <a:pt x="5124" y="8953"/>
                    </a:cubicBezTo>
                    <a:cubicBezTo>
                      <a:pt x="5079" y="8978"/>
                      <a:pt x="5038" y="9002"/>
                      <a:pt x="5001" y="9023"/>
                    </a:cubicBezTo>
                    <a:lnTo>
                      <a:pt x="4948" y="8945"/>
                    </a:lnTo>
                    <a:lnTo>
                      <a:pt x="3218" y="6434"/>
                    </a:lnTo>
                    <a:lnTo>
                      <a:pt x="3218" y="6434"/>
                    </a:lnTo>
                    <a:cubicBezTo>
                      <a:pt x="3256" y="7148"/>
                      <a:pt x="3194" y="7877"/>
                      <a:pt x="3036" y="8586"/>
                    </a:cubicBezTo>
                    <a:cubicBezTo>
                      <a:pt x="2966" y="8904"/>
                      <a:pt x="2876" y="9218"/>
                      <a:pt x="2768" y="9524"/>
                    </a:cubicBezTo>
                    <a:cubicBezTo>
                      <a:pt x="2326" y="10779"/>
                      <a:pt x="1473" y="11844"/>
                      <a:pt x="363" y="12563"/>
                    </a:cubicBezTo>
                    <a:cubicBezTo>
                      <a:pt x="245" y="12641"/>
                      <a:pt x="124" y="12713"/>
                      <a:pt x="1" y="12781"/>
                    </a:cubicBezTo>
                    <a:lnTo>
                      <a:pt x="7692" y="14773"/>
                    </a:lnTo>
                    <a:cubicBezTo>
                      <a:pt x="7833" y="14810"/>
                      <a:pt x="7974" y="14827"/>
                      <a:pt x="8111" y="14827"/>
                    </a:cubicBezTo>
                    <a:cubicBezTo>
                      <a:pt x="9032" y="14827"/>
                      <a:pt x="9816" y="14048"/>
                      <a:pt x="9757" y="13073"/>
                    </a:cubicBezTo>
                    <a:lnTo>
                      <a:pt x="9744" y="12869"/>
                    </a:lnTo>
                    <a:lnTo>
                      <a:pt x="8709" y="12061"/>
                    </a:lnTo>
                    <a:cubicBezTo>
                      <a:pt x="8639" y="11967"/>
                      <a:pt x="8569" y="11865"/>
                      <a:pt x="8503" y="11753"/>
                    </a:cubicBezTo>
                    <a:cubicBezTo>
                      <a:pt x="9463" y="10417"/>
                      <a:pt x="9961" y="8984"/>
                      <a:pt x="9993" y="7483"/>
                    </a:cubicBezTo>
                    <a:cubicBezTo>
                      <a:pt x="10015" y="6450"/>
                      <a:pt x="9815" y="5384"/>
                      <a:pt x="9392" y="4296"/>
                    </a:cubicBezTo>
                    <a:cubicBezTo>
                      <a:pt x="9335" y="4148"/>
                      <a:pt x="9334" y="3980"/>
                      <a:pt x="9316" y="3820"/>
                    </a:cubicBezTo>
                    <a:cubicBezTo>
                      <a:pt x="9164" y="2463"/>
                      <a:pt x="8666" y="1306"/>
                      <a:pt x="7869" y="359"/>
                    </a:cubicBezTo>
                    <a:cubicBezTo>
                      <a:pt x="7766" y="235"/>
                      <a:pt x="7658" y="117"/>
                      <a:pt x="75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6">
                <a:extLst>
                  <a:ext uri="{FF2B5EF4-FFF2-40B4-BE49-F238E27FC236}">
                    <a16:creationId xmlns:a16="http://schemas.microsoft.com/office/drawing/2014/main" id="{9CF50F5C-D205-FC7B-51ED-7FD068EE12FC}"/>
                  </a:ext>
                </a:extLst>
              </p:cNvPr>
              <p:cNvSpPr/>
              <p:nvPr/>
            </p:nvSpPr>
            <p:spPr>
              <a:xfrm>
                <a:off x="3280550" y="2342450"/>
                <a:ext cx="878225" cy="489000"/>
              </a:xfrm>
              <a:custGeom>
                <a:avLst/>
                <a:gdLst/>
                <a:ahLst/>
                <a:cxnLst/>
                <a:rect l="l" t="t" r="r" b="b"/>
                <a:pathLst>
                  <a:path w="35129" h="19560" extrusionOk="0">
                    <a:moveTo>
                      <a:pt x="11703" y="0"/>
                    </a:moveTo>
                    <a:cubicBezTo>
                      <a:pt x="10298" y="0"/>
                      <a:pt x="9009" y="806"/>
                      <a:pt x="8397" y="2082"/>
                    </a:cubicBezTo>
                    <a:lnTo>
                      <a:pt x="1" y="19560"/>
                    </a:lnTo>
                    <a:lnTo>
                      <a:pt x="35129" y="19560"/>
                    </a:lnTo>
                    <a:lnTo>
                      <a:pt x="26945" y="4168"/>
                    </a:lnTo>
                    <a:cubicBezTo>
                      <a:pt x="25757" y="1889"/>
                      <a:pt x="23399" y="460"/>
                      <a:pt x="20829" y="460"/>
                    </a:cubicBezTo>
                    <a:lnTo>
                      <a:pt x="11893" y="5"/>
                    </a:lnTo>
                    <a:cubicBezTo>
                      <a:pt x="11829" y="2"/>
                      <a:pt x="11766" y="0"/>
                      <a:pt x="11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6">
                <a:extLst>
                  <a:ext uri="{FF2B5EF4-FFF2-40B4-BE49-F238E27FC236}">
                    <a16:creationId xmlns:a16="http://schemas.microsoft.com/office/drawing/2014/main" id="{7283B0BA-25D6-DF56-38E5-56D7255D5975}"/>
                  </a:ext>
                </a:extLst>
              </p:cNvPr>
              <p:cNvSpPr/>
              <p:nvPr/>
            </p:nvSpPr>
            <p:spPr>
              <a:xfrm>
                <a:off x="3570950" y="2112775"/>
                <a:ext cx="295550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2162" extrusionOk="0">
                    <a:moveTo>
                      <a:pt x="4537" y="0"/>
                    </a:moveTo>
                    <a:lnTo>
                      <a:pt x="4527" y="45"/>
                    </a:lnTo>
                    <a:lnTo>
                      <a:pt x="5219" y="2966"/>
                    </a:lnTo>
                    <a:cubicBezTo>
                      <a:pt x="5487" y="4999"/>
                      <a:pt x="5794" y="7314"/>
                      <a:pt x="4002" y="7341"/>
                    </a:cubicBezTo>
                    <a:lnTo>
                      <a:pt x="983" y="7551"/>
                    </a:lnTo>
                    <a:cubicBezTo>
                      <a:pt x="1155" y="8037"/>
                      <a:pt x="1156" y="8585"/>
                      <a:pt x="955" y="9092"/>
                    </a:cubicBezTo>
                    <a:lnTo>
                      <a:pt x="247" y="10891"/>
                    </a:lnTo>
                    <a:cubicBezTo>
                      <a:pt x="0" y="11513"/>
                      <a:pt x="471" y="12161"/>
                      <a:pt x="1105" y="12161"/>
                    </a:cubicBezTo>
                    <a:cubicBezTo>
                      <a:pt x="1162" y="12161"/>
                      <a:pt x="1220" y="12156"/>
                      <a:pt x="1279" y="12145"/>
                    </a:cubicBezTo>
                    <a:lnTo>
                      <a:pt x="11821" y="10202"/>
                    </a:lnTo>
                    <a:cubicBezTo>
                      <a:pt x="10545" y="9494"/>
                      <a:pt x="9559" y="8349"/>
                      <a:pt x="9074" y="6971"/>
                    </a:cubicBezTo>
                    <a:cubicBezTo>
                      <a:pt x="8728" y="5987"/>
                      <a:pt x="8574" y="4930"/>
                      <a:pt x="8630" y="3906"/>
                    </a:cubicBezTo>
                    <a:lnTo>
                      <a:pt x="8590" y="3535"/>
                    </a:lnTo>
                    <a:cubicBezTo>
                      <a:pt x="6633" y="3322"/>
                      <a:pt x="5013" y="1914"/>
                      <a:pt x="45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6">
                <a:extLst>
                  <a:ext uri="{FF2B5EF4-FFF2-40B4-BE49-F238E27FC236}">
                    <a16:creationId xmlns:a16="http://schemas.microsoft.com/office/drawing/2014/main" id="{5D74B4FE-B2AB-9A07-7B4F-D534135640A8}"/>
                  </a:ext>
                </a:extLst>
              </p:cNvPr>
              <p:cNvSpPr/>
              <p:nvPr/>
            </p:nvSpPr>
            <p:spPr>
              <a:xfrm>
                <a:off x="3452600" y="1948650"/>
                <a:ext cx="200925" cy="244275"/>
              </a:xfrm>
              <a:custGeom>
                <a:avLst/>
                <a:gdLst/>
                <a:ahLst/>
                <a:cxnLst/>
                <a:rect l="l" t="t" r="r" b="b"/>
                <a:pathLst>
                  <a:path w="8037" h="9771" extrusionOk="0">
                    <a:moveTo>
                      <a:pt x="6131" y="1"/>
                    </a:moveTo>
                    <a:cubicBezTo>
                      <a:pt x="6119" y="1"/>
                      <a:pt x="6108" y="1"/>
                      <a:pt x="6096" y="1"/>
                    </a:cubicBezTo>
                    <a:lnTo>
                      <a:pt x="2927" y="119"/>
                    </a:lnTo>
                    <a:cubicBezTo>
                      <a:pt x="2900" y="120"/>
                      <a:pt x="2874" y="120"/>
                      <a:pt x="2848" y="120"/>
                    </a:cubicBezTo>
                    <a:cubicBezTo>
                      <a:pt x="2672" y="120"/>
                      <a:pt x="2498" y="99"/>
                      <a:pt x="2329" y="59"/>
                    </a:cubicBezTo>
                    <a:cubicBezTo>
                      <a:pt x="2188" y="385"/>
                      <a:pt x="2093" y="735"/>
                      <a:pt x="2062" y="1106"/>
                    </a:cubicBezTo>
                    <a:lnTo>
                      <a:pt x="1941" y="2542"/>
                    </a:lnTo>
                    <a:lnTo>
                      <a:pt x="1774" y="4517"/>
                    </a:lnTo>
                    <a:lnTo>
                      <a:pt x="216" y="7255"/>
                    </a:lnTo>
                    <a:cubicBezTo>
                      <a:pt x="1" y="7631"/>
                      <a:pt x="258" y="8100"/>
                      <a:pt x="688" y="8124"/>
                    </a:cubicBezTo>
                    <a:lnTo>
                      <a:pt x="1463" y="8164"/>
                    </a:lnTo>
                    <a:lnTo>
                      <a:pt x="1496" y="8218"/>
                    </a:lnTo>
                    <a:cubicBezTo>
                      <a:pt x="1512" y="8244"/>
                      <a:pt x="1522" y="8296"/>
                      <a:pt x="1526" y="8366"/>
                    </a:cubicBezTo>
                    <a:lnTo>
                      <a:pt x="1849" y="8351"/>
                    </a:lnTo>
                    <a:cubicBezTo>
                      <a:pt x="1872" y="8350"/>
                      <a:pt x="1895" y="8350"/>
                      <a:pt x="1918" y="8350"/>
                    </a:cubicBezTo>
                    <a:cubicBezTo>
                      <a:pt x="2599" y="8350"/>
                      <a:pt x="3202" y="8801"/>
                      <a:pt x="3390" y="9461"/>
                    </a:cubicBezTo>
                    <a:lnTo>
                      <a:pt x="3477" y="9770"/>
                    </a:lnTo>
                    <a:lnTo>
                      <a:pt x="6218" y="9202"/>
                    </a:lnTo>
                    <a:cubicBezTo>
                      <a:pt x="7066" y="9027"/>
                      <a:pt x="7754" y="8418"/>
                      <a:pt x="8037" y="7608"/>
                    </a:cubicBezTo>
                    <a:lnTo>
                      <a:pt x="7619" y="6250"/>
                    </a:lnTo>
                    <a:cubicBezTo>
                      <a:pt x="7191" y="4862"/>
                      <a:pt x="7080" y="3397"/>
                      <a:pt x="7296" y="1961"/>
                    </a:cubicBezTo>
                    <a:lnTo>
                      <a:pt x="7369" y="1468"/>
                    </a:lnTo>
                    <a:cubicBezTo>
                      <a:pt x="7500" y="699"/>
                      <a:pt x="6907" y="1"/>
                      <a:pt x="6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6">
                <a:extLst>
                  <a:ext uri="{FF2B5EF4-FFF2-40B4-BE49-F238E27FC236}">
                    <a16:creationId xmlns:a16="http://schemas.microsoft.com/office/drawing/2014/main" id="{EC4E6CEA-1EB6-3199-F51A-B18A1586F0E7}"/>
                  </a:ext>
                </a:extLst>
              </p:cNvPr>
              <p:cNvSpPr/>
              <p:nvPr/>
            </p:nvSpPr>
            <p:spPr>
              <a:xfrm>
                <a:off x="3460775" y="1853975"/>
                <a:ext cx="427625" cy="452425"/>
              </a:xfrm>
              <a:custGeom>
                <a:avLst/>
                <a:gdLst/>
                <a:ahLst/>
                <a:cxnLst/>
                <a:rect l="l" t="t" r="r" b="b"/>
                <a:pathLst>
                  <a:path w="17105" h="18097" extrusionOk="0">
                    <a:moveTo>
                      <a:pt x="5372" y="0"/>
                    </a:moveTo>
                    <a:cubicBezTo>
                      <a:pt x="4212" y="0"/>
                      <a:pt x="3227" y="444"/>
                      <a:pt x="2496" y="1135"/>
                    </a:cubicBezTo>
                    <a:lnTo>
                      <a:pt x="1306" y="1101"/>
                    </a:lnTo>
                    <a:cubicBezTo>
                      <a:pt x="1297" y="1101"/>
                      <a:pt x="1287" y="1101"/>
                      <a:pt x="1278" y="1101"/>
                    </a:cubicBezTo>
                    <a:cubicBezTo>
                      <a:pt x="460" y="1101"/>
                      <a:pt x="1" y="2058"/>
                      <a:pt x="527" y="2697"/>
                    </a:cubicBezTo>
                    <a:lnTo>
                      <a:pt x="636" y="2870"/>
                    </a:lnTo>
                    <a:cubicBezTo>
                      <a:pt x="788" y="3110"/>
                      <a:pt x="982" y="3314"/>
                      <a:pt x="1205" y="3475"/>
                    </a:cubicBezTo>
                    <a:cubicBezTo>
                      <a:pt x="1016" y="4412"/>
                      <a:pt x="1129" y="5419"/>
                      <a:pt x="1614" y="6329"/>
                    </a:cubicBezTo>
                    <a:lnTo>
                      <a:pt x="1735" y="4893"/>
                    </a:lnTo>
                    <a:cubicBezTo>
                      <a:pt x="1766" y="4522"/>
                      <a:pt x="1860" y="4170"/>
                      <a:pt x="2002" y="3846"/>
                    </a:cubicBezTo>
                    <a:cubicBezTo>
                      <a:pt x="2171" y="3886"/>
                      <a:pt x="2346" y="3907"/>
                      <a:pt x="2523" y="3907"/>
                    </a:cubicBezTo>
                    <a:cubicBezTo>
                      <a:pt x="2548" y="3907"/>
                      <a:pt x="2574" y="3907"/>
                      <a:pt x="2600" y="3906"/>
                    </a:cubicBezTo>
                    <a:lnTo>
                      <a:pt x="5769" y="3788"/>
                    </a:lnTo>
                    <a:cubicBezTo>
                      <a:pt x="5781" y="3788"/>
                      <a:pt x="5792" y="3788"/>
                      <a:pt x="5804" y="3788"/>
                    </a:cubicBezTo>
                    <a:cubicBezTo>
                      <a:pt x="6579" y="3788"/>
                      <a:pt x="7173" y="4486"/>
                      <a:pt x="7042" y="5255"/>
                    </a:cubicBezTo>
                    <a:lnTo>
                      <a:pt x="6969" y="5748"/>
                    </a:lnTo>
                    <a:cubicBezTo>
                      <a:pt x="6753" y="7184"/>
                      <a:pt x="6864" y="8649"/>
                      <a:pt x="7292" y="10037"/>
                    </a:cubicBezTo>
                    <a:lnTo>
                      <a:pt x="7710" y="11395"/>
                    </a:lnTo>
                    <a:cubicBezTo>
                      <a:pt x="7427" y="12205"/>
                      <a:pt x="6739" y="12814"/>
                      <a:pt x="5891" y="12989"/>
                    </a:cubicBezTo>
                    <a:lnTo>
                      <a:pt x="3150" y="13557"/>
                    </a:lnTo>
                    <a:lnTo>
                      <a:pt x="3063" y="13248"/>
                    </a:lnTo>
                    <a:cubicBezTo>
                      <a:pt x="2876" y="12588"/>
                      <a:pt x="2272" y="12137"/>
                      <a:pt x="1591" y="12137"/>
                    </a:cubicBezTo>
                    <a:cubicBezTo>
                      <a:pt x="1568" y="12137"/>
                      <a:pt x="1545" y="12137"/>
                      <a:pt x="1522" y="12138"/>
                    </a:cubicBezTo>
                    <a:lnTo>
                      <a:pt x="1199" y="12153"/>
                    </a:lnTo>
                    <a:lnTo>
                      <a:pt x="1157" y="12155"/>
                    </a:lnTo>
                    <a:lnTo>
                      <a:pt x="687" y="16016"/>
                    </a:lnTo>
                    <a:cubicBezTo>
                      <a:pt x="550" y="17131"/>
                      <a:pt x="1424" y="18097"/>
                      <a:pt x="2524" y="18097"/>
                    </a:cubicBezTo>
                    <a:cubicBezTo>
                      <a:pt x="2575" y="18097"/>
                      <a:pt x="2627" y="18095"/>
                      <a:pt x="2680" y="18091"/>
                    </a:cubicBezTo>
                    <a:lnTo>
                      <a:pt x="5390" y="17903"/>
                    </a:lnTo>
                    <a:lnTo>
                      <a:pt x="8409" y="17693"/>
                    </a:lnTo>
                    <a:cubicBezTo>
                      <a:pt x="10200" y="17665"/>
                      <a:pt x="9893" y="15351"/>
                      <a:pt x="9625" y="13318"/>
                    </a:cubicBezTo>
                    <a:lnTo>
                      <a:pt x="9599" y="13208"/>
                    </a:lnTo>
                    <a:lnTo>
                      <a:pt x="8934" y="10397"/>
                    </a:lnTo>
                    <a:lnTo>
                      <a:pt x="8944" y="10352"/>
                    </a:lnTo>
                    <a:cubicBezTo>
                      <a:pt x="9420" y="12266"/>
                      <a:pt x="11039" y="13676"/>
                      <a:pt x="12997" y="13887"/>
                    </a:cubicBezTo>
                    <a:cubicBezTo>
                      <a:pt x="13012" y="13888"/>
                      <a:pt x="13026" y="13892"/>
                      <a:pt x="13042" y="13893"/>
                    </a:cubicBezTo>
                    <a:lnTo>
                      <a:pt x="14962" y="10096"/>
                    </a:lnTo>
                    <a:cubicBezTo>
                      <a:pt x="17105" y="5861"/>
                      <a:pt x="14367" y="729"/>
                      <a:pt x="9642" y="262"/>
                    </a:cubicBezTo>
                    <a:cubicBezTo>
                      <a:pt x="9583" y="257"/>
                      <a:pt x="9524" y="251"/>
                      <a:pt x="9464" y="246"/>
                    </a:cubicBezTo>
                    <a:lnTo>
                      <a:pt x="5676" y="10"/>
                    </a:lnTo>
                    <a:cubicBezTo>
                      <a:pt x="5630" y="8"/>
                      <a:pt x="5583" y="4"/>
                      <a:pt x="5537" y="3"/>
                    </a:cubicBezTo>
                    <a:cubicBezTo>
                      <a:pt x="5482" y="1"/>
                      <a:pt x="5426" y="0"/>
                      <a:pt x="53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6">
                <a:extLst>
                  <a:ext uri="{FF2B5EF4-FFF2-40B4-BE49-F238E27FC236}">
                    <a16:creationId xmlns:a16="http://schemas.microsoft.com/office/drawing/2014/main" id="{E6558DC9-B44C-A75A-A61E-62B8BF050941}"/>
                  </a:ext>
                </a:extLst>
              </p:cNvPr>
              <p:cNvSpPr/>
              <p:nvPr/>
            </p:nvSpPr>
            <p:spPr>
              <a:xfrm>
                <a:off x="3081925" y="2310000"/>
                <a:ext cx="427800" cy="512400"/>
              </a:xfrm>
              <a:custGeom>
                <a:avLst/>
                <a:gdLst/>
                <a:ahLst/>
                <a:cxnLst/>
                <a:rect l="l" t="t" r="r" b="b"/>
                <a:pathLst>
                  <a:path w="17112" h="20496" extrusionOk="0">
                    <a:moveTo>
                      <a:pt x="11642" y="1"/>
                    </a:moveTo>
                    <a:cubicBezTo>
                      <a:pt x="11530" y="1"/>
                      <a:pt x="11417" y="4"/>
                      <a:pt x="11303" y="11"/>
                    </a:cubicBezTo>
                    <a:lnTo>
                      <a:pt x="7259" y="263"/>
                    </a:lnTo>
                    <a:cubicBezTo>
                      <a:pt x="3159" y="568"/>
                      <a:pt x="0" y="4001"/>
                      <a:pt x="32" y="8111"/>
                    </a:cubicBezTo>
                    <a:lnTo>
                      <a:pt x="101" y="16727"/>
                    </a:lnTo>
                    <a:lnTo>
                      <a:pt x="16850" y="20495"/>
                    </a:lnTo>
                    <a:lnTo>
                      <a:pt x="16918" y="5629"/>
                    </a:lnTo>
                    <a:cubicBezTo>
                      <a:pt x="17111" y="2562"/>
                      <a:pt x="14668" y="1"/>
                      <a:pt x="1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6">
                <a:extLst>
                  <a:ext uri="{FF2B5EF4-FFF2-40B4-BE49-F238E27FC236}">
                    <a16:creationId xmlns:a16="http://schemas.microsoft.com/office/drawing/2014/main" id="{AF58A175-8A95-5939-E283-7B69BA170DE6}"/>
                  </a:ext>
                </a:extLst>
              </p:cNvPr>
              <p:cNvSpPr/>
              <p:nvPr/>
            </p:nvSpPr>
            <p:spPr>
              <a:xfrm>
                <a:off x="2767175" y="2762975"/>
                <a:ext cx="1001650" cy="509175"/>
              </a:xfrm>
              <a:custGeom>
                <a:avLst/>
                <a:gdLst/>
                <a:ahLst/>
                <a:cxnLst/>
                <a:rect l="l" t="t" r="r" b="b"/>
                <a:pathLst>
                  <a:path w="40066" h="20367" extrusionOk="0">
                    <a:moveTo>
                      <a:pt x="26535" y="1"/>
                    </a:moveTo>
                    <a:cubicBezTo>
                      <a:pt x="26386" y="1"/>
                      <a:pt x="26236" y="5"/>
                      <a:pt x="26086" y="14"/>
                    </a:cubicBezTo>
                    <a:lnTo>
                      <a:pt x="14620" y="693"/>
                    </a:lnTo>
                    <a:cubicBezTo>
                      <a:pt x="10864" y="693"/>
                      <a:pt x="7419" y="3287"/>
                      <a:pt x="5683" y="7423"/>
                    </a:cubicBezTo>
                    <a:lnTo>
                      <a:pt x="0" y="20366"/>
                    </a:lnTo>
                    <a:lnTo>
                      <a:pt x="40065" y="20366"/>
                    </a:lnTo>
                    <a:lnTo>
                      <a:pt x="35083" y="6824"/>
                    </a:lnTo>
                    <a:cubicBezTo>
                      <a:pt x="33549" y="2654"/>
                      <a:pt x="30199" y="1"/>
                      <a:pt x="26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6">
                <a:extLst>
                  <a:ext uri="{FF2B5EF4-FFF2-40B4-BE49-F238E27FC236}">
                    <a16:creationId xmlns:a16="http://schemas.microsoft.com/office/drawing/2014/main" id="{CCB3DF04-F43A-BF9E-CC79-839F7BE091FC}"/>
                  </a:ext>
                </a:extLst>
              </p:cNvPr>
              <p:cNvSpPr/>
              <p:nvPr/>
            </p:nvSpPr>
            <p:spPr>
              <a:xfrm>
                <a:off x="3149625" y="2361825"/>
                <a:ext cx="386750" cy="470250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8810" extrusionOk="0">
                    <a:moveTo>
                      <a:pt x="9329" y="0"/>
                    </a:moveTo>
                    <a:cubicBezTo>
                      <a:pt x="9036" y="464"/>
                      <a:pt x="8867" y="1006"/>
                      <a:pt x="8867" y="1585"/>
                    </a:cubicBezTo>
                    <a:lnTo>
                      <a:pt x="8867" y="1934"/>
                    </a:lnTo>
                    <a:cubicBezTo>
                      <a:pt x="8867" y="3520"/>
                      <a:pt x="7528" y="4808"/>
                      <a:pt x="5869" y="4824"/>
                    </a:cubicBezTo>
                    <a:lnTo>
                      <a:pt x="5885" y="7526"/>
                    </a:lnTo>
                    <a:cubicBezTo>
                      <a:pt x="5731" y="9266"/>
                      <a:pt x="5082" y="10924"/>
                      <a:pt x="4011" y="12288"/>
                    </a:cubicBezTo>
                    <a:lnTo>
                      <a:pt x="3030" y="10863"/>
                    </a:lnTo>
                    <a:lnTo>
                      <a:pt x="3030" y="10863"/>
                    </a:lnTo>
                    <a:cubicBezTo>
                      <a:pt x="3084" y="11835"/>
                      <a:pt x="2938" y="12840"/>
                      <a:pt x="2607" y="13774"/>
                    </a:cubicBezTo>
                    <a:cubicBezTo>
                      <a:pt x="2147" y="15082"/>
                      <a:pt x="1212" y="16169"/>
                      <a:pt x="0" y="16842"/>
                    </a:cubicBezTo>
                    <a:lnTo>
                      <a:pt x="75" y="16862"/>
                    </a:lnTo>
                    <a:cubicBezTo>
                      <a:pt x="64" y="16868"/>
                      <a:pt x="54" y="16875"/>
                      <a:pt x="42" y="16883"/>
                    </a:cubicBezTo>
                    <a:lnTo>
                      <a:pt x="7287" y="18759"/>
                    </a:lnTo>
                    <a:cubicBezTo>
                      <a:pt x="7420" y="18793"/>
                      <a:pt x="7552" y="18810"/>
                      <a:pt x="7681" y="18810"/>
                    </a:cubicBezTo>
                    <a:cubicBezTo>
                      <a:pt x="8549" y="18810"/>
                      <a:pt x="9288" y="18076"/>
                      <a:pt x="9233" y="17157"/>
                    </a:cubicBezTo>
                    <a:lnTo>
                      <a:pt x="9094" y="14858"/>
                    </a:lnTo>
                    <a:cubicBezTo>
                      <a:pt x="9039" y="14161"/>
                      <a:pt x="9331" y="13480"/>
                      <a:pt x="9867" y="13056"/>
                    </a:cubicBezTo>
                    <a:lnTo>
                      <a:pt x="11842" y="13300"/>
                    </a:lnTo>
                    <a:cubicBezTo>
                      <a:pt x="11985" y="13317"/>
                      <a:pt x="12124" y="13326"/>
                      <a:pt x="12259" y="13326"/>
                    </a:cubicBezTo>
                    <a:cubicBezTo>
                      <a:pt x="13560" y="13326"/>
                      <a:pt x="14462" y="12521"/>
                      <a:pt x="14346" y="11139"/>
                    </a:cubicBezTo>
                    <a:cubicBezTo>
                      <a:pt x="14346" y="11139"/>
                      <a:pt x="14386" y="9182"/>
                      <a:pt x="14340" y="8765"/>
                    </a:cubicBezTo>
                    <a:lnTo>
                      <a:pt x="14373" y="8714"/>
                    </a:lnTo>
                    <a:lnTo>
                      <a:pt x="14976" y="8427"/>
                    </a:lnTo>
                    <a:cubicBezTo>
                      <a:pt x="15351" y="8248"/>
                      <a:pt x="15470" y="7768"/>
                      <a:pt x="15220" y="7434"/>
                    </a:cubicBezTo>
                    <a:lnTo>
                      <a:pt x="14142" y="5990"/>
                    </a:lnTo>
                    <a:lnTo>
                      <a:pt x="13942" y="3630"/>
                    </a:lnTo>
                    <a:cubicBezTo>
                      <a:pt x="13929" y="3630"/>
                      <a:pt x="13916" y="3629"/>
                      <a:pt x="13903" y="3629"/>
                    </a:cubicBezTo>
                    <a:lnTo>
                      <a:pt x="14098" y="5933"/>
                    </a:lnTo>
                    <a:cubicBezTo>
                      <a:pt x="14084" y="5898"/>
                      <a:pt x="14076" y="5862"/>
                      <a:pt x="14073" y="5825"/>
                    </a:cubicBezTo>
                    <a:lnTo>
                      <a:pt x="13804" y="2657"/>
                    </a:lnTo>
                    <a:lnTo>
                      <a:pt x="13800" y="2626"/>
                    </a:lnTo>
                    <a:cubicBezTo>
                      <a:pt x="13425" y="2425"/>
                      <a:pt x="13003" y="2313"/>
                      <a:pt x="12559" y="2313"/>
                    </a:cubicBezTo>
                    <a:cubicBezTo>
                      <a:pt x="12496" y="2313"/>
                      <a:pt x="12432" y="2316"/>
                      <a:pt x="12368" y="2320"/>
                    </a:cubicBezTo>
                    <a:cubicBezTo>
                      <a:pt x="12178" y="2335"/>
                      <a:pt x="12060" y="2342"/>
                      <a:pt x="12060" y="2342"/>
                    </a:cubicBezTo>
                    <a:cubicBezTo>
                      <a:pt x="12000" y="2346"/>
                      <a:pt x="11940" y="2348"/>
                      <a:pt x="11880" y="2348"/>
                    </a:cubicBezTo>
                    <a:cubicBezTo>
                      <a:pt x="10595" y="2348"/>
                      <a:pt x="9499" y="1342"/>
                      <a:pt x="9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6">
                <a:extLst>
                  <a:ext uri="{FF2B5EF4-FFF2-40B4-BE49-F238E27FC236}">
                    <a16:creationId xmlns:a16="http://schemas.microsoft.com/office/drawing/2014/main" id="{6080F25A-3617-63EF-6459-E284E362C42D}"/>
                  </a:ext>
                </a:extLst>
              </p:cNvPr>
              <p:cNvSpPr/>
              <p:nvPr/>
            </p:nvSpPr>
            <p:spPr>
              <a:xfrm>
                <a:off x="4501350" y="2225775"/>
                <a:ext cx="547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1989" extrusionOk="0">
                    <a:moveTo>
                      <a:pt x="1" y="1"/>
                    </a:moveTo>
                    <a:lnTo>
                      <a:pt x="623" y="1231"/>
                    </a:lnTo>
                    <a:lnTo>
                      <a:pt x="1005" y="1988"/>
                    </a:lnTo>
                    <a:lnTo>
                      <a:pt x="2183" y="1399"/>
                    </a:lnTo>
                    <a:lnTo>
                      <a:pt x="2188" y="1396"/>
                    </a:lnTo>
                    <a:cubicBezTo>
                      <a:pt x="2181" y="1391"/>
                      <a:pt x="2176" y="1388"/>
                      <a:pt x="2171" y="1383"/>
                    </a:cubicBezTo>
                    <a:cubicBezTo>
                      <a:pt x="2098" y="1276"/>
                      <a:pt x="2022" y="1170"/>
                      <a:pt x="1944" y="1066"/>
                    </a:cubicBezTo>
                    <a:cubicBezTo>
                      <a:pt x="1893" y="1072"/>
                      <a:pt x="1839" y="1080"/>
                      <a:pt x="1785" y="1086"/>
                    </a:cubicBezTo>
                    <a:cubicBezTo>
                      <a:pt x="1212" y="667"/>
                      <a:pt x="618" y="305"/>
                      <a:pt x="1" y="1"/>
                    </a:cubicBezTo>
                    <a:close/>
                  </a:path>
                </a:pathLst>
              </a:custGeom>
              <a:solidFill>
                <a:srgbClr val="FDC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6">
                <a:extLst>
                  <a:ext uri="{FF2B5EF4-FFF2-40B4-BE49-F238E27FC236}">
                    <a16:creationId xmlns:a16="http://schemas.microsoft.com/office/drawing/2014/main" id="{359FD8D5-1CAE-1848-A986-401705ADFDA1}"/>
                  </a:ext>
                </a:extLst>
              </p:cNvPr>
              <p:cNvSpPr/>
              <p:nvPr/>
            </p:nvSpPr>
            <p:spPr>
              <a:xfrm>
                <a:off x="4188675" y="2396900"/>
                <a:ext cx="711475" cy="487950"/>
              </a:xfrm>
              <a:custGeom>
                <a:avLst/>
                <a:gdLst/>
                <a:ahLst/>
                <a:cxnLst/>
                <a:rect l="l" t="t" r="r" b="b"/>
                <a:pathLst>
                  <a:path w="28459" h="19518" extrusionOk="0">
                    <a:moveTo>
                      <a:pt x="19862" y="1"/>
                    </a:moveTo>
                    <a:cubicBezTo>
                      <a:pt x="19776" y="1"/>
                      <a:pt x="19691" y="3"/>
                      <a:pt x="19605" y="8"/>
                    </a:cubicBezTo>
                    <a:lnTo>
                      <a:pt x="17091" y="155"/>
                    </a:lnTo>
                    <a:lnTo>
                      <a:pt x="14636" y="299"/>
                    </a:lnTo>
                    <a:lnTo>
                      <a:pt x="12513" y="423"/>
                    </a:lnTo>
                    <a:cubicBezTo>
                      <a:pt x="11677" y="423"/>
                      <a:pt x="10863" y="574"/>
                      <a:pt x="10107" y="857"/>
                    </a:cubicBezTo>
                    <a:cubicBezTo>
                      <a:pt x="8534" y="1447"/>
                      <a:pt x="7199" y="2605"/>
                      <a:pt x="6398" y="4151"/>
                    </a:cubicBezTo>
                    <a:lnTo>
                      <a:pt x="4463" y="8799"/>
                    </a:lnTo>
                    <a:lnTo>
                      <a:pt x="4032" y="9834"/>
                    </a:lnTo>
                    <a:lnTo>
                      <a:pt x="1514" y="15882"/>
                    </a:lnTo>
                    <a:lnTo>
                      <a:pt x="189" y="19068"/>
                    </a:lnTo>
                    <a:lnTo>
                      <a:pt x="1" y="19518"/>
                    </a:lnTo>
                    <a:lnTo>
                      <a:pt x="28180" y="19518"/>
                    </a:lnTo>
                    <a:cubicBezTo>
                      <a:pt x="28206" y="19275"/>
                      <a:pt x="28237" y="19030"/>
                      <a:pt x="28272" y="18786"/>
                    </a:cubicBezTo>
                    <a:cubicBezTo>
                      <a:pt x="28286" y="18684"/>
                      <a:pt x="28297" y="18582"/>
                      <a:pt x="28307" y="18481"/>
                    </a:cubicBezTo>
                    <a:cubicBezTo>
                      <a:pt x="28458" y="16729"/>
                      <a:pt x="27764" y="15069"/>
                      <a:pt x="27035" y="13449"/>
                    </a:cubicBezTo>
                    <a:cubicBezTo>
                      <a:pt x="27030" y="13439"/>
                      <a:pt x="27026" y="13429"/>
                      <a:pt x="27021" y="13419"/>
                    </a:cubicBezTo>
                    <a:cubicBezTo>
                      <a:pt x="26416" y="12078"/>
                      <a:pt x="25819" y="10733"/>
                      <a:pt x="25242" y="9379"/>
                    </a:cubicBezTo>
                    <a:cubicBezTo>
                      <a:pt x="24658" y="8012"/>
                      <a:pt x="24097" y="6637"/>
                      <a:pt x="23573" y="5248"/>
                    </a:cubicBezTo>
                    <a:cubicBezTo>
                      <a:pt x="23247" y="4384"/>
                      <a:pt x="22911" y="3532"/>
                      <a:pt x="22544" y="2706"/>
                    </a:cubicBezTo>
                    <a:cubicBezTo>
                      <a:pt x="22162" y="1844"/>
                      <a:pt x="21745" y="1010"/>
                      <a:pt x="21271" y="222"/>
                    </a:cubicBezTo>
                    <a:cubicBezTo>
                      <a:pt x="21139" y="178"/>
                      <a:pt x="21004" y="142"/>
                      <a:pt x="20867" y="111"/>
                    </a:cubicBezTo>
                    <a:cubicBezTo>
                      <a:pt x="20541" y="38"/>
                      <a:pt x="20204" y="1"/>
                      <a:pt x="198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6">
                <a:extLst>
                  <a:ext uri="{FF2B5EF4-FFF2-40B4-BE49-F238E27FC236}">
                    <a16:creationId xmlns:a16="http://schemas.microsoft.com/office/drawing/2014/main" id="{00B1986A-0E2A-2706-0576-47A892AD001C}"/>
                  </a:ext>
                </a:extLst>
              </p:cNvPr>
              <p:cNvSpPr/>
              <p:nvPr/>
            </p:nvSpPr>
            <p:spPr>
              <a:xfrm>
                <a:off x="4436325" y="2252400"/>
                <a:ext cx="295525" cy="217825"/>
              </a:xfrm>
              <a:custGeom>
                <a:avLst/>
                <a:gdLst/>
                <a:ahLst/>
                <a:cxnLst/>
                <a:rect l="l" t="t" r="r" b="b"/>
                <a:pathLst>
                  <a:path w="11821" h="8713" extrusionOk="0">
                    <a:moveTo>
                      <a:pt x="4545" y="1"/>
                    </a:moveTo>
                    <a:cubicBezTo>
                      <a:pt x="4494" y="7"/>
                      <a:pt x="4440" y="15"/>
                      <a:pt x="4386" y="21"/>
                    </a:cubicBezTo>
                    <a:cubicBezTo>
                      <a:pt x="4035" y="63"/>
                      <a:pt x="3652" y="88"/>
                      <a:pt x="3232" y="91"/>
                    </a:cubicBezTo>
                    <a:lnTo>
                      <a:pt x="3224" y="166"/>
                    </a:lnTo>
                    <a:lnTo>
                      <a:pt x="3191" y="459"/>
                    </a:lnTo>
                    <a:cubicBezTo>
                      <a:pt x="3247" y="1482"/>
                      <a:pt x="3094" y="2540"/>
                      <a:pt x="2747" y="3525"/>
                    </a:cubicBezTo>
                    <a:cubicBezTo>
                      <a:pt x="2286" y="4827"/>
                      <a:pt x="1379" y="5924"/>
                      <a:pt x="202" y="6636"/>
                    </a:cubicBezTo>
                    <a:cubicBezTo>
                      <a:pt x="135" y="6677"/>
                      <a:pt x="70" y="6715"/>
                      <a:pt x="1" y="6753"/>
                    </a:cubicBezTo>
                    <a:lnTo>
                      <a:pt x="3187" y="7341"/>
                    </a:lnTo>
                    <a:lnTo>
                      <a:pt x="8017" y="8231"/>
                    </a:lnTo>
                    <a:lnTo>
                      <a:pt x="10542" y="8697"/>
                    </a:lnTo>
                    <a:cubicBezTo>
                      <a:pt x="10601" y="8708"/>
                      <a:pt x="10659" y="8713"/>
                      <a:pt x="10716" y="8713"/>
                    </a:cubicBezTo>
                    <a:cubicBezTo>
                      <a:pt x="11349" y="8713"/>
                      <a:pt x="11820" y="8064"/>
                      <a:pt x="11574" y="7441"/>
                    </a:cubicBezTo>
                    <a:lnTo>
                      <a:pt x="10963" y="5889"/>
                    </a:lnTo>
                    <a:lnTo>
                      <a:pt x="10866" y="5643"/>
                    </a:lnTo>
                    <a:cubicBezTo>
                      <a:pt x="10826" y="5541"/>
                      <a:pt x="10794" y="5438"/>
                      <a:pt x="10769" y="5334"/>
                    </a:cubicBezTo>
                    <a:cubicBezTo>
                      <a:pt x="10744" y="5225"/>
                      <a:pt x="10727" y="5116"/>
                      <a:pt x="10718" y="5004"/>
                    </a:cubicBezTo>
                    <a:cubicBezTo>
                      <a:pt x="9464" y="3232"/>
                      <a:pt x="7830" y="1761"/>
                      <a:pt x="5507" y="834"/>
                    </a:cubicBezTo>
                    <a:cubicBezTo>
                      <a:pt x="5242" y="728"/>
                      <a:pt x="5017" y="516"/>
                      <a:pt x="4787" y="330"/>
                    </a:cubicBezTo>
                    <a:cubicBezTo>
                      <a:pt x="4782" y="326"/>
                      <a:pt x="4777" y="321"/>
                      <a:pt x="4772" y="318"/>
                    </a:cubicBezTo>
                    <a:cubicBezTo>
                      <a:pt x="4699" y="211"/>
                      <a:pt x="4623" y="105"/>
                      <a:pt x="45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6">
                <a:extLst>
                  <a:ext uri="{FF2B5EF4-FFF2-40B4-BE49-F238E27FC236}">
                    <a16:creationId xmlns:a16="http://schemas.microsoft.com/office/drawing/2014/main" id="{837F7D72-6854-E334-EAED-F6E9A72CFECB}"/>
                  </a:ext>
                </a:extLst>
              </p:cNvPr>
              <p:cNvSpPr/>
              <p:nvPr/>
            </p:nvSpPr>
            <p:spPr>
              <a:xfrm>
                <a:off x="4466925" y="2377350"/>
                <a:ext cx="352800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4730" extrusionOk="0">
                    <a:moveTo>
                      <a:pt x="7339" y="0"/>
                    </a:moveTo>
                    <a:cubicBezTo>
                      <a:pt x="6773" y="0"/>
                      <a:pt x="6222" y="64"/>
                      <a:pt x="5692" y="186"/>
                    </a:cubicBezTo>
                    <a:cubicBezTo>
                      <a:pt x="4907" y="366"/>
                      <a:pt x="4173" y="671"/>
                      <a:pt x="3507" y="1078"/>
                    </a:cubicBezTo>
                    <a:cubicBezTo>
                      <a:pt x="2936" y="1428"/>
                      <a:pt x="2416" y="1855"/>
                      <a:pt x="1963" y="2343"/>
                    </a:cubicBezTo>
                    <a:cubicBezTo>
                      <a:pt x="746" y="3651"/>
                      <a:pt x="1" y="5408"/>
                      <a:pt x="1" y="7337"/>
                    </a:cubicBezTo>
                    <a:cubicBezTo>
                      <a:pt x="1" y="8515"/>
                      <a:pt x="279" y="9628"/>
                      <a:pt x="772" y="10616"/>
                    </a:cubicBezTo>
                    <a:cubicBezTo>
                      <a:pt x="1647" y="12365"/>
                      <a:pt x="3201" y="13716"/>
                      <a:pt x="5087" y="14322"/>
                    </a:cubicBezTo>
                    <a:cubicBezTo>
                      <a:pt x="5660" y="14506"/>
                      <a:pt x="6264" y="14622"/>
                      <a:pt x="6888" y="14659"/>
                    </a:cubicBezTo>
                    <a:cubicBezTo>
                      <a:pt x="6903" y="14661"/>
                      <a:pt x="6920" y="14662"/>
                      <a:pt x="6935" y="14662"/>
                    </a:cubicBezTo>
                    <a:lnTo>
                      <a:pt x="6936" y="14730"/>
                    </a:lnTo>
                    <a:cubicBezTo>
                      <a:pt x="6970" y="14710"/>
                      <a:pt x="7008" y="14689"/>
                      <a:pt x="7050" y="14666"/>
                    </a:cubicBezTo>
                    <a:lnTo>
                      <a:pt x="7052" y="14666"/>
                    </a:lnTo>
                    <a:cubicBezTo>
                      <a:pt x="7146" y="14669"/>
                      <a:pt x="7242" y="14673"/>
                      <a:pt x="7337" y="14673"/>
                    </a:cubicBezTo>
                    <a:cubicBezTo>
                      <a:pt x="10389" y="14673"/>
                      <a:pt x="13006" y="12810"/>
                      <a:pt x="14112" y="10158"/>
                    </a:cubicBezTo>
                    <a:cubicBezTo>
                      <a:pt x="13529" y="8793"/>
                      <a:pt x="12968" y="7418"/>
                      <a:pt x="12444" y="6029"/>
                    </a:cubicBezTo>
                    <a:cubicBezTo>
                      <a:pt x="12118" y="5165"/>
                      <a:pt x="11783" y="4313"/>
                      <a:pt x="11416" y="3487"/>
                    </a:cubicBezTo>
                    <a:cubicBezTo>
                      <a:pt x="11032" y="2625"/>
                      <a:pt x="10616" y="1791"/>
                      <a:pt x="10143" y="1003"/>
                    </a:cubicBezTo>
                    <a:cubicBezTo>
                      <a:pt x="10024" y="804"/>
                      <a:pt x="9901" y="609"/>
                      <a:pt x="9775" y="417"/>
                    </a:cubicBezTo>
                    <a:cubicBezTo>
                      <a:pt x="9726" y="401"/>
                      <a:pt x="9677" y="383"/>
                      <a:pt x="9627" y="367"/>
                    </a:cubicBezTo>
                    <a:cubicBezTo>
                      <a:pt x="9662" y="362"/>
                      <a:pt x="9698" y="358"/>
                      <a:pt x="9734" y="356"/>
                    </a:cubicBezTo>
                    <a:cubicBezTo>
                      <a:pt x="9728" y="345"/>
                      <a:pt x="9719" y="335"/>
                      <a:pt x="9713" y="325"/>
                    </a:cubicBezTo>
                    <a:lnTo>
                      <a:pt x="9547" y="337"/>
                    </a:lnTo>
                    <a:lnTo>
                      <a:pt x="9542" y="337"/>
                    </a:lnTo>
                    <a:cubicBezTo>
                      <a:pt x="8845" y="119"/>
                      <a:pt x="8106" y="0"/>
                      <a:pt x="7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6">
                <a:extLst>
                  <a:ext uri="{FF2B5EF4-FFF2-40B4-BE49-F238E27FC236}">
                    <a16:creationId xmlns:a16="http://schemas.microsoft.com/office/drawing/2014/main" id="{FB2A8FF9-62B6-A756-2430-52F0E8C1861C}"/>
                  </a:ext>
                </a:extLst>
              </p:cNvPr>
              <p:cNvSpPr/>
              <p:nvPr/>
            </p:nvSpPr>
            <p:spPr>
              <a:xfrm>
                <a:off x="4207278" y="2814262"/>
                <a:ext cx="731600" cy="604994"/>
              </a:xfrm>
              <a:custGeom>
                <a:avLst/>
                <a:gdLst/>
                <a:ahLst/>
                <a:cxnLst/>
                <a:rect l="l" t="t" r="r" b="b"/>
                <a:pathLst>
                  <a:path w="29264" h="17959" extrusionOk="0">
                    <a:moveTo>
                      <a:pt x="22981" y="1"/>
                    </a:moveTo>
                    <a:cubicBezTo>
                      <a:pt x="22852" y="1"/>
                      <a:pt x="22723" y="4"/>
                      <a:pt x="22593" y="12"/>
                    </a:cubicBezTo>
                    <a:lnTo>
                      <a:pt x="21745" y="64"/>
                    </a:lnTo>
                    <a:lnTo>
                      <a:pt x="12955" y="593"/>
                    </a:lnTo>
                    <a:lnTo>
                      <a:pt x="12662" y="610"/>
                    </a:lnTo>
                    <a:cubicBezTo>
                      <a:pt x="11029" y="610"/>
                      <a:pt x="9464" y="1188"/>
                      <a:pt x="8120" y="2225"/>
                    </a:cubicBezTo>
                    <a:cubicBezTo>
                      <a:pt x="7879" y="2410"/>
                      <a:pt x="7645" y="2609"/>
                      <a:pt x="7420" y="2824"/>
                    </a:cubicBezTo>
                    <a:cubicBezTo>
                      <a:pt x="6396" y="3797"/>
                      <a:pt x="5537" y="5058"/>
                      <a:pt x="4923" y="6546"/>
                    </a:cubicBezTo>
                    <a:lnTo>
                      <a:pt x="4328" y="7925"/>
                    </a:lnTo>
                    <a:lnTo>
                      <a:pt x="2709" y="11679"/>
                    </a:lnTo>
                    <a:lnTo>
                      <a:pt x="254" y="17371"/>
                    </a:lnTo>
                    <a:lnTo>
                      <a:pt x="206" y="17480"/>
                    </a:lnTo>
                    <a:lnTo>
                      <a:pt x="0" y="17958"/>
                    </a:lnTo>
                    <a:lnTo>
                      <a:pt x="29264" y="17958"/>
                    </a:lnTo>
                    <a:cubicBezTo>
                      <a:pt x="29241" y="17834"/>
                      <a:pt x="29216" y="17709"/>
                      <a:pt x="29191" y="17583"/>
                    </a:cubicBezTo>
                    <a:cubicBezTo>
                      <a:pt x="29099" y="17149"/>
                      <a:pt x="29006" y="16715"/>
                      <a:pt x="28914" y="16281"/>
                    </a:cubicBezTo>
                    <a:cubicBezTo>
                      <a:pt x="27961" y="11849"/>
                      <a:pt x="26941" y="7427"/>
                      <a:pt x="27436" y="2823"/>
                    </a:cubicBezTo>
                    <a:cubicBezTo>
                      <a:pt x="27462" y="2580"/>
                      <a:pt x="27493" y="2335"/>
                      <a:pt x="27528" y="2091"/>
                    </a:cubicBezTo>
                    <a:cubicBezTo>
                      <a:pt x="27542" y="1989"/>
                      <a:pt x="27553" y="1887"/>
                      <a:pt x="27563" y="1785"/>
                    </a:cubicBezTo>
                    <a:cubicBezTo>
                      <a:pt x="26235" y="643"/>
                      <a:pt x="24646" y="1"/>
                      <a:pt x="229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6">
                <a:extLst>
                  <a:ext uri="{FF2B5EF4-FFF2-40B4-BE49-F238E27FC236}">
                    <a16:creationId xmlns:a16="http://schemas.microsoft.com/office/drawing/2014/main" id="{F0F2D231-DDE5-9389-88D0-057612986C51}"/>
                  </a:ext>
                </a:extLst>
              </p:cNvPr>
              <p:cNvSpPr/>
              <p:nvPr/>
            </p:nvSpPr>
            <p:spPr>
              <a:xfrm>
                <a:off x="4522600" y="2464475"/>
                <a:ext cx="341625" cy="417925"/>
              </a:xfrm>
              <a:custGeom>
                <a:avLst/>
                <a:gdLst/>
                <a:ahLst/>
                <a:cxnLst/>
                <a:rect l="l" t="t" r="r" b="b"/>
                <a:pathLst>
                  <a:path w="13665" h="16717" extrusionOk="0">
                    <a:moveTo>
                      <a:pt x="9187" y="1"/>
                    </a:moveTo>
                    <a:lnTo>
                      <a:pt x="9187" y="123"/>
                    </a:lnTo>
                    <a:cubicBezTo>
                      <a:pt x="9187" y="1628"/>
                      <a:pt x="7908" y="2847"/>
                      <a:pt x="6331" y="2847"/>
                    </a:cubicBezTo>
                    <a:cubicBezTo>
                      <a:pt x="6168" y="2906"/>
                      <a:pt x="6015" y="2980"/>
                      <a:pt x="5871" y="3066"/>
                    </a:cubicBezTo>
                    <a:lnTo>
                      <a:pt x="5872" y="3368"/>
                    </a:lnTo>
                    <a:lnTo>
                      <a:pt x="5895" y="7129"/>
                    </a:lnTo>
                    <a:lnTo>
                      <a:pt x="5896" y="7282"/>
                    </a:lnTo>
                    <a:cubicBezTo>
                      <a:pt x="5974" y="7375"/>
                      <a:pt x="6049" y="7465"/>
                      <a:pt x="6118" y="7547"/>
                    </a:cubicBezTo>
                    <a:cubicBezTo>
                      <a:pt x="6375" y="7855"/>
                      <a:pt x="6526" y="8229"/>
                      <a:pt x="6548" y="8622"/>
                    </a:cubicBezTo>
                    <a:lnTo>
                      <a:pt x="6549" y="8649"/>
                    </a:lnTo>
                    <a:cubicBezTo>
                      <a:pt x="6603" y="9576"/>
                      <a:pt x="6112" y="10452"/>
                      <a:pt x="5278" y="10925"/>
                    </a:cubicBezTo>
                    <a:cubicBezTo>
                      <a:pt x="5108" y="11021"/>
                      <a:pt x="4949" y="11110"/>
                      <a:pt x="4824" y="11182"/>
                    </a:cubicBezTo>
                    <a:cubicBezTo>
                      <a:pt x="4782" y="11205"/>
                      <a:pt x="4744" y="11227"/>
                      <a:pt x="4710" y="11246"/>
                    </a:cubicBezTo>
                    <a:lnTo>
                      <a:pt x="4661" y="11176"/>
                    </a:lnTo>
                    <a:lnTo>
                      <a:pt x="3032" y="8810"/>
                    </a:lnTo>
                    <a:lnTo>
                      <a:pt x="3032" y="8810"/>
                    </a:lnTo>
                    <a:cubicBezTo>
                      <a:pt x="3068" y="9482"/>
                      <a:pt x="3008" y="10169"/>
                      <a:pt x="2860" y="10838"/>
                    </a:cubicBezTo>
                    <a:cubicBezTo>
                      <a:pt x="2795" y="11137"/>
                      <a:pt x="2710" y="11433"/>
                      <a:pt x="2608" y="11722"/>
                    </a:cubicBezTo>
                    <a:cubicBezTo>
                      <a:pt x="2193" y="12903"/>
                      <a:pt x="1388" y="13906"/>
                      <a:pt x="341" y="14585"/>
                    </a:cubicBezTo>
                    <a:cubicBezTo>
                      <a:pt x="230" y="14657"/>
                      <a:pt x="116" y="14725"/>
                      <a:pt x="1" y="14790"/>
                    </a:cubicBezTo>
                    <a:lnTo>
                      <a:pt x="7245" y="16666"/>
                    </a:lnTo>
                    <a:cubicBezTo>
                      <a:pt x="7378" y="16700"/>
                      <a:pt x="7511" y="16716"/>
                      <a:pt x="7640" y="16716"/>
                    </a:cubicBezTo>
                    <a:cubicBezTo>
                      <a:pt x="8508" y="16716"/>
                      <a:pt x="9246" y="15983"/>
                      <a:pt x="9191" y="15064"/>
                    </a:cubicBezTo>
                    <a:lnTo>
                      <a:pt x="9130" y="14056"/>
                    </a:lnTo>
                    <a:lnTo>
                      <a:pt x="9053" y="12764"/>
                    </a:lnTo>
                    <a:cubicBezTo>
                      <a:pt x="9000" y="12067"/>
                      <a:pt x="9292" y="11388"/>
                      <a:pt x="9827" y="10963"/>
                    </a:cubicBezTo>
                    <a:lnTo>
                      <a:pt x="11801" y="11207"/>
                    </a:lnTo>
                    <a:cubicBezTo>
                      <a:pt x="11933" y="11223"/>
                      <a:pt x="12062" y="11231"/>
                      <a:pt x="12186" y="11231"/>
                    </a:cubicBezTo>
                    <a:cubicBezTo>
                      <a:pt x="12788" y="11231"/>
                      <a:pt x="13299" y="11047"/>
                      <a:pt x="13665" y="10715"/>
                    </a:cubicBezTo>
                    <a:cubicBezTo>
                      <a:pt x="13061" y="9374"/>
                      <a:pt x="12464" y="8028"/>
                      <a:pt x="11887" y="6674"/>
                    </a:cubicBezTo>
                    <a:cubicBezTo>
                      <a:pt x="11302" y="5308"/>
                      <a:pt x="10741" y="3933"/>
                      <a:pt x="10216" y="2543"/>
                    </a:cubicBezTo>
                    <a:cubicBezTo>
                      <a:pt x="9890" y="1679"/>
                      <a:pt x="9554" y="826"/>
                      <a:pt x="91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6">
                <a:extLst>
                  <a:ext uri="{FF2B5EF4-FFF2-40B4-BE49-F238E27FC236}">
                    <a16:creationId xmlns:a16="http://schemas.microsoft.com/office/drawing/2014/main" id="{4141A261-60F4-E281-DECD-85E16B131F4D}"/>
                  </a:ext>
                </a:extLst>
              </p:cNvPr>
              <p:cNvSpPr/>
              <p:nvPr/>
            </p:nvSpPr>
            <p:spPr>
              <a:xfrm>
                <a:off x="4863825" y="2481650"/>
                <a:ext cx="3000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56" extrusionOk="0">
                    <a:moveTo>
                      <a:pt x="1" y="0"/>
                    </a:moveTo>
                    <a:cubicBezTo>
                      <a:pt x="42" y="18"/>
                      <a:pt x="82" y="36"/>
                      <a:pt x="120" y="56"/>
                    </a:cubicBezTo>
                    <a:cubicBezTo>
                      <a:pt x="82" y="35"/>
                      <a:pt x="42" y="18"/>
                      <a:pt x="1" y="0"/>
                    </a:cubicBezTo>
                    <a:close/>
                  </a:path>
                </a:pathLst>
              </a:custGeom>
              <a:solidFill>
                <a:srgbClr val="F7F7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6">
                <a:extLst>
                  <a:ext uri="{FF2B5EF4-FFF2-40B4-BE49-F238E27FC236}">
                    <a16:creationId xmlns:a16="http://schemas.microsoft.com/office/drawing/2014/main" id="{8A6DC3D0-CEE4-02B7-EEE9-C4943FE8CB93}"/>
                  </a:ext>
                </a:extLst>
              </p:cNvPr>
              <p:cNvSpPr/>
              <p:nvPr/>
            </p:nvSpPr>
            <p:spPr>
              <a:xfrm>
                <a:off x="3817450" y="2314175"/>
                <a:ext cx="535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21437" h="22429" extrusionOk="0">
                    <a:moveTo>
                      <a:pt x="4864" y="1"/>
                    </a:moveTo>
                    <a:cubicBezTo>
                      <a:pt x="2172" y="1"/>
                      <a:pt x="0" y="2276"/>
                      <a:pt x="173" y="5003"/>
                    </a:cubicBezTo>
                    <a:lnTo>
                      <a:pt x="746" y="14071"/>
                    </a:lnTo>
                    <a:lnTo>
                      <a:pt x="8529" y="14503"/>
                    </a:lnTo>
                    <a:cubicBezTo>
                      <a:pt x="8945" y="14843"/>
                      <a:pt x="9443" y="15050"/>
                      <a:pt x="9922" y="15050"/>
                    </a:cubicBezTo>
                    <a:cubicBezTo>
                      <a:pt x="9932" y="15050"/>
                      <a:pt x="9943" y="15050"/>
                      <a:pt x="9953" y="15049"/>
                    </a:cubicBezTo>
                    <a:cubicBezTo>
                      <a:pt x="10052" y="15048"/>
                      <a:pt x="10149" y="15031"/>
                      <a:pt x="10246" y="15012"/>
                    </a:cubicBezTo>
                    <a:cubicBezTo>
                      <a:pt x="10614" y="15424"/>
                      <a:pt x="10841" y="15986"/>
                      <a:pt x="10849" y="16594"/>
                    </a:cubicBezTo>
                    <a:lnTo>
                      <a:pt x="10850" y="16628"/>
                    </a:lnTo>
                    <a:cubicBezTo>
                      <a:pt x="10855" y="17034"/>
                      <a:pt x="10753" y="17423"/>
                      <a:pt x="10557" y="17751"/>
                    </a:cubicBezTo>
                    <a:cubicBezTo>
                      <a:pt x="10356" y="18086"/>
                      <a:pt x="10094" y="18524"/>
                      <a:pt x="9899" y="18854"/>
                    </a:cubicBezTo>
                    <a:cubicBezTo>
                      <a:pt x="9716" y="19162"/>
                      <a:pt x="9624" y="19527"/>
                      <a:pt x="9638" y="19899"/>
                    </a:cubicBezTo>
                    <a:lnTo>
                      <a:pt x="9639" y="19925"/>
                    </a:lnTo>
                    <a:cubicBezTo>
                      <a:pt x="9679" y="21076"/>
                      <a:pt x="10566" y="22142"/>
                      <a:pt x="11539" y="22322"/>
                    </a:cubicBezTo>
                    <a:cubicBezTo>
                      <a:pt x="11645" y="22342"/>
                      <a:pt x="11751" y="22343"/>
                      <a:pt x="11858" y="22344"/>
                    </a:cubicBezTo>
                    <a:cubicBezTo>
                      <a:pt x="14448" y="22375"/>
                      <a:pt x="17040" y="22401"/>
                      <a:pt x="19630" y="22429"/>
                    </a:cubicBezTo>
                    <a:cubicBezTo>
                      <a:pt x="20560" y="22349"/>
                      <a:pt x="21295" y="21541"/>
                      <a:pt x="21378" y="20505"/>
                    </a:cubicBezTo>
                    <a:cubicBezTo>
                      <a:pt x="21436" y="19711"/>
                      <a:pt x="20865" y="19035"/>
                      <a:pt x="20168" y="19035"/>
                    </a:cubicBezTo>
                    <a:cubicBezTo>
                      <a:pt x="20129" y="19035"/>
                      <a:pt x="20089" y="19037"/>
                      <a:pt x="20049" y="19041"/>
                    </a:cubicBezTo>
                    <a:cubicBezTo>
                      <a:pt x="20017" y="19044"/>
                      <a:pt x="19984" y="19045"/>
                      <a:pt x="19951" y="19045"/>
                    </a:cubicBezTo>
                    <a:cubicBezTo>
                      <a:pt x="19148" y="19045"/>
                      <a:pt x="18526" y="18203"/>
                      <a:pt x="18702" y="17313"/>
                    </a:cubicBezTo>
                    <a:lnTo>
                      <a:pt x="18769" y="16619"/>
                    </a:lnTo>
                    <a:cubicBezTo>
                      <a:pt x="18797" y="16321"/>
                      <a:pt x="18768" y="16031"/>
                      <a:pt x="18697" y="15760"/>
                    </a:cubicBezTo>
                    <a:cubicBezTo>
                      <a:pt x="19052" y="15445"/>
                      <a:pt x="19340" y="14970"/>
                      <a:pt x="19476" y="14225"/>
                    </a:cubicBezTo>
                    <a:cubicBezTo>
                      <a:pt x="19871" y="12030"/>
                      <a:pt x="18397" y="10200"/>
                      <a:pt x="17645" y="10141"/>
                    </a:cubicBezTo>
                    <a:cubicBezTo>
                      <a:pt x="16827" y="10076"/>
                      <a:pt x="15987" y="9659"/>
                      <a:pt x="15982" y="8716"/>
                    </a:cubicBezTo>
                    <a:lnTo>
                      <a:pt x="15908" y="8024"/>
                    </a:lnTo>
                    <a:cubicBezTo>
                      <a:pt x="15844" y="7408"/>
                      <a:pt x="15555" y="6876"/>
                      <a:pt x="15152" y="6506"/>
                    </a:cubicBezTo>
                    <a:cubicBezTo>
                      <a:pt x="14843" y="3171"/>
                      <a:pt x="12166" y="488"/>
                      <a:pt x="8759" y="233"/>
                    </a:cubicBezTo>
                    <a:lnTo>
                      <a:pt x="5162" y="10"/>
                    </a:lnTo>
                    <a:cubicBezTo>
                      <a:pt x="5062" y="4"/>
                      <a:pt x="4963" y="1"/>
                      <a:pt x="4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6">
                <a:extLst>
                  <a:ext uri="{FF2B5EF4-FFF2-40B4-BE49-F238E27FC236}">
                    <a16:creationId xmlns:a16="http://schemas.microsoft.com/office/drawing/2014/main" id="{E9B79EA2-1670-5BCA-2609-3FE43725C78A}"/>
                  </a:ext>
                </a:extLst>
              </p:cNvPr>
              <p:cNvSpPr/>
              <p:nvPr/>
            </p:nvSpPr>
            <p:spPr>
              <a:xfrm>
                <a:off x="3384586" y="2768071"/>
                <a:ext cx="1289866" cy="901196"/>
              </a:xfrm>
              <a:custGeom>
                <a:avLst/>
                <a:gdLst/>
                <a:ahLst/>
                <a:cxnLst/>
                <a:rect l="l" t="t" r="r" b="b"/>
                <a:pathLst>
                  <a:path w="53152" h="30679" extrusionOk="0">
                    <a:moveTo>
                      <a:pt x="17948" y="0"/>
                    </a:moveTo>
                    <a:cubicBezTo>
                      <a:pt x="13087" y="0"/>
                      <a:pt x="8646" y="3997"/>
                      <a:pt x="6610" y="10277"/>
                    </a:cubicBezTo>
                    <a:lnTo>
                      <a:pt x="0" y="30679"/>
                    </a:lnTo>
                    <a:lnTo>
                      <a:pt x="53151" y="30679"/>
                    </a:lnTo>
                    <a:lnTo>
                      <a:pt x="45614" y="11180"/>
                    </a:lnTo>
                    <a:cubicBezTo>
                      <a:pt x="43309" y="4949"/>
                      <a:pt x="38741" y="1041"/>
                      <a:pt x="33758" y="1041"/>
                    </a:cubicBezTo>
                    <a:lnTo>
                      <a:pt x="18545" y="20"/>
                    </a:lnTo>
                    <a:cubicBezTo>
                      <a:pt x="18346" y="7"/>
                      <a:pt x="18146" y="0"/>
                      <a:pt x="179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6">
                <a:extLst>
                  <a:ext uri="{FF2B5EF4-FFF2-40B4-BE49-F238E27FC236}">
                    <a16:creationId xmlns:a16="http://schemas.microsoft.com/office/drawing/2014/main" id="{3ED62A49-24C9-B7B8-3A16-0CC9909F33FD}"/>
                  </a:ext>
                </a:extLst>
              </p:cNvPr>
              <p:cNvSpPr/>
              <p:nvPr/>
            </p:nvSpPr>
            <p:spPr>
              <a:xfrm>
                <a:off x="3781700" y="2403250"/>
                <a:ext cx="385750" cy="432950"/>
              </a:xfrm>
              <a:custGeom>
                <a:avLst/>
                <a:gdLst/>
                <a:ahLst/>
                <a:cxnLst/>
                <a:rect l="l" t="t" r="r" b="b"/>
                <a:pathLst>
                  <a:path w="15430" h="17318" extrusionOk="0">
                    <a:moveTo>
                      <a:pt x="1943" y="1"/>
                    </a:moveTo>
                    <a:cubicBezTo>
                      <a:pt x="1922" y="1"/>
                      <a:pt x="1659" y="610"/>
                      <a:pt x="1617" y="1092"/>
                    </a:cubicBezTo>
                    <a:lnTo>
                      <a:pt x="1329" y="4496"/>
                    </a:lnTo>
                    <a:lnTo>
                      <a:pt x="250" y="5942"/>
                    </a:lnTo>
                    <a:cubicBezTo>
                      <a:pt x="1" y="6277"/>
                      <a:pt x="119" y="6755"/>
                      <a:pt x="496" y="6934"/>
                    </a:cubicBezTo>
                    <a:lnTo>
                      <a:pt x="1099" y="7222"/>
                    </a:lnTo>
                    <a:lnTo>
                      <a:pt x="1130" y="7273"/>
                    </a:lnTo>
                    <a:cubicBezTo>
                      <a:pt x="1200" y="7683"/>
                      <a:pt x="1216" y="9327"/>
                      <a:pt x="1216" y="9327"/>
                    </a:cubicBezTo>
                    <a:cubicBezTo>
                      <a:pt x="1192" y="10728"/>
                      <a:pt x="1984" y="11827"/>
                      <a:pt x="3314" y="11827"/>
                    </a:cubicBezTo>
                    <a:cubicBezTo>
                      <a:pt x="3416" y="11827"/>
                      <a:pt x="3522" y="11821"/>
                      <a:pt x="3630" y="11808"/>
                    </a:cubicBezTo>
                    <a:lnTo>
                      <a:pt x="5604" y="11564"/>
                    </a:lnTo>
                    <a:cubicBezTo>
                      <a:pt x="6140" y="11989"/>
                      <a:pt x="6432" y="12668"/>
                      <a:pt x="6378" y="13365"/>
                    </a:cubicBezTo>
                    <a:lnTo>
                      <a:pt x="6239" y="15664"/>
                    </a:lnTo>
                    <a:cubicBezTo>
                      <a:pt x="6185" y="16584"/>
                      <a:pt x="6923" y="17317"/>
                      <a:pt x="7790" y="17317"/>
                    </a:cubicBezTo>
                    <a:cubicBezTo>
                      <a:pt x="7920" y="17317"/>
                      <a:pt x="8052" y="17301"/>
                      <a:pt x="8185" y="17267"/>
                    </a:cubicBezTo>
                    <a:lnTo>
                      <a:pt x="15430" y="15391"/>
                    </a:lnTo>
                    <a:cubicBezTo>
                      <a:pt x="14218" y="14718"/>
                      <a:pt x="13283" y="13631"/>
                      <a:pt x="12823" y="12323"/>
                    </a:cubicBezTo>
                    <a:cubicBezTo>
                      <a:pt x="12716" y="12019"/>
                      <a:pt x="12629" y="11707"/>
                      <a:pt x="12561" y="11391"/>
                    </a:cubicBezTo>
                    <a:cubicBezTo>
                      <a:pt x="12485" y="11385"/>
                      <a:pt x="12407" y="11382"/>
                      <a:pt x="12329" y="11382"/>
                    </a:cubicBezTo>
                    <a:cubicBezTo>
                      <a:pt x="12126" y="11382"/>
                      <a:pt x="11916" y="11402"/>
                      <a:pt x="11697" y="11443"/>
                    </a:cubicBezTo>
                    <a:cubicBezTo>
                      <a:pt x="11592" y="11464"/>
                      <a:pt x="11487" y="11483"/>
                      <a:pt x="11381" y="11484"/>
                    </a:cubicBezTo>
                    <a:cubicBezTo>
                      <a:pt x="11372" y="11484"/>
                      <a:pt x="11363" y="11485"/>
                      <a:pt x="11353" y="11485"/>
                    </a:cubicBezTo>
                    <a:cubicBezTo>
                      <a:pt x="10371" y="11485"/>
                      <a:pt x="9307" y="10621"/>
                      <a:pt x="9042" y="9514"/>
                    </a:cubicBezTo>
                    <a:lnTo>
                      <a:pt x="9036" y="9489"/>
                    </a:lnTo>
                    <a:cubicBezTo>
                      <a:pt x="8948" y="9126"/>
                      <a:pt x="8967" y="8751"/>
                      <a:pt x="9084" y="8413"/>
                    </a:cubicBezTo>
                    <a:cubicBezTo>
                      <a:pt x="9211" y="8052"/>
                      <a:pt x="9381" y="7571"/>
                      <a:pt x="9510" y="7202"/>
                    </a:cubicBezTo>
                    <a:cubicBezTo>
                      <a:pt x="9638" y="6842"/>
                      <a:pt x="9660" y="6440"/>
                      <a:pt x="9575" y="6043"/>
                    </a:cubicBezTo>
                    <a:lnTo>
                      <a:pt x="9568" y="6009"/>
                    </a:lnTo>
                    <a:cubicBezTo>
                      <a:pt x="9355" y="5025"/>
                      <a:pt x="8579" y="4277"/>
                      <a:pt x="7668" y="4180"/>
                    </a:cubicBezTo>
                    <a:cubicBezTo>
                      <a:pt x="7474" y="4237"/>
                      <a:pt x="7276" y="4265"/>
                      <a:pt x="7081" y="4265"/>
                    </a:cubicBezTo>
                    <a:cubicBezTo>
                      <a:pt x="6046" y="4265"/>
                      <a:pt x="5059" y="3500"/>
                      <a:pt x="4722" y="2348"/>
                    </a:cubicBezTo>
                    <a:cubicBezTo>
                      <a:pt x="4722" y="2348"/>
                      <a:pt x="4688" y="2233"/>
                      <a:pt x="4634" y="2049"/>
                    </a:cubicBezTo>
                    <a:cubicBezTo>
                      <a:pt x="4277" y="823"/>
                      <a:pt x="3227" y="10"/>
                      <a:pt x="2121" y="10"/>
                    </a:cubicBezTo>
                    <a:cubicBezTo>
                      <a:pt x="2062" y="10"/>
                      <a:pt x="2002" y="13"/>
                      <a:pt x="1942" y="18"/>
                    </a:cubicBezTo>
                    <a:cubicBezTo>
                      <a:pt x="1945" y="6"/>
                      <a:pt x="1945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6">
                <a:extLst>
                  <a:ext uri="{FF2B5EF4-FFF2-40B4-BE49-F238E27FC236}">
                    <a16:creationId xmlns:a16="http://schemas.microsoft.com/office/drawing/2014/main" id="{A400D0BE-78CD-5B4C-7C86-A7A746D7FCC7}"/>
                  </a:ext>
                </a:extLst>
              </p:cNvPr>
              <p:cNvSpPr/>
              <p:nvPr/>
            </p:nvSpPr>
            <p:spPr>
              <a:xfrm>
                <a:off x="3935450" y="2315925"/>
                <a:ext cx="372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4" extrusionOk="0">
                    <a:moveTo>
                      <a:pt x="148" y="1"/>
                    </a:moveTo>
                    <a:cubicBezTo>
                      <a:pt x="101" y="1"/>
                      <a:pt x="52" y="3"/>
                      <a:pt x="4" y="4"/>
                    </a:cubicBezTo>
                    <a:lnTo>
                      <a:pt x="4" y="4"/>
                    </a:lnTo>
                    <a:cubicBezTo>
                      <a:pt x="50" y="3"/>
                      <a:pt x="97" y="3"/>
                      <a:pt x="143" y="2"/>
                    </a:cubicBezTo>
                    <a:lnTo>
                      <a:pt x="148" y="1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cubicBezTo>
                      <a:pt x="3" y="4"/>
                      <a:pt x="2" y="4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6">
                <a:extLst>
                  <a:ext uri="{FF2B5EF4-FFF2-40B4-BE49-F238E27FC236}">
                    <a16:creationId xmlns:a16="http://schemas.microsoft.com/office/drawing/2014/main" id="{DD76D5AE-EF7E-B24F-8D03-DA3F9752184E}"/>
                  </a:ext>
                </a:extLst>
              </p:cNvPr>
              <p:cNvSpPr/>
              <p:nvPr/>
            </p:nvSpPr>
            <p:spPr>
              <a:xfrm>
                <a:off x="3089450" y="3173125"/>
                <a:ext cx="878225" cy="489025"/>
              </a:xfrm>
              <a:custGeom>
                <a:avLst/>
                <a:gdLst/>
                <a:ahLst/>
                <a:cxnLst/>
                <a:rect l="l" t="t" r="r" b="b"/>
                <a:pathLst>
                  <a:path w="35129" h="19561" extrusionOk="0">
                    <a:moveTo>
                      <a:pt x="23427" y="1"/>
                    </a:moveTo>
                    <a:cubicBezTo>
                      <a:pt x="23364" y="1"/>
                      <a:pt x="23300" y="2"/>
                      <a:pt x="23237" y="6"/>
                    </a:cubicBezTo>
                    <a:lnTo>
                      <a:pt x="14300" y="461"/>
                    </a:lnTo>
                    <a:cubicBezTo>
                      <a:pt x="11730" y="461"/>
                      <a:pt x="9372" y="1890"/>
                      <a:pt x="8184" y="4169"/>
                    </a:cubicBezTo>
                    <a:lnTo>
                      <a:pt x="1" y="19561"/>
                    </a:lnTo>
                    <a:lnTo>
                      <a:pt x="35129" y="19561"/>
                    </a:lnTo>
                    <a:lnTo>
                      <a:pt x="26732" y="2082"/>
                    </a:lnTo>
                    <a:cubicBezTo>
                      <a:pt x="26120" y="806"/>
                      <a:pt x="24831" y="1"/>
                      <a:pt x="234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6">
                <a:extLst>
                  <a:ext uri="{FF2B5EF4-FFF2-40B4-BE49-F238E27FC236}">
                    <a16:creationId xmlns:a16="http://schemas.microsoft.com/office/drawing/2014/main" id="{0B9622E6-EA13-6AFD-2516-A06C5C2B98AA}"/>
                  </a:ext>
                </a:extLst>
              </p:cNvPr>
              <p:cNvSpPr/>
              <p:nvPr/>
            </p:nvSpPr>
            <p:spPr>
              <a:xfrm>
                <a:off x="3381800" y="2943475"/>
                <a:ext cx="295525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821" h="12162" extrusionOk="0">
                    <a:moveTo>
                      <a:pt x="7285" y="0"/>
                    </a:moveTo>
                    <a:cubicBezTo>
                      <a:pt x="6808" y="1913"/>
                      <a:pt x="5187" y="3322"/>
                      <a:pt x="3231" y="3534"/>
                    </a:cubicBezTo>
                    <a:lnTo>
                      <a:pt x="3192" y="3906"/>
                    </a:lnTo>
                    <a:cubicBezTo>
                      <a:pt x="3246" y="4929"/>
                      <a:pt x="3093" y="5988"/>
                      <a:pt x="2746" y="6972"/>
                    </a:cubicBezTo>
                    <a:cubicBezTo>
                      <a:pt x="2261" y="8348"/>
                      <a:pt x="1277" y="9494"/>
                      <a:pt x="0" y="10202"/>
                    </a:cubicBezTo>
                    <a:lnTo>
                      <a:pt x="10541" y="12146"/>
                    </a:lnTo>
                    <a:cubicBezTo>
                      <a:pt x="10600" y="12157"/>
                      <a:pt x="10658" y="12162"/>
                      <a:pt x="10715" y="12162"/>
                    </a:cubicBezTo>
                    <a:cubicBezTo>
                      <a:pt x="11349" y="12162"/>
                      <a:pt x="11820" y="11513"/>
                      <a:pt x="11574" y="10891"/>
                    </a:cubicBezTo>
                    <a:lnTo>
                      <a:pt x="10865" y="9093"/>
                    </a:lnTo>
                    <a:cubicBezTo>
                      <a:pt x="10665" y="8584"/>
                      <a:pt x="10667" y="8037"/>
                      <a:pt x="10838" y="7550"/>
                    </a:cubicBezTo>
                    <a:lnTo>
                      <a:pt x="7820" y="7341"/>
                    </a:lnTo>
                    <a:cubicBezTo>
                      <a:pt x="6025" y="7314"/>
                      <a:pt x="6333" y="4999"/>
                      <a:pt x="6602" y="2967"/>
                    </a:cubicBezTo>
                    <a:lnTo>
                      <a:pt x="7295" y="45"/>
                    </a:lnTo>
                    <a:lnTo>
                      <a:pt x="72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6">
                <a:extLst>
                  <a:ext uri="{FF2B5EF4-FFF2-40B4-BE49-F238E27FC236}">
                    <a16:creationId xmlns:a16="http://schemas.microsoft.com/office/drawing/2014/main" id="{8ED18246-2732-497A-5DDE-62D6349C57DB}"/>
                  </a:ext>
                </a:extLst>
              </p:cNvPr>
              <p:cNvSpPr/>
              <p:nvPr/>
            </p:nvSpPr>
            <p:spPr>
              <a:xfrm>
                <a:off x="3594725" y="2779325"/>
                <a:ext cx="200900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9770" extrusionOk="0">
                    <a:moveTo>
                      <a:pt x="1906" y="0"/>
                    </a:moveTo>
                    <a:cubicBezTo>
                      <a:pt x="1131" y="0"/>
                      <a:pt x="537" y="699"/>
                      <a:pt x="668" y="1468"/>
                    </a:cubicBezTo>
                    <a:lnTo>
                      <a:pt x="741" y="1960"/>
                    </a:lnTo>
                    <a:cubicBezTo>
                      <a:pt x="957" y="3396"/>
                      <a:pt x="847" y="4861"/>
                      <a:pt x="420" y="6249"/>
                    </a:cubicBezTo>
                    <a:lnTo>
                      <a:pt x="1" y="7607"/>
                    </a:lnTo>
                    <a:cubicBezTo>
                      <a:pt x="283" y="8418"/>
                      <a:pt x="972" y="9026"/>
                      <a:pt x="1820" y="9201"/>
                    </a:cubicBezTo>
                    <a:lnTo>
                      <a:pt x="4560" y="9769"/>
                    </a:lnTo>
                    <a:lnTo>
                      <a:pt x="4648" y="9461"/>
                    </a:lnTo>
                    <a:cubicBezTo>
                      <a:pt x="4836" y="8800"/>
                      <a:pt x="5439" y="8349"/>
                      <a:pt x="6119" y="8349"/>
                    </a:cubicBezTo>
                    <a:cubicBezTo>
                      <a:pt x="6142" y="8349"/>
                      <a:pt x="6166" y="8350"/>
                      <a:pt x="6189" y="8351"/>
                    </a:cubicBezTo>
                    <a:lnTo>
                      <a:pt x="6511" y="8365"/>
                    </a:lnTo>
                    <a:cubicBezTo>
                      <a:pt x="6515" y="8295"/>
                      <a:pt x="6526" y="8244"/>
                      <a:pt x="6542" y="8217"/>
                    </a:cubicBezTo>
                    <a:lnTo>
                      <a:pt x="6575" y="8163"/>
                    </a:lnTo>
                    <a:lnTo>
                      <a:pt x="7349" y="8122"/>
                    </a:lnTo>
                    <a:cubicBezTo>
                      <a:pt x="7779" y="8102"/>
                      <a:pt x="8036" y="7632"/>
                      <a:pt x="7823" y="7254"/>
                    </a:cubicBezTo>
                    <a:lnTo>
                      <a:pt x="6264" y="4517"/>
                    </a:lnTo>
                    <a:lnTo>
                      <a:pt x="6096" y="2542"/>
                    </a:lnTo>
                    <a:lnTo>
                      <a:pt x="5976" y="1105"/>
                    </a:lnTo>
                    <a:cubicBezTo>
                      <a:pt x="5945" y="735"/>
                      <a:pt x="5849" y="385"/>
                      <a:pt x="5708" y="59"/>
                    </a:cubicBezTo>
                    <a:cubicBezTo>
                      <a:pt x="5541" y="99"/>
                      <a:pt x="5368" y="119"/>
                      <a:pt x="5193" y="119"/>
                    </a:cubicBezTo>
                    <a:cubicBezTo>
                      <a:pt x="5165" y="119"/>
                      <a:pt x="5138" y="119"/>
                      <a:pt x="5111" y="118"/>
                    </a:cubicBezTo>
                    <a:lnTo>
                      <a:pt x="1942" y="1"/>
                    </a:lnTo>
                    <a:cubicBezTo>
                      <a:pt x="1930" y="0"/>
                      <a:pt x="1918" y="0"/>
                      <a:pt x="19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6">
                <a:extLst>
                  <a:ext uri="{FF2B5EF4-FFF2-40B4-BE49-F238E27FC236}">
                    <a16:creationId xmlns:a16="http://schemas.microsoft.com/office/drawing/2014/main" id="{048C6B00-F953-23EF-5B88-7E471E7D3C5F}"/>
                  </a:ext>
                </a:extLst>
              </p:cNvPr>
              <p:cNvSpPr/>
              <p:nvPr/>
            </p:nvSpPr>
            <p:spPr>
              <a:xfrm>
                <a:off x="3359825" y="2684650"/>
                <a:ext cx="427625" cy="452475"/>
              </a:xfrm>
              <a:custGeom>
                <a:avLst/>
                <a:gdLst/>
                <a:ahLst/>
                <a:cxnLst/>
                <a:rect l="l" t="t" r="r" b="b"/>
                <a:pathLst>
                  <a:path w="17105" h="18099" extrusionOk="0">
                    <a:moveTo>
                      <a:pt x="11730" y="1"/>
                    </a:moveTo>
                    <a:cubicBezTo>
                      <a:pt x="11677" y="1"/>
                      <a:pt x="11623" y="2"/>
                      <a:pt x="11568" y="4"/>
                    </a:cubicBezTo>
                    <a:cubicBezTo>
                      <a:pt x="11522" y="6"/>
                      <a:pt x="11476" y="8"/>
                      <a:pt x="11429" y="11"/>
                    </a:cubicBezTo>
                    <a:lnTo>
                      <a:pt x="7642" y="248"/>
                    </a:lnTo>
                    <a:cubicBezTo>
                      <a:pt x="7582" y="251"/>
                      <a:pt x="7522" y="258"/>
                      <a:pt x="7463" y="263"/>
                    </a:cubicBezTo>
                    <a:cubicBezTo>
                      <a:pt x="2739" y="730"/>
                      <a:pt x="1" y="5861"/>
                      <a:pt x="2143" y="10097"/>
                    </a:cubicBezTo>
                    <a:lnTo>
                      <a:pt x="4064" y="13893"/>
                    </a:lnTo>
                    <a:cubicBezTo>
                      <a:pt x="4079" y="13892"/>
                      <a:pt x="4094" y="13888"/>
                      <a:pt x="4109" y="13887"/>
                    </a:cubicBezTo>
                    <a:cubicBezTo>
                      <a:pt x="6066" y="13676"/>
                      <a:pt x="7686" y="12266"/>
                      <a:pt x="8161" y="10352"/>
                    </a:cubicBezTo>
                    <a:lnTo>
                      <a:pt x="8172" y="10398"/>
                    </a:lnTo>
                    <a:lnTo>
                      <a:pt x="7507" y="13208"/>
                    </a:lnTo>
                    <a:lnTo>
                      <a:pt x="7481" y="13320"/>
                    </a:lnTo>
                    <a:cubicBezTo>
                      <a:pt x="7212" y="15351"/>
                      <a:pt x="6905" y="17666"/>
                      <a:pt x="8697" y="17693"/>
                    </a:cubicBezTo>
                    <a:lnTo>
                      <a:pt x="11716" y="17903"/>
                    </a:lnTo>
                    <a:lnTo>
                      <a:pt x="14426" y="18092"/>
                    </a:lnTo>
                    <a:cubicBezTo>
                      <a:pt x="14478" y="18096"/>
                      <a:pt x="14529" y="18098"/>
                      <a:pt x="14580" y="18098"/>
                    </a:cubicBezTo>
                    <a:cubicBezTo>
                      <a:pt x="15681" y="18098"/>
                      <a:pt x="16556" y="17132"/>
                      <a:pt x="16419" y="16017"/>
                    </a:cubicBezTo>
                    <a:lnTo>
                      <a:pt x="15948" y="12156"/>
                    </a:lnTo>
                    <a:lnTo>
                      <a:pt x="15905" y="12153"/>
                    </a:lnTo>
                    <a:lnTo>
                      <a:pt x="15584" y="12139"/>
                    </a:lnTo>
                    <a:cubicBezTo>
                      <a:pt x="15561" y="12138"/>
                      <a:pt x="15537" y="12137"/>
                      <a:pt x="15514" y="12137"/>
                    </a:cubicBezTo>
                    <a:cubicBezTo>
                      <a:pt x="14833" y="12137"/>
                      <a:pt x="14230" y="12588"/>
                      <a:pt x="14042" y="13249"/>
                    </a:cubicBezTo>
                    <a:lnTo>
                      <a:pt x="13954" y="13558"/>
                    </a:lnTo>
                    <a:lnTo>
                      <a:pt x="11214" y="12990"/>
                    </a:lnTo>
                    <a:cubicBezTo>
                      <a:pt x="10367" y="12815"/>
                      <a:pt x="9678" y="12206"/>
                      <a:pt x="9396" y="11395"/>
                    </a:cubicBezTo>
                    <a:lnTo>
                      <a:pt x="9814" y="10037"/>
                    </a:lnTo>
                    <a:cubicBezTo>
                      <a:pt x="10241" y="8650"/>
                      <a:pt x="10352" y="7184"/>
                      <a:pt x="10136" y="5748"/>
                    </a:cubicBezTo>
                    <a:lnTo>
                      <a:pt x="10062" y="5256"/>
                    </a:lnTo>
                    <a:cubicBezTo>
                      <a:pt x="9932" y="4487"/>
                      <a:pt x="10527" y="3788"/>
                      <a:pt x="11301" y="3788"/>
                    </a:cubicBezTo>
                    <a:cubicBezTo>
                      <a:pt x="11313" y="3788"/>
                      <a:pt x="11325" y="3788"/>
                      <a:pt x="11337" y="3789"/>
                    </a:cubicBezTo>
                    <a:lnTo>
                      <a:pt x="14505" y="3906"/>
                    </a:lnTo>
                    <a:cubicBezTo>
                      <a:pt x="14533" y="3907"/>
                      <a:pt x="14560" y="3908"/>
                      <a:pt x="14588" y="3908"/>
                    </a:cubicBezTo>
                    <a:cubicBezTo>
                      <a:pt x="14763" y="3908"/>
                      <a:pt x="14937" y="3886"/>
                      <a:pt x="15102" y="3847"/>
                    </a:cubicBezTo>
                    <a:cubicBezTo>
                      <a:pt x="15245" y="4172"/>
                      <a:pt x="15339" y="4523"/>
                      <a:pt x="15370" y="4893"/>
                    </a:cubicBezTo>
                    <a:lnTo>
                      <a:pt x="15491" y="6330"/>
                    </a:lnTo>
                    <a:cubicBezTo>
                      <a:pt x="15976" y="5420"/>
                      <a:pt x="16089" y="4414"/>
                      <a:pt x="15900" y="3477"/>
                    </a:cubicBezTo>
                    <a:cubicBezTo>
                      <a:pt x="16123" y="3314"/>
                      <a:pt x="16317" y="3111"/>
                      <a:pt x="16469" y="2870"/>
                    </a:cubicBezTo>
                    <a:lnTo>
                      <a:pt x="16578" y="2697"/>
                    </a:lnTo>
                    <a:cubicBezTo>
                      <a:pt x="17104" y="2059"/>
                      <a:pt x="16646" y="1102"/>
                      <a:pt x="15829" y="1102"/>
                    </a:cubicBezTo>
                    <a:cubicBezTo>
                      <a:pt x="15819" y="1102"/>
                      <a:pt x="15809" y="1102"/>
                      <a:pt x="15799" y="1102"/>
                    </a:cubicBezTo>
                    <a:lnTo>
                      <a:pt x="14610" y="1135"/>
                    </a:lnTo>
                    <a:cubicBezTo>
                      <a:pt x="13878" y="444"/>
                      <a:pt x="12891" y="1"/>
                      <a:pt x="117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6">
                <a:extLst>
                  <a:ext uri="{FF2B5EF4-FFF2-40B4-BE49-F238E27FC236}">
                    <a16:creationId xmlns:a16="http://schemas.microsoft.com/office/drawing/2014/main" id="{FED0F57F-527F-73E6-CCDE-309BBF6D84EF}"/>
                  </a:ext>
                </a:extLst>
              </p:cNvPr>
              <p:cNvSpPr/>
              <p:nvPr/>
            </p:nvSpPr>
            <p:spPr>
              <a:xfrm>
                <a:off x="4239750" y="2989525"/>
                <a:ext cx="434700" cy="3680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4723" extrusionOk="0">
                    <a:moveTo>
                      <a:pt x="5659" y="1"/>
                    </a:moveTo>
                    <a:cubicBezTo>
                      <a:pt x="1946" y="1"/>
                      <a:pt x="1" y="4513"/>
                      <a:pt x="2568" y="7268"/>
                    </a:cubicBezTo>
                    <a:lnTo>
                      <a:pt x="6536" y="11533"/>
                    </a:lnTo>
                    <a:lnTo>
                      <a:pt x="12904" y="14723"/>
                    </a:lnTo>
                    <a:lnTo>
                      <a:pt x="15245" y="10096"/>
                    </a:lnTo>
                    <a:cubicBezTo>
                      <a:pt x="17388" y="5859"/>
                      <a:pt x="14651" y="729"/>
                      <a:pt x="9926" y="262"/>
                    </a:cubicBezTo>
                    <a:cubicBezTo>
                      <a:pt x="9866" y="256"/>
                      <a:pt x="9807" y="251"/>
                      <a:pt x="9747" y="246"/>
                    </a:cubicBezTo>
                    <a:lnTo>
                      <a:pt x="5960" y="10"/>
                    </a:lnTo>
                    <a:cubicBezTo>
                      <a:pt x="5914" y="8"/>
                      <a:pt x="5866" y="4"/>
                      <a:pt x="5821" y="3"/>
                    </a:cubicBezTo>
                    <a:cubicBezTo>
                      <a:pt x="5767" y="2"/>
                      <a:pt x="5712" y="1"/>
                      <a:pt x="5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6">
                <a:extLst>
                  <a:ext uri="{FF2B5EF4-FFF2-40B4-BE49-F238E27FC236}">
                    <a16:creationId xmlns:a16="http://schemas.microsoft.com/office/drawing/2014/main" id="{1AC58479-457B-42DB-0F0C-41DB0D42AF16}"/>
                  </a:ext>
                </a:extLst>
              </p:cNvPr>
              <p:cNvSpPr/>
              <p:nvPr/>
            </p:nvSpPr>
            <p:spPr>
              <a:xfrm>
                <a:off x="4069975" y="3479100"/>
                <a:ext cx="722450" cy="48790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19516" extrusionOk="0">
                    <a:moveTo>
                      <a:pt x="13335" y="0"/>
                    </a:moveTo>
                    <a:cubicBezTo>
                      <a:pt x="12995" y="0"/>
                      <a:pt x="12660" y="38"/>
                      <a:pt x="12336" y="111"/>
                    </a:cubicBezTo>
                    <a:cubicBezTo>
                      <a:pt x="11281" y="347"/>
                      <a:pt x="10337" y="955"/>
                      <a:pt x="9679" y="1832"/>
                    </a:cubicBezTo>
                    <a:cubicBezTo>
                      <a:pt x="9581" y="1963"/>
                      <a:pt x="9489" y="2099"/>
                      <a:pt x="9406" y="2241"/>
                    </a:cubicBezTo>
                    <a:cubicBezTo>
                      <a:pt x="9376" y="2290"/>
                      <a:pt x="9348" y="2341"/>
                      <a:pt x="9319" y="2392"/>
                    </a:cubicBezTo>
                    <a:lnTo>
                      <a:pt x="6528" y="7524"/>
                    </a:lnTo>
                    <a:lnTo>
                      <a:pt x="6261" y="8013"/>
                    </a:lnTo>
                    <a:lnTo>
                      <a:pt x="3030" y="13948"/>
                    </a:lnTo>
                    <a:lnTo>
                      <a:pt x="2828" y="14320"/>
                    </a:lnTo>
                    <a:lnTo>
                      <a:pt x="0" y="19516"/>
                    </a:lnTo>
                    <a:lnTo>
                      <a:pt x="13794" y="19516"/>
                    </a:lnTo>
                    <a:cubicBezTo>
                      <a:pt x="13818" y="19246"/>
                      <a:pt x="13843" y="18978"/>
                      <a:pt x="13865" y="18710"/>
                    </a:cubicBezTo>
                    <a:cubicBezTo>
                      <a:pt x="13890" y="18408"/>
                      <a:pt x="13912" y="18105"/>
                      <a:pt x="13928" y="17805"/>
                    </a:cubicBezTo>
                    <a:cubicBezTo>
                      <a:pt x="14590" y="17652"/>
                      <a:pt x="14976" y="17480"/>
                      <a:pt x="15341" y="17480"/>
                    </a:cubicBezTo>
                    <a:cubicBezTo>
                      <a:pt x="15359" y="17480"/>
                      <a:pt x="15376" y="17480"/>
                      <a:pt x="15393" y="17481"/>
                    </a:cubicBezTo>
                    <a:cubicBezTo>
                      <a:pt x="15549" y="17489"/>
                      <a:pt x="15704" y="17492"/>
                      <a:pt x="15857" y="17492"/>
                    </a:cubicBezTo>
                    <a:cubicBezTo>
                      <a:pt x="15874" y="17492"/>
                      <a:pt x="15890" y="17492"/>
                      <a:pt x="15906" y="17492"/>
                    </a:cubicBezTo>
                    <a:cubicBezTo>
                      <a:pt x="17447" y="17492"/>
                      <a:pt x="18843" y="17154"/>
                      <a:pt x="20132" y="16563"/>
                    </a:cubicBezTo>
                    <a:cubicBezTo>
                      <a:pt x="20175" y="16543"/>
                      <a:pt x="20217" y="16523"/>
                      <a:pt x="20258" y="16504"/>
                    </a:cubicBezTo>
                    <a:cubicBezTo>
                      <a:pt x="21623" y="15859"/>
                      <a:pt x="22867" y="14934"/>
                      <a:pt x="24031" y="13834"/>
                    </a:cubicBezTo>
                    <a:cubicBezTo>
                      <a:pt x="24924" y="12991"/>
                      <a:pt x="25817" y="12144"/>
                      <a:pt x="26703" y="11292"/>
                    </a:cubicBezTo>
                    <a:cubicBezTo>
                      <a:pt x="27436" y="10587"/>
                      <a:pt x="28169" y="9877"/>
                      <a:pt x="28897" y="9166"/>
                    </a:cubicBezTo>
                    <a:lnTo>
                      <a:pt x="28291" y="7713"/>
                    </a:lnTo>
                    <a:lnTo>
                      <a:pt x="26808" y="4152"/>
                    </a:lnTo>
                    <a:cubicBezTo>
                      <a:pt x="26430" y="3422"/>
                      <a:pt x="25933" y="2778"/>
                      <a:pt x="25349" y="2241"/>
                    </a:cubicBezTo>
                    <a:cubicBezTo>
                      <a:pt x="24695" y="1640"/>
                      <a:pt x="23932" y="1170"/>
                      <a:pt x="23104" y="859"/>
                    </a:cubicBezTo>
                    <a:lnTo>
                      <a:pt x="23102" y="859"/>
                    </a:lnTo>
                    <a:cubicBezTo>
                      <a:pt x="22549" y="651"/>
                      <a:pt x="21964" y="514"/>
                      <a:pt x="21365" y="455"/>
                    </a:cubicBezTo>
                    <a:cubicBezTo>
                      <a:pt x="21143" y="434"/>
                      <a:pt x="20918" y="422"/>
                      <a:pt x="20692" y="422"/>
                    </a:cubicBezTo>
                    <a:lnTo>
                      <a:pt x="13598" y="8"/>
                    </a:lnTo>
                    <a:cubicBezTo>
                      <a:pt x="13510" y="3"/>
                      <a:pt x="13422" y="0"/>
                      <a:pt x="13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6">
                <a:extLst>
                  <a:ext uri="{FF2B5EF4-FFF2-40B4-BE49-F238E27FC236}">
                    <a16:creationId xmlns:a16="http://schemas.microsoft.com/office/drawing/2014/main" id="{EA6E8A3B-B024-5105-DA95-3887CA13A700}"/>
                  </a:ext>
                </a:extLst>
              </p:cNvPr>
              <p:cNvSpPr/>
              <p:nvPr/>
            </p:nvSpPr>
            <p:spPr>
              <a:xfrm>
                <a:off x="4238600" y="3084200"/>
                <a:ext cx="413900" cy="468250"/>
              </a:xfrm>
              <a:custGeom>
                <a:avLst/>
                <a:gdLst/>
                <a:ahLst/>
                <a:cxnLst/>
                <a:rect l="l" t="t" r="r" b="b"/>
                <a:pathLst>
                  <a:path w="16556" h="18730" extrusionOk="0">
                    <a:moveTo>
                      <a:pt x="6148" y="1"/>
                    </a:moveTo>
                    <a:cubicBezTo>
                      <a:pt x="6137" y="1"/>
                      <a:pt x="6125" y="1"/>
                      <a:pt x="6113" y="1"/>
                    </a:cubicBezTo>
                    <a:lnTo>
                      <a:pt x="2945" y="119"/>
                    </a:lnTo>
                    <a:cubicBezTo>
                      <a:pt x="2917" y="120"/>
                      <a:pt x="2890" y="120"/>
                      <a:pt x="2862" y="120"/>
                    </a:cubicBezTo>
                    <a:cubicBezTo>
                      <a:pt x="2687" y="120"/>
                      <a:pt x="2513" y="98"/>
                      <a:pt x="2348" y="59"/>
                    </a:cubicBezTo>
                    <a:cubicBezTo>
                      <a:pt x="2205" y="384"/>
                      <a:pt x="2111" y="735"/>
                      <a:pt x="2080" y="1106"/>
                    </a:cubicBezTo>
                    <a:lnTo>
                      <a:pt x="1958" y="2544"/>
                    </a:lnTo>
                    <a:cubicBezTo>
                      <a:pt x="1953" y="2534"/>
                      <a:pt x="1947" y="2524"/>
                      <a:pt x="1942" y="2515"/>
                    </a:cubicBezTo>
                    <a:lnTo>
                      <a:pt x="1772" y="4519"/>
                    </a:lnTo>
                    <a:lnTo>
                      <a:pt x="214" y="7257"/>
                    </a:lnTo>
                    <a:cubicBezTo>
                      <a:pt x="0" y="7634"/>
                      <a:pt x="257" y="8103"/>
                      <a:pt x="689" y="8125"/>
                    </a:cubicBezTo>
                    <a:lnTo>
                      <a:pt x="1462" y="8166"/>
                    </a:lnTo>
                    <a:lnTo>
                      <a:pt x="1495" y="8221"/>
                    </a:lnTo>
                    <a:cubicBezTo>
                      <a:pt x="1569" y="8596"/>
                      <a:pt x="1616" y="10299"/>
                      <a:pt x="1616" y="10299"/>
                    </a:cubicBezTo>
                    <a:cubicBezTo>
                      <a:pt x="1616" y="11800"/>
                      <a:pt x="2405" y="13017"/>
                      <a:pt x="3808" y="13017"/>
                    </a:cubicBezTo>
                    <a:cubicBezTo>
                      <a:pt x="3912" y="13017"/>
                      <a:pt x="4018" y="13010"/>
                      <a:pt x="4128" y="12997"/>
                    </a:cubicBezTo>
                    <a:lnTo>
                      <a:pt x="4680" y="12928"/>
                    </a:lnTo>
                    <a:cubicBezTo>
                      <a:pt x="4707" y="12942"/>
                      <a:pt x="4736" y="12958"/>
                      <a:pt x="4762" y="12972"/>
                    </a:cubicBezTo>
                    <a:cubicBezTo>
                      <a:pt x="5699" y="13502"/>
                      <a:pt x="6082" y="14658"/>
                      <a:pt x="5688" y="15661"/>
                    </a:cubicBezTo>
                    <a:lnTo>
                      <a:pt x="4980" y="17458"/>
                    </a:lnTo>
                    <a:cubicBezTo>
                      <a:pt x="4734" y="18082"/>
                      <a:pt x="5204" y="18729"/>
                      <a:pt x="5839" y="18729"/>
                    </a:cubicBezTo>
                    <a:cubicBezTo>
                      <a:pt x="5896" y="18729"/>
                      <a:pt x="5954" y="18724"/>
                      <a:pt x="6013" y="18713"/>
                    </a:cubicBezTo>
                    <a:lnTo>
                      <a:pt x="16555" y="16770"/>
                    </a:lnTo>
                    <a:cubicBezTo>
                      <a:pt x="15279" y="16060"/>
                      <a:pt x="14295" y="14914"/>
                      <a:pt x="13808" y="13537"/>
                    </a:cubicBezTo>
                    <a:cubicBezTo>
                      <a:pt x="13462" y="12552"/>
                      <a:pt x="13308" y="11495"/>
                      <a:pt x="13364" y="10471"/>
                    </a:cubicBezTo>
                    <a:lnTo>
                      <a:pt x="13323" y="10105"/>
                    </a:lnTo>
                    <a:cubicBezTo>
                      <a:pt x="8108" y="10076"/>
                      <a:pt x="8438" y="6617"/>
                      <a:pt x="8438" y="6617"/>
                    </a:cubicBezTo>
                    <a:cubicBezTo>
                      <a:pt x="8025" y="5278"/>
                      <a:pt x="5262" y="5747"/>
                      <a:pt x="7099" y="2341"/>
                    </a:cubicBezTo>
                    <a:cubicBezTo>
                      <a:pt x="7246" y="2070"/>
                      <a:pt x="7341" y="1772"/>
                      <a:pt x="7388" y="1468"/>
                    </a:cubicBezTo>
                    <a:cubicBezTo>
                      <a:pt x="7519" y="699"/>
                      <a:pt x="6923" y="1"/>
                      <a:pt x="6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6">
                <a:extLst>
                  <a:ext uri="{FF2B5EF4-FFF2-40B4-BE49-F238E27FC236}">
                    <a16:creationId xmlns:a16="http://schemas.microsoft.com/office/drawing/2014/main" id="{21D54773-A35B-A310-9CD6-82FB7E655052}"/>
                  </a:ext>
                </a:extLst>
              </p:cNvPr>
              <p:cNvSpPr/>
              <p:nvPr/>
            </p:nvSpPr>
            <p:spPr>
              <a:xfrm>
                <a:off x="2358975" y="2638650"/>
                <a:ext cx="343475" cy="385475"/>
              </a:xfrm>
              <a:custGeom>
                <a:avLst/>
                <a:gdLst/>
                <a:ahLst/>
                <a:cxnLst/>
                <a:rect l="l" t="t" r="r" b="b"/>
                <a:pathLst>
                  <a:path w="13739" h="15419" extrusionOk="0">
                    <a:moveTo>
                      <a:pt x="2215" y="1"/>
                    </a:moveTo>
                    <a:cubicBezTo>
                      <a:pt x="1459" y="1"/>
                      <a:pt x="707" y="143"/>
                      <a:pt x="1" y="424"/>
                    </a:cubicBezTo>
                    <a:cubicBezTo>
                      <a:pt x="1192" y="1549"/>
                      <a:pt x="1974" y="2915"/>
                      <a:pt x="2381" y="4487"/>
                    </a:cubicBezTo>
                    <a:cubicBezTo>
                      <a:pt x="2479" y="4860"/>
                      <a:pt x="2554" y="5246"/>
                      <a:pt x="2610" y="5642"/>
                    </a:cubicBezTo>
                    <a:cubicBezTo>
                      <a:pt x="2714" y="6383"/>
                      <a:pt x="2820" y="7125"/>
                      <a:pt x="2926" y="7866"/>
                    </a:cubicBezTo>
                    <a:cubicBezTo>
                      <a:pt x="3015" y="8482"/>
                      <a:pt x="3103" y="9097"/>
                      <a:pt x="3191" y="9713"/>
                    </a:cubicBezTo>
                    <a:cubicBezTo>
                      <a:pt x="3327" y="10669"/>
                      <a:pt x="3463" y="11625"/>
                      <a:pt x="3597" y="12582"/>
                    </a:cubicBezTo>
                    <a:lnTo>
                      <a:pt x="9259" y="15418"/>
                    </a:lnTo>
                    <a:lnTo>
                      <a:pt x="9634" y="14678"/>
                    </a:lnTo>
                    <a:lnTo>
                      <a:pt x="9678" y="14588"/>
                    </a:lnTo>
                    <a:lnTo>
                      <a:pt x="11598" y="10791"/>
                    </a:lnTo>
                    <a:cubicBezTo>
                      <a:pt x="13739" y="6557"/>
                      <a:pt x="11001" y="1426"/>
                      <a:pt x="6279" y="958"/>
                    </a:cubicBezTo>
                    <a:cubicBezTo>
                      <a:pt x="6220" y="953"/>
                      <a:pt x="6160" y="948"/>
                      <a:pt x="6100" y="943"/>
                    </a:cubicBezTo>
                    <a:lnTo>
                      <a:pt x="5364" y="897"/>
                    </a:lnTo>
                    <a:cubicBezTo>
                      <a:pt x="4392" y="295"/>
                      <a:pt x="3300" y="1"/>
                      <a:pt x="2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6">
                <a:extLst>
                  <a:ext uri="{FF2B5EF4-FFF2-40B4-BE49-F238E27FC236}">
                    <a16:creationId xmlns:a16="http://schemas.microsoft.com/office/drawing/2014/main" id="{CDF73298-8D94-5D2F-3B2A-D261F842A7B1}"/>
                  </a:ext>
                </a:extLst>
              </p:cNvPr>
              <p:cNvSpPr/>
              <p:nvPr/>
            </p:nvSpPr>
            <p:spPr>
              <a:xfrm>
                <a:off x="2473225" y="3127900"/>
                <a:ext cx="552525" cy="497350"/>
              </a:xfrm>
              <a:custGeom>
                <a:avLst/>
                <a:gdLst/>
                <a:ahLst/>
                <a:cxnLst/>
                <a:rect l="l" t="t" r="r" b="b"/>
                <a:pathLst>
                  <a:path w="22101" h="19894" extrusionOk="0">
                    <a:moveTo>
                      <a:pt x="6266" y="1"/>
                    </a:moveTo>
                    <a:cubicBezTo>
                      <a:pt x="5817" y="1"/>
                      <a:pt x="5366" y="31"/>
                      <a:pt x="4916" y="90"/>
                    </a:cubicBezTo>
                    <a:lnTo>
                      <a:pt x="191" y="713"/>
                    </a:lnTo>
                    <a:cubicBezTo>
                      <a:pt x="127" y="710"/>
                      <a:pt x="63" y="708"/>
                      <a:pt x="0" y="707"/>
                    </a:cubicBezTo>
                    <a:lnTo>
                      <a:pt x="0" y="707"/>
                    </a:lnTo>
                    <a:cubicBezTo>
                      <a:pt x="89" y="1523"/>
                      <a:pt x="171" y="2344"/>
                      <a:pt x="246" y="3163"/>
                    </a:cubicBezTo>
                    <a:cubicBezTo>
                      <a:pt x="557" y="6561"/>
                      <a:pt x="740" y="9974"/>
                      <a:pt x="696" y="13411"/>
                    </a:cubicBezTo>
                    <a:cubicBezTo>
                      <a:pt x="687" y="14141"/>
                      <a:pt x="687" y="14876"/>
                      <a:pt x="698" y="15611"/>
                    </a:cubicBezTo>
                    <a:cubicBezTo>
                      <a:pt x="719" y="17038"/>
                      <a:pt x="779" y="18470"/>
                      <a:pt x="895" y="19893"/>
                    </a:cubicBezTo>
                    <a:lnTo>
                      <a:pt x="22101" y="19893"/>
                    </a:lnTo>
                    <a:lnTo>
                      <a:pt x="21827" y="19311"/>
                    </a:lnTo>
                    <a:lnTo>
                      <a:pt x="20828" y="17201"/>
                    </a:lnTo>
                    <a:lnTo>
                      <a:pt x="19550" y="14502"/>
                    </a:lnTo>
                    <a:lnTo>
                      <a:pt x="19526" y="14451"/>
                    </a:lnTo>
                    <a:lnTo>
                      <a:pt x="18117" y="11476"/>
                    </a:lnTo>
                    <a:lnTo>
                      <a:pt x="15418" y="5769"/>
                    </a:lnTo>
                    <a:lnTo>
                      <a:pt x="14974" y="4830"/>
                    </a:lnTo>
                    <a:lnTo>
                      <a:pt x="14953" y="4786"/>
                    </a:lnTo>
                    <a:cubicBezTo>
                      <a:pt x="14768" y="4474"/>
                      <a:pt x="14543" y="4151"/>
                      <a:pt x="14287" y="3827"/>
                    </a:cubicBezTo>
                    <a:cubicBezTo>
                      <a:pt x="14160" y="3666"/>
                      <a:pt x="14029" y="3509"/>
                      <a:pt x="13894" y="3359"/>
                    </a:cubicBezTo>
                    <a:cubicBezTo>
                      <a:pt x="13657" y="3095"/>
                      <a:pt x="13407" y="2844"/>
                      <a:pt x="13146" y="2611"/>
                    </a:cubicBezTo>
                    <a:cubicBezTo>
                      <a:pt x="11650" y="1263"/>
                      <a:pt x="9785" y="403"/>
                      <a:pt x="7803" y="112"/>
                    </a:cubicBezTo>
                    <a:cubicBezTo>
                      <a:pt x="7331" y="43"/>
                      <a:pt x="6853" y="5"/>
                      <a:pt x="6372" y="2"/>
                    </a:cubicBezTo>
                    <a:cubicBezTo>
                      <a:pt x="6337" y="1"/>
                      <a:pt x="6301" y="1"/>
                      <a:pt x="6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6">
                <a:extLst>
                  <a:ext uri="{FF2B5EF4-FFF2-40B4-BE49-F238E27FC236}">
                    <a16:creationId xmlns:a16="http://schemas.microsoft.com/office/drawing/2014/main" id="{A08812D2-3D93-B6ED-F786-B6AE3DADAED7}"/>
                  </a:ext>
                </a:extLst>
              </p:cNvPr>
              <p:cNvSpPr/>
              <p:nvPr/>
            </p:nvSpPr>
            <p:spPr>
              <a:xfrm>
                <a:off x="2418425" y="2750750"/>
                <a:ext cx="35800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3382" extrusionOk="0">
                    <a:moveTo>
                      <a:pt x="60" y="0"/>
                    </a:moveTo>
                    <a:cubicBezTo>
                      <a:pt x="49" y="0"/>
                      <a:pt x="37" y="0"/>
                      <a:pt x="26" y="1"/>
                    </a:cubicBezTo>
                    <a:lnTo>
                      <a:pt x="0" y="3"/>
                    </a:lnTo>
                    <a:cubicBezTo>
                      <a:pt x="98" y="376"/>
                      <a:pt x="174" y="762"/>
                      <a:pt x="230" y="1158"/>
                    </a:cubicBezTo>
                    <a:cubicBezTo>
                      <a:pt x="334" y="1899"/>
                      <a:pt x="440" y="2641"/>
                      <a:pt x="545" y="3382"/>
                    </a:cubicBezTo>
                    <a:cubicBezTo>
                      <a:pt x="646" y="3082"/>
                      <a:pt x="797" y="2737"/>
                      <a:pt x="1011" y="2341"/>
                    </a:cubicBezTo>
                    <a:cubicBezTo>
                      <a:pt x="1158" y="2069"/>
                      <a:pt x="1254" y="1774"/>
                      <a:pt x="1301" y="1468"/>
                    </a:cubicBezTo>
                    <a:cubicBezTo>
                      <a:pt x="1432" y="699"/>
                      <a:pt x="835" y="0"/>
                      <a:pt x="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6">
                <a:extLst>
                  <a:ext uri="{FF2B5EF4-FFF2-40B4-BE49-F238E27FC236}">
                    <a16:creationId xmlns:a16="http://schemas.microsoft.com/office/drawing/2014/main" id="{B682C116-BA0C-EAD7-506B-BE5D40CC2E91}"/>
                  </a:ext>
                </a:extLst>
              </p:cNvPr>
              <p:cNvSpPr/>
              <p:nvPr/>
            </p:nvSpPr>
            <p:spPr>
              <a:xfrm>
                <a:off x="2438650" y="2881475"/>
                <a:ext cx="219525" cy="325525"/>
              </a:xfrm>
              <a:custGeom>
                <a:avLst/>
                <a:gdLst/>
                <a:ahLst/>
                <a:cxnLst/>
                <a:rect l="l" t="t" r="r" b="b"/>
                <a:pathLst>
                  <a:path w="8781" h="1302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7" y="956"/>
                      <a:pt x="273" y="1912"/>
                      <a:pt x="407" y="2869"/>
                    </a:cubicBezTo>
                    <a:cubicBezTo>
                      <a:pt x="684" y="4850"/>
                      <a:pt x="950" y="6831"/>
                      <a:pt x="1184" y="8817"/>
                    </a:cubicBezTo>
                    <a:cubicBezTo>
                      <a:pt x="1254" y="9398"/>
                      <a:pt x="1318" y="9981"/>
                      <a:pt x="1382" y="10564"/>
                    </a:cubicBezTo>
                    <a:cubicBezTo>
                      <a:pt x="1471" y="11380"/>
                      <a:pt x="1553" y="12201"/>
                      <a:pt x="1627" y="13020"/>
                    </a:cubicBezTo>
                    <a:lnTo>
                      <a:pt x="6026" y="12209"/>
                    </a:lnTo>
                    <a:lnTo>
                      <a:pt x="7900" y="11865"/>
                    </a:lnTo>
                    <a:cubicBezTo>
                      <a:pt x="8527" y="11749"/>
                      <a:pt x="8781" y="10975"/>
                      <a:pt x="8332" y="10524"/>
                    </a:cubicBezTo>
                    <a:cubicBezTo>
                      <a:pt x="8286" y="10478"/>
                      <a:pt x="8241" y="10432"/>
                      <a:pt x="8198" y="10386"/>
                    </a:cubicBezTo>
                    <a:cubicBezTo>
                      <a:pt x="8041" y="10219"/>
                      <a:pt x="7893" y="10042"/>
                      <a:pt x="7755" y="9856"/>
                    </a:cubicBezTo>
                    <a:cubicBezTo>
                      <a:pt x="7515" y="9534"/>
                      <a:pt x="7307" y="9185"/>
                      <a:pt x="7137" y="8816"/>
                    </a:cubicBezTo>
                    <a:cubicBezTo>
                      <a:pt x="7059" y="8650"/>
                      <a:pt x="6991" y="8480"/>
                      <a:pt x="6929" y="8306"/>
                    </a:cubicBezTo>
                    <a:cubicBezTo>
                      <a:pt x="6589" y="7339"/>
                      <a:pt x="6398" y="5980"/>
                      <a:pt x="6445" y="4964"/>
                    </a:cubicBezTo>
                    <a:cubicBezTo>
                      <a:pt x="6445" y="4944"/>
                      <a:pt x="6446" y="4925"/>
                      <a:pt x="6448" y="4906"/>
                    </a:cubicBezTo>
                    <a:lnTo>
                      <a:pt x="6444" y="4873"/>
                    </a:lnTo>
                    <a:cubicBezTo>
                      <a:pt x="1208" y="4855"/>
                      <a:pt x="1540" y="1388"/>
                      <a:pt x="1540" y="1388"/>
                    </a:cubicBezTo>
                    <a:cubicBezTo>
                      <a:pt x="1331" y="706"/>
                      <a:pt x="512" y="49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6">
                <a:extLst>
                  <a:ext uri="{FF2B5EF4-FFF2-40B4-BE49-F238E27FC236}">
                    <a16:creationId xmlns:a16="http://schemas.microsoft.com/office/drawing/2014/main" id="{B9A347F6-67E1-136A-DA9F-086ACB0ABEDA}"/>
                  </a:ext>
                </a:extLst>
              </p:cNvPr>
              <p:cNvSpPr/>
              <p:nvPr/>
            </p:nvSpPr>
            <p:spPr>
              <a:xfrm>
                <a:off x="2804525" y="2770200"/>
                <a:ext cx="523900" cy="48045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19218" extrusionOk="0">
                    <a:moveTo>
                      <a:pt x="4864" y="0"/>
                    </a:moveTo>
                    <a:cubicBezTo>
                      <a:pt x="2173" y="0"/>
                      <a:pt x="0" y="2276"/>
                      <a:pt x="173" y="5003"/>
                    </a:cubicBezTo>
                    <a:lnTo>
                      <a:pt x="746" y="14072"/>
                    </a:lnTo>
                    <a:lnTo>
                      <a:pt x="6119" y="14368"/>
                    </a:lnTo>
                    <a:cubicBezTo>
                      <a:pt x="5908" y="14667"/>
                      <a:pt x="5684" y="14985"/>
                      <a:pt x="5501" y="15246"/>
                    </a:cubicBezTo>
                    <a:cubicBezTo>
                      <a:pt x="5250" y="15602"/>
                      <a:pt x="5122" y="16023"/>
                      <a:pt x="5133" y="16450"/>
                    </a:cubicBezTo>
                    <a:lnTo>
                      <a:pt x="5135" y="16479"/>
                    </a:lnTo>
                    <a:cubicBezTo>
                      <a:pt x="5169" y="17799"/>
                      <a:pt x="6341" y="19007"/>
                      <a:pt x="7642" y="19197"/>
                    </a:cubicBezTo>
                    <a:cubicBezTo>
                      <a:pt x="7783" y="19218"/>
                      <a:pt x="7926" y="19218"/>
                      <a:pt x="8069" y="19218"/>
                    </a:cubicBezTo>
                    <a:cubicBezTo>
                      <a:pt x="9318" y="19216"/>
                      <a:pt x="10569" y="19210"/>
                      <a:pt x="11819" y="19206"/>
                    </a:cubicBezTo>
                    <a:cubicBezTo>
                      <a:pt x="14041" y="19200"/>
                      <a:pt x="16263" y="19194"/>
                      <a:pt x="18485" y="19187"/>
                    </a:cubicBezTo>
                    <a:cubicBezTo>
                      <a:pt x="19732" y="19082"/>
                      <a:pt x="20730" y="18142"/>
                      <a:pt x="20859" y="16955"/>
                    </a:cubicBezTo>
                    <a:cubicBezTo>
                      <a:pt x="20956" y="16050"/>
                      <a:pt x="20212" y="15287"/>
                      <a:pt x="19287" y="15287"/>
                    </a:cubicBezTo>
                    <a:cubicBezTo>
                      <a:pt x="19229" y="15287"/>
                      <a:pt x="19169" y="15291"/>
                      <a:pt x="19109" y="15297"/>
                    </a:cubicBezTo>
                    <a:cubicBezTo>
                      <a:pt x="19057" y="15301"/>
                      <a:pt x="19006" y="15303"/>
                      <a:pt x="18956" y="15303"/>
                    </a:cubicBezTo>
                    <a:cubicBezTo>
                      <a:pt x="17890" y="15303"/>
                      <a:pt x="17082" y="14354"/>
                      <a:pt x="17330" y="13338"/>
                    </a:cubicBezTo>
                    <a:lnTo>
                      <a:pt x="17430" y="12541"/>
                    </a:lnTo>
                    <a:cubicBezTo>
                      <a:pt x="17605" y="11144"/>
                      <a:pt x="16560" y="9924"/>
                      <a:pt x="15161" y="9755"/>
                    </a:cubicBezTo>
                    <a:lnTo>
                      <a:pt x="15182" y="7209"/>
                    </a:lnTo>
                    <a:cubicBezTo>
                      <a:pt x="15212" y="3555"/>
                      <a:pt x="12402" y="505"/>
                      <a:pt x="8759" y="234"/>
                    </a:cubicBezTo>
                    <a:lnTo>
                      <a:pt x="5163" y="9"/>
                    </a:lnTo>
                    <a:cubicBezTo>
                      <a:pt x="5062" y="3"/>
                      <a:pt x="4963" y="0"/>
                      <a:pt x="48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6">
                <a:extLst>
                  <a:ext uri="{FF2B5EF4-FFF2-40B4-BE49-F238E27FC236}">
                    <a16:creationId xmlns:a16="http://schemas.microsoft.com/office/drawing/2014/main" id="{DB2467F0-3C70-7199-488B-2E676C2AD009}"/>
                  </a:ext>
                </a:extLst>
              </p:cNvPr>
              <p:cNvSpPr/>
              <p:nvPr/>
            </p:nvSpPr>
            <p:spPr>
              <a:xfrm>
                <a:off x="2710700" y="3224150"/>
                <a:ext cx="65080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26032" h="10654" extrusionOk="0">
                    <a:moveTo>
                      <a:pt x="8792" y="0"/>
                    </a:moveTo>
                    <a:cubicBezTo>
                      <a:pt x="6411" y="0"/>
                      <a:pt x="4235" y="1388"/>
                      <a:pt x="3237" y="3570"/>
                    </a:cubicBezTo>
                    <a:lnTo>
                      <a:pt x="0" y="10653"/>
                    </a:lnTo>
                    <a:lnTo>
                      <a:pt x="26032" y="10653"/>
                    </a:lnTo>
                    <a:lnTo>
                      <a:pt x="22341" y="3883"/>
                    </a:lnTo>
                    <a:cubicBezTo>
                      <a:pt x="21212" y="1718"/>
                      <a:pt x="18974" y="362"/>
                      <a:pt x="16534" y="362"/>
                    </a:cubicBezTo>
                    <a:lnTo>
                      <a:pt x="9084" y="7"/>
                    </a:lnTo>
                    <a:cubicBezTo>
                      <a:pt x="8986" y="3"/>
                      <a:pt x="8889" y="0"/>
                      <a:pt x="87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6">
                <a:extLst>
                  <a:ext uri="{FF2B5EF4-FFF2-40B4-BE49-F238E27FC236}">
                    <a16:creationId xmlns:a16="http://schemas.microsoft.com/office/drawing/2014/main" id="{92600835-CAC0-3257-8D5A-44BD58FD4AD5}"/>
                  </a:ext>
                </a:extLst>
              </p:cNvPr>
              <p:cNvSpPr/>
              <p:nvPr/>
            </p:nvSpPr>
            <p:spPr>
              <a:xfrm>
                <a:off x="2768825" y="2864950"/>
                <a:ext cx="385725" cy="427350"/>
              </a:xfrm>
              <a:custGeom>
                <a:avLst/>
                <a:gdLst/>
                <a:ahLst/>
                <a:cxnLst/>
                <a:rect l="l" t="t" r="r" b="b"/>
                <a:pathLst>
                  <a:path w="15429" h="17094" extrusionOk="0">
                    <a:moveTo>
                      <a:pt x="2568" y="0"/>
                    </a:moveTo>
                    <a:cubicBezTo>
                      <a:pt x="2111" y="0"/>
                      <a:pt x="1665" y="318"/>
                      <a:pt x="1618" y="853"/>
                    </a:cubicBezTo>
                    <a:cubicBezTo>
                      <a:pt x="1617" y="858"/>
                      <a:pt x="1617" y="863"/>
                      <a:pt x="1617" y="868"/>
                    </a:cubicBezTo>
                    <a:lnTo>
                      <a:pt x="1328" y="4272"/>
                    </a:lnTo>
                    <a:lnTo>
                      <a:pt x="249" y="5717"/>
                    </a:lnTo>
                    <a:cubicBezTo>
                      <a:pt x="0" y="6052"/>
                      <a:pt x="119" y="6531"/>
                      <a:pt x="495" y="6710"/>
                    </a:cubicBezTo>
                    <a:lnTo>
                      <a:pt x="1098" y="6996"/>
                    </a:lnTo>
                    <a:lnTo>
                      <a:pt x="1130" y="7048"/>
                    </a:lnTo>
                    <a:cubicBezTo>
                      <a:pt x="1099" y="7420"/>
                      <a:pt x="1215" y="9259"/>
                      <a:pt x="1215" y="9259"/>
                    </a:cubicBezTo>
                    <a:cubicBezTo>
                      <a:pt x="1097" y="10661"/>
                      <a:pt x="1949" y="11606"/>
                      <a:pt x="3267" y="11606"/>
                    </a:cubicBezTo>
                    <a:cubicBezTo>
                      <a:pt x="3384" y="11606"/>
                      <a:pt x="3505" y="11598"/>
                      <a:pt x="3630" y="11583"/>
                    </a:cubicBezTo>
                    <a:lnTo>
                      <a:pt x="5603" y="11340"/>
                    </a:lnTo>
                    <a:cubicBezTo>
                      <a:pt x="6139" y="11765"/>
                      <a:pt x="6431" y="12445"/>
                      <a:pt x="6378" y="13142"/>
                    </a:cubicBezTo>
                    <a:lnTo>
                      <a:pt x="6239" y="15441"/>
                    </a:lnTo>
                    <a:cubicBezTo>
                      <a:pt x="6183" y="16361"/>
                      <a:pt x="6922" y="17094"/>
                      <a:pt x="7791" y="17094"/>
                    </a:cubicBezTo>
                    <a:cubicBezTo>
                      <a:pt x="7920" y="17094"/>
                      <a:pt x="8052" y="17077"/>
                      <a:pt x="8185" y="17043"/>
                    </a:cubicBezTo>
                    <a:lnTo>
                      <a:pt x="15429" y="15166"/>
                    </a:lnTo>
                    <a:cubicBezTo>
                      <a:pt x="14281" y="14530"/>
                      <a:pt x="13382" y="13521"/>
                      <a:pt x="12898" y="12306"/>
                    </a:cubicBezTo>
                    <a:cubicBezTo>
                      <a:pt x="11789" y="12309"/>
                      <a:pt x="10679" y="12313"/>
                      <a:pt x="9570" y="12316"/>
                    </a:cubicBezTo>
                    <a:cubicBezTo>
                      <a:pt x="9468" y="12311"/>
                      <a:pt x="9369" y="12310"/>
                      <a:pt x="9269" y="12296"/>
                    </a:cubicBezTo>
                    <a:cubicBezTo>
                      <a:pt x="8126" y="12138"/>
                      <a:pt x="7093" y="11078"/>
                      <a:pt x="7062" y="9921"/>
                    </a:cubicBezTo>
                    <a:lnTo>
                      <a:pt x="7060" y="9896"/>
                    </a:lnTo>
                    <a:cubicBezTo>
                      <a:pt x="7050" y="9522"/>
                      <a:pt x="7162" y="9155"/>
                      <a:pt x="7382" y="8845"/>
                    </a:cubicBezTo>
                    <a:cubicBezTo>
                      <a:pt x="7616" y="8513"/>
                      <a:pt x="7929" y="8070"/>
                      <a:pt x="8167" y="7731"/>
                    </a:cubicBezTo>
                    <a:cubicBezTo>
                      <a:pt x="8403" y="7400"/>
                      <a:pt x="8527" y="7010"/>
                      <a:pt x="8526" y="6603"/>
                    </a:cubicBezTo>
                    <a:lnTo>
                      <a:pt x="8526" y="6569"/>
                    </a:lnTo>
                    <a:cubicBezTo>
                      <a:pt x="8525" y="5562"/>
                      <a:pt x="7822" y="4682"/>
                      <a:pt x="6806" y="4417"/>
                    </a:cubicBezTo>
                    <a:cubicBezTo>
                      <a:pt x="6724" y="4424"/>
                      <a:pt x="6643" y="4427"/>
                      <a:pt x="6563" y="4427"/>
                    </a:cubicBezTo>
                    <a:cubicBezTo>
                      <a:pt x="5175" y="4427"/>
                      <a:pt x="4000" y="3413"/>
                      <a:pt x="3887" y="2069"/>
                    </a:cubicBezTo>
                    <a:cubicBezTo>
                      <a:pt x="3887" y="2069"/>
                      <a:pt x="3877" y="1950"/>
                      <a:pt x="3861" y="1759"/>
                    </a:cubicBezTo>
                    <a:cubicBezTo>
                      <a:pt x="3817" y="1241"/>
                      <a:pt x="3626" y="771"/>
                      <a:pt x="3331" y="381"/>
                    </a:cubicBezTo>
                    <a:cubicBezTo>
                      <a:pt x="3132" y="120"/>
                      <a:pt x="2848" y="0"/>
                      <a:pt x="2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6">
                <a:extLst>
                  <a:ext uri="{FF2B5EF4-FFF2-40B4-BE49-F238E27FC236}">
                    <a16:creationId xmlns:a16="http://schemas.microsoft.com/office/drawing/2014/main" id="{BD89EF21-D484-C747-59FA-496592245EC9}"/>
                  </a:ext>
                </a:extLst>
              </p:cNvPr>
              <p:cNvSpPr/>
              <p:nvPr/>
            </p:nvSpPr>
            <p:spPr>
              <a:xfrm>
                <a:off x="2942925" y="2779725"/>
                <a:ext cx="42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5" extrusionOk="0">
                    <a:moveTo>
                      <a:pt x="0" y="0"/>
                    </a:moveTo>
                    <a:cubicBezTo>
                      <a:pt x="54" y="7"/>
                      <a:pt x="110" y="16"/>
                      <a:pt x="163" y="25"/>
                    </a:cubicBezTo>
                    <a:lnTo>
                      <a:pt x="170" y="25"/>
                    </a:lnTo>
                    <a:cubicBezTo>
                      <a:pt x="114" y="16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2E2E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6">
                <a:extLst>
                  <a:ext uri="{FF2B5EF4-FFF2-40B4-BE49-F238E27FC236}">
                    <a16:creationId xmlns:a16="http://schemas.microsoft.com/office/drawing/2014/main" id="{FF65A985-C610-02C4-F8BB-E022AB7C4345}"/>
                  </a:ext>
                </a:extLst>
              </p:cNvPr>
              <p:cNvSpPr/>
              <p:nvPr/>
            </p:nvSpPr>
            <p:spPr>
              <a:xfrm>
                <a:off x="4441150" y="3216900"/>
                <a:ext cx="519425" cy="544550"/>
              </a:xfrm>
              <a:custGeom>
                <a:avLst/>
                <a:gdLst/>
                <a:ahLst/>
                <a:cxnLst/>
                <a:rect l="l" t="t" r="r" b="b"/>
                <a:pathLst>
                  <a:path w="20777" h="21782" extrusionOk="0">
                    <a:moveTo>
                      <a:pt x="18195" y="1"/>
                    </a:moveTo>
                    <a:cubicBezTo>
                      <a:pt x="18083" y="1"/>
                      <a:pt x="17969" y="4"/>
                      <a:pt x="17856" y="11"/>
                    </a:cubicBezTo>
                    <a:lnTo>
                      <a:pt x="13778" y="267"/>
                    </a:lnTo>
                    <a:cubicBezTo>
                      <a:pt x="12205" y="383"/>
                      <a:pt x="10767" y="958"/>
                      <a:pt x="9593" y="1854"/>
                    </a:cubicBezTo>
                    <a:cubicBezTo>
                      <a:pt x="8777" y="2477"/>
                      <a:pt x="8088" y="3255"/>
                      <a:pt x="7569" y="4143"/>
                    </a:cubicBezTo>
                    <a:cubicBezTo>
                      <a:pt x="6875" y="5328"/>
                      <a:pt x="6484" y="6709"/>
                      <a:pt x="6496" y="8175"/>
                    </a:cubicBezTo>
                    <a:lnTo>
                      <a:pt x="6508" y="9747"/>
                    </a:lnTo>
                    <a:lnTo>
                      <a:pt x="6518" y="10940"/>
                    </a:lnTo>
                    <a:lnTo>
                      <a:pt x="6519" y="11060"/>
                    </a:lnTo>
                    <a:cubicBezTo>
                      <a:pt x="5694" y="11161"/>
                      <a:pt x="4978" y="11582"/>
                      <a:pt x="4509" y="12185"/>
                    </a:cubicBezTo>
                    <a:cubicBezTo>
                      <a:pt x="4497" y="12200"/>
                      <a:pt x="4485" y="12215"/>
                      <a:pt x="4475" y="12228"/>
                    </a:cubicBezTo>
                    <a:cubicBezTo>
                      <a:pt x="4360" y="12385"/>
                      <a:pt x="4259" y="12551"/>
                      <a:pt x="4177" y="12726"/>
                    </a:cubicBezTo>
                    <a:cubicBezTo>
                      <a:pt x="3967" y="13176"/>
                      <a:pt x="3878" y="13687"/>
                      <a:pt x="3945" y="14220"/>
                    </a:cubicBezTo>
                    <a:lnTo>
                      <a:pt x="4057" y="15114"/>
                    </a:lnTo>
                    <a:lnTo>
                      <a:pt x="4058" y="15124"/>
                    </a:lnTo>
                    <a:cubicBezTo>
                      <a:pt x="4339" y="16275"/>
                      <a:pt x="3423" y="17351"/>
                      <a:pt x="2215" y="17351"/>
                    </a:cubicBezTo>
                    <a:cubicBezTo>
                      <a:pt x="2157" y="17351"/>
                      <a:pt x="2099" y="17348"/>
                      <a:pt x="2041" y="17344"/>
                    </a:cubicBezTo>
                    <a:cubicBezTo>
                      <a:pt x="1972" y="17336"/>
                      <a:pt x="1904" y="17333"/>
                      <a:pt x="1837" y="17333"/>
                    </a:cubicBezTo>
                    <a:cubicBezTo>
                      <a:pt x="1346" y="17333"/>
                      <a:pt x="902" y="17522"/>
                      <a:pt x="578" y="17828"/>
                    </a:cubicBezTo>
                    <a:cubicBezTo>
                      <a:pt x="211" y="18177"/>
                      <a:pt x="0" y="18676"/>
                      <a:pt x="59" y="19220"/>
                    </a:cubicBezTo>
                    <a:cubicBezTo>
                      <a:pt x="103" y="19623"/>
                      <a:pt x="234" y="20000"/>
                      <a:pt x="435" y="20335"/>
                    </a:cubicBezTo>
                    <a:cubicBezTo>
                      <a:pt x="775" y="20900"/>
                      <a:pt x="1312" y="21342"/>
                      <a:pt x="1956" y="21578"/>
                    </a:cubicBezTo>
                    <a:cubicBezTo>
                      <a:pt x="2208" y="21669"/>
                      <a:pt x="2475" y="21730"/>
                      <a:pt x="2753" y="21753"/>
                    </a:cubicBezTo>
                    <a:cubicBezTo>
                      <a:pt x="3302" y="21755"/>
                      <a:pt x="3853" y="21756"/>
                      <a:pt x="4403" y="21758"/>
                    </a:cubicBezTo>
                    <a:cubicBezTo>
                      <a:pt x="5248" y="21761"/>
                      <a:pt x="6096" y="21764"/>
                      <a:pt x="6941" y="21766"/>
                    </a:cubicBezTo>
                    <a:cubicBezTo>
                      <a:pt x="8064" y="21770"/>
                      <a:pt x="9186" y="21772"/>
                      <a:pt x="10311" y="21776"/>
                    </a:cubicBezTo>
                    <a:cubicBezTo>
                      <a:pt x="10827" y="21777"/>
                      <a:pt x="11341" y="21780"/>
                      <a:pt x="11856" y="21781"/>
                    </a:cubicBezTo>
                    <a:cubicBezTo>
                      <a:pt x="12589" y="21076"/>
                      <a:pt x="13322" y="20366"/>
                      <a:pt x="14050" y="19655"/>
                    </a:cubicBezTo>
                    <a:cubicBezTo>
                      <a:pt x="14579" y="19137"/>
                      <a:pt x="15107" y="18617"/>
                      <a:pt x="15632" y="18095"/>
                    </a:cubicBezTo>
                    <a:cubicBezTo>
                      <a:pt x="15850" y="17878"/>
                      <a:pt x="16068" y="17661"/>
                      <a:pt x="16285" y="17441"/>
                    </a:cubicBezTo>
                    <a:cubicBezTo>
                      <a:pt x="16538" y="17189"/>
                      <a:pt x="16784" y="16917"/>
                      <a:pt x="17013" y="16632"/>
                    </a:cubicBezTo>
                    <a:cubicBezTo>
                      <a:pt x="16933" y="16518"/>
                      <a:pt x="16852" y="16402"/>
                      <a:pt x="16772" y="16291"/>
                    </a:cubicBezTo>
                    <a:lnTo>
                      <a:pt x="17292" y="16262"/>
                    </a:lnTo>
                    <a:cubicBezTo>
                      <a:pt x="17555" y="15892"/>
                      <a:pt x="17784" y="15503"/>
                      <a:pt x="17955" y="15100"/>
                    </a:cubicBezTo>
                    <a:cubicBezTo>
                      <a:pt x="19763" y="10856"/>
                      <a:pt x="20777" y="6490"/>
                      <a:pt x="19910" y="1856"/>
                    </a:cubicBezTo>
                    <a:cubicBezTo>
                      <a:pt x="19887" y="1731"/>
                      <a:pt x="19861" y="1606"/>
                      <a:pt x="19836" y="1480"/>
                    </a:cubicBezTo>
                    <a:cubicBezTo>
                      <a:pt x="19744" y="1045"/>
                      <a:pt x="19651" y="611"/>
                      <a:pt x="19559" y="177"/>
                    </a:cubicBezTo>
                    <a:cubicBezTo>
                      <a:pt x="19123" y="62"/>
                      <a:pt x="18666" y="1"/>
                      <a:pt x="18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6">
                <a:extLst>
                  <a:ext uri="{FF2B5EF4-FFF2-40B4-BE49-F238E27FC236}">
                    <a16:creationId xmlns:a16="http://schemas.microsoft.com/office/drawing/2014/main" id="{F9812CF1-A90D-6DDA-5837-5110EB9EF6D0}"/>
                  </a:ext>
                </a:extLst>
              </p:cNvPr>
              <p:cNvSpPr/>
              <p:nvPr/>
            </p:nvSpPr>
            <p:spPr>
              <a:xfrm>
                <a:off x="4466400" y="3669250"/>
                <a:ext cx="365550" cy="247175"/>
              </a:xfrm>
              <a:custGeom>
                <a:avLst/>
                <a:gdLst/>
                <a:ahLst/>
                <a:cxnLst/>
                <a:rect l="l" t="t" r="r" b="b"/>
                <a:pathLst>
                  <a:path w="14622" h="9887" extrusionOk="0">
                    <a:moveTo>
                      <a:pt x="14622" y="0"/>
                    </a:moveTo>
                    <a:lnTo>
                      <a:pt x="12433" y="103"/>
                    </a:lnTo>
                    <a:lnTo>
                      <a:pt x="9134" y="260"/>
                    </a:lnTo>
                    <a:cubicBezTo>
                      <a:pt x="7548" y="260"/>
                      <a:pt x="6047" y="834"/>
                      <a:pt x="4881" y="1830"/>
                    </a:cubicBezTo>
                    <a:cubicBezTo>
                      <a:pt x="4286" y="2338"/>
                      <a:pt x="3779" y="2956"/>
                      <a:pt x="3392" y="3664"/>
                    </a:cubicBezTo>
                    <a:cubicBezTo>
                      <a:pt x="3371" y="3703"/>
                      <a:pt x="3349" y="3743"/>
                      <a:pt x="3328" y="3783"/>
                    </a:cubicBezTo>
                    <a:lnTo>
                      <a:pt x="0" y="9886"/>
                    </a:lnTo>
                    <a:cubicBezTo>
                      <a:pt x="17" y="9886"/>
                      <a:pt x="33" y="9886"/>
                      <a:pt x="49" y="9886"/>
                    </a:cubicBezTo>
                    <a:cubicBezTo>
                      <a:pt x="1590" y="9886"/>
                      <a:pt x="2986" y="9548"/>
                      <a:pt x="4275" y="8957"/>
                    </a:cubicBezTo>
                    <a:cubicBezTo>
                      <a:pt x="4318" y="8937"/>
                      <a:pt x="4360" y="8917"/>
                      <a:pt x="4401" y="8898"/>
                    </a:cubicBezTo>
                    <a:cubicBezTo>
                      <a:pt x="5766" y="8253"/>
                      <a:pt x="7010" y="7328"/>
                      <a:pt x="8174" y="6228"/>
                    </a:cubicBezTo>
                    <a:cubicBezTo>
                      <a:pt x="9067" y="5385"/>
                      <a:pt x="9960" y="4538"/>
                      <a:pt x="10846" y="3686"/>
                    </a:cubicBezTo>
                    <a:cubicBezTo>
                      <a:pt x="11579" y="2981"/>
                      <a:pt x="12312" y="2271"/>
                      <a:pt x="13040" y="1560"/>
                    </a:cubicBezTo>
                    <a:cubicBezTo>
                      <a:pt x="13569" y="1042"/>
                      <a:pt x="14097" y="522"/>
                      <a:pt x="14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6">
                <a:extLst>
                  <a:ext uri="{FF2B5EF4-FFF2-40B4-BE49-F238E27FC236}">
                    <a16:creationId xmlns:a16="http://schemas.microsoft.com/office/drawing/2014/main" id="{A882610D-CF0D-5F09-4585-9A9499743856}"/>
                  </a:ext>
                </a:extLst>
              </p:cNvPr>
              <p:cNvSpPr/>
              <p:nvPr/>
            </p:nvSpPr>
            <p:spPr>
              <a:xfrm>
                <a:off x="3744675" y="3116800"/>
                <a:ext cx="472325" cy="611975"/>
              </a:xfrm>
              <a:custGeom>
                <a:avLst/>
                <a:gdLst/>
                <a:ahLst/>
                <a:cxnLst/>
                <a:rect l="l" t="t" r="r" b="b"/>
                <a:pathLst>
                  <a:path w="18893" h="24479" extrusionOk="0">
                    <a:moveTo>
                      <a:pt x="14029" y="1"/>
                    </a:moveTo>
                    <a:cubicBezTo>
                      <a:pt x="13930" y="1"/>
                      <a:pt x="13830" y="4"/>
                      <a:pt x="13730" y="10"/>
                    </a:cubicBezTo>
                    <a:lnTo>
                      <a:pt x="10135" y="234"/>
                    </a:lnTo>
                    <a:cubicBezTo>
                      <a:pt x="6744" y="488"/>
                      <a:pt x="4077" y="3147"/>
                      <a:pt x="3746" y="6458"/>
                    </a:cubicBezTo>
                    <a:cubicBezTo>
                      <a:pt x="3721" y="6706"/>
                      <a:pt x="0" y="24363"/>
                      <a:pt x="0" y="24363"/>
                    </a:cubicBezTo>
                    <a:lnTo>
                      <a:pt x="18149" y="24479"/>
                    </a:lnTo>
                    <a:lnTo>
                      <a:pt x="18720" y="5004"/>
                    </a:lnTo>
                    <a:cubicBezTo>
                      <a:pt x="18892" y="2277"/>
                      <a:pt x="16720" y="1"/>
                      <a:pt x="140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6">
                <a:extLst>
                  <a:ext uri="{FF2B5EF4-FFF2-40B4-BE49-F238E27FC236}">
                    <a16:creationId xmlns:a16="http://schemas.microsoft.com/office/drawing/2014/main" id="{6EB56F22-2B24-E824-3F05-BFDBE572FDCC}"/>
                  </a:ext>
                </a:extLst>
              </p:cNvPr>
              <p:cNvSpPr/>
              <p:nvPr/>
            </p:nvSpPr>
            <p:spPr>
              <a:xfrm>
                <a:off x="3660050" y="3570750"/>
                <a:ext cx="650775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26031" h="10654" extrusionOk="0">
                    <a:moveTo>
                      <a:pt x="17239" y="0"/>
                    </a:moveTo>
                    <a:cubicBezTo>
                      <a:pt x="17143" y="0"/>
                      <a:pt x="17046" y="2"/>
                      <a:pt x="16948" y="7"/>
                    </a:cubicBezTo>
                    <a:lnTo>
                      <a:pt x="9498" y="360"/>
                    </a:lnTo>
                    <a:cubicBezTo>
                      <a:pt x="7058" y="360"/>
                      <a:pt x="4820" y="1717"/>
                      <a:pt x="3691" y="3882"/>
                    </a:cubicBezTo>
                    <a:lnTo>
                      <a:pt x="0" y="10653"/>
                    </a:lnTo>
                    <a:lnTo>
                      <a:pt x="26030" y="10653"/>
                    </a:lnTo>
                    <a:lnTo>
                      <a:pt x="22793" y="3569"/>
                    </a:lnTo>
                    <a:cubicBezTo>
                      <a:pt x="21797" y="1388"/>
                      <a:pt x="19620" y="0"/>
                      <a:pt x="17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6">
                <a:extLst>
                  <a:ext uri="{FF2B5EF4-FFF2-40B4-BE49-F238E27FC236}">
                    <a16:creationId xmlns:a16="http://schemas.microsoft.com/office/drawing/2014/main" id="{3F9B76D1-3F6C-B44F-E211-98D14F7B6EC8}"/>
                  </a:ext>
                </a:extLst>
              </p:cNvPr>
              <p:cNvSpPr/>
              <p:nvPr/>
            </p:nvSpPr>
            <p:spPr>
              <a:xfrm>
                <a:off x="3867025" y="3207425"/>
                <a:ext cx="385725" cy="431375"/>
              </a:xfrm>
              <a:custGeom>
                <a:avLst/>
                <a:gdLst/>
                <a:ahLst/>
                <a:cxnLst/>
                <a:rect l="l" t="t" r="r" b="b"/>
                <a:pathLst>
                  <a:path w="15429" h="17255" extrusionOk="0">
                    <a:moveTo>
                      <a:pt x="10064" y="1"/>
                    </a:moveTo>
                    <a:cubicBezTo>
                      <a:pt x="10034" y="181"/>
                      <a:pt x="10015" y="363"/>
                      <a:pt x="10015" y="552"/>
                    </a:cubicBezTo>
                    <a:lnTo>
                      <a:pt x="10015" y="939"/>
                    </a:lnTo>
                    <a:cubicBezTo>
                      <a:pt x="10015" y="2712"/>
                      <a:pt x="8507" y="4151"/>
                      <a:pt x="6647" y="4151"/>
                    </a:cubicBezTo>
                    <a:cubicBezTo>
                      <a:pt x="6364" y="4250"/>
                      <a:pt x="6107" y="4390"/>
                      <a:pt x="5876" y="4559"/>
                    </a:cubicBezTo>
                    <a:lnTo>
                      <a:pt x="5870" y="5422"/>
                    </a:lnTo>
                    <a:cubicBezTo>
                      <a:pt x="5850" y="7919"/>
                      <a:pt x="4747" y="10276"/>
                      <a:pt x="2859" y="11911"/>
                    </a:cubicBezTo>
                    <a:cubicBezTo>
                      <a:pt x="2847" y="11924"/>
                      <a:pt x="2834" y="11935"/>
                      <a:pt x="2820" y="11946"/>
                    </a:cubicBezTo>
                    <a:cubicBezTo>
                      <a:pt x="2727" y="12028"/>
                      <a:pt x="2653" y="12131"/>
                      <a:pt x="2607" y="12260"/>
                    </a:cubicBezTo>
                    <a:cubicBezTo>
                      <a:pt x="2147" y="13568"/>
                      <a:pt x="1212" y="14655"/>
                      <a:pt x="0" y="15328"/>
                    </a:cubicBezTo>
                    <a:lnTo>
                      <a:pt x="7244" y="17204"/>
                    </a:lnTo>
                    <a:cubicBezTo>
                      <a:pt x="7377" y="17238"/>
                      <a:pt x="7510" y="17254"/>
                      <a:pt x="7639" y="17254"/>
                    </a:cubicBezTo>
                    <a:cubicBezTo>
                      <a:pt x="8507" y="17254"/>
                      <a:pt x="9247" y="16521"/>
                      <a:pt x="9190" y="15602"/>
                    </a:cubicBezTo>
                    <a:lnTo>
                      <a:pt x="9051" y="13302"/>
                    </a:lnTo>
                    <a:cubicBezTo>
                      <a:pt x="8998" y="12605"/>
                      <a:pt x="9289" y="11925"/>
                      <a:pt x="9825" y="11501"/>
                    </a:cubicBezTo>
                    <a:lnTo>
                      <a:pt x="11799" y="11745"/>
                    </a:lnTo>
                    <a:cubicBezTo>
                      <a:pt x="11942" y="11762"/>
                      <a:pt x="12082" y="11771"/>
                      <a:pt x="12217" y="11771"/>
                    </a:cubicBezTo>
                    <a:cubicBezTo>
                      <a:pt x="13517" y="11771"/>
                      <a:pt x="14420" y="10966"/>
                      <a:pt x="14303" y="9583"/>
                    </a:cubicBezTo>
                    <a:cubicBezTo>
                      <a:pt x="14303" y="9583"/>
                      <a:pt x="14343" y="7627"/>
                      <a:pt x="14298" y="7210"/>
                    </a:cubicBezTo>
                    <a:lnTo>
                      <a:pt x="14331" y="7159"/>
                    </a:lnTo>
                    <a:lnTo>
                      <a:pt x="14933" y="6872"/>
                    </a:lnTo>
                    <a:cubicBezTo>
                      <a:pt x="15309" y="6694"/>
                      <a:pt x="15429" y="6215"/>
                      <a:pt x="15178" y="5880"/>
                    </a:cubicBezTo>
                    <a:lnTo>
                      <a:pt x="14100" y="4434"/>
                    </a:lnTo>
                    <a:lnTo>
                      <a:pt x="13837" y="1319"/>
                    </a:lnTo>
                    <a:cubicBezTo>
                      <a:pt x="13484" y="1128"/>
                      <a:pt x="13085" y="1022"/>
                      <a:pt x="12666" y="1022"/>
                    </a:cubicBezTo>
                    <a:cubicBezTo>
                      <a:pt x="12607" y="1022"/>
                      <a:pt x="12546" y="1024"/>
                      <a:pt x="12486" y="1029"/>
                    </a:cubicBezTo>
                    <a:cubicBezTo>
                      <a:pt x="12309" y="1042"/>
                      <a:pt x="12197" y="1049"/>
                      <a:pt x="12197" y="1049"/>
                    </a:cubicBezTo>
                    <a:cubicBezTo>
                      <a:pt x="12139" y="1053"/>
                      <a:pt x="12082" y="1055"/>
                      <a:pt x="12026" y="1055"/>
                    </a:cubicBezTo>
                    <a:cubicBezTo>
                      <a:pt x="11229" y="1055"/>
                      <a:pt x="10510" y="642"/>
                      <a:pt x="10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6">
                <a:extLst>
                  <a:ext uri="{FF2B5EF4-FFF2-40B4-BE49-F238E27FC236}">
                    <a16:creationId xmlns:a16="http://schemas.microsoft.com/office/drawing/2014/main" id="{38A535C4-BCCE-DD2D-1024-034E2A65A452}"/>
                  </a:ext>
                </a:extLst>
              </p:cNvPr>
              <p:cNvSpPr/>
              <p:nvPr/>
            </p:nvSpPr>
            <p:spPr>
              <a:xfrm>
                <a:off x="3971750" y="3139825"/>
                <a:ext cx="143850" cy="243950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9758" extrusionOk="0">
                    <a:moveTo>
                      <a:pt x="4183" y="0"/>
                    </a:moveTo>
                    <a:cubicBezTo>
                      <a:pt x="1765" y="0"/>
                      <a:pt x="0" y="2317"/>
                      <a:pt x="541" y="4680"/>
                    </a:cubicBezTo>
                    <a:lnTo>
                      <a:pt x="1700" y="9758"/>
                    </a:lnTo>
                    <a:lnTo>
                      <a:pt x="1720" y="4075"/>
                    </a:lnTo>
                    <a:cubicBezTo>
                      <a:pt x="1708" y="1937"/>
                      <a:pt x="3442" y="218"/>
                      <a:pt x="5555" y="218"/>
                    </a:cubicBezTo>
                    <a:cubicBezTo>
                      <a:pt x="5621" y="218"/>
                      <a:pt x="5687" y="219"/>
                      <a:pt x="5754" y="223"/>
                    </a:cubicBezTo>
                    <a:cubicBezTo>
                      <a:pt x="5428" y="111"/>
                      <a:pt x="5082" y="41"/>
                      <a:pt x="4719" y="22"/>
                    </a:cubicBezTo>
                    <a:lnTo>
                      <a:pt x="4390" y="5"/>
                    </a:lnTo>
                    <a:cubicBezTo>
                      <a:pt x="4328" y="2"/>
                      <a:pt x="4268" y="0"/>
                      <a:pt x="4207" y="0"/>
                    </a:cubicBezTo>
                    <a:cubicBezTo>
                      <a:pt x="4199" y="0"/>
                      <a:pt x="4191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6">
                <a:extLst>
                  <a:ext uri="{FF2B5EF4-FFF2-40B4-BE49-F238E27FC236}">
                    <a16:creationId xmlns:a16="http://schemas.microsoft.com/office/drawing/2014/main" id="{DE7FFBDF-7A2B-27E3-8EB9-79A238D49B81}"/>
                  </a:ext>
                </a:extLst>
              </p:cNvPr>
              <p:cNvSpPr/>
              <p:nvPr/>
            </p:nvSpPr>
            <p:spPr>
              <a:xfrm>
                <a:off x="3391850" y="2975450"/>
                <a:ext cx="429425" cy="385500"/>
              </a:xfrm>
              <a:custGeom>
                <a:avLst/>
                <a:gdLst/>
                <a:ahLst/>
                <a:cxnLst/>
                <a:rect l="l" t="t" r="r" b="b"/>
                <a:pathLst>
                  <a:path w="17177" h="15420" extrusionOk="0">
                    <a:moveTo>
                      <a:pt x="11573" y="0"/>
                    </a:moveTo>
                    <a:cubicBezTo>
                      <a:pt x="10485" y="0"/>
                      <a:pt x="9389" y="294"/>
                      <a:pt x="8414" y="897"/>
                    </a:cubicBezTo>
                    <a:lnTo>
                      <a:pt x="7673" y="943"/>
                    </a:lnTo>
                    <a:cubicBezTo>
                      <a:pt x="7614" y="947"/>
                      <a:pt x="7553" y="953"/>
                      <a:pt x="7493" y="959"/>
                    </a:cubicBezTo>
                    <a:cubicBezTo>
                      <a:pt x="2750" y="1427"/>
                      <a:pt x="1" y="6558"/>
                      <a:pt x="2149" y="10792"/>
                    </a:cubicBezTo>
                    <a:lnTo>
                      <a:pt x="4079" y="14590"/>
                    </a:lnTo>
                    <a:lnTo>
                      <a:pt x="4501" y="15420"/>
                    </a:lnTo>
                    <a:lnTo>
                      <a:pt x="10895" y="12229"/>
                    </a:lnTo>
                    <a:lnTo>
                      <a:pt x="14884" y="7964"/>
                    </a:lnTo>
                    <a:cubicBezTo>
                      <a:pt x="15925" y="6849"/>
                      <a:pt x="16226" y="5447"/>
                      <a:pt x="15967" y="4171"/>
                    </a:cubicBezTo>
                    <a:cubicBezTo>
                      <a:pt x="16191" y="4009"/>
                      <a:pt x="16386" y="3806"/>
                      <a:pt x="16538" y="3565"/>
                    </a:cubicBezTo>
                    <a:lnTo>
                      <a:pt x="16648" y="3393"/>
                    </a:lnTo>
                    <a:cubicBezTo>
                      <a:pt x="17177" y="2756"/>
                      <a:pt x="16717" y="1797"/>
                      <a:pt x="15895" y="1797"/>
                    </a:cubicBezTo>
                    <a:cubicBezTo>
                      <a:pt x="15885" y="1797"/>
                      <a:pt x="15875" y="1798"/>
                      <a:pt x="15866" y="1798"/>
                    </a:cubicBezTo>
                    <a:cubicBezTo>
                      <a:pt x="14703" y="614"/>
                      <a:pt x="13145" y="0"/>
                      <a:pt x="11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6">
                <a:extLst>
                  <a:ext uri="{FF2B5EF4-FFF2-40B4-BE49-F238E27FC236}">
                    <a16:creationId xmlns:a16="http://schemas.microsoft.com/office/drawing/2014/main" id="{1E01560E-EF13-2028-850F-1BB51376E0B5}"/>
                  </a:ext>
                </a:extLst>
              </p:cNvPr>
              <p:cNvSpPr/>
              <p:nvPr/>
            </p:nvSpPr>
            <p:spPr>
              <a:xfrm>
                <a:off x="3067175" y="3464725"/>
                <a:ext cx="931650" cy="497375"/>
              </a:xfrm>
              <a:custGeom>
                <a:avLst/>
                <a:gdLst/>
                <a:ahLst/>
                <a:cxnLst/>
                <a:rect l="l" t="t" r="r" b="b"/>
                <a:pathLst>
                  <a:path w="37266" h="19895" extrusionOk="0">
                    <a:moveTo>
                      <a:pt x="15885" y="1"/>
                    </a:moveTo>
                    <a:cubicBezTo>
                      <a:pt x="12782" y="1"/>
                      <a:pt x="9798" y="1370"/>
                      <a:pt x="7847" y="3827"/>
                    </a:cubicBezTo>
                    <a:cubicBezTo>
                      <a:pt x="7589" y="4151"/>
                      <a:pt x="7364" y="4475"/>
                      <a:pt x="7180" y="4788"/>
                    </a:cubicBezTo>
                    <a:lnTo>
                      <a:pt x="0" y="19895"/>
                    </a:lnTo>
                    <a:lnTo>
                      <a:pt x="37266" y="19895"/>
                    </a:lnTo>
                    <a:lnTo>
                      <a:pt x="26806" y="3059"/>
                    </a:lnTo>
                    <a:cubicBezTo>
                      <a:pt x="25901" y="1602"/>
                      <a:pt x="24170" y="706"/>
                      <a:pt x="22301" y="706"/>
                    </a:cubicBezTo>
                    <a:cubicBezTo>
                      <a:pt x="22202" y="706"/>
                      <a:pt x="22102" y="708"/>
                      <a:pt x="22003" y="713"/>
                    </a:cubicBezTo>
                    <a:lnTo>
                      <a:pt x="17259" y="90"/>
                    </a:lnTo>
                    <a:cubicBezTo>
                      <a:pt x="16801" y="30"/>
                      <a:pt x="16341" y="1"/>
                      <a:pt x="158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6">
                <a:extLst>
                  <a:ext uri="{FF2B5EF4-FFF2-40B4-BE49-F238E27FC236}">
                    <a16:creationId xmlns:a16="http://schemas.microsoft.com/office/drawing/2014/main" id="{7CD05452-E94D-18C4-9129-928CD3A0F458}"/>
                  </a:ext>
                </a:extLst>
              </p:cNvPr>
              <p:cNvSpPr/>
              <p:nvPr/>
            </p:nvSpPr>
            <p:spPr>
              <a:xfrm>
                <a:off x="3436275" y="3087600"/>
                <a:ext cx="393275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5731" h="18727" extrusionOk="0">
                    <a:moveTo>
                      <a:pt x="9571" y="1"/>
                    </a:moveTo>
                    <a:cubicBezTo>
                      <a:pt x="8794" y="1"/>
                      <a:pt x="8198" y="699"/>
                      <a:pt x="8329" y="1468"/>
                    </a:cubicBezTo>
                    <a:cubicBezTo>
                      <a:pt x="8376" y="1772"/>
                      <a:pt x="8472" y="2069"/>
                      <a:pt x="8619" y="2339"/>
                    </a:cubicBezTo>
                    <a:cubicBezTo>
                      <a:pt x="10463" y="5747"/>
                      <a:pt x="7688" y="5278"/>
                      <a:pt x="7274" y="6617"/>
                    </a:cubicBezTo>
                    <a:cubicBezTo>
                      <a:pt x="7274" y="6617"/>
                      <a:pt x="7605" y="10083"/>
                      <a:pt x="2349" y="10104"/>
                    </a:cubicBezTo>
                    <a:lnTo>
                      <a:pt x="2346" y="10136"/>
                    </a:lnTo>
                    <a:cubicBezTo>
                      <a:pt x="2401" y="11159"/>
                      <a:pt x="2210" y="12552"/>
                      <a:pt x="1862" y="13536"/>
                    </a:cubicBezTo>
                    <a:cubicBezTo>
                      <a:pt x="1564" y="14378"/>
                      <a:pt x="1080" y="15132"/>
                      <a:pt x="454" y="15754"/>
                    </a:cubicBezTo>
                    <a:cubicBezTo>
                      <a:pt x="1" y="16203"/>
                      <a:pt x="258" y="16977"/>
                      <a:pt x="887" y="17095"/>
                    </a:cubicBezTo>
                    <a:lnTo>
                      <a:pt x="9690" y="18710"/>
                    </a:lnTo>
                    <a:cubicBezTo>
                      <a:pt x="9750" y="18721"/>
                      <a:pt x="9808" y="18726"/>
                      <a:pt x="9865" y="18726"/>
                    </a:cubicBezTo>
                    <a:cubicBezTo>
                      <a:pt x="10502" y="18726"/>
                      <a:pt x="10975" y="18078"/>
                      <a:pt x="10728" y="17455"/>
                    </a:cubicBezTo>
                    <a:lnTo>
                      <a:pt x="10023" y="15672"/>
                    </a:lnTo>
                    <a:cubicBezTo>
                      <a:pt x="9633" y="14686"/>
                      <a:pt x="10064" y="13440"/>
                      <a:pt x="11001" y="12940"/>
                    </a:cubicBezTo>
                    <a:cubicBezTo>
                      <a:pt x="11010" y="12936"/>
                      <a:pt x="11019" y="12931"/>
                      <a:pt x="11029" y="12926"/>
                    </a:cubicBezTo>
                    <a:lnTo>
                      <a:pt x="11584" y="12995"/>
                    </a:lnTo>
                    <a:cubicBezTo>
                      <a:pt x="11811" y="13023"/>
                      <a:pt x="12026" y="13039"/>
                      <a:pt x="12228" y="13039"/>
                    </a:cubicBezTo>
                    <a:cubicBezTo>
                      <a:pt x="13452" y="13039"/>
                      <a:pt x="14183" y="12444"/>
                      <a:pt x="14145" y="10256"/>
                    </a:cubicBezTo>
                    <a:cubicBezTo>
                      <a:pt x="14145" y="10256"/>
                      <a:pt x="14198" y="8574"/>
                      <a:pt x="14228" y="8218"/>
                    </a:cubicBezTo>
                    <a:lnTo>
                      <a:pt x="14261" y="8164"/>
                    </a:lnTo>
                    <a:lnTo>
                      <a:pt x="15038" y="8125"/>
                    </a:lnTo>
                    <a:cubicBezTo>
                      <a:pt x="15474" y="8102"/>
                      <a:pt x="15731" y="7633"/>
                      <a:pt x="15516" y="7256"/>
                    </a:cubicBezTo>
                    <a:lnTo>
                      <a:pt x="13951" y="4518"/>
                    </a:lnTo>
                    <a:lnTo>
                      <a:pt x="13659" y="1105"/>
                    </a:lnTo>
                    <a:cubicBezTo>
                      <a:pt x="13629" y="734"/>
                      <a:pt x="13534" y="383"/>
                      <a:pt x="13391" y="59"/>
                    </a:cubicBezTo>
                    <a:cubicBezTo>
                      <a:pt x="13225" y="98"/>
                      <a:pt x="13052" y="119"/>
                      <a:pt x="12877" y="119"/>
                    </a:cubicBezTo>
                    <a:cubicBezTo>
                      <a:pt x="12849" y="119"/>
                      <a:pt x="12820" y="119"/>
                      <a:pt x="12791" y="118"/>
                    </a:cubicBezTo>
                    <a:lnTo>
                      <a:pt x="9608" y="1"/>
                    </a:lnTo>
                    <a:cubicBezTo>
                      <a:pt x="9596" y="1"/>
                      <a:pt x="9583" y="1"/>
                      <a:pt x="95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6">
                <a:extLst>
                  <a:ext uri="{FF2B5EF4-FFF2-40B4-BE49-F238E27FC236}">
                    <a16:creationId xmlns:a16="http://schemas.microsoft.com/office/drawing/2014/main" id="{E5C83A1D-F54B-2125-78A6-216CEB5AB864}"/>
                  </a:ext>
                </a:extLst>
              </p:cNvPr>
              <p:cNvSpPr/>
              <p:nvPr/>
            </p:nvSpPr>
            <p:spPr>
              <a:xfrm>
                <a:off x="3118475" y="3080925"/>
                <a:ext cx="434725" cy="368100"/>
              </a:xfrm>
              <a:custGeom>
                <a:avLst/>
                <a:gdLst/>
                <a:ahLst/>
                <a:cxnLst/>
                <a:rect l="l" t="t" r="r" b="b"/>
                <a:pathLst>
                  <a:path w="17389" h="14724" extrusionOk="0">
                    <a:moveTo>
                      <a:pt x="5658" y="1"/>
                    </a:moveTo>
                    <a:cubicBezTo>
                      <a:pt x="1947" y="1"/>
                      <a:pt x="0" y="4513"/>
                      <a:pt x="2567" y="7268"/>
                    </a:cubicBezTo>
                    <a:lnTo>
                      <a:pt x="6536" y="11533"/>
                    </a:lnTo>
                    <a:lnTo>
                      <a:pt x="12904" y="14724"/>
                    </a:lnTo>
                    <a:lnTo>
                      <a:pt x="15246" y="10097"/>
                    </a:lnTo>
                    <a:cubicBezTo>
                      <a:pt x="17388" y="5860"/>
                      <a:pt x="14652" y="729"/>
                      <a:pt x="9927" y="262"/>
                    </a:cubicBezTo>
                    <a:cubicBezTo>
                      <a:pt x="9867" y="256"/>
                      <a:pt x="9806" y="251"/>
                      <a:pt x="9748" y="247"/>
                    </a:cubicBezTo>
                    <a:lnTo>
                      <a:pt x="5960" y="10"/>
                    </a:lnTo>
                    <a:cubicBezTo>
                      <a:pt x="5913" y="8"/>
                      <a:pt x="5867" y="5"/>
                      <a:pt x="5821" y="4"/>
                    </a:cubicBezTo>
                    <a:cubicBezTo>
                      <a:pt x="5766" y="2"/>
                      <a:pt x="5712" y="1"/>
                      <a:pt x="5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6">
                <a:extLst>
                  <a:ext uri="{FF2B5EF4-FFF2-40B4-BE49-F238E27FC236}">
                    <a16:creationId xmlns:a16="http://schemas.microsoft.com/office/drawing/2014/main" id="{A08FE5EA-1C80-4CAA-6321-34A6A29A4620}"/>
                  </a:ext>
                </a:extLst>
              </p:cNvPr>
              <p:cNvSpPr/>
              <p:nvPr/>
            </p:nvSpPr>
            <p:spPr>
              <a:xfrm>
                <a:off x="2948725" y="3570375"/>
                <a:ext cx="830150" cy="487975"/>
              </a:xfrm>
              <a:custGeom>
                <a:avLst/>
                <a:gdLst/>
                <a:ahLst/>
                <a:cxnLst/>
                <a:rect l="l" t="t" r="r" b="b"/>
                <a:pathLst>
                  <a:path w="33206" h="19519" extrusionOk="0">
                    <a:moveTo>
                      <a:pt x="13332" y="1"/>
                    </a:moveTo>
                    <a:cubicBezTo>
                      <a:pt x="11667" y="1"/>
                      <a:pt x="10125" y="913"/>
                      <a:pt x="9319" y="2393"/>
                    </a:cubicBezTo>
                    <a:lnTo>
                      <a:pt x="0" y="19519"/>
                    </a:lnTo>
                    <a:lnTo>
                      <a:pt x="33206" y="19519"/>
                    </a:lnTo>
                    <a:lnTo>
                      <a:pt x="26808" y="4153"/>
                    </a:lnTo>
                    <a:cubicBezTo>
                      <a:pt x="25620" y="1861"/>
                      <a:pt x="23262" y="424"/>
                      <a:pt x="20692" y="424"/>
                    </a:cubicBezTo>
                    <a:lnTo>
                      <a:pt x="13598" y="9"/>
                    </a:lnTo>
                    <a:cubicBezTo>
                      <a:pt x="13509" y="3"/>
                      <a:pt x="13420" y="1"/>
                      <a:pt x="13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6">
                <a:extLst>
                  <a:ext uri="{FF2B5EF4-FFF2-40B4-BE49-F238E27FC236}">
                    <a16:creationId xmlns:a16="http://schemas.microsoft.com/office/drawing/2014/main" id="{F49F7A34-41B9-CFD8-5D20-021C9B3367A2}"/>
                  </a:ext>
                </a:extLst>
              </p:cNvPr>
              <p:cNvSpPr/>
              <p:nvPr/>
            </p:nvSpPr>
            <p:spPr>
              <a:xfrm>
                <a:off x="3117375" y="3175600"/>
                <a:ext cx="413875" cy="468250"/>
              </a:xfrm>
              <a:custGeom>
                <a:avLst/>
                <a:gdLst/>
                <a:ahLst/>
                <a:cxnLst/>
                <a:rect l="l" t="t" r="r" b="b"/>
                <a:pathLst>
                  <a:path w="16555" h="18730" extrusionOk="0">
                    <a:moveTo>
                      <a:pt x="6148" y="1"/>
                    </a:moveTo>
                    <a:cubicBezTo>
                      <a:pt x="6136" y="1"/>
                      <a:pt x="6125" y="1"/>
                      <a:pt x="6113" y="1"/>
                    </a:cubicBezTo>
                    <a:lnTo>
                      <a:pt x="2945" y="119"/>
                    </a:lnTo>
                    <a:cubicBezTo>
                      <a:pt x="2917" y="120"/>
                      <a:pt x="2889" y="120"/>
                      <a:pt x="2862" y="120"/>
                    </a:cubicBezTo>
                    <a:cubicBezTo>
                      <a:pt x="2686" y="120"/>
                      <a:pt x="2513" y="98"/>
                      <a:pt x="2348" y="60"/>
                    </a:cubicBezTo>
                    <a:cubicBezTo>
                      <a:pt x="2204" y="384"/>
                      <a:pt x="2111" y="735"/>
                      <a:pt x="2080" y="1106"/>
                    </a:cubicBezTo>
                    <a:lnTo>
                      <a:pt x="1957" y="2545"/>
                    </a:lnTo>
                    <a:cubicBezTo>
                      <a:pt x="1952" y="2534"/>
                      <a:pt x="1947" y="2524"/>
                      <a:pt x="1942" y="2516"/>
                    </a:cubicBezTo>
                    <a:lnTo>
                      <a:pt x="1772" y="4519"/>
                    </a:lnTo>
                    <a:lnTo>
                      <a:pt x="213" y="7257"/>
                    </a:lnTo>
                    <a:cubicBezTo>
                      <a:pt x="0" y="7634"/>
                      <a:pt x="256" y="8103"/>
                      <a:pt x="689" y="8126"/>
                    </a:cubicBezTo>
                    <a:lnTo>
                      <a:pt x="1462" y="8167"/>
                    </a:lnTo>
                    <a:lnTo>
                      <a:pt x="1495" y="8221"/>
                    </a:lnTo>
                    <a:cubicBezTo>
                      <a:pt x="1569" y="8597"/>
                      <a:pt x="1615" y="10299"/>
                      <a:pt x="1615" y="10299"/>
                    </a:cubicBezTo>
                    <a:cubicBezTo>
                      <a:pt x="1615" y="11800"/>
                      <a:pt x="2404" y="13017"/>
                      <a:pt x="3808" y="13017"/>
                    </a:cubicBezTo>
                    <a:cubicBezTo>
                      <a:pt x="3911" y="13017"/>
                      <a:pt x="4018" y="13011"/>
                      <a:pt x="4128" y="12997"/>
                    </a:cubicBezTo>
                    <a:lnTo>
                      <a:pt x="4680" y="12929"/>
                    </a:lnTo>
                    <a:cubicBezTo>
                      <a:pt x="4706" y="12942"/>
                      <a:pt x="4735" y="12958"/>
                      <a:pt x="4762" y="12972"/>
                    </a:cubicBezTo>
                    <a:cubicBezTo>
                      <a:pt x="5699" y="13503"/>
                      <a:pt x="6082" y="14659"/>
                      <a:pt x="5688" y="15661"/>
                    </a:cubicBezTo>
                    <a:lnTo>
                      <a:pt x="4979" y="17459"/>
                    </a:lnTo>
                    <a:cubicBezTo>
                      <a:pt x="4734" y="18083"/>
                      <a:pt x="5204" y="18730"/>
                      <a:pt x="5838" y="18730"/>
                    </a:cubicBezTo>
                    <a:cubicBezTo>
                      <a:pt x="5895" y="18730"/>
                      <a:pt x="5954" y="18724"/>
                      <a:pt x="6013" y="18713"/>
                    </a:cubicBezTo>
                    <a:lnTo>
                      <a:pt x="16555" y="16771"/>
                    </a:lnTo>
                    <a:cubicBezTo>
                      <a:pt x="15278" y="16060"/>
                      <a:pt x="14294" y="14914"/>
                      <a:pt x="13808" y="13538"/>
                    </a:cubicBezTo>
                    <a:cubicBezTo>
                      <a:pt x="13462" y="12553"/>
                      <a:pt x="13308" y="11495"/>
                      <a:pt x="13363" y="10471"/>
                    </a:cubicBezTo>
                    <a:lnTo>
                      <a:pt x="13323" y="10105"/>
                    </a:lnTo>
                    <a:cubicBezTo>
                      <a:pt x="8108" y="10076"/>
                      <a:pt x="8438" y="6619"/>
                      <a:pt x="8438" y="6619"/>
                    </a:cubicBezTo>
                    <a:cubicBezTo>
                      <a:pt x="8025" y="5278"/>
                      <a:pt x="5261" y="5749"/>
                      <a:pt x="7099" y="2341"/>
                    </a:cubicBezTo>
                    <a:cubicBezTo>
                      <a:pt x="7245" y="2070"/>
                      <a:pt x="7341" y="1773"/>
                      <a:pt x="7387" y="1469"/>
                    </a:cubicBezTo>
                    <a:cubicBezTo>
                      <a:pt x="7518" y="700"/>
                      <a:pt x="6923" y="1"/>
                      <a:pt x="6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6">
                <a:extLst>
                  <a:ext uri="{FF2B5EF4-FFF2-40B4-BE49-F238E27FC236}">
                    <a16:creationId xmlns:a16="http://schemas.microsoft.com/office/drawing/2014/main" id="{0E4ABE33-7682-861B-F200-FD58963DE05F}"/>
                  </a:ext>
                </a:extLst>
              </p:cNvPr>
              <p:cNvSpPr/>
              <p:nvPr/>
            </p:nvSpPr>
            <p:spPr>
              <a:xfrm>
                <a:off x="2477050" y="3604950"/>
                <a:ext cx="648850" cy="488950"/>
              </a:xfrm>
              <a:custGeom>
                <a:avLst/>
                <a:gdLst/>
                <a:ahLst/>
                <a:cxnLst/>
                <a:rect l="l" t="t" r="r" b="b"/>
                <a:pathLst>
                  <a:path w="25954" h="19558" extrusionOk="0">
                    <a:moveTo>
                      <a:pt x="14244" y="1"/>
                    </a:moveTo>
                    <a:cubicBezTo>
                      <a:pt x="14184" y="1"/>
                      <a:pt x="14123" y="2"/>
                      <a:pt x="14062" y="5"/>
                    </a:cubicBezTo>
                    <a:lnTo>
                      <a:pt x="13435" y="38"/>
                    </a:lnTo>
                    <a:lnTo>
                      <a:pt x="8595" y="285"/>
                    </a:lnTo>
                    <a:lnTo>
                      <a:pt x="5125" y="462"/>
                    </a:lnTo>
                    <a:cubicBezTo>
                      <a:pt x="4373" y="462"/>
                      <a:pt x="3641" y="585"/>
                      <a:pt x="2952" y="814"/>
                    </a:cubicBezTo>
                    <a:cubicBezTo>
                      <a:pt x="2881" y="837"/>
                      <a:pt x="2809" y="862"/>
                      <a:pt x="2740" y="888"/>
                    </a:cubicBezTo>
                    <a:cubicBezTo>
                      <a:pt x="2056" y="1140"/>
                      <a:pt x="1414" y="1498"/>
                      <a:pt x="845" y="1950"/>
                    </a:cubicBezTo>
                    <a:cubicBezTo>
                      <a:pt x="928" y="2768"/>
                      <a:pt x="1031" y="3581"/>
                      <a:pt x="1157" y="4389"/>
                    </a:cubicBezTo>
                    <a:cubicBezTo>
                      <a:pt x="1207" y="4716"/>
                      <a:pt x="1262" y="5043"/>
                      <a:pt x="1320" y="5367"/>
                    </a:cubicBezTo>
                    <a:cubicBezTo>
                      <a:pt x="1656" y="7252"/>
                      <a:pt x="1730" y="9079"/>
                      <a:pt x="1600" y="10887"/>
                    </a:cubicBezTo>
                    <a:cubicBezTo>
                      <a:pt x="1501" y="12263"/>
                      <a:pt x="1285" y="13627"/>
                      <a:pt x="976" y="14998"/>
                    </a:cubicBezTo>
                    <a:cubicBezTo>
                      <a:pt x="896" y="15357"/>
                      <a:pt x="809" y="15716"/>
                      <a:pt x="716" y="16076"/>
                    </a:cubicBezTo>
                    <a:cubicBezTo>
                      <a:pt x="609" y="16489"/>
                      <a:pt x="510" y="16904"/>
                      <a:pt x="419" y="17318"/>
                    </a:cubicBezTo>
                    <a:cubicBezTo>
                      <a:pt x="254" y="18062"/>
                      <a:pt x="114" y="18809"/>
                      <a:pt x="1" y="19557"/>
                    </a:cubicBezTo>
                    <a:lnTo>
                      <a:pt x="25954" y="19557"/>
                    </a:lnTo>
                    <a:lnTo>
                      <a:pt x="25815" y="19272"/>
                    </a:lnTo>
                    <a:lnTo>
                      <a:pt x="25270" y="18139"/>
                    </a:lnTo>
                    <a:lnTo>
                      <a:pt x="24033" y="15561"/>
                    </a:lnTo>
                    <a:lnTo>
                      <a:pt x="23487" y="14424"/>
                    </a:lnTo>
                    <a:lnTo>
                      <a:pt x="22829" y="13056"/>
                    </a:lnTo>
                    <a:lnTo>
                      <a:pt x="22268" y="11887"/>
                    </a:lnTo>
                    <a:lnTo>
                      <a:pt x="20464" y="8132"/>
                    </a:lnTo>
                    <a:lnTo>
                      <a:pt x="17557" y="2082"/>
                    </a:lnTo>
                    <a:cubicBezTo>
                      <a:pt x="17315" y="1579"/>
                      <a:pt x="16970" y="1148"/>
                      <a:pt x="16552" y="812"/>
                    </a:cubicBezTo>
                    <a:cubicBezTo>
                      <a:pt x="16062" y="420"/>
                      <a:pt x="15478" y="155"/>
                      <a:pt x="14851" y="51"/>
                    </a:cubicBezTo>
                    <a:cubicBezTo>
                      <a:pt x="14652" y="18"/>
                      <a:pt x="14449" y="1"/>
                      <a:pt x="142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6">
                <a:extLst>
                  <a:ext uri="{FF2B5EF4-FFF2-40B4-BE49-F238E27FC236}">
                    <a16:creationId xmlns:a16="http://schemas.microsoft.com/office/drawing/2014/main" id="{67C69CA3-A205-4E11-4102-C422C8D4FD14}"/>
                  </a:ext>
                </a:extLst>
              </p:cNvPr>
              <p:cNvSpPr/>
              <p:nvPr/>
            </p:nvSpPr>
            <p:spPr>
              <a:xfrm>
                <a:off x="2540000" y="3375300"/>
                <a:ext cx="295525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821" h="12162" extrusionOk="0">
                    <a:moveTo>
                      <a:pt x="7285" y="0"/>
                    </a:moveTo>
                    <a:cubicBezTo>
                      <a:pt x="6808" y="1914"/>
                      <a:pt x="5188" y="3322"/>
                      <a:pt x="3232" y="3534"/>
                    </a:cubicBezTo>
                    <a:lnTo>
                      <a:pt x="3192" y="3905"/>
                    </a:lnTo>
                    <a:cubicBezTo>
                      <a:pt x="3247" y="4929"/>
                      <a:pt x="3094" y="5987"/>
                      <a:pt x="2746" y="6971"/>
                    </a:cubicBezTo>
                    <a:cubicBezTo>
                      <a:pt x="2261" y="8349"/>
                      <a:pt x="1277" y="9494"/>
                      <a:pt x="0" y="10202"/>
                    </a:cubicBezTo>
                    <a:lnTo>
                      <a:pt x="10542" y="12145"/>
                    </a:lnTo>
                    <a:cubicBezTo>
                      <a:pt x="10601" y="12156"/>
                      <a:pt x="10659" y="12161"/>
                      <a:pt x="10716" y="12161"/>
                    </a:cubicBezTo>
                    <a:cubicBezTo>
                      <a:pt x="11349" y="12161"/>
                      <a:pt x="11820" y="11513"/>
                      <a:pt x="11575" y="10890"/>
                    </a:cubicBezTo>
                    <a:lnTo>
                      <a:pt x="10868" y="9092"/>
                    </a:lnTo>
                    <a:cubicBezTo>
                      <a:pt x="10667" y="8584"/>
                      <a:pt x="10668" y="8037"/>
                      <a:pt x="10839" y="7551"/>
                    </a:cubicBezTo>
                    <a:lnTo>
                      <a:pt x="7821" y="7341"/>
                    </a:lnTo>
                    <a:cubicBezTo>
                      <a:pt x="6026" y="7312"/>
                      <a:pt x="6334" y="4999"/>
                      <a:pt x="6602" y="2966"/>
                    </a:cubicBezTo>
                    <a:lnTo>
                      <a:pt x="7295" y="44"/>
                    </a:lnTo>
                    <a:lnTo>
                      <a:pt x="72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6">
                <a:extLst>
                  <a:ext uri="{FF2B5EF4-FFF2-40B4-BE49-F238E27FC236}">
                    <a16:creationId xmlns:a16="http://schemas.microsoft.com/office/drawing/2014/main" id="{5138FE84-4175-1090-E4F2-D812D475FB5E}"/>
                  </a:ext>
                </a:extLst>
              </p:cNvPr>
              <p:cNvSpPr/>
              <p:nvPr/>
            </p:nvSpPr>
            <p:spPr>
              <a:xfrm>
                <a:off x="2752950" y="3211125"/>
                <a:ext cx="200950" cy="244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9771" extrusionOk="0">
                    <a:moveTo>
                      <a:pt x="1906" y="1"/>
                    </a:moveTo>
                    <a:cubicBezTo>
                      <a:pt x="1131" y="1"/>
                      <a:pt x="536" y="700"/>
                      <a:pt x="667" y="1468"/>
                    </a:cubicBezTo>
                    <a:lnTo>
                      <a:pt x="740" y="1961"/>
                    </a:lnTo>
                    <a:cubicBezTo>
                      <a:pt x="956" y="3397"/>
                      <a:pt x="846" y="4863"/>
                      <a:pt x="419" y="6250"/>
                    </a:cubicBezTo>
                    <a:lnTo>
                      <a:pt x="1" y="7608"/>
                    </a:lnTo>
                    <a:cubicBezTo>
                      <a:pt x="282" y="8418"/>
                      <a:pt x="971" y="9028"/>
                      <a:pt x="1819" y="9203"/>
                    </a:cubicBezTo>
                    <a:lnTo>
                      <a:pt x="4559" y="9770"/>
                    </a:lnTo>
                    <a:lnTo>
                      <a:pt x="4647" y="9461"/>
                    </a:lnTo>
                    <a:cubicBezTo>
                      <a:pt x="4835" y="8801"/>
                      <a:pt x="5438" y="8350"/>
                      <a:pt x="6119" y="8350"/>
                    </a:cubicBezTo>
                    <a:cubicBezTo>
                      <a:pt x="6142" y="8350"/>
                      <a:pt x="6166" y="8350"/>
                      <a:pt x="6189" y="8351"/>
                    </a:cubicBezTo>
                    <a:lnTo>
                      <a:pt x="6510" y="8366"/>
                    </a:lnTo>
                    <a:cubicBezTo>
                      <a:pt x="6514" y="8297"/>
                      <a:pt x="6525" y="8245"/>
                      <a:pt x="6541" y="8217"/>
                    </a:cubicBezTo>
                    <a:lnTo>
                      <a:pt x="6575" y="8164"/>
                    </a:lnTo>
                    <a:lnTo>
                      <a:pt x="7348" y="8123"/>
                    </a:lnTo>
                    <a:cubicBezTo>
                      <a:pt x="7780" y="8102"/>
                      <a:pt x="8037" y="7633"/>
                      <a:pt x="7822" y="7255"/>
                    </a:cubicBezTo>
                    <a:lnTo>
                      <a:pt x="6263" y="4518"/>
                    </a:lnTo>
                    <a:lnTo>
                      <a:pt x="6096" y="2542"/>
                    </a:lnTo>
                    <a:lnTo>
                      <a:pt x="5975" y="1106"/>
                    </a:lnTo>
                    <a:cubicBezTo>
                      <a:pt x="5944" y="735"/>
                      <a:pt x="5849" y="385"/>
                      <a:pt x="5707" y="60"/>
                    </a:cubicBezTo>
                    <a:cubicBezTo>
                      <a:pt x="5542" y="100"/>
                      <a:pt x="5371" y="120"/>
                      <a:pt x="5197" y="120"/>
                    </a:cubicBezTo>
                    <a:cubicBezTo>
                      <a:pt x="5168" y="120"/>
                      <a:pt x="5139" y="120"/>
                      <a:pt x="5110" y="119"/>
                    </a:cubicBezTo>
                    <a:lnTo>
                      <a:pt x="1942" y="1"/>
                    </a:lnTo>
                    <a:cubicBezTo>
                      <a:pt x="1930" y="1"/>
                      <a:pt x="1918" y="1"/>
                      <a:pt x="19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6">
                <a:extLst>
                  <a:ext uri="{FF2B5EF4-FFF2-40B4-BE49-F238E27FC236}">
                    <a16:creationId xmlns:a16="http://schemas.microsoft.com/office/drawing/2014/main" id="{DC91307B-DFF7-39E9-04C6-A1BA49FB1D61}"/>
                  </a:ext>
                </a:extLst>
              </p:cNvPr>
              <p:cNvSpPr/>
              <p:nvPr/>
            </p:nvSpPr>
            <p:spPr>
              <a:xfrm>
                <a:off x="2518075" y="3116500"/>
                <a:ext cx="427600" cy="452425"/>
              </a:xfrm>
              <a:custGeom>
                <a:avLst/>
                <a:gdLst/>
                <a:ahLst/>
                <a:cxnLst/>
                <a:rect l="l" t="t" r="r" b="b"/>
                <a:pathLst>
                  <a:path w="17104" h="18097" extrusionOk="0">
                    <a:moveTo>
                      <a:pt x="11734" y="0"/>
                    </a:moveTo>
                    <a:cubicBezTo>
                      <a:pt x="11679" y="0"/>
                      <a:pt x="11624" y="1"/>
                      <a:pt x="11568" y="3"/>
                    </a:cubicBezTo>
                    <a:cubicBezTo>
                      <a:pt x="11522" y="5"/>
                      <a:pt x="11476" y="7"/>
                      <a:pt x="11429" y="10"/>
                    </a:cubicBezTo>
                    <a:lnTo>
                      <a:pt x="7642" y="246"/>
                    </a:lnTo>
                    <a:cubicBezTo>
                      <a:pt x="7581" y="251"/>
                      <a:pt x="7521" y="257"/>
                      <a:pt x="7462" y="262"/>
                    </a:cubicBezTo>
                    <a:cubicBezTo>
                      <a:pt x="2738" y="729"/>
                      <a:pt x="1" y="5860"/>
                      <a:pt x="2143" y="10096"/>
                    </a:cubicBezTo>
                    <a:lnTo>
                      <a:pt x="4064" y="13893"/>
                    </a:lnTo>
                    <a:cubicBezTo>
                      <a:pt x="4079" y="13891"/>
                      <a:pt x="4094" y="13888"/>
                      <a:pt x="4109" y="13886"/>
                    </a:cubicBezTo>
                    <a:cubicBezTo>
                      <a:pt x="6066" y="13675"/>
                      <a:pt x="7685" y="12266"/>
                      <a:pt x="8162" y="10352"/>
                    </a:cubicBezTo>
                    <a:lnTo>
                      <a:pt x="8172" y="10397"/>
                    </a:lnTo>
                    <a:lnTo>
                      <a:pt x="7507" y="13208"/>
                    </a:lnTo>
                    <a:lnTo>
                      <a:pt x="7481" y="13318"/>
                    </a:lnTo>
                    <a:cubicBezTo>
                      <a:pt x="7211" y="15351"/>
                      <a:pt x="6905" y="17664"/>
                      <a:pt x="8697" y="17693"/>
                    </a:cubicBezTo>
                    <a:lnTo>
                      <a:pt x="11715" y="17903"/>
                    </a:lnTo>
                    <a:lnTo>
                      <a:pt x="14426" y="18091"/>
                    </a:lnTo>
                    <a:cubicBezTo>
                      <a:pt x="14478" y="18095"/>
                      <a:pt x="14530" y="18097"/>
                      <a:pt x="14582" y="18097"/>
                    </a:cubicBezTo>
                    <a:cubicBezTo>
                      <a:pt x="15681" y="18097"/>
                      <a:pt x="16556" y="17131"/>
                      <a:pt x="16419" y="16016"/>
                    </a:cubicBezTo>
                    <a:lnTo>
                      <a:pt x="15947" y="12155"/>
                    </a:lnTo>
                    <a:lnTo>
                      <a:pt x="15905" y="12152"/>
                    </a:lnTo>
                    <a:lnTo>
                      <a:pt x="15583" y="12138"/>
                    </a:lnTo>
                    <a:cubicBezTo>
                      <a:pt x="15559" y="12137"/>
                      <a:pt x="15535" y="12137"/>
                      <a:pt x="15511" y="12137"/>
                    </a:cubicBezTo>
                    <a:cubicBezTo>
                      <a:pt x="14832" y="12137"/>
                      <a:pt x="14230" y="12589"/>
                      <a:pt x="14042" y="13247"/>
                    </a:cubicBezTo>
                    <a:lnTo>
                      <a:pt x="13954" y="13556"/>
                    </a:lnTo>
                    <a:lnTo>
                      <a:pt x="11214" y="12989"/>
                    </a:lnTo>
                    <a:cubicBezTo>
                      <a:pt x="10366" y="12814"/>
                      <a:pt x="9677" y="12205"/>
                      <a:pt x="9395" y="11394"/>
                    </a:cubicBezTo>
                    <a:lnTo>
                      <a:pt x="9814" y="10036"/>
                    </a:lnTo>
                    <a:cubicBezTo>
                      <a:pt x="10241" y="8649"/>
                      <a:pt x="10351" y="7183"/>
                      <a:pt x="10135" y="5747"/>
                    </a:cubicBezTo>
                    <a:lnTo>
                      <a:pt x="10062" y="5255"/>
                    </a:lnTo>
                    <a:cubicBezTo>
                      <a:pt x="9931" y="4486"/>
                      <a:pt x="10526" y="3788"/>
                      <a:pt x="11299" y="3788"/>
                    </a:cubicBezTo>
                    <a:cubicBezTo>
                      <a:pt x="11311" y="3788"/>
                      <a:pt x="11323" y="3788"/>
                      <a:pt x="11336" y="3788"/>
                    </a:cubicBezTo>
                    <a:lnTo>
                      <a:pt x="14505" y="3906"/>
                    </a:lnTo>
                    <a:cubicBezTo>
                      <a:pt x="14531" y="3907"/>
                      <a:pt x="14556" y="3907"/>
                      <a:pt x="14582" y="3907"/>
                    </a:cubicBezTo>
                    <a:cubicBezTo>
                      <a:pt x="14759" y="3907"/>
                      <a:pt x="14935" y="3886"/>
                      <a:pt x="15102" y="3846"/>
                    </a:cubicBezTo>
                    <a:cubicBezTo>
                      <a:pt x="15245" y="4170"/>
                      <a:pt x="15339" y="4521"/>
                      <a:pt x="15370" y="4892"/>
                    </a:cubicBezTo>
                    <a:lnTo>
                      <a:pt x="15490" y="6328"/>
                    </a:lnTo>
                    <a:cubicBezTo>
                      <a:pt x="15976" y="5418"/>
                      <a:pt x="16089" y="4412"/>
                      <a:pt x="15900" y="3475"/>
                    </a:cubicBezTo>
                    <a:cubicBezTo>
                      <a:pt x="16122" y="3313"/>
                      <a:pt x="16317" y="3109"/>
                      <a:pt x="16468" y="2869"/>
                    </a:cubicBezTo>
                    <a:lnTo>
                      <a:pt x="16578" y="2697"/>
                    </a:lnTo>
                    <a:cubicBezTo>
                      <a:pt x="17103" y="2057"/>
                      <a:pt x="16646" y="1101"/>
                      <a:pt x="15828" y="1101"/>
                    </a:cubicBezTo>
                    <a:cubicBezTo>
                      <a:pt x="15818" y="1101"/>
                      <a:pt x="15808" y="1101"/>
                      <a:pt x="15798" y="1101"/>
                    </a:cubicBezTo>
                    <a:lnTo>
                      <a:pt x="14609" y="1134"/>
                    </a:lnTo>
                    <a:cubicBezTo>
                      <a:pt x="13878" y="444"/>
                      <a:pt x="12893" y="0"/>
                      <a:pt x="117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6">
                <a:extLst>
                  <a:ext uri="{FF2B5EF4-FFF2-40B4-BE49-F238E27FC236}">
                    <a16:creationId xmlns:a16="http://schemas.microsoft.com/office/drawing/2014/main" id="{292C1FFB-6FB9-DAFA-888A-E0333DEB5B52}"/>
                  </a:ext>
                </a:extLst>
              </p:cNvPr>
              <p:cNvSpPr/>
              <p:nvPr/>
            </p:nvSpPr>
            <p:spPr>
              <a:xfrm>
                <a:off x="2748800" y="3475250"/>
                <a:ext cx="472325" cy="612000"/>
              </a:xfrm>
              <a:custGeom>
                <a:avLst/>
                <a:gdLst/>
                <a:ahLst/>
                <a:cxnLst/>
                <a:rect l="l" t="t" r="r" b="b"/>
                <a:pathLst>
                  <a:path w="18893" h="24480" extrusionOk="0">
                    <a:moveTo>
                      <a:pt x="14029" y="1"/>
                    </a:moveTo>
                    <a:cubicBezTo>
                      <a:pt x="13930" y="1"/>
                      <a:pt x="13830" y="4"/>
                      <a:pt x="13730" y="10"/>
                    </a:cubicBezTo>
                    <a:lnTo>
                      <a:pt x="10135" y="235"/>
                    </a:lnTo>
                    <a:cubicBezTo>
                      <a:pt x="6744" y="488"/>
                      <a:pt x="4076" y="3147"/>
                      <a:pt x="3746" y="6459"/>
                    </a:cubicBezTo>
                    <a:cubicBezTo>
                      <a:pt x="3721" y="6706"/>
                      <a:pt x="0" y="24363"/>
                      <a:pt x="0" y="24363"/>
                    </a:cubicBezTo>
                    <a:lnTo>
                      <a:pt x="18149" y="24480"/>
                    </a:lnTo>
                    <a:lnTo>
                      <a:pt x="18720" y="5004"/>
                    </a:lnTo>
                    <a:cubicBezTo>
                      <a:pt x="18892" y="2277"/>
                      <a:pt x="16721" y="1"/>
                      <a:pt x="140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6">
                <a:extLst>
                  <a:ext uri="{FF2B5EF4-FFF2-40B4-BE49-F238E27FC236}">
                    <a16:creationId xmlns:a16="http://schemas.microsoft.com/office/drawing/2014/main" id="{107F6B03-28F0-9716-B61E-D45338B647B3}"/>
                  </a:ext>
                </a:extLst>
              </p:cNvPr>
              <p:cNvSpPr/>
              <p:nvPr/>
            </p:nvSpPr>
            <p:spPr>
              <a:xfrm>
                <a:off x="2664175" y="3929225"/>
                <a:ext cx="65080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26032" h="10654" extrusionOk="0">
                    <a:moveTo>
                      <a:pt x="17240" y="0"/>
                    </a:moveTo>
                    <a:cubicBezTo>
                      <a:pt x="17144" y="0"/>
                      <a:pt x="17046" y="3"/>
                      <a:pt x="16949" y="7"/>
                    </a:cubicBezTo>
                    <a:lnTo>
                      <a:pt x="9499" y="361"/>
                    </a:lnTo>
                    <a:cubicBezTo>
                      <a:pt x="7059" y="361"/>
                      <a:pt x="4820" y="1718"/>
                      <a:pt x="3692" y="3883"/>
                    </a:cubicBezTo>
                    <a:lnTo>
                      <a:pt x="1" y="10653"/>
                    </a:lnTo>
                    <a:lnTo>
                      <a:pt x="26031" y="10653"/>
                    </a:lnTo>
                    <a:lnTo>
                      <a:pt x="22794" y="3570"/>
                    </a:lnTo>
                    <a:cubicBezTo>
                      <a:pt x="21798" y="1388"/>
                      <a:pt x="19621" y="0"/>
                      <a:pt x="17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6">
                <a:extLst>
                  <a:ext uri="{FF2B5EF4-FFF2-40B4-BE49-F238E27FC236}">
                    <a16:creationId xmlns:a16="http://schemas.microsoft.com/office/drawing/2014/main" id="{ADE6BBAB-4048-A241-0291-67FD1E49DAAD}"/>
                  </a:ext>
                </a:extLst>
              </p:cNvPr>
              <p:cNvSpPr/>
              <p:nvPr/>
            </p:nvSpPr>
            <p:spPr>
              <a:xfrm>
                <a:off x="2871150" y="3565925"/>
                <a:ext cx="385750" cy="431375"/>
              </a:xfrm>
              <a:custGeom>
                <a:avLst/>
                <a:gdLst/>
                <a:ahLst/>
                <a:cxnLst/>
                <a:rect l="l" t="t" r="r" b="b"/>
                <a:pathLst>
                  <a:path w="15430" h="17255" extrusionOk="0">
                    <a:moveTo>
                      <a:pt x="10065" y="0"/>
                    </a:moveTo>
                    <a:cubicBezTo>
                      <a:pt x="10034" y="180"/>
                      <a:pt x="10017" y="364"/>
                      <a:pt x="10017" y="551"/>
                    </a:cubicBezTo>
                    <a:lnTo>
                      <a:pt x="10017" y="938"/>
                    </a:lnTo>
                    <a:cubicBezTo>
                      <a:pt x="10017" y="2712"/>
                      <a:pt x="8508" y="4151"/>
                      <a:pt x="6648" y="4151"/>
                    </a:cubicBezTo>
                    <a:cubicBezTo>
                      <a:pt x="6365" y="4250"/>
                      <a:pt x="6107" y="4390"/>
                      <a:pt x="5878" y="4559"/>
                    </a:cubicBezTo>
                    <a:lnTo>
                      <a:pt x="5871" y="5421"/>
                    </a:lnTo>
                    <a:cubicBezTo>
                      <a:pt x="5852" y="7918"/>
                      <a:pt x="4747" y="10276"/>
                      <a:pt x="2861" y="11912"/>
                    </a:cubicBezTo>
                    <a:cubicBezTo>
                      <a:pt x="2848" y="11923"/>
                      <a:pt x="2835" y="11934"/>
                      <a:pt x="2821" y="11947"/>
                    </a:cubicBezTo>
                    <a:cubicBezTo>
                      <a:pt x="2728" y="12027"/>
                      <a:pt x="2655" y="12130"/>
                      <a:pt x="2609" y="12261"/>
                    </a:cubicBezTo>
                    <a:cubicBezTo>
                      <a:pt x="2148" y="13568"/>
                      <a:pt x="1214" y="14655"/>
                      <a:pt x="1" y="15327"/>
                    </a:cubicBezTo>
                    <a:lnTo>
                      <a:pt x="7245" y="17204"/>
                    </a:lnTo>
                    <a:cubicBezTo>
                      <a:pt x="7378" y="17238"/>
                      <a:pt x="7510" y="17254"/>
                      <a:pt x="7639" y="17254"/>
                    </a:cubicBezTo>
                    <a:cubicBezTo>
                      <a:pt x="8508" y="17254"/>
                      <a:pt x="9248" y="16521"/>
                      <a:pt x="9191" y="15602"/>
                    </a:cubicBezTo>
                    <a:lnTo>
                      <a:pt x="9052" y="13303"/>
                    </a:lnTo>
                    <a:cubicBezTo>
                      <a:pt x="8999" y="12606"/>
                      <a:pt x="9291" y="11924"/>
                      <a:pt x="9826" y="11501"/>
                    </a:cubicBezTo>
                    <a:lnTo>
                      <a:pt x="11800" y="11744"/>
                    </a:lnTo>
                    <a:cubicBezTo>
                      <a:pt x="11944" y="11762"/>
                      <a:pt x="12084" y="11771"/>
                      <a:pt x="12220" y="11771"/>
                    </a:cubicBezTo>
                    <a:cubicBezTo>
                      <a:pt x="13519" y="11771"/>
                      <a:pt x="14422" y="10965"/>
                      <a:pt x="14305" y="9584"/>
                    </a:cubicBezTo>
                    <a:cubicBezTo>
                      <a:pt x="14305" y="9584"/>
                      <a:pt x="14344" y="7628"/>
                      <a:pt x="14300" y="7211"/>
                    </a:cubicBezTo>
                    <a:lnTo>
                      <a:pt x="14332" y="7159"/>
                    </a:lnTo>
                    <a:lnTo>
                      <a:pt x="14934" y="6872"/>
                    </a:lnTo>
                    <a:cubicBezTo>
                      <a:pt x="15310" y="6693"/>
                      <a:pt x="15429" y="6214"/>
                      <a:pt x="15180" y="5879"/>
                    </a:cubicBezTo>
                    <a:lnTo>
                      <a:pt x="14101" y="4434"/>
                    </a:lnTo>
                    <a:lnTo>
                      <a:pt x="13838" y="1318"/>
                    </a:lnTo>
                    <a:cubicBezTo>
                      <a:pt x="13485" y="1128"/>
                      <a:pt x="13087" y="1022"/>
                      <a:pt x="12668" y="1022"/>
                    </a:cubicBezTo>
                    <a:cubicBezTo>
                      <a:pt x="12608" y="1022"/>
                      <a:pt x="12548" y="1024"/>
                      <a:pt x="12488" y="1029"/>
                    </a:cubicBezTo>
                    <a:cubicBezTo>
                      <a:pt x="12310" y="1041"/>
                      <a:pt x="12198" y="1049"/>
                      <a:pt x="12198" y="1049"/>
                    </a:cubicBezTo>
                    <a:cubicBezTo>
                      <a:pt x="12141" y="1054"/>
                      <a:pt x="12085" y="1056"/>
                      <a:pt x="12029" y="1056"/>
                    </a:cubicBezTo>
                    <a:cubicBezTo>
                      <a:pt x="11231" y="1056"/>
                      <a:pt x="10512" y="643"/>
                      <a:pt x="100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6">
                <a:extLst>
                  <a:ext uri="{FF2B5EF4-FFF2-40B4-BE49-F238E27FC236}">
                    <a16:creationId xmlns:a16="http://schemas.microsoft.com/office/drawing/2014/main" id="{3E7BE829-DCB9-0E2A-4385-F0471C61EBF5}"/>
                  </a:ext>
                </a:extLst>
              </p:cNvPr>
              <p:cNvSpPr/>
              <p:nvPr/>
            </p:nvSpPr>
            <p:spPr>
              <a:xfrm>
                <a:off x="2975875" y="3498325"/>
                <a:ext cx="143850" cy="243950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9758" extrusionOk="0">
                    <a:moveTo>
                      <a:pt x="4183" y="0"/>
                    </a:moveTo>
                    <a:cubicBezTo>
                      <a:pt x="1765" y="0"/>
                      <a:pt x="0" y="2317"/>
                      <a:pt x="541" y="4680"/>
                    </a:cubicBezTo>
                    <a:lnTo>
                      <a:pt x="1700" y="9757"/>
                    </a:lnTo>
                    <a:lnTo>
                      <a:pt x="1720" y="4075"/>
                    </a:lnTo>
                    <a:cubicBezTo>
                      <a:pt x="1708" y="1938"/>
                      <a:pt x="3441" y="218"/>
                      <a:pt x="5551" y="218"/>
                    </a:cubicBezTo>
                    <a:cubicBezTo>
                      <a:pt x="5618" y="218"/>
                      <a:pt x="5686" y="219"/>
                      <a:pt x="5754" y="223"/>
                    </a:cubicBezTo>
                    <a:cubicBezTo>
                      <a:pt x="5427" y="111"/>
                      <a:pt x="5081" y="42"/>
                      <a:pt x="4719" y="22"/>
                    </a:cubicBezTo>
                    <a:lnTo>
                      <a:pt x="4390" y="6"/>
                    </a:lnTo>
                    <a:cubicBezTo>
                      <a:pt x="4328" y="2"/>
                      <a:pt x="4268" y="1"/>
                      <a:pt x="4207" y="1"/>
                    </a:cubicBezTo>
                    <a:cubicBezTo>
                      <a:pt x="4199" y="0"/>
                      <a:pt x="4191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6">
                <a:extLst>
                  <a:ext uri="{FF2B5EF4-FFF2-40B4-BE49-F238E27FC236}">
                    <a16:creationId xmlns:a16="http://schemas.microsoft.com/office/drawing/2014/main" id="{6BB7E509-B982-4260-8C01-1A9A6618D94D}"/>
                  </a:ext>
                </a:extLst>
              </p:cNvPr>
              <p:cNvSpPr/>
              <p:nvPr/>
            </p:nvSpPr>
            <p:spPr>
              <a:xfrm>
                <a:off x="2490575" y="3518225"/>
                <a:ext cx="378900" cy="558675"/>
              </a:xfrm>
              <a:custGeom>
                <a:avLst/>
                <a:gdLst/>
                <a:ahLst/>
                <a:cxnLst/>
                <a:rect l="l" t="t" r="r" b="b"/>
                <a:pathLst>
                  <a:path w="15156" h="2234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428"/>
                      <a:pt x="81" y="2860"/>
                      <a:pt x="197" y="4283"/>
                    </a:cubicBezTo>
                    <a:cubicBezTo>
                      <a:pt x="228" y="4662"/>
                      <a:pt x="263" y="5041"/>
                      <a:pt x="301" y="5419"/>
                    </a:cubicBezTo>
                    <a:cubicBezTo>
                      <a:pt x="384" y="6237"/>
                      <a:pt x="487" y="7050"/>
                      <a:pt x="614" y="7858"/>
                    </a:cubicBezTo>
                    <a:cubicBezTo>
                      <a:pt x="664" y="8185"/>
                      <a:pt x="718" y="8512"/>
                      <a:pt x="776" y="8836"/>
                    </a:cubicBezTo>
                    <a:cubicBezTo>
                      <a:pt x="1113" y="10721"/>
                      <a:pt x="1186" y="12548"/>
                      <a:pt x="1057" y="14356"/>
                    </a:cubicBezTo>
                    <a:lnTo>
                      <a:pt x="2241" y="14422"/>
                    </a:lnTo>
                    <a:lnTo>
                      <a:pt x="2243" y="14422"/>
                    </a:lnTo>
                    <a:cubicBezTo>
                      <a:pt x="2659" y="14762"/>
                      <a:pt x="3158" y="14969"/>
                      <a:pt x="3639" y="14969"/>
                    </a:cubicBezTo>
                    <a:cubicBezTo>
                      <a:pt x="3648" y="14969"/>
                      <a:pt x="3657" y="14969"/>
                      <a:pt x="3667" y="14969"/>
                    </a:cubicBezTo>
                    <a:cubicBezTo>
                      <a:pt x="3765" y="14968"/>
                      <a:pt x="3862" y="14949"/>
                      <a:pt x="3959" y="14932"/>
                    </a:cubicBezTo>
                    <a:lnTo>
                      <a:pt x="3960" y="14933"/>
                    </a:lnTo>
                    <a:cubicBezTo>
                      <a:pt x="4329" y="15346"/>
                      <a:pt x="4554" y="15907"/>
                      <a:pt x="4562" y="16513"/>
                    </a:cubicBezTo>
                    <a:lnTo>
                      <a:pt x="4563" y="16547"/>
                    </a:lnTo>
                    <a:cubicBezTo>
                      <a:pt x="4569" y="16953"/>
                      <a:pt x="4468" y="17342"/>
                      <a:pt x="4270" y="17670"/>
                    </a:cubicBezTo>
                    <a:cubicBezTo>
                      <a:pt x="4088" y="17975"/>
                      <a:pt x="3855" y="18366"/>
                      <a:pt x="3667" y="18684"/>
                    </a:cubicBezTo>
                    <a:cubicBezTo>
                      <a:pt x="3649" y="18713"/>
                      <a:pt x="3632" y="18743"/>
                      <a:pt x="3614" y="18773"/>
                    </a:cubicBezTo>
                    <a:cubicBezTo>
                      <a:pt x="3431" y="19081"/>
                      <a:pt x="3340" y="19447"/>
                      <a:pt x="3353" y="19818"/>
                    </a:cubicBezTo>
                    <a:lnTo>
                      <a:pt x="3353" y="19844"/>
                    </a:lnTo>
                    <a:cubicBezTo>
                      <a:pt x="3354" y="19896"/>
                      <a:pt x="3358" y="19948"/>
                      <a:pt x="3363" y="20001"/>
                    </a:cubicBezTo>
                    <a:cubicBezTo>
                      <a:pt x="3474" y="21090"/>
                      <a:pt x="4325" y="22069"/>
                      <a:pt x="5252" y="22242"/>
                    </a:cubicBezTo>
                    <a:cubicBezTo>
                      <a:pt x="5358" y="22261"/>
                      <a:pt x="5464" y="22262"/>
                      <a:pt x="5571" y="22264"/>
                    </a:cubicBezTo>
                    <a:cubicBezTo>
                      <a:pt x="6900" y="22279"/>
                      <a:pt x="8227" y="22293"/>
                      <a:pt x="9554" y="22308"/>
                    </a:cubicBezTo>
                    <a:cubicBezTo>
                      <a:pt x="9835" y="22311"/>
                      <a:pt x="10117" y="22314"/>
                      <a:pt x="10399" y="22316"/>
                    </a:cubicBezTo>
                    <a:cubicBezTo>
                      <a:pt x="11379" y="22326"/>
                      <a:pt x="12362" y="22337"/>
                      <a:pt x="13344" y="22347"/>
                    </a:cubicBezTo>
                    <a:cubicBezTo>
                      <a:pt x="14267" y="22270"/>
                      <a:pt x="14998" y="21472"/>
                      <a:pt x="15090" y="20446"/>
                    </a:cubicBezTo>
                    <a:cubicBezTo>
                      <a:pt x="15091" y="20439"/>
                      <a:pt x="15093" y="20432"/>
                      <a:pt x="15093" y="20425"/>
                    </a:cubicBezTo>
                    <a:cubicBezTo>
                      <a:pt x="15155" y="19636"/>
                      <a:pt x="14588" y="18960"/>
                      <a:pt x="13890" y="18960"/>
                    </a:cubicBezTo>
                    <a:cubicBezTo>
                      <a:pt x="13849" y="18960"/>
                      <a:pt x="13808" y="18962"/>
                      <a:pt x="13766" y="18967"/>
                    </a:cubicBezTo>
                    <a:cubicBezTo>
                      <a:pt x="13733" y="18969"/>
                      <a:pt x="13701" y="18971"/>
                      <a:pt x="13669" y="18971"/>
                    </a:cubicBezTo>
                    <a:cubicBezTo>
                      <a:pt x="13146" y="18971"/>
                      <a:pt x="12700" y="18615"/>
                      <a:pt x="12501" y="18121"/>
                    </a:cubicBezTo>
                    <a:cubicBezTo>
                      <a:pt x="12393" y="17857"/>
                      <a:pt x="12356" y="17551"/>
                      <a:pt x="12418" y="17239"/>
                    </a:cubicBezTo>
                    <a:lnTo>
                      <a:pt x="12485" y="16545"/>
                    </a:lnTo>
                    <a:cubicBezTo>
                      <a:pt x="12513" y="16247"/>
                      <a:pt x="12485" y="15957"/>
                      <a:pt x="12413" y="15685"/>
                    </a:cubicBezTo>
                    <a:cubicBezTo>
                      <a:pt x="12768" y="15370"/>
                      <a:pt x="13057" y="14896"/>
                      <a:pt x="13191" y="14150"/>
                    </a:cubicBezTo>
                    <a:cubicBezTo>
                      <a:pt x="13388" y="13055"/>
                      <a:pt x="13120" y="12053"/>
                      <a:pt x="12711" y="11314"/>
                    </a:cubicBezTo>
                    <a:cubicBezTo>
                      <a:pt x="12297" y="10570"/>
                      <a:pt x="11739" y="10095"/>
                      <a:pt x="11362" y="10066"/>
                    </a:cubicBezTo>
                    <a:cubicBezTo>
                      <a:pt x="10543" y="10001"/>
                      <a:pt x="9702" y="9584"/>
                      <a:pt x="9697" y="8641"/>
                    </a:cubicBezTo>
                    <a:lnTo>
                      <a:pt x="9624" y="7947"/>
                    </a:lnTo>
                    <a:cubicBezTo>
                      <a:pt x="9560" y="7330"/>
                      <a:pt x="9272" y="6799"/>
                      <a:pt x="8867" y="6428"/>
                    </a:cubicBezTo>
                    <a:cubicBezTo>
                      <a:pt x="8846" y="6196"/>
                      <a:pt x="8812" y="5965"/>
                      <a:pt x="8768" y="5739"/>
                    </a:cubicBezTo>
                    <a:cubicBezTo>
                      <a:pt x="8669" y="5233"/>
                      <a:pt x="8515" y="4745"/>
                      <a:pt x="8311" y="4283"/>
                    </a:cubicBezTo>
                    <a:cubicBezTo>
                      <a:pt x="8232" y="4102"/>
                      <a:pt x="8145" y="3926"/>
                      <a:pt x="8052" y="3754"/>
                    </a:cubicBezTo>
                    <a:cubicBezTo>
                      <a:pt x="7342" y="2455"/>
                      <a:pt x="6229" y="1404"/>
                      <a:pt x="4872" y="776"/>
                    </a:cubicBezTo>
                    <a:cubicBezTo>
                      <a:pt x="4136" y="436"/>
                      <a:pt x="3328" y="219"/>
                      <a:pt x="2473" y="1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6">
                <a:extLst>
                  <a:ext uri="{FF2B5EF4-FFF2-40B4-BE49-F238E27FC236}">
                    <a16:creationId xmlns:a16="http://schemas.microsoft.com/office/drawing/2014/main" id="{2344F63F-2487-2089-6A2F-643775C17040}"/>
                  </a:ext>
                </a:extLst>
              </p:cNvPr>
              <p:cNvSpPr/>
              <p:nvPr/>
            </p:nvSpPr>
            <p:spPr>
              <a:xfrm>
                <a:off x="2464875" y="3979850"/>
                <a:ext cx="764550" cy="757275"/>
              </a:xfrm>
              <a:custGeom>
                <a:avLst/>
                <a:gdLst/>
                <a:ahLst/>
                <a:cxnLst/>
                <a:rect l="l" t="t" r="r" b="b"/>
                <a:pathLst>
                  <a:path w="30582" h="30291" extrusionOk="0">
                    <a:moveTo>
                      <a:pt x="1463" y="0"/>
                    </a:moveTo>
                    <a:cubicBezTo>
                      <a:pt x="1383" y="360"/>
                      <a:pt x="1296" y="719"/>
                      <a:pt x="1203" y="1079"/>
                    </a:cubicBezTo>
                    <a:cubicBezTo>
                      <a:pt x="1096" y="1493"/>
                      <a:pt x="997" y="1908"/>
                      <a:pt x="906" y="2322"/>
                    </a:cubicBezTo>
                    <a:cubicBezTo>
                      <a:pt x="741" y="3066"/>
                      <a:pt x="601" y="3813"/>
                      <a:pt x="488" y="4561"/>
                    </a:cubicBezTo>
                    <a:cubicBezTo>
                      <a:pt x="14" y="7676"/>
                      <a:pt x="1" y="10819"/>
                      <a:pt x="591" y="13985"/>
                    </a:cubicBezTo>
                    <a:cubicBezTo>
                      <a:pt x="600" y="14032"/>
                      <a:pt x="608" y="14079"/>
                      <a:pt x="617" y="14126"/>
                    </a:cubicBezTo>
                    <a:cubicBezTo>
                      <a:pt x="696" y="14552"/>
                      <a:pt x="771" y="14979"/>
                      <a:pt x="794" y="15408"/>
                    </a:cubicBezTo>
                    <a:cubicBezTo>
                      <a:pt x="842" y="16320"/>
                      <a:pt x="893" y="17230"/>
                      <a:pt x="946" y="18141"/>
                    </a:cubicBezTo>
                    <a:cubicBezTo>
                      <a:pt x="1040" y="19763"/>
                      <a:pt x="1135" y="21384"/>
                      <a:pt x="1223" y="23006"/>
                    </a:cubicBezTo>
                    <a:lnTo>
                      <a:pt x="1528" y="30290"/>
                    </a:lnTo>
                    <a:lnTo>
                      <a:pt x="30582" y="30290"/>
                    </a:lnTo>
                    <a:lnTo>
                      <a:pt x="29533" y="27578"/>
                    </a:lnTo>
                    <a:lnTo>
                      <a:pt x="29533" y="27577"/>
                    </a:lnTo>
                    <a:lnTo>
                      <a:pt x="26539" y="19833"/>
                    </a:lnTo>
                    <a:lnTo>
                      <a:pt x="26376" y="19408"/>
                    </a:lnTo>
                    <a:lnTo>
                      <a:pt x="26242" y="19062"/>
                    </a:lnTo>
                    <a:lnTo>
                      <a:pt x="25620" y="17454"/>
                    </a:lnTo>
                    <a:lnTo>
                      <a:pt x="25602" y="17408"/>
                    </a:lnTo>
                    <a:lnTo>
                      <a:pt x="23673" y="12416"/>
                    </a:lnTo>
                    <a:lnTo>
                      <a:pt x="23045" y="10793"/>
                    </a:lnTo>
                    <a:cubicBezTo>
                      <a:pt x="22764" y="10035"/>
                      <a:pt x="22451" y="9313"/>
                      <a:pt x="22108" y="8627"/>
                    </a:cubicBezTo>
                    <a:cubicBezTo>
                      <a:pt x="21327" y="7070"/>
                      <a:pt x="20391" y="5703"/>
                      <a:pt x="19339" y="4561"/>
                    </a:cubicBezTo>
                    <a:cubicBezTo>
                      <a:pt x="19234" y="4448"/>
                      <a:pt x="19129" y="4338"/>
                      <a:pt x="19022" y="4229"/>
                    </a:cubicBezTo>
                    <a:cubicBezTo>
                      <a:pt x="18893" y="4097"/>
                      <a:pt x="18763" y="3969"/>
                      <a:pt x="18631" y="3846"/>
                    </a:cubicBezTo>
                    <a:cubicBezTo>
                      <a:pt x="17844" y="3101"/>
                      <a:pt x="16999" y="2474"/>
                      <a:pt x="16116" y="1980"/>
                    </a:cubicBezTo>
                    <a:cubicBezTo>
                      <a:pt x="14940" y="1322"/>
                      <a:pt x="13692" y="896"/>
                      <a:pt x="12405" y="730"/>
                    </a:cubicBezTo>
                    <a:cubicBezTo>
                      <a:pt x="12299" y="717"/>
                      <a:pt x="12194" y="706"/>
                      <a:pt x="12088" y="695"/>
                    </a:cubicBezTo>
                    <a:cubicBezTo>
                      <a:pt x="11790" y="667"/>
                      <a:pt x="11490" y="653"/>
                      <a:pt x="11187" y="653"/>
                    </a:cubicBezTo>
                    <a:lnTo>
                      <a:pt x="8493" y="472"/>
                    </a:lnTo>
                    <a:lnTo>
                      <a:pt x="4695" y="217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6">
                <a:extLst>
                  <a:ext uri="{FF2B5EF4-FFF2-40B4-BE49-F238E27FC236}">
                    <a16:creationId xmlns:a16="http://schemas.microsoft.com/office/drawing/2014/main" id="{07A0EA07-DE00-1635-B744-803CA2707F16}"/>
                  </a:ext>
                </a:extLst>
              </p:cNvPr>
              <p:cNvSpPr/>
              <p:nvPr/>
            </p:nvSpPr>
            <p:spPr>
              <a:xfrm>
                <a:off x="2487525" y="3714650"/>
                <a:ext cx="196000" cy="323575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12943" extrusionOk="0">
                    <a:moveTo>
                      <a:pt x="740" y="0"/>
                    </a:moveTo>
                    <a:cubicBezTo>
                      <a:pt x="790" y="327"/>
                      <a:pt x="844" y="654"/>
                      <a:pt x="902" y="978"/>
                    </a:cubicBezTo>
                    <a:cubicBezTo>
                      <a:pt x="1239" y="2863"/>
                      <a:pt x="1312" y="4690"/>
                      <a:pt x="1183" y="6498"/>
                    </a:cubicBezTo>
                    <a:cubicBezTo>
                      <a:pt x="1084" y="7874"/>
                      <a:pt x="868" y="9238"/>
                      <a:pt x="559" y="10608"/>
                    </a:cubicBezTo>
                    <a:cubicBezTo>
                      <a:pt x="478" y="10968"/>
                      <a:pt x="391" y="11327"/>
                      <a:pt x="298" y="11687"/>
                    </a:cubicBezTo>
                    <a:cubicBezTo>
                      <a:pt x="191" y="12100"/>
                      <a:pt x="92" y="12515"/>
                      <a:pt x="1" y="12929"/>
                    </a:cubicBezTo>
                    <a:cubicBezTo>
                      <a:pt x="68" y="12938"/>
                      <a:pt x="135" y="12943"/>
                      <a:pt x="204" y="12943"/>
                    </a:cubicBezTo>
                    <a:cubicBezTo>
                      <a:pt x="333" y="12943"/>
                      <a:pt x="464" y="12926"/>
                      <a:pt x="596" y="12892"/>
                    </a:cubicBezTo>
                    <a:lnTo>
                      <a:pt x="3488" y="12142"/>
                    </a:lnTo>
                    <a:lnTo>
                      <a:pt x="7589" y="11080"/>
                    </a:lnTo>
                    <a:lnTo>
                      <a:pt x="7839" y="11015"/>
                    </a:lnTo>
                    <a:cubicBezTo>
                      <a:pt x="6626" y="10344"/>
                      <a:pt x="5692" y="9256"/>
                      <a:pt x="5230" y="7949"/>
                    </a:cubicBezTo>
                    <a:cubicBezTo>
                      <a:pt x="5123" y="7643"/>
                      <a:pt x="5038" y="7331"/>
                      <a:pt x="4969" y="7015"/>
                    </a:cubicBezTo>
                    <a:cubicBezTo>
                      <a:pt x="4899" y="7011"/>
                      <a:pt x="4829" y="7009"/>
                      <a:pt x="4759" y="7009"/>
                    </a:cubicBezTo>
                    <a:cubicBezTo>
                      <a:pt x="4550" y="7009"/>
                      <a:pt x="4334" y="7028"/>
                      <a:pt x="4108" y="7071"/>
                    </a:cubicBezTo>
                    <a:lnTo>
                      <a:pt x="4085" y="7075"/>
                    </a:lnTo>
                    <a:cubicBezTo>
                      <a:pt x="3988" y="7094"/>
                      <a:pt x="3891" y="7111"/>
                      <a:pt x="3792" y="7112"/>
                    </a:cubicBezTo>
                    <a:cubicBezTo>
                      <a:pt x="3782" y="7112"/>
                      <a:pt x="3773" y="7112"/>
                      <a:pt x="3764" y="7112"/>
                    </a:cubicBezTo>
                    <a:cubicBezTo>
                      <a:pt x="3283" y="7112"/>
                      <a:pt x="2782" y="6904"/>
                      <a:pt x="2366" y="6564"/>
                    </a:cubicBezTo>
                    <a:cubicBezTo>
                      <a:pt x="1931" y="6207"/>
                      <a:pt x="1588" y="5706"/>
                      <a:pt x="1452" y="5140"/>
                    </a:cubicBezTo>
                    <a:lnTo>
                      <a:pt x="1446" y="5115"/>
                    </a:lnTo>
                    <a:cubicBezTo>
                      <a:pt x="1360" y="4754"/>
                      <a:pt x="1377" y="4378"/>
                      <a:pt x="1496" y="4039"/>
                    </a:cubicBezTo>
                    <a:cubicBezTo>
                      <a:pt x="1622" y="3678"/>
                      <a:pt x="1791" y="3197"/>
                      <a:pt x="1921" y="2829"/>
                    </a:cubicBezTo>
                    <a:cubicBezTo>
                      <a:pt x="2049" y="2468"/>
                      <a:pt x="2072" y="2067"/>
                      <a:pt x="1986" y="1669"/>
                    </a:cubicBezTo>
                    <a:lnTo>
                      <a:pt x="1980" y="1635"/>
                    </a:lnTo>
                    <a:cubicBezTo>
                      <a:pt x="1820" y="901"/>
                      <a:pt x="1347" y="299"/>
                      <a:pt x="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6">
                <a:extLst>
                  <a:ext uri="{FF2B5EF4-FFF2-40B4-BE49-F238E27FC236}">
                    <a16:creationId xmlns:a16="http://schemas.microsoft.com/office/drawing/2014/main" id="{D1659167-E9D5-BF06-C74B-0327A39BA819}"/>
                  </a:ext>
                </a:extLst>
              </p:cNvPr>
              <p:cNvSpPr/>
              <p:nvPr/>
            </p:nvSpPr>
            <p:spPr>
              <a:xfrm>
                <a:off x="3653575" y="3232300"/>
                <a:ext cx="538100" cy="505275"/>
              </a:xfrm>
              <a:custGeom>
                <a:avLst/>
                <a:gdLst/>
                <a:ahLst/>
                <a:cxnLst/>
                <a:rect l="l" t="t" r="r" b="b"/>
                <a:pathLst>
                  <a:path w="21524" h="20211" extrusionOk="0">
                    <a:moveTo>
                      <a:pt x="13806" y="4941"/>
                    </a:moveTo>
                    <a:cubicBezTo>
                      <a:pt x="13932" y="4941"/>
                      <a:pt x="14058" y="4952"/>
                      <a:pt x="14180" y="4975"/>
                    </a:cubicBezTo>
                    <a:cubicBezTo>
                      <a:pt x="14248" y="4986"/>
                      <a:pt x="14316" y="5003"/>
                      <a:pt x="14383" y="5021"/>
                    </a:cubicBezTo>
                    <a:cubicBezTo>
                      <a:pt x="14399" y="5025"/>
                      <a:pt x="14415" y="5030"/>
                      <a:pt x="14432" y="5035"/>
                    </a:cubicBezTo>
                    <a:cubicBezTo>
                      <a:pt x="14517" y="5061"/>
                      <a:pt x="14601" y="5093"/>
                      <a:pt x="14684" y="5130"/>
                    </a:cubicBezTo>
                    <a:cubicBezTo>
                      <a:pt x="14598" y="5139"/>
                      <a:pt x="14515" y="5151"/>
                      <a:pt x="14432" y="5165"/>
                    </a:cubicBezTo>
                    <a:cubicBezTo>
                      <a:pt x="14410" y="5169"/>
                      <a:pt x="14389" y="5171"/>
                      <a:pt x="14371" y="5175"/>
                    </a:cubicBezTo>
                    <a:cubicBezTo>
                      <a:pt x="14324" y="5185"/>
                      <a:pt x="14279" y="5194"/>
                      <a:pt x="14233" y="5202"/>
                    </a:cubicBezTo>
                    <a:cubicBezTo>
                      <a:pt x="14213" y="5206"/>
                      <a:pt x="14194" y="5210"/>
                      <a:pt x="14173" y="5216"/>
                    </a:cubicBezTo>
                    <a:cubicBezTo>
                      <a:pt x="13956" y="5120"/>
                      <a:pt x="13733" y="5036"/>
                      <a:pt x="13506" y="4962"/>
                    </a:cubicBezTo>
                    <a:cubicBezTo>
                      <a:pt x="13606" y="4948"/>
                      <a:pt x="13706" y="4941"/>
                      <a:pt x="13806" y="4941"/>
                    </a:cubicBezTo>
                    <a:close/>
                    <a:moveTo>
                      <a:pt x="4576" y="1"/>
                    </a:moveTo>
                    <a:cubicBezTo>
                      <a:pt x="4487" y="1"/>
                      <a:pt x="4398" y="3"/>
                      <a:pt x="4308" y="8"/>
                    </a:cubicBezTo>
                    <a:cubicBezTo>
                      <a:pt x="4217" y="13"/>
                      <a:pt x="4126" y="21"/>
                      <a:pt x="4035" y="32"/>
                    </a:cubicBezTo>
                    <a:cubicBezTo>
                      <a:pt x="2867" y="170"/>
                      <a:pt x="1834" y="748"/>
                      <a:pt x="1105" y="1595"/>
                    </a:cubicBezTo>
                    <a:cubicBezTo>
                      <a:pt x="417" y="2395"/>
                      <a:pt x="1" y="3436"/>
                      <a:pt x="1" y="4576"/>
                    </a:cubicBezTo>
                    <a:cubicBezTo>
                      <a:pt x="1" y="5915"/>
                      <a:pt x="576" y="7119"/>
                      <a:pt x="1494" y="7955"/>
                    </a:cubicBezTo>
                    <a:cubicBezTo>
                      <a:pt x="2173" y="8574"/>
                      <a:pt x="3040" y="8991"/>
                      <a:pt x="3999" y="9113"/>
                    </a:cubicBezTo>
                    <a:cubicBezTo>
                      <a:pt x="3576" y="10030"/>
                      <a:pt x="3325" y="11043"/>
                      <a:pt x="3290" y="12111"/>
                    </a:cubicBezTo>
                    <a:cubicBezTo>
                      <a:pt x="3289" y="12160"/>
                      <a:pt x="3288" y="12211"/>
                      <a:pt x="3287" y="12259"/>
                    </a:cubicBezTo>
                    <a:cubicBezTo>
                      <a:pt x="3287" y="12294"/>
                      <a:pt x="3285" y="12329"/>
                      <a:pt x="3285" y="12363"/>
                    </a:cubicBezTo>
                    <a:cubicBezTo>
                      <a:pt x="3285" y="13808"/>
                      <a:pt x="3678" y="15158"/>
                      <a:pt x="4363" y="16319"/>
                    </a:cubicBezTo>
                    <a:cubicBezTo>
                      <a:pt x="4406" y="16393"/>
                      <a:pt x="4453" y="16468"/>
                      <a:pt x="4499" y="16541"/>
                    </a:cubicBezTo>
                    <a:cubicBezTo>
                      <a:pt x="4642" y="16767"/>
                      <a:pt x="4798" y="16984"/>
                      <a:pt x="4962" y="17192"/>
                    </a:cubicBezTo>
                    <a:cubicBezTo>
                      <a:pt x="5697" y="18122"/>
                      <a:pt x="6640" y="18878"/>
                      <a:pt x="7720" y="19393"/>
                    </a:cubicBezTo>
                    <a:cubicBezTo>
                      <a:pt x="8028" y="19541"/>
                      <a:pt x="8347" y="19668"/>
                      <a:pt x="8675" y="19775"/>
                    </a:cubicBezTo>
                    <a:lnTo>
                      <a:pt x="8680" y="19775"/>
                    </a:lnTo>
                    <a:cubicBezTo>
                      <a:pt x="9288" y="19971"/>
                      <a:pt x="9929" y="20094"/>
                      <a:pt x="10592" y="20134"/>
                    </a:cubicBezTo>
                    <a:cubicBezTo>
                      <a:pt x="10610" y="20135"/>
                      <a:pt x="10626" y="20137"/>
                      <a:pt x="10645" y="20139"/>
                    </a:cubicBezTo>
                    <a:lnTo>
                      <a:pt x="10645" y="20211"/>
                    </a:lnTo>
                    <a:cubicBezTo>
                      <a:pt x="10681" y="20190"/>
                      <a:pt x="10722" y="20166"/>
                      <a:pt x="10764" y="20142"/>
                    </a:cubicBezTo>
                    <a:lnTo>
                      <a:pt x="10765" y="20142"/>
                    </a:lnTo>
                    <a:cubicBezTo>
                      <a:pt x="10866" y="20146"/>
                      <a:pt x="10966" y="20150"/>
                      <a:pt x="11068" y="20150"/>
                    </a:cubicBezTo>
                    <a:cubicBezTo>
                      <a:pt x="11867" y="20150"/>
                      <a:pt x="12639" y="20028"/>
                      <a:pt x="13367" y="19805"/>
                    </a:cubicBezTo>
                    <a:lnTo>
                      <a:pt x="13377" y="19805"/>
                    </a:lnTo>
                    <a:cubicBezTo>
                      <a:pt x="16152" y="18940"/>
                      <a:pt x="18255" y="16583"/>
                      <a:pt x="18748" y="13669"/>
                    </a:cubicBezTo>
                    <a:cubicBezTo>
                      <a:pt x="18820" y="13243"/>
                      <a:pt x="18857" y="12808"/>
                      <a:pt x="18857" y="12362"/>
                    </a:cubicBezTo>
                    <a:cubicBezTo>
                      <a:pt x="18857" y="12278"/>
                      <a:pt x="18856" y="12193"/>
                      <a:pt x="18853" y="12110"/>
                    </a:cubicBezTo>
                    <a:cubicBezTo>
                      <a:pt x="18836" y="11572"/>
                      <a:pt x="18764" y="11047"/>
                      <a:pt x="18642" y="10543"/>
                    </a:cubicBezTo>
                    <a:cubicBezTo>
                      <a:pt x="18494" y="9923"/>
                      <a:pt x="18271" y="9334"/>
                      <a:pt x="17985" y="8782"/>
                    </a:cubicBezTo>
                    <a:cubicBezTo>
                      <a:pt x="17983" y="8780"/>
                      <a:pt x="17983" y="8779"/>
                      <a:pt x="17982" y="8778"/>
                    </a:cubicBezTo>
                    <a:lnTo>
                      <a:pt x="17982" y="8778"/>
                    </a:lnTo>
                    <a:cubicBezTo>
                      <a:pt x="18128" y="8804"/>
                      <a:pt x="18278" y="8818"/>
                      <a:pt x="18431" y="8818"/>
                    </a:cubicBezTo>
                    <a:cubicBezTo>
                      <a:pt x="18483" y="8818"/>
                      <a:pt x="18536" y="8816"/>
                      <a:pt x="18589" y="8813"/>
                    </a:cubicBezTo>
                    <a:cubicBezTo>
                      <a:pt x="18589" y="8813"/>
                      <a:pt x="18707" y="8805"/>
                      <a:pt x="18897" y="8790"/>
                    </a:cubicBezTo>
                    <a:cubicBezTo>
                      <a:pt x="18961" y="8786"/>
                      <a:pt x="19024" y="8783"/>
                      <a:pt x="19087" y="8783"/>
                    </a:cubicBezTo>
                    <a:cubicBezTo>
                      <a:pt x="19532" y="8783"/>
                      <a:pt x="19954" y="8896"/>
                      <a:pt x="20329" y="9097"/>
                    </a:cubicBezTo>
                    <a:cubicBezTo>
                      <a:pt x="20751" y="9324"/>
                      <a:pt x="21113" y="9662"/>
                      <a:pt x="21375" y="10079"/>
                    </a:cubicBezTo>
                    <a:cubicBezTo>
                      <a:pt x="21477" y="9722"/>
                      <a:pt x="21523" y="9349"/>
                      <a:pt x="21517" y="8967"/>
                    </a:cubicBezTo>
                    <a:lnTo>
                      <a:pt x="21511" y="8617"/>
                    </a:lnTo>
                    <a:cubicBezTo>
                      <a:pt x="21467" y="6385"/>
                      <a:pt x="19641" y="4627"/>
                      <a:pt x="17447" y="4627"/>
                    </a:cubicBezTo>
                    <a:cubicBezTo>
                      <a:pt x="17340" y="4627"/>
                      <a:pt x="17231" y="4631"/>
                      <a:pt x="17122" y="4640"/>
                    </a:cubicBezTo>
                    <a:lnTo>
                      <a:pt x="14433" y="4852"/>
                    </a:lnTo>
                    <a:lnTo>
                      <a:pt x="14395" y="4855"/>
                    </a:lnTo>
                    <a:lnTo>
                      <a:pt x="14157" y="4875"/>
                    </a:lnTo>
                    <a:lnTo>
                      <a:pt x="13414" y="4932"/>
                    </a:lnTo>
                    <a:cubicBezTo>
                      <a:pt x="12676" y="4701"/>
                      <a:pt x="11890" y="4574"/>
                      <a:pt x="11076" y="4574"/>
                    </a:cubicBezTo>
                    <a:cubicBezTo>
                      <a:pt x="10409" y="4574"/>
                      <a:pt x="9761" y="4659"/>
                      <a:pt x="9143" y="4816"/>
                    </a:cubicBezTo>
                    <a:cubicBezTo>
                      <a:pt x="9148" y="4737"/>
                      <a:pt x="9151" y="4655"/>
                      <a:pt x="9151" y="4574"/>
                    </a:cubicBezTo>
                    <a:cubicBezTo>
                      <a:pt x="9151" y="3166"/>
                      <a:pt x="8513" y="1905"/>
                      <a:pt x="7512" y="1066"/>
                    </a:cubicBezTo>
                    <a:cubicBezTo>
                      <a:pt x="7108" y="727"/>
                      <a:pt x="6645" y="458"/>
                      <a:pt x="6139" y="274"/>
                    </a:cubicBezTo>
                    <a:cubicBezTo>
                      <a:pt x="5651" y="97"/>
                      <a:pt x="5125" y="1"/>
                      <a:pt x="4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6">
                <a:extLst>
                  <a:ext uri="{FF2B5EF4-FFF2-40B4-BE49-F238E27FC236}">
                    <a16:creationId xmlns:a16="http://schemas.microsoft.com/office/drawing/2014/main" id="{00CB505A-9F9D-4BD8-5B47-049FA0C117D3}"/>
                  </a:ext>
                </a:extLst>
              </p:cNvPr>
              <p:cNvSpPr/>
              <p:nvPr/>
            </p:nvSpPr>
            <p:spPr>
              <a:xfrm>
                <a:off x="3460125" y="3810400"/>
                <a:ext cx="920875" cy="476625"/>
              </a:xfrm>
              <a:custGeom>
                <a:avLst/>
                <a:gdLst/>
                <a:ahLst/>
                <a:cxnLst/>
                <a:rect l="l" t="t" r="r" b="b"/>
                <a:pathLst>
                  <a:path w="36835" h="19065" extrusionOk="0">
                    <a:moveTo>
                      <a:pt x="24396" y="0"/>
                    </a:moveTo>
                    <a:cubicBezTo>
                      <a:pt x="24259" y="0"/>
                      <a:pt x="24122" y="4"/>
                      <a:pt x="23984" y="13"/>
                    </a:cubicBezTo>
                    <a:lnTo>
                      <a:pt x="13441" y="647"/>
                    </a:lnTo>
                    <a:cubicBezTo>
                      <a:pt x="9986" y="647"/>
                      <a:pt x="6820" y="3076"/>
                      <a:pt x="5223" y="6948"/>
                    </a:cubicBezTo>
                    <a:lnTo>
                      <a:pt x="0" y="19065"/>
                    </a:lnTo>
                    <a:lnTo>
                      <a:pt x="36834" y="19065"/>
                    </a:lnTo>
                    <a:lnTo>
                      <a:pt x="32254" y="6387"/>
                    </a:lnTo>
                    <a:cubicBezTo>
                      <a:pt x="30845" y="2483"/>
                      <a:pt x="27765" y="0"/>
                      <a:pt x="24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6">
                <a:extLst>
                  <a:ext uri="{FF2B5EF4-FFF2-40B4-BE49-F238E27FC236}">
                    <a16:creationId xmlns:a16="http://schemas.microsoft.com/office/drawing/2014/main" id="{CCBCC127-BBA2-91D3-F5C9-1F1144008195}"/>
                  </a:ext>
                </a:extLst>
              </p:cNvPr>
              <p:cNvSpPr/>
              <p:nvPr/>
            </p:nvSpPr>
            <p:spPr>
              <a:xfrm>
                <a:off x="3918200" y="3558750"/>
                <a:ext cx="62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6" extrusionOk="0">
                    <a:moveTo>
                      <a:pt x="23" y="0"/>
                    </a:moveTo>
                    <a:cubicBezTo>
                      <a:pt x="11" y="106"/>
                      <a:pt x="3" y="210"/>
                      <a:pt x="2" y="306"/>
                    </a:cubicBezTo>
                    <a:cubicBezTo>
                      <a:pt x="1" y="337"/>
                      <a:pt x="6" y="366"/>
                      <a:pt x="12" y="396"/>
                    </a:cubicBezTo>
                    <a:lnTo>
                      <a:pt x="25" y="45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7F7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6">
                <a:extLst>
                  <a:ext uri="{FF2B5EF4-FFF2-40B4-BE49-F238E27FC236}">
                    <a16:creationId xmlns:a16="http://schemas.microsoft.com/office/drawing/2014/main" id="{EADCED15-10F8-089F-7C2C-2621A150D345}"/>
                  </a:ext>
                </a:extLst>
              </p:cNvPr>
              <p:cNvSpPr/>
              <p:nvPr/>
            </p:nvSpPr>
            <p:spPr>
              <a:xfrm>
                <a:off x="3794800" y="3394075"/>
                <a:ext cx="406125" cy="488625"/>
              </a:xfrm>
              <a:custGeom>
                <a:avLst/>
                <a:gdLst/>
                <a:ahLst/>
                <a:cxnLst/>
                <a:rect l="l" t="t" r="r" b="b"/>
                <a:pathLst>
                  <a:path w="16245" h="19545" extrusionOk="0">
                    <a:moveTo>
                      <a:pt x="10216" y="1"/>
                    </a:moveTo>
                    <a:cubicBezTo>
                      <a:pt x="9922" y="464"/>
                      <a:pt x="9753" y="1006"/>
                      <a:pt x="9753" y="1585"/>
                    </a:cubicBezTo>
                    <a:lnTo>
                      <a:pt x="9753" y="1933"/>
                    </a:lnTo>
                    <a:cubicBezTo>
                      <a:pt x="9753" y="3531"/>
                      <a:pt x="8396" y="4825"/>
                      <a:pt x="6721" y="4825"/>
                    </a:cubicBezTo>
                    <a:cubicBezTo>
                      <a:pt x="5669" y="5196"/>
                      <a:pt x="4985" y="6158"/>
                      <a:pt x="5000" y="7217"/>
                    </a:cubicBezTo>
                    <a:lnTo>
                      <a:pt x="5217" y="8182"/>
                    </a:lnTo>
                    <a:cubicBezTo>
                      <a:pt x="5297" y="8348"/>
                      <a:pt x="5396" y="8504"/>
                      <a:pt x="5516" y="8646"/>
                    </a:cubicBezTo>
                    <a:cubicBezTo>
                      <a:pt x="5814" y="9000"/>
                      <a:pt x="6203" y="9465"/>
                      <a:pt x="6495" y="9814"/>
                    </a:cubicBezTo>
                    <a:cubicBezTo>
                      <a:pt x="6768" y="10139"/>
                      <a:pt x="6927" y="10539"/>
                      <a:pt x="6951" y="10955"/>
                    </a:cubicBezTo>
                    <a:lnTo>
                      <a:pt x="6952" y="10982"/>
                    </a:lnTo>
                    <a:cubicBezTo>
                      <a:pt x="7007" y="11966"/>
                      <a:pt x="6488" y="12896"/>
                      <a:pt x="5602" y="13398"/>
                    </a:cubicBezTo>
                    <a:cubicBezTo>
                      <a:pt x="5362" y="13534"/>
                      <a:pt x="5146" y="13657"/>
                      <a:pt x="5000" y="13741"/>
                    </a:cubicBezTo>
                    <a:lnTo>
                      <a:pt x="3218" y="11152"/>
                    </a:lnTo>
                    <a:lnTo>
                      <a:pt x="3218" y="11152"/>
                    </a:lnTo>
                    <a:cubicBezTo>
                      <a:pt x="3272" y="12183"/>
                      <a:pt x="3118" y="13251"/>
                      <a:pt x="2768" y="14242"/>
                    </a:cubicBezTo>
                    <a:cubicBezTo>
                      <a:pt x="2279" y="15630"/>
                      <a:pt x="1287" y="16784"/>
                      <a:pt x="0" y="17499"/>
                    </a:cubicBezTo>
                    <a:lnTo>
                      <a:pt x="7691" y="19491"/>
                    </a:lnTo>
                    <a:cubicBezTo>
                      <a:pt x="7832" y="19528"/>
                      <a:pt x="7973" y="19545"/>
                      <a:pt x="8110" y="19545"/>
                    </a:cubicBezTo>
                    <a:cubicBezTo>
                      <a:pt x="9031" y="19545"/>
                      <a:pt x="9816" y="18766"/>
                      <a:pt x="9757" y="17789"/>
                    </a:cubicBezTo>
                    <a:lnTo>
                      <a:pt x="9609" y="15349"/>
                    </a:lnTo>
                    <a:cubicBezTo>
                      <a:pt x="9552" y="14608"/>
                      <a:pt x="9862" y="13887"/>
                      <a:pt x="10431" y="13437"/>
                    </a:cubicBezTo>
                    <a:lnTo>
                      <a:pt x="12526" y="13695"/>
                    </a:lnTo>
                    <a:cubicBezTo>
                      <a:pt x="12668" y="13713"/>
                      <a:pt x="12807" y="13722"/>
                      <a:pt x="12941" y="13722"/>
                    </a:cubicBezTo>
                    <a:cubicBezTo>
                      <a:pt x="14325" y="13722"/>
                      <a:pt x="15259" y="12800"/>
                      <a:pt x="15141" y="11332"/>
                    </a:cubicBezTo>
                    <a:cubicBezTo>
                      <a:pt x="15140" y="11321"/>
                      <a:pt x="15140" y="11310"/>
                      <a:pt x="15140" y="11299"/>
                    </a:cubicBezTo>
                    <a:lnTo>
                      <a:pt x="15205" y="9065"/>
                    </a:lnTo>
                    <a:cubicBezTo>
                      <a:pt x="15209" y="8919"/>
                      <a:pt x="15295" y="8789"/>
                      <a:pt x="15425" y="8728"/>
                    </a:cubicBezTo>
                    <a:cubicBezTo>
                      <a:pt x="16048" y="8429"/>
                      <a:pt x="16244" y="7640"/>
                      <a:pt x="15832" y="7090"/>
                    </a:cubicBezTo>
                    <a:lnTo>
                      <a:pt x="15035" y="6024"/>
                    </a:lnTo>
                    <a:cubicBezTo>
                      <a:pt x="14992" y="5966"/>
                      <a:pt x="14966" y="5896"/>
                      <a:pt x="14960" y="5824"/>
                    </a:cubicBezTo>
                    <a:lnTo>
                      <a:pt x="14690" y="2657"/>
                    </a:lnTo>
                    <a:lnTo>
                      <a:pt x="14687" y="2626"/>
                    </a:lnTo>
                    <a:cubicBezTo>
                      <a:pt x="14312" y="2424"/>
                      <a:pt x="13889" y="2312"/>
                      <a:pt x="13446" y="2312"/>
                    </a:cubicBezTo>
                    <a:cubicBezTo>
                      <a:pt x="13382" y="2312"/>
                      <a:pt x="13318" y="2315"/>
                      <a:pt x="13254" y="2319"/>
                    </a:cubicBezTo>
                    <a:cubicBezTo>
                      <a:pt x="13066" y="2334"/>
                      <a:pt x="12947" y="2342"/>
                      <a:pt x="12947" y="2342"/>
                    </a:cubicBezTo>
                    <a:cubicBezTo>
                      <a:pt x="12887" y="2346"/>
                      <a:pt x="12827" y="2348"/>
                      <a:pt x="12768" y="2348"/>
                    </a:cubicBezTo>
                    <a:cubicBezTo>
                      <a:pt x="11482" y="2348"/>
                      <a:pt x="10386" y="1341"/>
                      <a:pt x="102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6">
                <a:extLst>
                  <a:ext uri="{FF2B5EF4-FFF2-40B4-BE49-F238E27FC236}">
                    <a16:creationId xmlns:a16="http://schemas.microsoft.com/office/drawing/2014/main" id="{0E7A9A0E-ED13-15DB-2815-80E4860ACD3C}"/>
                  </a:ext>
                </a:extLst>
              </p:cNvPr>
              <p:cNvSpPr/>
              <p:nvPr/>
            </p:nvSpPr>
            <p:spPr>
              <a:xfrm>
                <a:off x="3111675" y="3986725"/>
                <a:ext cx="878200" cy="489000"/>
              </a:xfrm>
              <a:custGeom>
                <a:avLst/>
                <a:gdLst/>
                <a:ahLst/>
                <a:cxnLst/>
                <a:rect l="l" t="t" r="r" b="b"/>
                <a:pathLst>
                  <a:path w="35128" h="19560" extrusionOk="0">
                    <a:moveTo>
                      <a:pt x="11703" y="0"/>
                    </a:moveTo>
                    <a:cubicBezTo>
                      <a:pt x="10298" y="0"/>
                      <a:pt x="9009" y="806"/>
                      <a:pt x="8397" y="2082"/>
                    </a:cubicBezTo>
                    <a:lnTo>
                      <a:pt x="0" y="19560"/>
                    </a:lnTo>
                    <a:lnTo>
                      <a:pt x="35127" y="19560"/>
                    </a:lnTo>
                    <a:lnTo>
                      <a:pt x="26945" y="4168"/>
                    </a:lnTo>
                    <a:cubicBezTo>
                      <a:pt x="25757" y="1890"/>
                      <a:pt x="23399" y="460"/>
                      <a:pt x="20829" y="460"/>
                    </a:cubicBezTo>
                    <a:lnTo>
                      <a:pt x="11892" y="5"/>
                    </a:lnTo>
                    <a:cubicBezTo>
                      <a:pt x="11829" y="2"/>
                      <a:pt x="11766" y="0"/>
                      <a:pt x="11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6">
                <a:extLst>
                  <a:ext uri="{FF2B5EF4-FFF2-40B4-BE49-F238E27FC236}">
                    <a16:creationId xmlns:a16="http://schemas.microsoft.com/office/drawing/2014/main" id="{68C3820F-2D37-DAE3-43A8-6C3FB03D4C32}"/>
                  </a:ext>
                </a:extLst>
              </p:cNvPr>
              <p:cNvSpPr/>
              <p:nvPr/>
            </p:nvSpPr>
            <p:spPr>
              <a:xfrm>
                <a:off x="3402050" y="3757050"/>
                <a:ext cx="295550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2162" extrusionOk="0">
                    <a:moveTo>
                      <a:pt x="4537" y="0"/>
                    </a:moveTo>
                    <a:lnTo>
                      <a:pt x="4527" y="45"/>
                    </a:lnTo>
                    <a:lnTo>
                      <a:pt x="5219" y="2966"/>
                    </a:lnTo>
                    <a:cubicBezTo>
                      <a:pt x="5488" y="4999"/>
                      <a:pt x="5795" y="7314"/>
                      <a:pt x="4001" y="7341"/>
                    </a:cubicBezTo>
                    <a:lnTo>
                      <a:pt x="984" y="7551"/>
                    </a:lnTo>
                    <a:cubicBezTo>
                      <a:pt x="1155" y="8037"/>
                      <a:pt x="1157" y="8585"/>
                      <a:pt x="956" y="9092"/>
                    </a:cubicBezTo>
                    <a:lnTo>
                      <a:pt x="248" y="10891"/>
                    </a:lnTo>
                    <a:cubicBezTo>
                      <a:pt x="1" y="11513"/>
                      <a:pt x="471" y="12161"/>
                      <a:pt x="1105" y="12161"/>
                    </a:cubicBezTo>
                    <a:cubicBezTo>
                      <a:pt x="1162" y="12161"/>
                      <a:pt x="1220" y="12156"/>
                      <a:pt x="1279" y="12145"/>
                    </a:cubicBezTo>
                    <a:lnTo>
                      <a:pt x="11821" y="10202"/>
                    </a:lnTo>
                    <a:cubicBezTo>
                      <a:pt x="10545" y="9494"/>
                      <a:pt x="9560" y="8349"/>
                      <a:pt x="9075" y="6972"/>
                    </a:cubicBezTo>
                    <a:cubicBezTo>
                      <a:pt x="8727" y="5987"/>
                      <a:pt x="8575" y="4930"/>
                      <a:pt x="8629" y="3906"/>
                    </a:cubicBezTo>
                    <a:lnTo>
                      <a:pt x="8589" y="3535"/>
                    </a:lnTo>
                    <a:cubicBezTo>
                      <a:pt x="6633" y="3322"/>
                      <a:pt x="5014" y="1914"/>
                      <a:pt x="45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6">
                <a:extLst>
                  <a:ext uri="{FF2B5EF4-FFF2-40B4-BE49-F238E27FC236}">
                    <a16:creationId xmlns:a16="http://schemas.microsoft.com/office/drawing/2014/main" id="{4CEE9506-4101-7229-4A09-58FD853BC59A}"/>
                  </a:ext>
                </a:extLst>
              </p:cNvPr>
              <p:cNvSpPr/>
              <p:nvPr/>
            </p:nvSpPr>
            <p:spPr>
              <a:xfrm>
                <a:off x="3283750" y="3592925"/>
                <a:ext cx="200900" cy="244275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9771" extrusionOk="0">
                    <a:moveTo>
                      <a:pt x="6130" y="1"/>
                    </a:moveTo>
                    <a:cubicBezTo>
                      <a:pt x="6118" y="1"/>
                      <a:pt x="6106" y="1"/>
                      <a:pt x="6095" y="1"/>
                    </a:cubicBezTo>
                    <a:lnTo>
                      <a:pt x="2925" y="119"/>
                    </a:lnTo>
                    <a:cubicBezTo>
                      <a:pt x="2899" y="120"/>
                      <a:pt x="2873" y="120"/>
                      <a:pt x="2846" y="120"/>
                    </a:cubicBezTo>
                    <a:cubicBezTo>
                      <a:pt x="2670" y="120"/>
                      <a:pt x="2497" y="99"/>
                      <a:pt x="2328" y="59"/>
                    </a:cubicBezTo>
                    <a:cubicBezTo>
                      <a:pt x="2187" y="384"/>
                      <a:pt x="2091" y="734"/>
                      <a:pt x="2061" y="1105"/>
                    </a:cubicBezTo>
                    <a:lnTo>
                      <a:pt x="1940" y="2542"/>
                    </a:lnTo>
                    <a:lnTo>
                      <a:pt x="1772" y="4517"/>
                    </a:lnTo>
                    <a:lnTo>
                      <a:pt x="213" y="7255"/>
                    </a:lnTo>
                    <a:cubicBezTo>
                      <a:pt x="0" y="7632"/>
                      <a:pt x="257" y="8102"/>
                      <a:pt x="687" y="8124"/>
                    </a:cubicBezTo>
                    <a:lnTo>
                      <a:pt x="1461" y="8163"/>
                    </a:lnTo>
                    <a:lnTo>
                      <a:pt x="1494" y="8218"/>
                    </a:lnTo>
                    <a:cubicBezTo>
                      <a:pt x="1511" y="8244"/>
                      <a:pt x="1521" y="8296"/>
                      <a:pt x="1525" y="8366"/>
                    </a:cubicBezTo>
                    <a:lnTo>
                      <a:pt x="1847" y="8351"/>
                    </a:lnTo>
                    <a:cubicBezTo>
                      <a:pt x="1871" y="8350"/>
                      <a:pt x="1894" y="8350"/>
                      <a:pt x="1917" y="8350"/>
                    </a:cubicBezTo>
                    <a:cubicBezTo>
                      <a:pt x="2597" y="8350"/>
                      <a:pt x="3201" y="8801"/>
                      <a:pt x="3389" y="9461"/>
                    </a:cubicBezTo>
                    <a:lnTo>
                      <a:pt x="3476" y="9770"/>
                    </a:lnTo>
                    <a:lnTo>
                      <a:pt x="6216" y="9202"/>
                    </a:lnTo>
                    <a:cubicBezTo>
                      <a:pt x="7064" y="9027"/>
                      <a:pt x="7753" y="8418"/>
                      <a:pt x="8035" y="7608"/>
                    </a:cubicBezTo>
                    <a:lnTo>
                      <a:pt x="7616" y="6250"/>
                    </a:lnTo>
                    <a:cubicBezTo>
                      <a:pt x="7189" y="4862"/>
                      <a:pt x="7079" y="3397"/>
                      <a:pt x="7295" y="1961"/>
                    </a:cubicBezTo>
                    <a:lnTo>
                      <a:pt x="7368" y="1469"/>
                    </a:lnTo>
                    <a:cubicBezTo>
                      <a:pt x="7499" y="699"/>
                      <a:pt x="6906" y="1"/>
                      <a:pt x="6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6">
                <a:extLst>
                  <a:ext uri="{FF2B5EF4-FFF2-40B4-BE49-F238E27FC236}">
                    <a16:creationId xmlns:a16="http://schemas.microsoft.com/office/drawing/2014/main" id="{4307809C-9175-384B-3F52-6FAA5C2C4F40}"/>
                  </a:ext>
                </a:extLst>
              </p:cNvPr>
              <p:cNvSpPr/>
              <p:nvPr/>
            </p:nvSpPr>
            <p:spPr>
              <a:xfrm>
                <a:off x="3291900" y="3498250"/>
                <a:ext cx="427650" cy="452450"/>
              </a:xfrm>
              <a:custGeom>
                <a:avLst/>
                <a:gdLst/>
                <a:ahLst/>
                <a:cxnLst/>
                <a:rect l="l" t="t" r="r" b="b"/>
                <a:pathLst>
                  <a:path w="17106" h="18098" extrusionOk="0">
                    <a:moveTo>
                      <a:pt x="5373" y="1"/>
                    </a:moveTo>
                    <a:cubicBezTo>
                      <a:pt x="4213" y="1"/>
                      <a:pt x="3228" y="444"/>
                      <a:pt x="2496" y="1135"/>
                    </a:cubicBezTo>
                    <a:lnTo>
                      <a:pt x="1307" y="1101"/>
                    </a:lnTo>
                    <a:cubicBezTo>
                      <a:pt x="1298" y="1101"/>
                      <a:pt x="1288" y="1101"/>
                      <a:pt x="1279" y="1101"/>
                    </a:cubicBezTo>
                    <a:cubicBezTo>
                      <a:pt x="458" y="1101"/>
                      <a:pt x="1" y="2058"/>
                      <a:pt x="528" y="2697"/>
                    </a:cubicBezTo>
                    <a:lnTo>
                      <a:pt x="637" y="2869"/>
                    </a:lnTo>
                    <a:cubicBezTo>
                      <a:pt x="788" y="3110"/>
                      <a:pt x="983" y="3314"/>
                      <a:pt x="1205" y="3475"/>
                    </a:cubicBezTo>
                    <a:cubicBezTo>
                      <a:pt x="1017" y="4412"/>
                      <a:pt x="1130" y="5419"/>
                      <a:pt x="1615" y="6329"/>
                    </a:cubicBezTo>
                    <a:lnTo>
                      <a:pt x="1736" y="4892"/>
                    </a:lnTo>
                    <a:cubicBezTo>
                      <a:pt x="1767" y="4521"/>
                      <a:pt x="1861" y="4170"/>
                      <a:pt x="2003" y="3846"/>
                    </a:cubicBezTo>
                    <a:cubicBezTo>
                      <a:pt x="2172" y="3886"/>
                      <a:pt x="2347" y="3907"/>
                      <a:pt x="2524" y="3907"/>
                    </a:cubicBezTo>
                    <a:cubicBezTo>
                      <a:pt x="2549" y="3907"/>
                      <a:pt x="2575" y="3907"/>
                      <a:pt x="2600" y="3906"/>
                    </a:cubicBezTo>
                    <a:lnTo>
                      <a:pt x="5770" y="3788"/>
                    </a:lnTo>
                    <a:cubicBezTo>
                      <a:pt x="5781" y="3788"/>
                      <a:pt x="5793" y="3788"/>
                      <a:pt x="5805" y="3788"/>
                    </a:cubicBezTo>
                    <a:cubicBezTo>
                      <a:pt x="6580" y="3788"/>
                      <a:pt x="7174" y="4486"/>
                      <a:pt x="7043" y="5256"/>
                    </a:cubicBezTo>
                    <a:lnTo>
                      <a:pt x="6970" y="5748"/>
                    </a:lnTo>
                    <a:cubicBezTo>
                      <a:pt x="6754" y="7183"/>
                      <a:pt x="6865" y="8649"/>
                      <a:pt x="7292" y="10037"/>
                    </a:cubicBezTo>
                    <a:lnTo>
                      <a:pt x="7710" y="11395"/>
                    </a:lnTo>
                    <a:cubicBezTo>
                      <a:pt x="7428" y="12205"/>
                      <a:pt x="6739" y="12814"/>
                      <a:pt x="5892" y="12989"/>
                    </a:cubicBezTo>
                    <a:lnTo>
                      <a:pt x="3151" y="13557"/>
                    </a:lnTo>
                    <a:lnTo>
                      <a:pt x="3064" y="13248"/>
                    </a:lnTo>
                    <a:cubicBezTo>
                      <a:pt x="2877" y="12588"/>
                      <a:pt x="2273" y="12137"/>
                      <a:pt x="1592" y="12137"/>
                    </a:cubicBezTo>
                    <a:cubicBezTo>
                      <a:pt x="1569" y="12137"/>
                      <a:pt x="1546" y="12137"/>
                      <a:pt x="1522" y="12138"/>
                    </a:cubicBezTo>
                    <a:lnTo>
                      <a:pt x="1200" y="12153"/>
                    </a:lnTo>
                    <a:lnTo>
                      <a:pt x="1158" y="12155"/>
                    </a:lnTo>
                    <a:lnTo>
                      <a:pt x="687" y="16016"/>
                    </a:lnTo>
                    <a:cubicBezTo>
                      <a:pt x="551" y="17131"/>
                      <a:pt x="1425" y="18097"/>
                      <a:pt x="2525" y="18097"/>
                    </a:cubicBezTo>
                    <a:cubicBezTo>
                      <a:pt x="2576" y="18097"/>
                      <a:pt x="2628" y="18095"/>
                      <a:pt x="2681" y="18091"/>
                    </a:cubicBezTo>
                    <a:lnTo>
                      <a:pt x="5391" y="17903"/>
                    </a:lnTo>
                    <a:lnTo>
                      <a:pt x="8409" y="17693"/>
                    </a:lnTo>
                    <a:cubicBezTo>
                      <a:pt x="10201" y="17665"/>
                      <a:pt x="9894" y="15351"/>
                      <a:pt x="9625" y="13318"/>
                    </a:cubicBezTo>
                    <a:lnTo>
                      <a:pt x="9600" y="13208"/>
                    </a:lnTo>
                    <a:lnTo>
                      <a:pt x="8935" y="10397"/>
                    </a:lnTo>
                    <a:lnTo>
                      <a:pt x="8945" y="10352"/>
                    </a:lnTo>
                    <a:cubicBezTo>
                      <a:pt x="9421" y="12266"/>
                      <a:pt x="11040" y="13676"/>
                      <a:pt x="12997" y="13887"/>
                    </a:cubicBezTo>
                    <a:cubicBezTo>
                      <a:pt x="13013" y="13888"/>
                      <a:pt x="13027" y="13892"/>
                      <a:pt x="13043" y="13893"/>
                    </a:cubicBezTo>
                    <a:lnTo>
                      <a:pt x="14963" y="10096"/>
                    </a:lnTo>
                    <a:cubicBezTo>
                      <a:pt x="17105" y="5861"/>
                      <a:pt x="14368" y="729"/>
                      <a:pt x="9643" y="262"/>
                    </a:cubicBezTo>
                    <a:cubicBezTo>
                      <a:pt x="9584" y="257"/>
                      <a:pt x="9525" y="251"/>
                      <a:pt x="9465" y="247"/>
                    </a:cubicBezTo>
                    <a:lnTo>
                      <a:pt x="5677" y="10"/>
                    </a:lnTo>
                    <a:cubicBezTo>
                      <a:pt x="5631" y="8"/>
                      <a:pt x="5584" y="5"/>
                      <a:pt x="5538" y="4"/>
                    </a:cubicBezTo>
                    <a:cubicBezTo>
                      <a:pt x="5482" y="2"/>
                      <a:pt x="5427" y="1"/>
                      <a:pt x="5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6">
                <a:extLst>
                  <a:ext uri="{FF2B5EF4-FFF2-40B4-BE49-F238E27FC236}">
                    <a16:creationId xmlns:a16="http://schemas.microsoft.com/office/drawing/2014/main" id="{B8E560BB-FD1C-4ADD-1C8F-D23973B85238}"/>
                  </a:ext>
                </a:extLst>
              </p:cNvPr>
              <p:cNvSpPr/>
              <p:nvPr/>
            </p:nvSpPr>
            <p:spPr>
              <a:xfrm>
                <a:off x="2913075" y="3954275"/>
                <a:ext cx="427800" cy="512400"/>
              </a:xfrm>
              <a:custGeom>
                <a:avLst/>
                <a:gdLst/>
                <a:ahLst/>
                <a:cxnLst/>
                <a:rect l="l" t="t" r="r" b="b"/>
                <a:pathLst>
                  <a:path w="17112" h="20496" extrusionOk="0">
                    <a:moveTo>
                      <a:pt x="11642" y="1"/>
                    </a:moveTo>
                    <a:cubicBezTo>
                      <a:pt x="11530" y="1"/>
                      <a:pt x="11417" y="4"/>
                      <a:pt x="11303" y="11"/>
                    </a:cubicBezTo>
                    <a:lnTo>
                      <a:pt x="7259" y="263"/>
                    </a:lnTo>
                    <a:cubicBezTo>
                      <a:pt x="3159" y="568"/>
                      <a:pt x="0" y="4001"/>
                      <a:pt x="32" y="8111"/>
                    </a:cubicBezTo>
                    <a:lnTo>
                      <a:pt x="101" y="16727"/>
                    </a:lnTo>
                    <a:lnTo>
                      <a:pt x="16847" y="20495"/>
                    </a:lnTo>
                    <a:lnTo>
                      <a:pt x="16917" y="5629"/>
                    </a:lnTo>
                    <a:cubicBezTo>
                      <a:pt x="17111" y="2562"/>
                      <a:pt x="14668" y="1"/>
                      <a:pt x="1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6">
                <a:extLst>
                  <a:ext uri="{FF2B5EF4-FFF2-40B4-BE49-F238E27FC236}">
                    <a16:creationId xmlns:a16="http://schemas.microsoft.com/office/drawing/2014/main" id="{1A49C1A7-9618-AE64-4863-0C1E43605042}"/>
                  </a:ext>
                </a:extLst>
              </p:cNvPr>
              <p:cNvSpPr/>
              <p:nvPr/>
            </p:nvSpPr>
            <p:spPr>
              <a:xfrm>
                <a:off x="2610600" y="4407300"/>
                <a:ext cx="989350" cy="509125"/>
              </a:xfrm>
              <a:custGeom>
                <a:avLst/>
                <a:gdLst/>
                <a:ahLst/>
                <a:cxnLst/>
                <a:rect l="l" t="t" r="r" b="b"/>
                <a:pathLst>
                  <a:path w="39574" h="20365" extrusionOk="0">
                    <a:moveTo>
                      <a:pt x="26043" y="1"/>
                    </a:moveTo>
                    <a:cubicBezTo>
                      <a:pt x="25971" y="1"/>
                      <a:pt x="25898" y="2"/>
                      <a:pt x="25826" y="4"/>
                    </a:cubicBezTo>
                    <a:cubicBezTo>
                      <a:pt x="25748" y="7"/>
                      <a:pt x="25672" y="10"/>
                      <a:pt x="25595" y="14"/>
                    </a:cubicBezTo>
                    <a:lnTo>
                      <a:pt x="23978" y="110"/>
                    </a:lnTo>
                    <a:lnTo>
                      <a:pt x="21228" y="272"/>
                    </a:lnTo>
                    <a:lnTo>
                      <a:pt x="19942" y="348"/>
                    </a:lnTo>
                    <a:lnTo>
                      <a:pt x="19792" y="357"/>
                    </a:lnTo>
                    <a:lnTo>
                      <a:pt x="15076" y="636"/>
                    </a:lnTo>
                    <a:lnTo>
                      <a:pt x="14128" y="693"/>
                    </a:lnTo>
                    <a:cubicBezTo>
                      <a:pt x="11617" y="693"/>
                      <a:pt x="9245" y="1851"/>
                      <a:pt x="7431" y="3855"/>
                    </a:cubicBezTo>
                    <a:cubicBezTo>
                      <a:pt x="6530" y="4849"/>
                      <a:pt x="5767" y="6052"/>
                      <a:pt x="5190" y="7423"/>
                    </a:cubicBezTo>
                    <a:lnTo>
                      <a:pt x="3621" y="10998"/>
                    </a:lnTo>
                    <a:lnTo>
                      <a:pt x="3433" y="11426"/>
                    </a:lnTo>
                    <a:lnTo>
                      <a:pt x="2658" y="13194"/>
                    </a:lnTo>
                    <a:lnTo>
                      <a:pt x="1171" y="16582"/>
                    </a:lnTo>
                    <a:lnTo>
                      <a:pt x="28" y="19185"/>
                    </a:lnTo>
                    <a:lnTo>
                      <a:pt x="0" y="19245"/>
                    </a:lnTo>
                    <a:cubicBezTo>
                      <a:pt x="94" y="19283"/>
                      <a:pt x="189" y="19321"/>
                      <a:pt x="285" y="19357"/>
                    </a:cubicBezTo>
                    <a:cubicBezTo>
                      <a:pt x="581" y="19469"/>
                      <a:pt x="860" y="19626"/>
                      <a:pt x="1257" y="19816"/>
                    </a:cubicBezTo>
                    <a:cubicBezTo>
                      <a:pt x="1263" y="19998"/>
                      <a:pt x="1266" y="20182"/>
                      <a:pt x="1271" y="20364"/>
                    </a:cubicBezTo>
                    <a:lnTo>
                      <a:pt x="39574" y="20364"/>
                    </a:lnTo>
                    <a:lnTo>
                      <a:pt x="38573" y="17645"/>
                    </a:lnTo>
                    <a:lnTo>
                      <a:pt x="37584" y="14955"/>
                    </a:lnTo>
                    <a:lnTo>
                      <a:pt x="35814" y="10145"/>
                    </a:lnTo>
                    <a:lnTo>
                      <a:pt x="34593" y="6824"/>
                    </a:lnTo>
                    <a:cubicBezTo>
                      <a:pt x="34339" y="6133"/>
                      <a:pt x="34036" y="5483"/>
                      <a:pt x="33688" y="4880"/>
                    </a:cubicBezTo>
                    <a:cubicBezTo>
                      <a:pt x="33611" y="4746"/>
                      <a:pt x="33531" y="4616"/>
                      <a:pt x="33450" y="4486"/>
                    </a:cubicBezTo>
                    <a:cubicBezTo>
                      <a:pt x="33449" y="4486"/>
                      <a:pt x="33449" y="4484"/>
                      <a:pt x="33449" y="4484"/>
                    </a:cubicBezTo>
                    <a:cubicBezTo>
                      <a:pt x="33043" y="3840"/>
                      <a:pt x="32586" y="3256"/>
                      <a:pt x="32088" y="2737"/>
                    </a:cubicBezTo>
                    <a:cubicBezTo>
                      <a:pt x="31167" y="1776"/>
                      <a:pt x="30104" y="1040"/>
                      <a:pt x="28956" y="575"/>
                    </a:cubicBezTo>
                    <a:cubicBezTo>
                      <a:pt x="28029" y="200"/>
                      <a:pt x="27048" y="1"/>
                      <a:pt x="260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6">
                <a:extLst>
                  <a:ext uri="{FF2B5EF4-FFF2-40B4-BE49-F238E27FC236}">
                    <a16:creationId xmlns:a16="http://schemas.microsoft.com/office/drawing/2014/main" id="{52711688-CF75-710D-4D74-48CDE0EA9181}"/>
                  </a:ext>
                </a:extLst>
              </p:cNvPr>
              <p:cNvSpPr/>
              <p:nvPr/>
            </p:nvSpPr>
            <p:spPr>
              <a:xfrm>
                <a:off x="2980700" y="4006100"/>
                <a:ext cx="386775" cy="470250"/>
              </a:xfrm>
              <a:custGeom>
                <a:avLst/>
                <a:gdLst/>
                <a:ahLst/>
                <a:cxnLst/>
                <a:rect l="l" t="t" r="r" b="b"/>
                <a:pathLst>
                  <a:path w="15471" h="18810" extrusionOk="0">
                    <a:moveTo>
                      <a:pt x="9331" y="1"/>
                    </a:moveTo>
                    <a:cubicBezTo>
                      <a:pt x="9038" y="464"/>
                      <a:pt x="8869" y="1006"/>
                      <a:pt x="8869" y="1585"/>
                    </a:cubicBezTo>
                    <a:lnTo>
                      <a:pt x="8869" y="1934"/>
                    </a:lnTo>
                    <a:cubicBezTo>
                      <a:pt x="8869" y="3520"/>
                      <a:pt x="7529" y="4808"/>
                      <a:pt x="5870" y="4824"/>
                    </a:cubicBezTo>
                    <a:lnTo>
                      <a:pt x="5887" y="7526"/>
                    </a:lnTo>
                    <a:cubicBezTo>
                      <a:pt x="5733" y="9266"/>
                      <a:pt x="5084" y="10924"/>
                      <a:pt x="4013" y="12288"/>
                    </a:cubicBezTo>
                    <a:lnTo>
                      <a:pt x="3032" y="10863"/>
                    </a:lnTo>
                    <a:lnTo>
                      <a:pt x="3032" y="10863"/>
                    </a:lnTo>
                    <a:cubicBezTo>
                      <a:pt x="3085" y="11835"/>
                      <a:pt x="2939" y="12840"/>
                      <a:pt x="2609" y="13775"/>
                    </a:cubicBezTo>
                    <a:cubicBezTo>
                      <a:pt x="2148" y="15082"/>
                      <a:pt x="1214" y="16169"/>
                      <a:pt x="1" y="16842"/>
                    </a:cubicBezTo>
                    <a:lnTo>
                      <a:pt x="77" y="16862"/>
                    </a:lnTo>
                    <a:cubicBezTo>
                      <a:pt x="66" y="16868"/>
                      <a:pt x="55" y="16875"/>
                      <a:pt x="44" y="16883"/>
                    </a:cubicBezTo>
                    <a:lnTo>
                      <a:pt x="7288" y="18759"/>
                    </a:lnTo>
                    <a:cubicBezTo>
                      <a:pt x="7421" y="18793"/>
                      <a:pt x="7554" y="18810"/>
                      <a:pt x="7683" y="18810"/>
                    </a:cubicBezTo>
                    <a:cubicBezTo>
                      <a:pt x="8551" y="18810"/>
                      <a:pt x="9290" y="18076"/>
                      <a:pt x="9234" y="17157"/>
                    </a:cubicBezTo>
                    <a:lnTo>
                      <a:pt x="9095" y="14858"/>
                    </a:lnTo>
                    <a:cubicBezTo>
                      <a:pt x="9041" y="14161"/>
                      <a:pt x="9333" y="13480"/>
                      <a:pt x="9869" y="13056"/>
                    </a:cubicBezTo>
                    <a:lnTo>
                      <a:pt x="11842" y="13300"/>
                    </a:lnTo>
                    <a:cubicBezTo>
                      <a:pt x="11985" y="13318"/>
                      <a:pt x="12125" y="13326"/>
                      <a:pt x="12260" y="13326"/>
                    </a:cubicBezTo>
                    <a:cubicBezTo>
                      <a:pt x="13562" y="13326"/>
                      <a:pt x="14464" y="12521"/>
                      <a:pt x="14347" y="11139"/>
                    </a:cubicBezTo>
                    <a:cubicBezTo>
                      <a:pt x="14347" y="11139"/>
                      <a:pt x="14387" y="9183"/>
                      <a:pt x="14342" y="8766"/>
                    </a:cubicBezTo>
                    <a:lnTo>
                      <a:pt x="14374" y="8714"/>
                    </a:lnTo>
                    <a:lnTo>
                      <a:pt x="14976" y="8427"/>
                    </a:lnTo>
                    <a:cubicBezTo>
                      <a:pt x="15352" y="8248"/>
                      <a:pt x="15471" y="7768"/>
                      <a:pt x="15221" y="7434"/>
                    </a:cubicBezTo>
                    <a:lnTo>
                      <a:pt x="14142" y="5990"/>
                    </a:lnTo>
                    <a:lnTo>
                      <a:pt x="13944" y="3630"/>
                    </a:lnTo>
                    <a:cubicBezTo>
                      <a:pt x="13930" y="3630"/>
                      <a:pt x="13918" y="3629"/>
                      <a:pt x="13905" y="3629"/>
                    </a:cubicBezTo>
                    <a:lnTo>
                      <a:pt x="14100" y="5933"/>
                    </a:lnTo>
                    <a:cubicBezTo>
                      <a:pt x="14086" y="5898"/>
                      <a:pt x="14078" y="5862"/>
                      <a:pt x="14074" y="5825"/>
                    </a:cubicBezTo>
                    <a:lnTo>
                      <a:pt x="13806" y="2657"/>
                    </a:lnTo>
                    <a:lnTo>
                      <a:pt x="13802" y="2626"/>
                    </a:lnTo>
                    <a:cubicBezTo>
                      <a:pt x="13427" y="2425"/>
                      <a:pt x="13005" y="2313"/>
                      <a:pt x="12561" y="2313"/>
                    </a:cubicBezTo>
                    <a:cubicBezTo>
                      <a:pt x="12498" y="2313"/>
                      <a:pt x="12434" y="2316"/>
                      <a:pt x="12369" y="2320"/>
                    </a:cubicBezTo>
                    <a:cubicBezTo>
                      <a:pt x="12180" y="2335"/>
                      <a:pt x="12062" y="2342"/>
                      <a:pt x="12062" y="2342"/>
                    </a:cubicBezTo>
                    <a:cubicBezTo>
                      <a:pt x="12001" y="2346"/>
                      <a:pt x="11942" y="2348"/>
                      <a:pt x="11882" y="2348"/>
                    </a:cubicBezTo>
                    <a:cubicBezTo>
                      <a:pt x="10597" y="2348"/>
                      <a:pt x="9500" y="1342"/>
                      <a:pt x="93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6">
                <a:extLst>
                  <a:ext uri="{FF2B5EF4-FFF2-40B4-BE49-F238E27FC236}">
                    <a16:creationId xmlns:a16="http://schemas.microsoft.com/office/drawing/2014/main" id="{9D5B15A2-21BC-7E8C-A54D-FD82D5DCD15C}"/>
                  </a:ext>
                </a:extLst>
              </p:cNvPr>
              <p:cNvSpPr/>
              <p:nvPr/>
            </p:nvSpPr>
            <p:spPr>
              <a:xfrm>
                <a:off x="4191250" y="3497500"/>
                <a:ext cx="434725" cy="368075"/>
              </a:xfrm>
              <a:custGeom>
                <a:avLst/>
                <a:gdLst/>
                <a:ahLst/>
                <a:cxnLst/>
                <a:rect l="l" t="t" r="r" b="b"/>
                <a:pathLst>
                  <a:path w="17389" h="14723" extrusionOk="0">
                    <a:moveTo>
                      <a:pt x="11731" y="1"/>
                    </a:moveTo>
                    <a:cubicBezTo>
                      <a:pt x="11677" y="1"/>
                      <a:pt x="11623" y="2"/>
                      <a:pt x="11568" y="4"/>
                    </a:cubicBezTo>
                    <a:cubicBezTo>
                      <a:pt x="11522" y="5"/>
                      <a:pt x="11476" y="8"/>
                      <a:pt x="11430" y="10"/>
                    </a:cubicBezTo>
                    <a:lnTo>
                      <a:pt x="7643" y="247"/>
                    </a:lnTo>
                    <a:cubicBezTo>
                      <a:pt x="7583" y="251"/>
                      <a:pt x="7522" y="256"/>
                      <a:pt x="7463" y="262"/>
                    </a:cubicBezTo>
                    <a:cubicBezTo>
                      <a:pt x="2739" y="730"/>
                      <a:pt x="1" y="5860"/>
                      <a:pt x="2145" y="10097"/>
                    </a:cubicBezTo>
                    <a:lnTo>
                      <a:pt x="4485" y="14723"/>
                    </a:lnTo>
                    <a:lnTo>
                      <a:pt x="10853" y="11533"/>
                    </a:lnTo>
                    <a:lnTo>
                      <a:pt x="14822" y="7269"/>
                    </a:lnTo>
                    <a:cubicBezTo>
                      <a:pt x="17389" y="4513"/>
                      <a:pt x="15444" y="1"/>
                      <a:pt x="117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6">
                <a:extLst>
                  <a:ext uri="{FF2B5EF4-FFF2-40B4-BE49-F238E27FC236}">
                    <a16:creationId xmlns:a16="http://schemas.microsoft.com/office/drawing/2014/main" id="{970C4566-D939-E613-2DB6-B10E113CE813}"/>
                  </a:ext>
                </a:extLst>
              </p:cNvPr>
              <p:cNvSpPr/>
              <p:nvPr/>
            </p:nvSpPr>
            <p:spPr>
              <a:xfrm>
                <a:off x="3965600" y="3989600"/>
                <a:ext cx="454700" cy="485325"/>
              </a:xfrm>
              <a:custGeom>
                <a:avLst/>
                <a:gdLst/>
                <a:ahLst/>
                <a:cxnLst/>
                <a:rect l="l" t="t" r="r" b="b"/>
                <a:pathLst>
                  <a:path w="18188" h="19413" extrusionOk="0">
                    <a:moveTo>
                      <a:pt x="17899" y="1"/>
                    </a:moveTo>
                    <a:lnTo>
                      <a:pt x="15505" y="141"/>
                    </a:lnTo>
                    <a:lnTo>
                      <a:pt x="12512" y="316"/>
                    </a:lnTo>
                    <a:cubicBezTo>
                      <a:pt x="12485" y="316"/>
                      <a:pt x="12459" y="318"/>
                      <a:pt x="12432" y="318"/>
                    </a:cubicBezTo>
                    <a:cubicBezTo>
                      <a:pt x="11624" y="326"/>
                      <a:pt x="10839" y="478"/>
                      <a:pt x="10106" y="752"/>
                    </a:cubicBezTo>
                    <a:cubicBezTo>
                      <a:pt x="8533" y="1342"/>
                      <a:pt x="7198" y="2498"/>
                      <a:pt x="6396" y="4046"/>
                    </a:cubicBezTo>
                    <a:lnTo>
                      <a:pt x="4419" y="8794"/>
                    </a:lnTo>
                    <a:lnTo>
                      <a:pt x="3129" y="11897"/>
                    </a:lnTo>
                    <a:lnTo>
                      <a:pt x="835" y="17406"/>
                    </a:lnTo>
                    <a:lnTo>
                      <a:pt x="695" y="17745"/>
                    </a:lnTo>
                    <a:lnTo>
                      <a:pt x="639" y="17880"/>
                    </a:lnTo>
                    <a:lnTo>
                      <a:pt x="419" y="18406"/>
                    </a:lnTo>
                    <a:lnTo>
                      <a:pt x="0" y="19413"/>
                    </a:lnTo>
                    <a:lnTo>
                      <a:pt x="17508" y="19413"/>
                    </a:lnTo>
                    <a:cubicBezTo>
                      <a:pt x="17550" y="18614"/>
                      <a:pt x="17597" y="17813"/>
                      <a:pt x="17649" y="17014"/>
                    </a:cubicBezTo>
                    <a:lnTo>
                      <a:pt x="17688" y="16407"/>
                    </a:lnTo>
                    <a:lnTo>
                      <a:pt x="17705" y="16107"/>
                    </a:lnTo>
                    <a:cubicBezTo>
                      <a:pt x="17716" y="15952"/>
                      <a:pt x="17726" y="15796"/>
                      <a:pt x="17736" y="15641"/>
                    </a:cubicBezTo>
                    <a:cubicBezTo>
                      <a:pt x="17768" y="15154"/>
                      <a:pt x="17799" y="14666"/>
                      <a:pt x="17830" y="14177"/>
                    </a:cubicBezTo>
                    <a:cubicBezTo>
                      <a:pt x="17884" y="13347"/>
                      <a:pt x="17932" y="12518"/>
                      <a:pt x="17973" y="11688"/>
                    </a:cubicBezTo>
                    <a:cubicBezTo>
                      <a:pt x="18130" y="8578"/>
                      <a:pt x="18187" y="5467"/>
                      <a:pt x="17921" y="2343"/>
                    </a:cubicBezTo>
                    <a:cubicBezTo>
                      <a:pt x="17912" y="2256"/>
                      <a:pt x="17905" y="2171"/>
                      <a:pt x="17897" y="2083"/>
                    </a:cubicBezTo>
                    <a:cubicBezTo>
                      <a:pt x="17834" y="1395"/>
                      <a:pt x="17853" y="697"/>
                      <a:pt x="178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6">
                <a:extLst>
                  <a:ext uri="{FF2B5EF4-FFF2-40B4-BE49-F238E27FC236}">
                    <a16:creationId xmlns:a16="http://schemas.microsoft.com/office/drawing/2014/main" id="{D7536111-DF6C-6B66-181E-FFCF7D0F0CBD}"/>
                  </a:ext>
                </a:extLst>
              </p:cNvPr>
              <p:cNvSpPr/>
              <p:nvPr/>
            </p:nvSpPr>
            <p:spPr>
              <a:xfrm>
                <a:off x="4213275" y="3592275"/>
                <a:ext cx="413900" cy="456075"/>
              </a:xfrm>
              <a:custGeom>
                <a:avLst/>
                <a:gdLst/>
                <a:ahLst/>
                <a:cxnLst/>
                <a:rect l="l" t="t" r="r" b="b"/>
                <a:pathLst>
                  <a:path w="16556" h="18243" extrusionOk="0">
                    <a:moveTo>
                      <a:pt x="10405" y="0"/>
                    </a:moveTo>
                    <a:cubicBezTo>
                      <a:pt x="9631" y="0"/>
                      <a:pt x="9036" y="698"/>
                      <a:pt x="9167" y="1468"/>
                    </a:cubicBezTo>
                    <a:cubicBezTo>
                      <a:pt x="9212" y="1773"/>
                      <a:pt x="9308" y="2069"/>
                      <a:pt x="9455" y="2340"/>
                    </a:cubicBezTo>
                    <a:cubicBezTo>
                      <a:pt x="9547" y="2509"/>
                      <a:pt x="9625" y="2667"/>
                      <a:pt x="9694" y="2818"/>
                    </a:cubicBezTo>
                    <a:cubicBezTo>
                      <a:pt x="10359" y="4262"/>
                      <a:pt x="10063" y="4893"/>
                      <a:pt x="9550" y="5324"/>
                    </a:cubicBezTo>
                    <a:cubicBezTo>
                      <a:pt x="9038" y="5753"/>
                      <a:pt x="8312" y="5982"/>
                      <a:pt x="8115" y="6618"/>
                    </a:cubicBezTo>
                    <a:cubicBezTo>
                      <a:pt x="8115" y="6618"/>
                      <a:pt x="8444" y="10076"/>
                      <a:pt x="3229" y="10105"/>
                    </a:cubicBezTo>
                    <a:lnTo>
                      <a:pt x="3222" y="10180"/>
                    </a:lnTo>
                    <a:lnTo>
                      <a:pt x="3190" y="10472"/>
                    </a:lnTo>
                    <a:cubicBezTo>
                      <a:pt x="3245" y="11495"/>
                      <a:pt x="3092" y="12552"/>
                      <a:pt x="2744" y="13537"/>
                    </a:cubicBezTo>
                    <a:cubicBezTo>
                      <a:pt x="2573" y="14025"/>
                      <a:pt x="2337" y="14484"/>
                      <a:pt x="2049" y="14905"/>
                    </a:cubicBezTo>
                    <a:cubicBezTo>
                      <a:pt x="2029" y="14934"/>
                      <a:pt x="2009" y="14963"/>
                      <a:pt x="1988" y="14992"/>
                    </a:cubicBezTo>
                    <a:cubicBezTo>
                      <a:pt x="1515" y="15657"/>
                      <a:pt x="906" y="16222"/>
                      <a:pt x="200" y="16649"/>
                    </a:cubicBezTo>
                    <a:cubicBezTo>
                      <a:pt x="134" y="16689"/>
                      <a:pt x="67" y="16728"/>
                      <a:pt x="0" y="16765"/>
                    </a:cubicBezTo>
                    <a:lnTo>
                      <a:pt x="2919" y="17303"/>
                    </a:lnTo>
                    <a:lnTo>
                      <a:pt x="4537" y="17602"/>
                    </a:lnTo>
                    <a:lnTo>
                      <a:pt x="8014" y="18242"/>
                    </a:lnTo>
                    <a:cubicBezTo>
                      <a:pt x="8005" y="18155"/>
                      <a:pt x="7998" y="18069"/>
                      <a:pt x="7990" y="17982"/>
                    </a:cubicBezTo>
                    <a:cubicBezTo>
                      <a:pt x="7927" y="17293"/>
                      <a:pt x="7945" y="16595"/>
                      <a:pt x="7991" y="15899"/>
                    </a:cubicBezTo>
                    <a:cubicBezTo>
                      <a:pt x="8011" y="15595"/>
                      <a:pt x="8036" y="15292"/>
                      <a:pt x="8063" y="14991"/>
                    </a:cubicBezTo>
                    <a:cubicBezTo>
                      <a:pt x="8087" y="14720"/>
                      <a:pt x="8112" y="14452"/>
                      <a:pt x="8134" y="14184"/>
                    </a:cubicBezTo>
                    <a:cubicBezTo>
                      <a:pt x="8159" y="13882"/>
                      <a:pt x="8181" y="13580"/>
                      <a:pt x="8197" y="13279"/>
                    </a:cubicBezTo>
                    <a:cubicBezTo>
                      <a:pt x="8860" y="13126"/>
                      <a:pt x="9245" y="12954"/>
                      <a:pt x="9610" y="12954"/>
                    </a:cubicBezTo>
                    <a:cubicBezTo>
                      <a:pt x="9628" y="12954"/>
                      <a:pt x="9645" y="12954"/>
                      <a:pt x="9662" y="12955"/>
                    </a:cubicBezTo>
                    <a:cubicBezTo>
                      <a:pt x="9819" y="12963"/>
                      <a:pt x="9973" y="12967"/>
                      <a:pt x="10126" y="12967"/>
                    </a:cubicBezTo>
                    <a:cubicBezTo>
                      <a:pt x="10140" y="12967"/>
                      <a:pt x="10154" y="12967"/>
                      <a:pt x="10168" y="12967"/>
                    </a:cubicBezTo>
                    <a:cubicBezTo>
                      <a:pt x="11711" y="12967"/>
                      <a:pt x="13111" y="12628"/>
                      <a:pt x="14402" y="12037"/>
                    </a:cubicBezTo>
                    <a:cubicBezTo>
                      <a:pt x="14445" y="12017"/>
                      <a:pt x="14486" y="11998"/>
                      <a:pt x="14527" y="11979"/>
                    </a:cubicBezTo>
                    <a:cubicBezTo>
                      <a:pt x="14798" y="11516"/>
                      <a:pt x="14939" y="10931"/>
                      <a:pt x="14939" y="10294"/>
                    </a:cubicBezTo>
                    <a:cubicBezTo>
                      <a:pt x="14939" y="10294"/>
                      <a:pt x="14984" y="8592"/>
                      <a:pt x="15058" y="8216"/>
                    </a:cubicBezTo>
                    <a:lnTo>
                      <a:pt x="15092" y="8161"/>
                    </a:lnTo>
                    <a:lnTo>
                      <a:pt x="15865" y="8120"/>
                    </a:lnTo>
                    <a:cubicBezTo>
                      <a:pt x="16298" y="8097"/>
                      <a:pt x="16555" y="7627"/>
                      <a:pt x="16343" y="7251"/>
                    </a:cubicBezTo>
                    <a:lnTo>
                      <a:pt x="16057" y="6751"/>
                    </a:lnTo>
                    <a:lnTo>
                      <a:pt x="15009" y="4911"/>
                    </a:lnTo>
                    <a:lnTo>
                      <a:pt x="14783" y="4515"/>
                    </a:lnTo>
                    <a:lnTo>
                      <a:pt x="14615" y="2543"/>
                    </a:lnTo>
                    <a:lnTo>
                      <a:pt x="14613" y="2512"/>
                    </a:lnTo>
                    <a:cubicBezTo>
                      <a:pt x="14608" y="2520"/>
                      <a:pt x="14603" y="2530"/>
                      <a:pt x="14598" y="2541"/>
                    </a:cubicBezTo>
                    <a:lnTo>
                      <a:pt x="14475" y="1102"/>
                    </a:lnTo>
                    <a:cubicBezTo>
                      <a:pt x="14445" y="733"/>
                      <a:pt x="14351" y="382"/>
                      <a:pt x="14208" y="57"/>
                    </a:cubicBezTo>
                    <a:cubicBezTo>
                      <a:pt x="14043" y="96"/>
                      <a:pt x="13870" y="118"/>
                      <a:pt x="13696" y="118"/>
                    </a:cubicBezTo>
                    <a:cubicBezTo>
                      <a:pt x="13667" y="118"/>
                      <a:pt x="13639" y="117"/>
                      <a:pt x="13611" y="116"/>
                    </a:cubicBezTo>
                    <a:lnTo>
                      <a:pt x="13174" y="100"/>
                    </a:lnTo>
                    <a:lnTo>
                      <a:pt x="10440" y="1"/>
                    </a:lnTo>
                    <a:cubicBezTo>
                      <a:pt x="10429" y="0"/>
                      <a:pt x="10417" y="0"/>
                      <a:pt x="104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6">
                <a:extLst>
                  <a:ext uri="{FF2B5EF4-FFF2-40B4-BE49-F238E27FC236}">
                    <a16:creationId xmlns:a16="http://schemas.microsoft.com/office/drawing/2014/main" id="{8D68FDEE-D35A-088C-EAB9-FF0F3E212C03}"/>
                  </a:ext>
                </a:extLst>
              </p:cNvPr>
              <p:cNvSpPr/>
              <p:nvPr/>
            </p:nvSpPr>
            <p:spPr>
              <a:xfrm>
                <a:off x="4307075" y="3946775"/>
                <a:ext cx="113150" cy="335075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13403" extrusionOk="0">
                    <a:moveTo>
                      <a:pt x="4381" y="0"/>
                    </a:moveTo>
                    <a:lnTo>
                      <a:pt x="4381" y="0"/>
                    </a:lnTo>
                    <a:cubicBezTo>
                      <a:pt x="3887" y="219"/>
                      <a:pt x="3421" y="489"/>
                      <a:pt x="2991" y="806"/>
                    </a:cubicBezTo>
                    <a:cubicBezTo>
                      <a:pt x="2573" y="1114"/>
                      <a:pt x="2188" y="1465"/>
                      <a:pt x="1844" y="1854"/>
                    </a:cubicBezTo>
                    <a:cubicBezTo>
                      <a:pt x="1427" y="2325"/>
                      <a:pt x="1070" y="2850"/>
                      <a:pt x="783" y="3416"/>
                    </a:cubicBezTo>
                    <a:cubicBezTo>
                      <a:pt x="436" y="4103"/>
                      <a:pt x="194" y="4854"/>
                      <a:pt x="77" y="5645"/>
                    </a:cubicBezTo>
                    <a:cubicBezTo>
                      <a:pt x="26" y="5995"/>
                      <a:pt x="0" y="6352"/>
                      <a:pt x="0" y="6716"/>
                    </a:cubicBezTo>
                    <a:cubicBezTo>
                      <a:pt x="0" y="8886"/>
                      <a:pt x="942" y="10836"/>
                      <a:pt x="2439" y="12179"/>
                    </a:cubicBezTo>
                    <a:cubicBezTo>
                      <a:pt x="2994" y="12677"/>
                      <a:pt x="3624" y="13091"/>
                      <a:pt x="4312" y="13403"/>
                    </a:cubicBezTo>
                    <a:cubicBezTo>
                      <a:pt x="4470" y="10294"/>
                      <a:pt x="4525" y="7182"/>
                      <a:pt x="4261" y="4059"/>
                    </a:cubicBezTo>
                    <a:cubicBezTo>
                      <a:pt x="4252" y="3972"/>
                      <a:pt x="4246" y="3885"/>
                      <a:pt x="4237" y="3797"/>
                    </a:cubicBezTo>
                    <a:cubicBezTo>
                      <a:pt x="4174" y="3108"/>
                      <a:pt x="4192" y="2412"/>
                      <a:pt x="4238" y="1715"/>
                    </a:cubicBezTo>
                    <a:cubicBezTo>
                      <a:pt x="4259" y="1413"/>
                      <a:pt x="4283" y="1109"/>
                      <a:pt x="4310" y="806"/>
                    </a:cubicBezTo>
                    <a:cubicBezTo>
                      <a:pt x="4334" y="538"/>
                      <a:pt x="4359" y="268"/>
                      <a:pt x="43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6">
                <a:extLst>
                  <a:ext uri="{FF2B5EF4-FFF2-40B4-BE49-F238E27FC236}">
                    <a16:creationId xmlns:a16="http://schemas.microsoft.com/office/drawing/2014/main" id="{DA4627C9-09F5-6CC5-CD39-BC5E67ABBB00}"/>
                  </a:ext>
                </a:extLst>
              </p:cNvPr>
              <p:cNvSpPr/>
              <p:nvPr/>
            </p:nvSpPr>
            <p:spPr>
              <a:xfrm>
                <a:off x="4047450" y="4380700"/>
                <a:ext cx="366850" cy="436475"/>
              </a:xfrm>
              <a:custGeom>
                <a:avLst/>
                <a:gdLst/>
                <a:ahLst/>
                <a:cxnLst/>
                <a:rect l="l" t="t" r="r" b="b"/>
                <a:pathLst>
                  <a:path w="14674" h="17459" extrusionOk="0">
                    <a:moveTo>
                      <a:pt x="14463" y="0"/>
                    </a:moveTo>
                    <a:lnTo>
                      <a:pt x="14020" y="27"/>
                    </a:lnTo>
                    <a:lnTo>
                      <a:pt x="12955" y="92"/>
                    </a:lnTo>
                    <a:lnTo>
                      <a:pt x="12662" y="109"/>
                    </a:lnTo>
                    <a:cubicBezTo>
                      <a:pt x="10700" y="109"/>
                      <a:pt x="8839" y="941"/>
                      <a:pt x="7339" y="2399"/>
                    </a:cubicBezTo>
                    <a:cubicBezTo>
                      <a:pt x="6919" y="2807"/>
                      <a:pt x="6528" y="3265"/>
                      <a:pt x="6170" y="3769"/>
                    </a:cubicBezTo>
                    <a:cubicBezTo>
                      <a:pt x="6118" y="3842"/>
                      <a:pt x="6067" y="3917"/>
                      <a:pt x="6015" y="3992"/>
                    </a:cubicBezTo>
                    <a:cubicBezTo>
                      <a:pt x="5596" y="4614"/>
                      <a:pt x="5228" y="5302"/>
                      <a:pt x="4922" y="6045"/>
                    </a:cubicBezTo>
                    <a:lnTo>
                      <a:pt x="4464" y="7109"/>
                    </a:lnTo>
                    <a:lnTo>
                      <a:pt x="1859" y="13148"/>
                    </a:lnTo>
                    <a:lnTo>
                      <a:pt x="1" y="17458"/>
                    </a:lnTo>
                    <a:lnTo>
                      <a:pt x="14673" y="17458"/>
                    </a:lnTo>
                    <a:cubicBezTo>
                      <a:pt x="14664" y="17204"/>
                      <a:pt x="14653" y="16949"/>
                      <a:pt x="14631" y="16696"/>
                    </a:cubicBezTo>
                    <a:cubicBezTo>
                      <a:pt x="14620" y="16561"/>
                      <a:pt x="14604" y="16427"/>
                      <a:pt x="14585" y="16293"/>
                    </a:cubicBezTo>
                    <a:cubicBezTo>
                      <a:pt x="14415" y="15145"/>
                      <a:pt x="14297" y="13995"/>
                      <a:pt x="14216" y="12846"/>
                    </a:cubicBezTo>
                    <a:cubicBezTo>
                      <a:pt x="14163" y="12067"/>
                      <a:pt x="14128" y="11289"/>
                      <a:pt x="14107" y="10508"/>
                    </a:cubicBezTo>
                    <a:cubicBezTo>
                      <a:pt x="14048" y="8263"/>
                      <a:pt x="14116" y="6015"/>
                      <a:pt x="14234" y="3769"/>
                    </a:cubicBezTo>
                    <a:cubicBezTo>
                      <a:pt x="14276" y="2970"/>
                      <a:pt x="14323" y="2169"/>
                      <a:pt x="14375" y="1370"/>
                    </a:cubicBezTo>
                    <a:lnTo>
                      <a:pt x="14414" y="763"/>
                    </a:lnTo>
                    <a:lnTo>
                      <a:pt x="14432" y="465"/>
                    </a:lnTo>
                    <a:cubicBezTo>
                      <a:pt x="14443" y="310"/>
                      <a:pt x="14453" y="155"/>
                      <a:pt x="144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6">
                <a:extLst>
                  <a:ext uri="{FF2B5EF4-FFF2-40B4-BE49-F238E27FC236}">
                    <a16:creationId xmlns:a16="http://schemas.microsoft.com/office/drawing/2014/main" id="{B8D6FE63-510D-0540-3297-C45F1D08D09D}"/>
                  </a:ext>
                </a:extLst>
              </p:cNvPr>
              <p:cNvSpPr/>
              <p:nvPr/>
            </p:nvSpPr>
            <p:spPr>
              <a:xfrm>
                <a:off x="4362800" y="4344125"/>
                <a:ext cx="485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227" extrusionOk="0">
                    <a:moveTo>
                      <a:pt x="1942" y="0"/>
                    </a:moveTo>
                    <a:lnTo>
                      <a:pt x="1942" y="0"/>
                    </a:lnTo>
                    <a:cubicBezTo>
                      <a:pt x="1664" y="405"/>
                      <a:pt x="1333" y="773"/>
                      <a:pt x="958" y="1095"/>
                    </a:cubicBezTo>
                    <a:cubicBezTo>
                      <a:pt x="763" y="1262"/>
                      <a:pt x="557" y="1416"/>
                      <a:pt x="341" y="1556"/>
                    </a:cubicBezTo>
                    <a:cubicBezTo>
                      <a:pt x="230" y="1628"/>
                      <a:pt x="117" y="1696"/>
                      <a:pt x="0" y="1761"/>
                    </a:cubicBezTo>
                    <a:lnTo>
                      <a:pt x="1800" y="2226"/>
                    </a:lnTo>
                    <a:lnTo>
                      <a:pt x="1817" y="1929"/>
                    </a:lnTo>
                    <a:cubicBezTo>
                      <a:pt x="1828" y="1774"/>
                      <a:pt x="1838" y="1619"/>
                      <a:pt x="1848" y="1464"/>
                    </a:cubicBezTo>
                    <a:cubicBezTo>
                      <a:pt x="1880" y="976"/>
                      <a:pt x="1911" y="489"/>
                      <a:pt x="1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6">
                <a:extLst>
                  <a:ext uri="{FF2B5EF4-FFF2-40B4-BE49-F238E27FC236}">
                    <a16:creationId xmlns:a16="http://schemas.microsoft.com/office/drawing/2014/main" id="{230D9087-869D-721B-1D85-459DE2521E4C}"/>
                  </a:ext>
                </a:extLst>
              </p:cNvPr>
              <p:cNvSpPr/>
              <p:nvPr/>
            </p:nvSpPr>
            <p:spPr>
              <a:xfrm>
                <a:off x="3648575" y="3958450"/>
                <a:ext cx="535900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21436" h="22429" extrusionOk="0">
                    <a:moveTo>
                      <a:pt x="4863" y="1"/>
                    </a:moveTo>
                    <a:cubicBezTo>
                      <a:pt x="2172" y="1"/>
                      <a:pt x="0" y="2277"/>
                      <a:pt x="173" y="5004"/>
                    </a:cubicBezTo>
                    <a:lnTo>
                      <a:pt x="745" y="14071"/>
                    </a:lnTo>
                    <a:lnTo>
                      <a:pt x="8529" y="14503"/>
                    </a:lnTo>
                    <a:cubicBezTo>
                      <a:pt x="8945" y="14843"/>
                      <a:pt x="9443" y="15050"/>
                      <a:pt x="9922" y="15050"/>
                    </a:cubicBezTo>
                    <a:cubicBezTo>
                      <a:pt x="9932" y="15050"/>
                      <a:pt x="9943" y="15050"/>
                      <a:pt x="9953" y="15049"/>
                    </a:cubicBezTo>
                    <a:cubicBezTo>
                      <a:pt x="10052" y="15048"/>
                      <a:pt x="10149" y="15031"/>
                      <a:pt x="10245" y="15012"/>
                    </a:cubicBezTo>
                    <a:cubicBezTo>
                      <a:pt x="10614" y="15424"/>
                      <a:pt x="10841" y="15986"/>
                      <a:pt x="10849" y="16594"/>
                    </a:cubicBezTo>
                    <a:lnTo>
                      <a:pt x="10850" y="16628"/>
                    </a:lnTo>
                    <a:cubicBezTo>
                      <a:pt x="10855" y="17034"/>
                      <a:pt x="10753" y="17423"/>
                      <a:pt x="10556" y="17751"/>
                    </a:cubicBezTo>
                    <a:cubicBezTo>
                      <a:pt x="10356" y="18086"/>
                      <a:pt x="10094" y="18524"/>
                      <a:pt x="9898" y="18854"/>
                    </a:cubicBezTo>
                    <a:cubicBezTo>
                      <a:pt x="9716" y="19162"/>
                      <a:pt x="9624" y="19527"/>
                      <a:pt x="9638" y="19899"/>
                    </a:cubicBezTo>
                    <a:lnTo>
                      <a:pt x="9639" y="19925"/>
                    </a:lnTo>
                    <a:cubicBezTo>
                      <a:pt x="9679" y="21076"/>
                      <a:pt x="10566" y="22142"/>
                      <a:pt x="11539" y="22323"/>
                    </a:cubicBezTo>
                    <a:cubicBezTo>
                      <a:pt x="11644" y="22342"/>
                      <a:pt x="11751" y="22343"/>
                      <a:pt x="11858" y="22344"/>
                    </a:cubicBezTo>
                    <a:cubicBezTo>
                      <a:pt x="14448" y="22375"/>
                      <a:pt x="17039" y="22401"/>
                      <a:pt x="19630" y="22429"/>
                    </a:cubicBezTo>
                    <a:cubicBezTo>
                      <a:pt x="20560" y="22349"/>
                      <a:pt x="21295" y="21541"/>
                      <a:pt x="21377" y="20505"/>
                    </a:cubicBezTo>
                    <a:cubicBezTo>
                      <a:pt x="21436" y="19711"/>
                      <a:pt x="20865" y="19035"/>
                      <a:pt x="20168" y="19035"/>
                    </a:cubicBezTo>
                    <a:cubicBezTo>
                      <a:pt x="20129" y="19035"/>
                      <a:pt x="20089" y="19037"/>
                      <a:pt x="20049" y="19041"/>
                    </a:cubicBezTo>
                    <a:cubicBezTo>
                      <a:pt x="20016" y="19044"/>
                      <a:pt x="19984" y="19045"/>
                      <a:pt x="19951" y="19045"/>
                    </a:cubicBezTo>
                    <a:cubicBezTo>
                      <a:pt x="19148" y="19045"/>
                      <a:pt x="18525" y="18203"/>
                      <a:pt x="18702" y="17313"/>
                    </a:cubicBezTo>
                    <a:lnTo>
                      <a:pt x="18768" y="16620"/>
                    </a:lnTo>
                    <a:cubicBezTo>
                      <a:pt x="18797" y="16321"/>
                      <a:pt x="18767" y="16031"/>
                      <a:pt x="18696" y="15760"/>
                    </a:cubicBezTo>
                    <a:cubicBezTo>
                      <a:pt x="19052" y="15445"/>
                      <a:pt x="19340" y="14970"/>
                      <a:pt x="19475" y="14225"/>
                    </a:cubicBezTo>
                    <a:cubicBezTo>
                      <a:pt x="19870" y="12030"/>
                      <a:pt x="18397" y="10200"/>
                      <a:pt x="17645" y="10141"/>
                    </a:cubicBezTo>
                    <a:cubicBezTo>
                      <a:pt x="16827" y="10076"/>
                      <a:pt x="15986" y="9659"/>
                      <a:pt x="15981" y="8716"/>
                    </a:cubicBezTo>
                    <a:lnTo>
                      <a:pt x="15907" y="8024"/>
                    </a:lnTo>
                    <a:cubicBezTo>
                      <a:pt x="15843" y="7408"/>
                      <a:pt x="15555" y="6876"/>
                      <a:pt x="15150" y="6506"/>
                    </a:cubicBezTo>
                    <a:cubicBezTo>
                      <a:pt x="14842" y="3171"/>
                      <a:pt x="12165" y="488"/>
                      <a:pt x="8759" y="233"/>
                    </a:cubicBezTo>
                    <a:lnTo>
                      <a:pt x="5162" y="10"/>
                    </a:lnTo>
                    <a:cubicBezTo>
                      <a:pt x="5062" y="4"/>
                      <a:pt x="4962" y="1"/>
                      <a:pt x="48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6">
                <a:extLst>
                  <a:ext uri="{FF2B5EF4-FFF2-40B4-BE49-F238E27FC236}">
                    <a16:creationId xmlns:a16="http://schemas.microsoft.com/office/drawing/2014/main" id="{CC9EE81B-ADB6-9F37-0BC4-21B61B535652}"/>
                  </a:ext>
                </a:extLst>
              </p:cNvPr>
              <p:cNvSpPr/>
              <p:nvPr/>
            </p:nvSpPr>
            <p:spPr>
              <a:xfrm>
                <a:off x="3215700" y="4412325"/>
                <a:ext cx="1201950" cy="766975"/>
              </a:xfrm>
              <a:custGeom>
                <a:avLst/>
                <a:gdLst/>
                <a:ahLst/>
                <a:cxnLst/>
                <a:rect l="l" t="t" r="r" b="b"/>
                <a:pathLst>
                  <a:path w="48078" h="30679" extrusionOk="0">
                    <a:moveTo>
                      <a:pt x="17951" y="0"/>
                    </a:moveTo>
                    <a:cubicBezTo>
                      <a:pt x="16933" y="0"/>
                      <a:pt x="15934" y="176"/>
                      <a:pt x="14972" y="509"/>
                    </a:cubicBezTo>
                    <a:cubicBezTo>
                      <a:pt x="14721" y="596"/>
                      <a:pt x="14472" y="694"/>
                      <a:pt x="14227" y="803"/>
                    </a:cubicBezTo>
                    <a:lnTo>
                      <a:pt x="14225" y="803"/>
                    </a:lnTo>
                    <a:cubicBezTo>
                      <a:pt x="13270" y="1227"/>
                      <a:pt x="12356" y="1809"/>
                      <a:pt x="11505" y="2535"/>
                    </a:cubicBezTo>
                    <a:cubicBezTo>
                      <a:pt x="10783" y="3149"/>
                      <a:pt x="10105" y="3868"/>
                      <a:pt x="9483" y="4678"/>
                    </a:cubicBezTo>
                    <a:cubicBezTo>
                      <a:pt x="9379" y="4813"/>
                      <a:pt x="9276" y="4952"/>
                      <a:pt x="9174" y="5094"/>
                    </a:cubicBezTo>
                    <a:cubicBezTo>
                      <a:pt x="9173" y="5094"/>
                      <a:pt x="9173" y="5095"/>
                      <a:pt x="9173" y="5095"/>
                    </a:cubicBezTo>
                    <a:cubicBezTo>
                      <a:pt x="8123" y="6562"/>
                      <a:pt x="7248" y="8308"/>
                      <a:pt x="6610" y="10277"/>
                    </a:cubicBezTo>
                    <a:lnTo>
                      <a:pt x="6358" y="11055"/>
                    </a:lnTo>
                    <a:lnTo>
                      <a:pt x="4576" y="16556"/>
                    </a:lnTo>
                    <a:lnTo>
                      <a:pt x="4108" y="17996"/>
                    </a:lnTo>
                    <a:lnTo>
                      <a:pt x="3407" y="20162"/>
                    </a:lnTo>
                    <a:lnTo>
                      <a:pt x="2985" y="21465"/>
                    </a:lnTo>
                    <a:lnTo>
                      <a:pt x="1468" y="26144"/>
                    </a:lnTo>
                    <a:lnTo>
                      <a:pt x="1422" y="26289"/>
                    </a:lnTo>
                    <a:lnTo>
                      <a:pt x="0" y="30679"/>
                    </a:lnTo>
                    <a:lnTo>
                      <a:pt x="44860" y="30679"/>
                    </a:lnTo>
                    <a:cubicBezTo>
                      <a:pt x="45468" y="30308"/>
                      <a:pt x="45796" y="29742"/>
                      <a:pt x="45944" y="28877"/>
                    </a:cubicBezTo>
                    <a:cubicBezTo>
                      <a:pt x="46031" y="28363"/>
                      <a:pt x="46054" y="27744"/>
                      <a:pt x="46035" y="26999"/>
                    </a:cubicBezTo>
                    <a:cubicBezTo>
                      <a:pt x="46033" y="26962"/>
                      <a:pt x="46032" y="26925"/>
                      <a:pt x="46031" y="26886"/>
                    </a:cubicBezTo>
                    <a:cubicBezTo>
                      <a:pt x="45982" y="25295"/>
                      <a:pt x="45750" y="23709"/>
                      <a:pt x="45592" y="22020"/>
                    </a:cubicBezTo>
                    <a:cubicBezTo>
                      <a:pt x="47531" y="21080"/>
                      <a:pt x="48021" y="19441"/>
                      <a:pt x="47999" y="17568"/>
                    </a:cubicBezTo>
                    <a:lnTo>
                      <a:pt x="48077" y="17554"/>
                    </a:lnTo>
                    <a:lnTo>
                      <a:pt x="47995" y="17343"/>
                    </a:lnTo>
                    <a:lnTo>
                      <a:pt x="47741" y="16683"/>
                    </a:lnTo>
                    <a:lnTo>
                      <a:pt x="47552" y="16197"/>
                    </a:lnTo>
                    <a:lnTo>
                      <a:pt x="46692" y="13971"/>
                    </a:lnTo>
                    <a:lnTo>
                      <a:pt x="45615" y="11184"/>
                    </a:lnTo>
                    <a:cubicBezTo>
                      <a:pt x="45595" y="11129"/>
                      <a:pt x="45574" y="11075"/>
                      <a:pt x="45554" y="11020"/>
                    </a:cubicBezTo>
                    <a:cubicBezTo>
                      <a:pt x="45483" y="10833"/>
                      <a:pt x="45410" y="10648"/>
                      <a:pt x="45334" y="10465"/>
                    </a:cubicBezTo>
                    <a:cubicBezTo>
                      <a:pt x="44089" y="7423"/>
                      <a:pt x="42287" y="4985"/>
                      <a:pt x="40168" y="3351"/>
                    </a:cubicBezTo>
                    <a:cubicBezTo>
                      <a:pt x="39880" y="3129"/>
                      <a:pt x="39586" y="2922"/>
                      <a:pt x="39285" y="2730"/>
                    </a:cubicBezTo>
                    <a:cubicBezTo>
                      <a:pt x="39165" y="2653"/>
                      <a:pt x="39044" y="2578"/>
                      <a:pt x="38922" y="2506"/>
                    </a:cubicBezTo>
                    <a:cubicBezTo>
                      <a:pt x="38845" y="2459"/>
                      <a:pt x="38766" y="2414"/>
                      <a:pt x="38687" y="2371"/>
                    </a:cubicBezTo>
                    <a:cubicBezTo>
                      <a:pt x="37663" y="1798"/>
                      <a:pt x="36586" y="1401"/>
                      <a:pt x="35474" y="1198"/>
                    </a:cubicBezTo>
                    <a:cubicBezTo>
                      <a:pt x="35246" y="1157"/>
                      <a:pt x="35018" y="1124"/>
                      <a:pt x="34788" y="1099"/>
                    </a:cubicBezTo>
                    <a:cubicBezTo>
                      <a:pt x="34446" y="1062"/>
                      <a:pt x="34104" y="1043"/>
                      <a:pt x="33759" y="1043"/>
                    </a:cubicBezTo>
                    <a:lnTo>
                      <a:pt x="31063" y="861"/>
                    </a:lnTo>
                    <a:lnTo>
                      <a:pt x="30693" y="837"/>
                    </a:lnTo>
                    <a:lnTo>
                      <a:pt x="30043" y="792"/>
                    </a:lnTo>
                    <a:lnTo>
                      <a:pt x="27265" y="606"/>
                    </a:lnTo>
                    <a:lnTo>
                      <a:pt x="22171" y="264"/>
                    </a:lnTo>
                    <a:lnTo>
                      <a:pt x="18546" y="20"/>
                    </a:lnTo>
                    <a:cubicBezTo>
                      <a:pt x="18347" y="7"/>
                      <a:pt x="18148" y="0"/>
                      <a:pt x="179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6">
                <a:extLst>
                  <a:ext uri="{FF2B5EF4-FFF2-40B4-BE49-F238E27FC236}">
                    <a16:creationId xmlns:a16="http://schemas.microsoft.com/office/drawing/2014/main" id="{B57A7F0B-18C5-6F4F-A0FF-A69B0E8AC833}"/>
                  </a:ext>
                </a:extLst>
              </p:cNvPr>
              <p:cNvSpPr/>
              <p:nvPr/>
            </p:nvSpPr>
            <p:spPr>
              <a:xfrm>
                <a:off x="3612825" y="4047550"/>
                <a:ext cx="385750" cy="432925"/>
              </a:xfrm>
              <a:custGeom>
                <a:avLst/>
                <a:gdLst/>
                <a:ahLst/>
                <a:cxnLst/>
                <a:rect l="l" t="t" r="r" b="b"/>
                <a:pathLst>
                  <a:path w="15430" h="17317" extrusionOk="0">
                    <a:moveTo>
                      <a:pt x="1943" y="1"/>
                    </a:moveTo>
                    <a:cubicBezTo>
                      <a:pt x="1922" y="1"/>
                      <a:pt x="1658" y="610"/>
                      <a:pt x="1617" y="1092"/>
                    </a:cubicBezTo>
                    <a:lnTo>
                      <a:pt x="1329" y="4496"/>
                    </a:lnTo>
                    <a:lnTo>
                      <a:pt x="250" y="5941"/>
                    </a:lnTo>
                    <a:cubicBezTo>
                      <a:pt x="1" y="6276"/>
                      <a:pt x="119" y="6754"/>
                      <a:pt x="496" y="6934"/>
                    </a:cubicBezTo>
                    <a:lnTo>
                      <a:pt x="1098" y="7221"/>
                    </a:lnTo>
                    <a:lnTo>
                      <a:pt x="1130" y="7272"/>
                    </a:lnTo>
                    <a:cubicBezTo>
                      <a:pt x="1200" y="7682"/>
                      <a:pt x="1216" y="9326"/>
                      <a:pt x="1216" y="9326"/>
                    </a:cubicBezTo>
                    <a:cubicBezTo>
                      <a:pt x="1192" y="10727"/>
                      <a:pt x="1983" y="11827"/>
                      <a:pt x="3313" y="11827"/>
                    </a:cubicBezTo>
                    <a:cubicBezTo>
                      <a:pt x="3416" y="11827"/>
                      <a:pt x="3521" y="11820"/>
                      <a:pt x="3630" y="11807"/>
                    </a:cubicBezTo>
                    <a:lnTo>
                      <a:pt x="5604" y="11563"/>
                    </a:lnTo>
                    <a:cubicBezTo>
                      <a:pt x="6139" y="11988"/>
                      <a:pt x="6432" y="12667"/>
                      <a:pt x="6377" y="13364"/>
                    </a:cubicBezTo>
                    <a:lnTo>
                      <a:pt x="6238" y="15664"/>
                    </a:lnTo>
                    <a:cubicBezTo>
                      <a:pt x="6183" y="16583"/>
                      <a:pt x="6922" y="17316"/>
                      <a:pt x="7789" y="17316"/>
                    </a:cubicBezTo>
                    <a:cubicBezTo>
                      <a:pt x="7919" y="17316"/>
                      <a:pt x="8051" y="17300"/>
                      <a:pt x="8184" y="17266"/>
                    </a:cubicBezTo>
                    <a:lnTo>
                      <a:pt x="15429" y="15390"/>
                    </a:lnTo>
                    <a:cubicBezTo>
                      <a:pt x="14216" y="14717"/>
                      <a:pt x="13283" y="13630"/>
                      <a:pt x="12821" y="12322"/>
                    </a:cubicBezTo>
                    <a:cubicBezTo>
                      <a:pt x="12715" y="12018"/>
                      <a:pt x="12629" y="11706"/>
                      <a:pt x="12561" y="11390"/>
                    </a:cubicBezTo>
                    <a:cubicBezTo>
                      <a:pt x="12484" y="11384"/>
                      <a:pt x="12407" y="11381"/>
                      <a:pt x="12328" y="11381"/>
                    </a:cubicBezTo>
                    <a:cubicBezTo>
                      <a:pt x="12125" y="11381"/>
                      <a:pt x="11916" y="11401"/>
                      <a:pt x="11697" y="11442"/>
                    </a:cubicBezTo>
                    <a:cubicBezTo>
                      <a:pt x="11591" y="11463"/>
                      <a:pt x="11487" y="11482"/>
                      <a:pt x="11380" y="11483"/>
                    </a:cubicBezTo>
                    <a:cubicBezTo>
                      <a:pt x="11371" y="11483"/>
                      <a:pt x="11361" y="11484"/>
                      <a:pt x="11352" y="11484"/>
                    </a:cubicBezTo>
                    <a:cubicBezTo>
                      <a:pt x="10370" y="11484"/>
                      <a:pt x="9307" y="10620"/>
                      <a:pt x="9042" y="9513"/>
                    </a:cubicBezTo>
                    <a:lnTo>
                      <a:pt x="9036" y="9488"/>
                    </a:lnTo>
                    <a:cubicBezTo>
                      <a:pt x="8948" y="9126"/>
                      <a:pt x="8966" y="8750"/>
                      <a:pt x="9084" y="8412"/>
                    </a:cubicBezTo>
                    <a:cubicBezTo>
                      <a:pt x="9211" y="8051"/>
                      <a:pt x="9380" y="7570"/>
                      <a:pt x="9510" y="7201"/>
                    </a:cubicBezTo>
                    <a:cubicBezTo>
                      <a:pt x="9638" y="6841"/>
                      <a:pt x="9659" y="6439"/>
                      <a:pt x="9574" y="6042"/>
                    </a:cubicBezTo>
                    <a:lnTo>
                      <a:pt x="9568" y="6008"/>
                    </a:lnTo>
                    <a:cubicBezTo>
                      <a:pt x="9355" y="5024"/>
                      <a:pt x="8578" y="4276"/>
                      <a:pt x="7668" y="4179"/>
                    </a:cubicBezTo>
                    <a:cubicBezTo>
                      <a:pt x="7473" y="4236"/>
                      <a:pt x="7276" y="4264"/>
                      <a:pt x="7081" y="4264"/>
                    </a:cubicBezTo>
                    <a:cubicBezTo>
                      <a:pt x="6045" y="4264"/>
                      <a:pt x="5058" y="3499"/>
                      <a:pt x="4722" y="2347"/>
                    </a:cubicBezTo>
                    <a:cubicBezTo>
                      <a:pt x="4722" y="2347"/>
                      <a:pt x="4688" y="2232"/>
                      <a:pt x="4634" y="2048"/>
                    </a:cubicBezTo>
                    <a:cubicBezTo>
                      <a:pt x="4276" y="823"/>
                      <a:pt x="3228" y="10"/>
                      <a:pt x="2123" y="10"/>
                    </a:cubicBezTo>
                    <a:cubicBezTo>
                      <a:pt x="2063" y="10"/>
                      <a:pt x="2002" y="13"/>
                      <a:pt x="1942" y="18"/>
                    </a:cubicBezTo>
                    <a:cubicBezTo>
                      <a:pt x="1944" y="6"/>
                      <a:pt x="1945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6">
                <a:extLst>
                  <a:ext uri="{FF2B5EF4-FFF2-40B4-BE49-F238E27FC236}">
                    <a16:creationId xmlns:a16="http://schemas.microsoft.com/office/drawing/2014/main" id="{D80C67E4-1A79-DBCE-7F30-6F07C0518E64}"/>
                  </a:ext>
                </a:extLst>
              </p:cNvPr>
              <p:cNvSpPr/>
              <p:nvPr/>
            </p:nvSpPr>
            <p:spPr>
              <a:xfrm>
                <a:off x="3766600" y="3960200"/>
                <a:ext cx="37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" extrusionOk="0">
                    <a:moveTo>
                      <a:pt x="148" y="1"/>
                    </a:moveTo>
                    <a:cubicBezTo>
                      <a:pt x="99" y="1"/>
                      <a:pt x="50" y="3"/>
                      <a:pt x="2" y="4"/>
                    </a:cubicBezTo>
                    <a:lnTo>
                      <a:pt x="2" y="4"/>
                    </a:lnTo>
                    <a:cubicBezTo>
                      <a:pt x="49" y="3"/>
                      <a:pt x="96" y="3"/>
                      <a:pt x="143" y="2"/>
                    </a:cubicBezTo>
                    <a:lnTo>
                      <a:pt x="148" y="1"/>
                    </a:lnTo>
                    <a:close/>
                    <a:moveTo>
                      <a:pt x="2" y="4"/>
                    </a:moveTo>
                    <a:lnTo>
                      <a:pt x="2" y="4"/>
                    </a:ln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05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6">
                <a:extLst>
                  <a:ext uri="{FF2B5EF4-FFF2-40B4-BE49-F238E27FC236}">
                    <a16:creationId xmlns:a16="http://schemas.microsoft.com/office/drawing/2014/main" id="{DACD3AAF-2B08-88CF-BD18-732A45EED795}"/>
                  </a:ext>
                </a:extLst>
              </p:cNvPr>
              <p:cNvSpPr/>
              <p:nvPr/>
            </p:nvSpPr>
            <p:spPr>
              <a:xfrm>
                <a:off x="2927950" y="4817375"/>
                <a:ext cx="829675" cy="475150"/>
              </a:xfrm>
              <a:custGeom>
                <a:avLst/>
                <a:gdLst/>
                <a:ahLst/>
                <a:cxnLst/>
                <a:rect l="l" t="t" r="r" b="b"/>
                <a:pathLst>
                  <a:path w="33187" h="19006" extrusionOk="0">
                    <a:moveTo>
                      <a:pt x="23131" y="1"/>
                    </a:moveTo>
                    <a:cubicBezTo>
                      <a:pt x="23069" y="1"/>
                      <a:pt x="23007" y="2"/>
                      <a:pt x="22944" y="6"/>
                    </a:cubicBezTo>
                    <a:lnTo>
                      <a:pt x="22317" y="38"/>
                    </a:lnTo>
                    <a:lnTo>
                      <a:pt x="16088" y="356"/>
                    </a:lnTo>
                    <a:lnTo>
                      <a:pt x="14007" y="461"/>
                    </a:lnTo>
                    <a:cubicBezTo>
                      <a:pt x="13532" y="461"/>
                      <a:pt x="13066" y="510"/>
                      <a:pt x="12612" y="604"/>
                    </a:cubicBezTo>
                    <a:cubicBezTo>
                      <a:pt x="12273" y="674"/>
                      <a:pt x="11943" y="769"/>
                      <a:pt x="11622" y="887"/>
                    </a:cubicBezTo>
                    <a:lnTo>
                      <a:pt x="11621" y="887"/>
                    </a:lnTo>
                    <a:cubicBezTo>
                      <a:pt x="10110" y="1443"/>
                      <a:pt x="8818" y="2522"/>
                      <a:pt x="8003" y="3961"/>
                    </a:cubicBezTo>
                    <a:cubicBezTo>
                      <a:pt x="7964" y="4030"/>
                      <a:pt x="7926" y="4099"/>
                      <a:pt x="7890" y="4170"/>
                    </a:cubicBezTo>
                    <a:lnTo>
                      <a:pt x="6466" y="6846"/>
                    </a:lnTo>
                    <a:lnTo>
                      <a:pt x="5291" y="9055"/>
                    </a:lnTo>
                    <a:lnTo>
                      <a:pt x="4808" y="9963"/>
                    </a:lnTo>
                    <a:lnTo>
                      <a:pt x="4674" y="10218"/>
                    </a:lnTo>
                    <a:lnTo>
                      <a:pt x="3985" y="11513"/>
                    </a:lnTo>
                    <a:lnTo>
                      <a:pt x="0" y="19006"/>
                    </a:lnTo>
                    <a:cubicBezTo>
                      <a:pt x="2884" y="18896"/>
                      <a:pt x="5769" y="18759"/>
                      <a:pt x="8653" y="18630"/>
                    </a:cubicBezTo>
                    <a:cubicBezTo>
                      <a:pt x="10460" y="18550"/>
                      <a:pt x="12266" y="18473"/>
                      <a:pt x="14073" y="18410"/>
                    </a:cubicBezTo>
                    <a:cubicBezTo>
                      <a:pt x="15556" y="18358"/>
                      <a:pt x="17002" y="18235"/>
                      <a:pt x="18320" y="17839"/>
                    </a:cubicBezTo>
                    <a:cubicBezTo>
                      <a:pt x="20024" y="17330"/>
                      <a:pt x="21517" y="16367"/>
                      <a:pt x="22613" y="14523"/>
                    </a:cubicBezTo>
                    <a:cubicBezTo>
                      <a:pt x="22983" y="14921"/>
                      <a:pt x="23302" y="15246"/>
                      <a:pt x="23599" y="15512"/>
                    </a:cubicBezTo>
                    <a:cubicBezTo>
                      <a:pt x="24504" y="16321"/>
                      <a:pt x="25207" y="16569"/>
                      <a:pt x="26536" y="16569"/>
                    </a:cubicBezTo>
                    <a:cubicBezTo>
                      <a:pt x="26974" y="16569"/>
                      <a:pt x="27481" y="16542"/>
                      <a:pt x="28087" y="16499"/>
                    </a:cubicBezTo>
                    <a:cubicBezTo>
                      <a:pt x="29787" y="16377"/>
                      <a:pt x="31485" y="16252"/>
                      <a:pt x="33186" y="16129"/>
                    </a:cubicBezTo>
                    <a:lnTo>
                      <a:pt x="32723" y="15158"/>
                    </a:lnTo>
                    <a:lnTo>
                      <a:pt x="32393" y="14474"/>
                    </a:lnTo>
                    <a:lnTo>
                      <a:pt x="30159" y="9824"/>
                    </a:lnTo>
                    <a:lnTo>
                      <a:pt x="30003" y="9500"/>
                    </a:lnTo>
                    <a:lnTo>
                      <a:pt x="29924" y="9338"/>
                    </a:lnTo>
                    <a:lnTo>
                      <a:pt x="27187" y="3641"/>
                    </a:lnTo>
                    <a:lnTo>
                      <a:pt x="26438" y="2081"/>
                    </a:lnTo>
                    <a:cubicBezTo>
                      <a:pt x="26289" y="1771"/>
                      <a:pt x="26101" y="1489"/>
                      <a:pt x="25879" y="1239"/>
                    </a:cubicBezTo>
                    <a:cubicBezTo>
                      <a:pt x="25192" y="461"/>
                      <a:pt x="24194" y="1"/>
                      <a:pt x="23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6">
                <a:extLst>
                  <a:ext uri="{FF2B5EF4-FFF2-40B4-BE49-F238E27FC236}">
                    <a16:creationId xmlns:a16="http://schemas.microsoft.com/office/drawing/2014/main" id="{78B85C85-410D-4800-67A1-FDBBD8DF59AE}"/>
                  </a:ext>
                </a:extLst>
              </p:cNvPr>
              <p:cNvSpPr/>
              <p:nvPr/>
            </p:nvSpPr>
            <p:spPr>
              <a:xfrm>
                <a:off x="3212875" y="4587750"/>
                <a:ext cx="295575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12162" extrusionOk="0">
                    <a:moveTo>
                      <a:pt x="7285" y="0"/>
                    </a:moveTo>
                    <a:cubicBezTo>
                      <a:pt x="6810" y="1913"/>
                      <a:pt x="5189" y="3322"/>
                      <a:pt x="3233" y="3534"/>
                    </a:cubicBezTo>
                    <a:lnTo>
                      <a:pt x="3193" y="3906"/>
                    </a:lnTo>
                    <a:cubicBezTo>
                      <a:pt x="3248" y="4929"/>
                      <a:pt x="3095" y="5988"/>
                      <a:pt x="2748" y="6972"/>
                    </a:cubicBezTo>
                    <a:cubicBezTo>
                      <a:pt x="2263" y="8348"/>
                      <a:pt x="1278" y="9494"/>
                      <a:pt x="1" y="10202"/>
                    </a:cubicBezTo>
                    <a:lnTo>
                      <a:pt x="10543" y="12146"/>
                    </a:lnTo>
                    <a:cubicBezTo>
                      <a:pt x="10602" y="12157"/>
                      <a:pt x="10660" y="12162"/>
                      <a:pt x="10717" y="12162"/>
                    </a:cubicBezTo>
                    <a:cubicBezTo>
                      <a:pt x="11350" y="12162"/>
                      <a:pt x="11822" y="11513"/>
                      <a:pt x="11576" y="10891"/>
                    </a:cubicBezTo>
                    <a:lnTo>
                      <a:pt x="10867" y="9093"/>
                    </a:lnTo>
                    <a:cubicBezTo>
                      <a:pt x="10666" y="8584"/>
                      <a:pt x="10668" y="8038"/>
                      <a:pt x="10839" y="7551"/>
                    </a:cubicBezTo>
                    <a:lnTo>
                      <a:pt x="7821" y="7342"/>
                    </a:lnTo>
                    <a:cubicBezTo>
                      <a:pt x="6028" y="7314"/>
                      <a:pt x="6335" y="4999"/>
                      <a:pt x="6604" y="2967"/>
                    </a:cubicBezTo>
                    <a:lnTo>
                      <a:pt x="7296" y="45"/>
                    </a:lnTo>
                    <a:lnTo>
                      <a:pt x="72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6">
                <a:extLst>
                  <a:ext uri="{FF2B5EF4-FFF2-40B4-BE49-F238E27FC236}">
                    <a16:creationId xmlns:a16="http://schemas.microsoft.com/office/drawing/2014/main" id="{AE480821-6279-F424-7555-F12FC863D89B}"/>
                  </a:ext>
                </a:extLst>
              </p:cNvPr>
              <p:cNvSpPr/>
              <p:nvPr/>
            </p:nvSpPr>
            <p:spPr>
              <a:xfrm>
                <a:off x="3425850" y="4423600"/>
                <a:ext cx="200900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9770" extrusionOk="0">
                    <a:moveTo>
                      <a:pt x="1906" y="0"/>
                    </a:moveTo>
                    <a:cubicBezTo>
                      <a:pt x="1131" y="0"/>
                      <a:pt x="537" y="699"/>
                      <a:pt x="668" y="1468"/>
                    </a:cubicBezTo>
                    <a:lnTo>
                      <a:pt x="741" y="1960"/>
                    </a:lnTo>
                    <a:cubicBezTo>
                      <a:pt x="957" y="3396"/>
                      <a:pt x="846" y="4862"/>
                      <a:pt x="419" y="6249"/>
                    </a:cubicBezTo>
                    <a:lnTo>
                      <a:pt x="1" y="7607"/>
                    </a:lnTo>
                    <a:cubicBezTo>
                      <a:pt x="283" y="8418"/>
                      <a:pt x="972" y="9027"/>
                      <a:pt x="1819" y="9202"/>
                    </a:cubicBezTo>
                    <a:lnTo>
                      <a:pt x="4560" y="9770"/>
                    </a:lnTo>
                    <a:lnTo>
                      <a:pt x="4647" y="9461"/>
                    </a:lnTo>
                    <a:cubicBezTo>
                      <a:pt x="4835" y="8800"/>
                      <a:pt x="5438" y="8349"/>
                      <a:pt x="6119" y="8349"/>
                    </a:cubicBezTo>
                    <a:cubicBezTo>
                      <a:pt x="6142" y="8349"/>
                      <a:pt x="6165" y="8350"/>
                      <a:pt x="6189" y="8351"/>
                    </a:cubicBezTo>
                    <a:lnTo>
                      <a:pt x="6511" y="8365"/>
                    </a:lnTo>
                    <a:cubicBezTo>
                      <a:pt x="6514" y="8296"/>
                      <a:pt x="6524" y="8245"/>
                      <a:pt x="6542" y="8217"/>
                    </a:cubicBezTo>
                    <a:lnTo>
                      <a:pt x="6575" y="8163"/>
                    </a:lnTo>
                    <a:lnTo>
                      <a:pt x="7348" y="8122"/>
                    </a:lnTo>
                    <a:cubicBezTo>
                      <a:pt x="7778" y="8102"/>
                      <a:pt x="8036" y="7632"/>
                      <a:pt x="7822" y="7254"/>
                    </a:cubicBezTo>
                    <a:lnTo>
                      <a:pt x="6264" y="4518"/>
                    </a:lnTo>
                    <a:lnTo>
                      <a:pt x="6096" y="2542"/>
                    </a:lnTo>
                    <a:lnTo>
                      <a:pt x="5976" y="1105"/>
                    </a:lnTo>
                    <a:cubicBezTo>
                      <a:pt x="5945" y="735"/>
                      <a:pt x="5849" y="385"/>
                      <a:pt x="5708" y="59"/>
                    </a:cubicBezTo>
                    <a:cubicBezTo>
                      <a:pt x="5542" y="99"/>
                      <a:pt x="5371" y="120"/>
                      <a:pt x="5198" y="120"/>
                    </a:cubicBezTo>
                    <a:cubicBezTo>
                      <a:pt x="5169" y="120"/>
                      <a:pt x="5140" y="119"/>
                      <a:pt x="5111" y="118"/>
                    </a:cubicBezTo>
                    <a:lnTo>
                      <a:pt x="1942" y="1"/>
                    </a:lnTo>
                    <a:cubicBezTo>
                      <a:pt x="1930" y="0"/>
                      <a:pt x="1918" y="0"/>
                      <a:pt x="19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6">
                <a:extLst>
                  <a:ext uri="{FF2B5EF4-FFF2-40B4-BE49-F238E27FC236}">
                    <a16:creationId xmlns:a16="http://schemas.microsoft.com/office/drawing/2014/main" id="{A953EA44-C3DD-99EA-29ED-18B1E6F4F507}"/>
                  </a:ext>
                </a:extLst>
              </p:cNvPr>
              <p:cNvSpPr/>
              <p:nvPr/>
            </p:nvSpPr>
            <p:spPr>
              <a:xfrm>
                <a:off x="3190950" y="4328950"/>
                <a:ext cx="427650" cy="452450"/>
              </a:xfrm>
              <a:custGeom>
                <a:avLst/>
                <a:gdLst/>
                <a:ahLst/>
                <a:cxnLst/>
                <a:rect l="l" t="t" r="r" b="b"/>
                <a:pathLst>
                  <a:path w="17106" h="18098" extrusionOk="0">
                    <a:moveTo>
                      <a:pt x="11730" y="0"/>
                    </a:moveTo>
                    <a:cubicBezTo>
                      <a:pt x="11676" y="0"/>
                      <a:pt x="11623" y="1"/>
                      <a:pt x="11568" y="3"/>
                    </a:cubicBezTo>
                    <a:cubicBezTo>
                      <a:pt x="11522" y="5"/>
                      <a:pt x="11476" y="7"/>
                      <a:pt x="11429" y="10"/>
                    </a:cubicBezTo>
                    <a:lnTo>
                      <a:pt x="7641" y="247"/>
                    </a:lnTo>
                    <a:cubicBezTo>
                      <a:pt x="7581" y="250"/>
                      <a:pt x="7522" y="257"/>
                      <a:pt x="7462" y="262"/>
                    </a:cubicBezTo>
                    <a:cubicBezTo>
                      <a:pt x="2738" y="729"/>
                      <a:pt x="1" y="5860"/>
                      <a:pt x="2143" y="10096"/>
                    </a:cubicBezTo>
                    <a:lnTo>
                      <a:pt x="4063" y="13892"/>
                    </a:lnTo>
                    <a:cubicBezTo>
                      <a:pt x="4079" y="13891"/>
                      <a:pt x="4093" y="13887"/>
                      <a:pt x="4109" y="13886"/>
                    </a:cubicBezTo>
                    <a:cubicBezTo>
                      <a:pt x="6066" y="13675"/>
                      <a:pt x="7686" y="12265"/>
                      <a:pt x="8161" y="10352"/>
                    </a:cubicBezTo>
                    <a:lnTo>
                      <a:pt x="8172" y="10397"/>
                    </a:lnTo>
                    <a:lnTo>
                      <a:pt x="7506" y="13208"/>
                    </a:lnTo>
                    <a:lnTo>
                      <a:pt x="7481" y="13319"/>
                    </a:lnTo>
                    <a:cubicBezTo>
                      <a:pt x="7212" y="15351"/>
                      <a:pt x="6905" y="17665"/>
                      <a:pt x="8697" y="17694"/>
                    </a:cubicBezTo>
                    <a:lnTo>
                      <a:pt x="11714" y="17903"/>
                    </a:lnTo>
                    <a:lnTo>
                      <a:pt x="14425" y="18091"/>
                    </a:lnTo>
                    <a:cubicBezTo>
                      <a:pt x="14478" y="18095"/>
                      <a:pt x="14530" y="18097"/>
                      <a:pt x="14581" y="18097"/>
                    </a:cubicBezTo>
                    <a:cubicBezTo>
                      <a:pt x="15680" y="18097"/>
                      <a:pt x="16555" y="17132"/>
                      <a:pt x="16419" y="16016"/>
                    </a:cubicBezTo>
                    <a:lnTo>
                      <a:pt x="15948" y="12155"/>
                    </a:lnTo>
                    <a:lnTo>
                      <a:pt x="15905" y="12152"/>
                    </a:lnTo>
                    <a:lnTo>
                      <a:pt x="15584" y="12138"/>
                    </a:lnTo>
                    <a:cubicBezTo>
                      <a:pt x="15560" y="12137"/>
                      <a:pt x="15537" y="12136"/>
                      <a:pt x="15514" y="12136"/>
                    </a:cubicBezTo>
                    <a:cubicBezTo>
                      <a:pt x="14833" y="12136"/>
                      <a:pt x="14230" y="12587"/>
                      <a:pt x="14041" y="13248"/>
                    </a:cubicBezTo>
                    <a:lnTo>
                      <a:pt x="13954" y="13557"/>
                    </a:lnTo>
                    <a:lnTo>
                      <a:pt x="11214" y="12989"/>
                    </a:lnTo>
                    <a:cubicBezTo>
                      <a:pt x="10366" y="12814"/>
                      <a:pt x="9678" y="12205"/>
                      <a:pt x="9396" y="11394"/>
                    </a:cubicBezTo>
                    <a:lnTo>
                      <a:pt x="9814" y="10036"/>
                    </a:lnTo>
                    <a:cubicBezTo>
                      <a:pt x="10241" y="8649"/>
                      <a:pt x="10352" y="7183"/>
                      <a:pt x="10135" y="5747"/>
                    </a:cubicBezTo>
                    <a:lnTo>
                      <a:pt x="10062" y="5255"/>
                    </a:lnTo>
                    <a:cubicBezTo>
                      <a:pt x="9931" y="4486"/>
                      <a:pt x="10527" y="3787"/>
                      <a:pt x="11301" y="3787"/>
                    </a:cubicBezTo>
                    <a:cubicBezTo>
                      <a:pt x="11313" y="3787"/>
                      <a:pt x="11325" y="3787"/>
                      <a:pt x="11337" y="3788"/>
                    </a:cubicBezTo>
                    <a:lnTo>
                      <a:pt x="14505" y="3905"/>
                    </a:lnTo>
                    <a:cubicBezTo>
                      <a:pt x="14532" y="3906"/>
                      <a:pt x="14560" y="3907"/>
                      <a:pt x="14588" y="3907"/>
                    </a:cubicBezTo>
                    <a:cubicBezTo>
                      <a:pt x="14763" y="3907"/>
                      <a:pt x="14936" y="3885"/>
                      <a:pt x="15102" y="3846"/>
                    </a:cubicBezTo>
                    <a:cubicBezTo>
                      <a:pt x="15245" y="4171"/>
                      <a:pt x="15339" y="4522"/>
                      <a:pt x="15369" y="4892"/>
                    </a:cubicBezTo>
                    <a:lnTo>
                      <a:pt x="15491" y="6329"/>
                    </a:lnTo>
                    <a:cubicBezTo>
                      <a:pt x="15976" y="5419"/>
                      <a:pt x="16089" y="4413"/>
                      <a:pt x="15900" y="3476"/>
                    </a:cubicBezTo>
                    <a:cubicBezTo>
                      <a:pt x="16122" y="3313"/>
                      <a:pt x="16317" y="3108"/>
                      <a:pt x="16469" y="2869"/>
                    </a:cubicBezTo>
                    <a:lnTo>
                      <a:pt x="16578" y="2696"/>
                    </a:lnTo>
                    <a:cubicBezTo>
                      <a:pt x="17105" y="2058"/>
                      <a:pt x="16646" y="1101"/>
                      <a:pt x="15829" y="1101"/>
                    </a:cubicBezTo>
                    <a:cubicBezTo>
                      <a:pt x="15819" y="1101"/>
                      <a:pt x="15809" y="1101"/>
                      <a:pt x="15799" y="1101"/>
                    </a:cubicBezTo>
                    <a:lnTo>
                      <a:pt x="14610" y="1134"/>
                    </a:lnTo>
                    <a:cubicBezTo>
                      <a:pt x="13877" y="444"/>
                      <a:pt x="12891" y="0"/>
                      <a:pt x="11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6">
                <a:extLst>
                  <a:ext uri="{FF2B5EF4-FFF2-40B4-BE49-F238E27FC236}">
                    <a16:creationId xmlns:a16="http://schemas.microsoft.com/office/drawing/2014/main" id="{34F9B340-75FC-C319-C63A-4B5DE74886D6}"/>
                  </a:ext>
                </a:extLst>
              </p:cNvPr>
              <p:cNvSpPr/>
              <p:nvPr/>
            </p:nvSpPr>
            <p:spPr>
              <a:xfrm>
                <a:off x="4084750" y="4328900"/>
                <a:ext cx="323575" cy="368150"/>
              </a:xfrm>
              <a:custGeom>
                <a:avLst/>
                <a:gdLst/>
                <a:ahLst/>
                <a:cxnLst/>
                <a:rect l="l" t="t" r="r" b="b"/>
                <a:pathLst>
                  <a:path w="12943" h="14726" extrusionOk="0">
                    <a:moveTo>
                      <a:pt x="4283" y="1"/>
                    </a:moveTo>
                    <a:cubicBezTo>
                      <a:pt x="3072" y="1"/>
                      <a:pt x="2047" y="483"/>
                      <a:pt x="1308" y="1227"/>
                    </a:cubicBezTo>
                    <a:cubicBezTo>
                      <a:pt x="474" y="2066"/>
                      <a:pt x="0" y="3240"/>
                      <a:pt x="26" y="4434"/>
                    </a:cubicBezTo>
                    <a:cubicBezTo>
                      <a:pt x="37" y="4906"/>
                      <a:pt x="124" y="5381"/>
                      <a:pt x="297" y="5841"/>
                    </a:cubicBezTo>
                    <a:cubicBezTo>
                      <a:pt x="361" y="6006"/>
                      <a:pt x="435" y="6171"/>
                      <a:pt x="521" y="6332"/>
                    </a:cubicBezTo>
                    <a:cubicBezTo>
                      <a:pt x="695" y="6659"/>
                      <a:pt x="919" y="6974"/>
                      <a:pt x="1193" y="7269"/>
                    </a:cubicBezTo>
                    <a:lnTo>
                      <a:pt x="1501" y="7600"/>
                    </a:lnTo>
                    <a:lnTo>
                      <a:pt x="2972" y="9181"/>
                    </a:lnTo>
                    <a:lnTo>
                      <a:pt x="5164" y="11534"/>
                    </a:lnTo>
                    <a:lnTo>
                      <a:pt x="10792" y="14354"/>
                    </a:lnTo>
                    <a:lnTo>
                      <a:pt x="11532" y="14725"/>
                    </a:lnTo>
                    <a:lnTo>
                      <a:pt x="11914" y="13968"/>
                    </a:lnTo>
                    <a:lnTo>
                      <a:pt x="12615" y="12580"/>
                    </a:lnTo>
                    <a:cubicBezTo>
                      <a:pt x="12556" y="10335"/>
                      <a:pt x="12624" y="8087"/>
                      <a:pt x="12742" y="5841"/>
                    </a:cubicBezTo>
                    <a:cubicBezTo>
                      <a:pt x="12784" y="5042"/>
                      <a:pt x="12831" y="4241"/>
                      <a:pt x="12883" y="3442"/>
                    </a:cubicBezTo>
                    <a:lnTo>
                      <a:pt x="12922" y="2835"/>
                    </a:lnTo>
                    <a:lnTo>
                      <a:pt x="12943" y="2538"/>
                    </a:lnTo>
                    <a:cubicBezTo>
                      <a:pt x="12811" y="2386"/>
                      <a:pt x="12673" y="2241"/>
                      <a:pt x="12529" y="2100"/>
                    </a:cubicBezTo>
                    <a:cubicBezTo>
                      <a:pt x="12387" y="1961"/>
                      <a:pt x="12237" y="1829"/>
                      <a:pt x="12081" y="1703"/>
                    </a:cubicBezTo>
                    <a:cubicBezTo>
                      <a:pt x="11117" y="923"/>
                      <a:pt x="9918" y="398"/>
                      <a:pt x="8552" y="262"/>
                    </a:cubicBezTo>
                    <a:cubicBezTo>
                      <a:pt x="8493" y="257"/>
                      <a:pt x="8433" y="252"/>
                      <a:pt x="8373" y="247"/>
                    </a:cubicBezTo>
                    <a:lnTo>
                      <a:pt x="4585" y="10"/>
                    </a:lnTo>
                    <a:cubicBezTo>
                      <a:pt x="4539" y="8"/>
                      <a:pt x="4493" y="7"/>
                      <a:pt x="4446" y="4"/>
                    </a:cubicBezTo>
                    <a:cubicBezTo>
                      <a:pt x="4392" y="2"/>
                      <a:pt x="4337" y="1"/>
                      <a:pt x="4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6">
                <a:extLst>
                  <a:ext uri="{FF2B5EF4-FFF2-40B4-BE49-F238E27FC236}">
                    <a16:creationId xmlns:a16="http://schemas.microsoft.com/office/drawing/2014/main" id="{1382F8D6-D0ED-23C1-8DE0-BC94D3540498}"/>
                  </a:ext>
                </a:extLst>
              </p:cNvPr>
              <p:cNvSpPr/>
              <p:nvPr/>
            </p:nvSpPr>
            <p:spPr>
              <a:xfrm>
                <a:off x="3933600" y="4818400"/>
                <a:ext cx="484050" cy="390550"/>
              </a:xfrm>
              <a:custGeom>
                <a:avLst/>
                <a:gdLst/>
                <a:ahLst/>
                <a:cxnLst/>
                <a:rect l="l" t="t" r="r" b="b"/>
                <a:pathLst>
                  <a:path w="19362" h="15622" extrusionOk="0">
                    <a:moveTo>
                      <a:pt x="11220" y="1"/>
                    </a:moveTo>
                    <a:cubicBezTo>
                      <a:pt x="10878" y="1"/>
                      <a:pt x="10543" y="38"/>
                      <a:pt x="10217" y="111"/>
                    </a:cubicBezTo>
                    <a:cubicBezTo>
                      <a:pt x="8951" y="395"/>
                      <a:pt x="7841" y="1214"/>
                      <a:pt x="7201" y="2392"/>
                    </a:cubicBezTo>
                    <a:lnTo>
                      <a:pt x="2837" y="10410"/>
                    </a:lnTo>
                    <a:lnTo>
                      <a:pt x="2712" y="10643"/>
                    </a:lnTo>
                    <a:lnTo>
                      <a:pt x="647" y="14436"/>
                    </a:lnTo>
                    <a:lnTo>
                      <a:pt x="247" y="15169"/>
                    </a:lnTo>
                    <a:lnTo>
                      <a:pt x="1" y="15622"/>
                    </a:lnTo>
                    <a:cubicBezTo>
                      <a:pt x="287" y="15605"/>
                      <a:pt x="572" y="15590"/>
                      <a:pt x="858" y="15575"/>
                    </a:cubicBezTo>
                    <a:cubicBezTo>
                      <a:pt x="2341" y="15495"/>
                      <a:pt x="3826" y="15440"/>
                      <a:pt x="5309" y="15389"/>
                    </a:cubicBezTo>
                    <a:cubicBezTo>
                      <a:pt x="8004" y="15300"/>
                      <a:pt x="10697" y="15227"/>
                      <a:pt x="13385" y="15060"/>
                    </a:cubicBezTo>
                    <a:cubicBezTo>
                      <a:pt x="13803" y="15034"/>
                      <a:pt x="14181" y="14998"/>
                      <a:pt x="14519" y="14946"/>
                    </a:cubicBezTo>
                    <a:cubicBezTo>
                      <a:pt x="15206" y="14843"/>
                      <a:pt x="15737" y="14684"/>
                      <a:pt x="16144" y="14436"/>
                    </a:cubicBezTo>
                    <a:cubicBezTo>
                      <a:pt x="16752" y="14065"/>
                      <a:pt x="17080" y="13499"/>
                      <a:pt x="17228" y="12634"/>
                    </a:cubicBezTo>
                    <a:cubicBezTo>
                      <a:pt x="17315" y="12120"/>
                      <a:pt x="17338" y="11501"/>
                      <a:pt x="17319" y="10756"/>
                    </a:cubicBezTo>
                    <a:cubicBezTo>
                      <a:pt x="17317" y="10719"/>
                      <a:pt x="17316" y="10682"/>
                      <a:pt x="17315" y="10643"/>
                    </a:cubicBezTo>
                    <a:cubicBezTo>
                      <a:pt x="17266" y="9052"/>
                      <a:pt x="17034" y="7466"/>
                      <a:pt x="16876" y="5777"/>
                    </a:cubicBezTo>
                    <a:cubicBezTo>
                      <a:pt x="18815" y="4837"/>
                      <a:pt x="19305" y="3198"/>
                      <a:pt x="19283" y="1325"/>
                    </a:cubicBezTo>
                    <a:lnTo>
                      <a:pt x="19361" y="1309"/>
                    </a:lnTo>
                    <a:lnTo>
                      <a:pt x="19279" y="1098"/>
                    </a:lnTo>
                    <a:cubicBezTo>
                      <a:pt x="19275" y="971"/>
                      <a:pt x="19269" y="841"/>
                      <a:pt x="19260" y="711"/>
                    </a:cubicBezTo>
                    <a:cubicBezTo>
                      <a:pt x="19254" y="626"/>
                      <a:pt x="19250" y="541"/>
                      <a:pt x="19247" y="456"/>
                    </a:cubicBezTo>
                    <a:cubicBezTo>
                      <a:pt x="19173" y="449"/>
                      <a:pt x="19099" y="442"/>
                      <a:pt x="19024" y="438"/>
                    </a:cubicBezTo>
                    <a:cubicBezTo>
                      <a:pt x="18874" y="428"/>
                      <a:pt x="18726" y="423"/>
                      <a:pt x="18575" y="423"/>
                    </a:cubicBezTo>
                    <a:lnTo>
                      <a:pt x="17886" y="383"/>
                    </a:lnTo>
                    <a:lnTo>
                      <a:pt x="11481" y="8"/>
                    </a:lnTo>
                    <a:cubicBezTo>
                      <a:pt x="11393" y="3"/>
                      <a:pt x="11306" y="1"/>
                      <a:pt x="11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6">
                <a:extLst>
                  <a:ext uri="{FF2B5EF4-FFF2-40B4-BE49-F238E27FC236}">
                    <a16:creationId xmlns:a16="http://schemas.microsoft.com/office/drawing/2014/main" id="{07750676-6671-7694-0E78-8A2DB0181F5A}"/>
                  </a:ext>
                </a:extLst>
              </p:cNvPr>
              <p:cNvSpPr/>
              <p:nvPr/>
            </p:nvSpPr>
            <p:spPr>
              <a:xfrm>
                <a:off x="4049150" y="4423575"/>
                <a:ext cx="368475" cy="468200"/>
              </a:xfrm>
              <a:custGeom>
                <a:avLst/>
                <a:gdLst/>
                <a:ahLst/>
                <a:cxnLst/>
                <a:rect l="l" t="t" r="r" b="b"/>
                <a:pathLst>
                  <a:path w="14739" h="18728" extrusionOk="0">
                    <a:moveTo>
                      <a:pt x="6154" y="0"/>
                    </a:moveTo>
                    <a:cubicBezTo>
                      <a:pt x="6142" y="0"/>
                      <a:pt x="6130" y="0"/>
                      <a:pt x="6117" y="1"/>
                    </a:cubicBezTo>
                    <a:lnTo>
                      <a:pt x="3119" y="111"/>
                    </a:lnTo>
                    <a:lnTo>
                      <a:pt x="2948" y="118"/>
                    </a:lnTo>
                    <a:cubicBezTo>
                      <a:pt x="2922" y="119"/>
                      <a:pt x="2895" y="119"/>
                      <a:pt x="2869" y="119"/>
                    </a:cubicBezTo>
                    <a:cubicBezTo>
                      <a:pt x="2692" y="119"/>
                      <a:pt x="2519" y="99"/>
                      <a:pt x="2351" y="58"/>
                    </a:cubicBezTo>
                    <a:cubicBezTo>
                      <a:pt x="2255" y="276"/>
                      <a:pt x="2181" y="505"/>
                      <a:pt x="2133" y="744"/>
                    </a:cubicBezTo>
                    <a:cubicBezTo>
                      <a:pt x="2109" y="861"/>
                      <a:pt x="2092" y="981"/>
                      <a:pt x="2081" y="1103"/>
                    </a:cubicBezTo>
                    <a:lnTo>
                      <a:pt x="2001" y="2051"/>
                    </a:lnTo>
                    <a:lnTo>
                      <a:pt x="1960" y="2543"/>
                    </a:lnTo>
                    <a:cubicBezTo>
                      <a:pt x="1955" y="2533"/>
                      <a:pt x="1950" y="2523"/>
                      <a:pt x="1944" y="2513"/>
                    </a:cubicBezTo>
                    <a:lnTo>
                      <a:pt x="1941" y="2544"/>
                    </a:lnTo>
                    <a:lnTo>
                      <a:pt x="1834" y="3799"/>
                    </a:lnTo>
                    <a:lnTo>
                      <a:pt x="1775" y="4516"/>
                    </a:lnTo>
                    <a:lnTo>
                      <a:pt x="216" y="7254"/>
                    </a:lnTo>
                    <a:cubicBezTo>
                      <a:pt x="1" y="7630"/>
                      <a:pt x="258" y="8101"/>
                      <a:pt x="690" y="8123"/>
                    </a:cubicBezTo>
                    <a:lnTo>
                      <a:pt x="1464" y="8164"/>
                    </a:lnTo>
                    <a:lnTo>
                      <a:pt x="1498" y="8218"/>
                    </a:lnTo>
                    <a:cubicBezTo>
                      <a:pt x="1571" y="8594"/>
                      <a:pt x="1617" y="10297"/>
                      <a:pt x="1617" y="10297"/>
                    </a:cubicBezTo>
                    <a:cubicBezTo>
                      <a:pt x="1617" y="10703"/>
                      <a:pt x="1675" y="11088"/>
                      <a:pt x="1787" y="11433"/>
                    </a:cubicBezTo>
                    <a:cubicBezTo>
                      <a:pt x="2090" y="12367"/>
                      <a:pt x="2786" y="13014"/>
                      <a:pt x="3810" y="13014"/>
                    </a:cubicBezTo>
                    <a:cubicBezTo>
                      <a:pt x="3913" y="13014"/>
                      <a:pt x="4020" y="13008"/>
                      <a:pt x="4130" y="12994"/>
                    </a:cubicBezTo>
                    <a:lnTo>
                      <a:pt x="4683" y="12926"/>
                    </a:lnTo>
                    <a:cubicBezTo>
                      <a:pt x="4711" y="12941"/>
                      <a:pt x="4738" y="12954"/>
                      <a:pt x="4766" y="12970"/>
                    </a:cubicBezTo>
                    <a:cubicBezTo>
                      <a:pt x="5702" y="13500"/>
                      <a:pt x="6084" y="14657"/>
                      <a:pt x="5690" y="15658"/>
                    </a:cubicBezTo>
                    <a:lnTo>
                      <a:pt x="5657" y="15743"/>
                    </a:lnTo>
                    <a:lnTo>
                      <a:pt x="5594" y="15904"/>
                    </a:lnTo>
                    <a:lnTo>
                      <a:pt x="4983" y="17457"/>
                    </a:lnTo>
                    <a:cubicBezTo>
                      <a:pt x="4738" y="18080"/>
                      <a:pt x="5209" y="18728"/>
                      <a:pt x="5843" y="18728"/>
                    </a:cubicBezTo>
                    <a:cubicBezTo>
                      <a:pt x="5900" y="18728"/>
                      <a:pt x="5958" y="18722"/>
                      <a:pt x="6016" y="18712"/>
                    </a:cubicBezTo>
                    <a:lnTo>
                      <a:pt x="13272" y="17374"/>
                    </a:lnTo>
                    <a:lnTo>
                      <a:pt x="14661" y="17118"/>
                    </a:lnTo>
                    <a:lnTo>
                      <a:pt x="14738" y="17103"/>
                    </a:lnTo>
                    <a:lnTo>
                      <a:pt x="14655" y="16892"/>
                    </a:lnTo>
                    <a:cubicBezTo>
                      <a:pt x="14651" y="16766"/>
                      <a:pt x="14645" y="16635"/>
                      <a:pt x="14636" y="16505"/>
                    </a:cubicBezTo>
                    <a:cubicBezTo>
                      <a:pt x="14630" y="16421"/>
                      <a:pt x="14626" y="16335"/>
                      <a:pt x="14622" y="16251"/>
                    </a:cubicBezTo>
                    <a:cubicBezTo>
                      <a:pt x="14614" y="16083"/>
                      <a:pt x="14608" y="15914"/>
                      <a:pt x="14601" y="15746"/>
                    </a:cubicBezTo>
                    <a:cubicBezTo>
                      <a:pt x="14593" y="15491"/>
                      <a:pt x="14581" y="15237"/>
                      <a:pt x="14559" y="14983"/>
                    </a:cubicBezTo>
                    <a:cubicBezTo>
                      <a:pt x="14246" y="14543"/>
                      <a:pt x="13994" y="14057"/>
                      <a:pt x="13812" y="13540"/>
                    </a:cubicBezTo>
                    <a:cubicBezTo>
                      <a:pt x="13708" y="13240"/>
                      <a:pt x="13620" y="12935"/>
                      <a:pt x="13550" y="12625"/>
                    </a:cubicBezTo>
                    <a:cubicBezTo>
                      <a:pt x="13390" y="11915"/>
                      <a:pt x="13328" y="11186"/>
                      <a:pt x="13366" y="10473"/>
                    </a:cubicBezTo>
                    <a:lnTo>
                      <a:pt x="13334" y="10180"/>
                    </a:lnTo>
                    <a:lnTo>
                      <a:pt x="13327" y="10105"/>
                    </a:lnTo>
                    <a:cubicBezTo>
                      <a:pt x="12834" y="10102"/>
                      <a:pt x="12392" y="10069"/>
                      <a:pt x="11994" y="10010"/>
                    </a:cubicBezTo>
                    <a:cubicBezTo>
                      <a:pt x="8170" y="9454"/>
                      <a:pt x="8441" y="6618"/>
                      <a:pt x="8441" y="6618"/>
                    </a:cubicBezTo>
                    <a:cubicBezTo>
                      <a:pt x="8052" y="5356"/>
                      <a:pt x="5579" y="5699"/>
                      <a:pt x="6827" y="2898"/>
                    </a:cubicBezTo>
                    <a:cubicBezTo>
                      <a:pt x="6904" y="2724"/>
                      <a:pt x="6996" y="2539"/>
                      <a:pt x="7103" y="2340"/>
                    </a:cubicBezTo>
                    <a:cubicBezTo>
                      <a:pt x="7154" y="2246"/>
                      <a:pt x="7197" y="2151"/>
                      <a:pt x="7237" y="2052"/>
                    </a:cubicBezTo>
                    <a:cubicBezTo>
                      <a:pt x="7310" y="1864"/>
                      <a:pt x="7361" y="1668"/>
                      <a:pt x="7392" y="1468"/>
                    </a:cubicBezTo>
                    <a:cubicBezTo>
                      <a:pt x="7439" y="1186"/>
                      <a:pt x="7389" y="913"/>
                      <a:pt x="7270" y="681"/>
                    </a:cubicBezTo>
                    <a:cubicBezTo>
                      <a:pt x="7063" y="280"/>
                      <a:pt x="6645" y="0"/>
                      <a:pt x="6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6">
                <a:extLst>
                  <a:ext uri="{FF2B5EF4-FFF2-40B4-BE49-F238E27FC236}">
                    <a16:creationId xmlns:a16="http://schemas.microsoft.com/office/drawing/2014/main" id="{9CB54E96-A754-5FB8-19F6-1FFBADEA3B13}"/>
                  </a:ext>
                </a:extLst>
              </p:cNvPr>
              <p:cNvSpPr/>
              <p:nvPr/>
            </p:nvSpPr>
            <p:spPr>
              <a:xfrm>
                <a:off x="2480325" y="4319000"/>
                <a:ext cx="317475" cy="385525"/>
              </a:xfrm>
              <a:custGeom>
                <a:avLst/>
                <a:gdLst/>
                <a:ahLst/>
                <a:cxnLst/>
                <a:rect l="l" t="t" r="r" b="b"/>
                <a:pathLst>
                  <a:path w="12699" h="15421" extrusionOk="0">
                    <a:moveTo>
                      <a:pt x="2527" y="1"/>
                    </a:moveTo>
                    <a:cubicBezTo>
                      <a:pt x="1659" y="1"/>
                      <a:pt x="795" y="190"/>
                      <a:pt x="0" y="560"/>
                    </a:cubicBezTo>
                    <a:cubicBezTo>
                      <a:pt x="79" y="986"/>
                      <a:pt x="154" y="1413"/>
                      <a:pt x="177" y="1842"/>
                    </a:cubicBezTo>
                    <a:cubicBezTo>
                      <a:pt x="225" y="2754"/>
                      <a:pt x="276" y="3664"/>
                      <a:pt x="329" y="4575"/>
                    </a:cubicBezTo>
                    <a:cubicBezTo>
                      <a:pt x="423" y="6197"/>
                      <a:pt x="518" y="7818"/>
                      <a:pt x="606" y="9440"/>
                    </a:cubicBezTo>
                    <a:lnTo>
                      <a:pt x="3204" y="12230"/>
                    </a:lnTo>
                    <a:lnTo>
                      <a:pt x="8645" y="14956"/>
                    </a:lnTo>
                    <a:lnTo>
                      <a:pt x="9572" y="15421"/>
                    </a:lnTo>
                    <a:lnTo>
                      <a:pt x="9946" y="14680"/>
                    </a:lnTo>
                    <a:lnTo>
                      <a:pt x="9992" y="14591"/>
                    </a:lnTo>
                    <a:lnTo>
                      <a:pt x="11912" y="10794"/>
                    </a:lnTo>
                    <a:cubicBezTo>
                      <a:pt x="12472" y="9686"/>
                      <a:pt x="12699" y="8517"/>
                      <a:pt x="12642" y="7385"/>
                    </a:cubicBezTo>
                    <a:cubicBezTo>
                      <a:pt x="12484" y="4193"/>
                      <a:pt x="10079" y="1305"/>
                      <a:pt x="6590" y="960"/>
                    </a:cubicBezTo>
                    <a:cubicBezTo>
                      <a:pt x="6531" y="954"/>
                      <a:pt x="6470" y="950"/>
                      <a:pt x="6411" y="945"/>
                    </a:cubicBezTo>
                    <a:lnTo>
                      <a:pt x="5675" y="898"/>
                    </a:lnTo>
                    <a:cubicBezTo>
                      <a:pt x="4702" y="295"/>
                      <a:pt x="3611" y="1"/>
                      <a:pt x="2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6">
                <a:extLst>
                  <a:ext uri="{FF2B5EF4-FFF2-40B4-BE49-F238E27FC236}">
                    <a16:creationId xmlns:a16="http://schemas.microsoft.com/office/drawing/2014/main" id="{5E2B5C34-7E5C-2C92-86AD-E160A3116651}"/>
                  </a:ext>
                </a:extLst>
              </p:cNvPr>
              <p:cNvSpPr/>
              <p:nvPr/>
            </p:nvSpPr>
            <p:spPr>
              <a:xfrm>
                <a:off x="2540000" y="4808350"/>
                <a:ext cx="60425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24170" h="19567" extrusionOk="0">
                    <a:moveTo>
                      <a:pt x="8776" y="1"/>
                    </a:moveTo>
                    <a:cubicBezTo>
                      <a:pt x="8322" y="1"/>
                      <a:pt x="7866" y="30"/>
                      <a:pt x="7410" y="90"/>
                    </a:cubicBezTo>
                    <a:lnTo>
                      <a:pt x="3994" y="541"/>
                    </a:lnTo>
                    <a:lnTo>
                      <a:pt x="2686" y="713"/>
                    </a:lnTo>
                    <a:cubicBezTo>
                      <a:pt x="2587" y="708"/>
                      <a:pt x="2489" y="705"/>
                      <a:pt x="2390" y="705"/>
                    </a:cubicBezTo>
                    <a:cubicBezTo>
                      <a:pt x="1544" y="705"/>
                      <a:pt x="725" y="890"/>
                      <a:pt x="0" y="1228"/>
                    </a:cubicBezTo>
                    <a:lnTo>
                      <a:pt x="2732" y="3164"/>
                    </a:lnTo>
                    <a:cubicBezTo>
                      <a:pt x="2763" y="3178"/>
                      <a:pt x="2792" y="3190"/>
                      <a:pt x="2823" y="3203"/>
                    </a:cubicBezTo>
                    <a:cubicBezTo>
                      <a:pt x="2918" y="3241"/>
                      <a:pt x="3012" y="3279"/>
                      <a:pt x="3108" y="3315"/>
                    </a:cubicBezTo>
                    <a:cubicBezTo>
                      <a:pt x="3404" y="3427"/>
                      <a:pt x="3683" y="3585"/>
                      <a:pt x="4079" y="3774"/>
                    </a:cubicBezTo>
                    <a:cubicBezTo>
                      <a:pt x="4085" y="3956"/>
                      <a:pt x="4089" y="4140"/>
                      <a:pt x="4094" y="4322"/>
                    </a:cubicBezTo>
                    <a:cubicBezTo>
                      <a:pt x="4186" y="7897"/>
                      <a:pt x="4311" y="11477"/>
                      <a:pt x="4351" y="15059"/>
                    </a:cubicBezTo>
                    <a:cubicBezTo>
                      <a:pt x="4397" y="19135"/>
                      <a:pt x="4818" y="19567"/>
                      <a:pt x="7561" y="19567"/>
                    </a:cubicBezTo>
                    <a:cubicBezTo>
                      <a:pt x="7960" y="19567"/>
                      <a:pt x="8409" y="19558"/>
                      <a:pt x="8912" y="19549"/>
                    </a:cubicBezTo>
                    <a:lnTo>
                      <a:pt x="15517" y="19367"/>
                    </a:lnTo>
                    <a:cubicBezTo>
                      <a:pt x="18401" y="19257"/>
                      <a:pt x="21286" y="19120"/>
                      <a:pt x="24170" y="18991"/>
                    </a:cubicBezTo>
                    <a:lnTo>
                      <a:pt x="20660" y="11574"/>
                    </a:lnTo>
                    <a:lnTo>
                      <a:pt x="20189" y="10580"/>
                    </a:lnTo>
                    <a:lnTo>
                      <a:pt x="20054" y="10294"/>
                    </a:lnTo>
                    <a:lnTo>
                      <a:pt x="19611" y="9360"/>
                    </a:lnTo>
                    <a:lnTo>
                      <a:pt x="18112" y="6191"/>
                    </a:lnTo>
                    <a:lnTo>
                      <a:pt x="17752" y="5432"/>
                    </a:lnTo>
                    <a:lnTo>
                      <a:pt x="17447" y="4786"/>
                    </a:lnTo>
                    <a:cubicBezTo>
                      <a:pt x="17356" y="4634"/>
                      <a:pt x="17257" y="4480"/>
                      <a:pt x="17150" y="4324"/>
                    </a:cubicBezTo>
                    <a:cubicBezTo>
                      <a:pt x="17037" y="4160"/>
                      <a:pt x="16913" y="3993"/>
                      <a:pt x="16783" y="3827"/>
                    </a:cubicBezTo>
                    <a:cubicBezTo>
                      <a:pt x="15754" y="2527"/>
                      <a:pt x="14437" y="1531"/>
                      <a:pt x="12969" y="883"/>
                    </a:cubicBezTo>
                    <a:cubicBezTo>
                      <a:pt x="12495" y="672"/>
                      <a:pt x="12006" y="501"/>
                      <a:pt x="11505" y="364"/>
                    </a:cubicBezTo>
                    <a:cubicBezTo>
                      <a:pt x="10651" y="132"/>
                      <a:pt x="9765" y="8"/>
                      <a:pt x="8867" y="1"/>
                    </a:cubicBezTo>
                    <a:cubicBezTo>
                      <a:pt x="8837" y="1"/>
                      <a:pt x="8807" y="1"/>
                      <a:pt x="8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6">
                <a:extLst>
                  <a:ext uri="{FF2B5EF4-FFF2-40B4-BE49-F238E27FC236}">
                    <a16:creationId xmlns:a16="http://schemas.microsoft.com/office/drawing/2014/main" id="{6A132B57-1B9E-2212-748E-08E67BA3306B}"/>
                  </a:ext>
                </a:extLst>
              </p:cNvPr>
              <p:cNvSpPr/>
              <p:nvPr/>
            </p:nvSpPr>
            <p:spPr>
              <a:xfrm>
                <a:off x="2488450" y="4431175"/>
                <a:ext cx="298925" cy="456300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18252" extrusionOk="0">
                    <a:moveTo>
                      <a:pt x="2427" y="1"/>
                    </a:moveTo>
                    <a:cubicBezTo>
                      <a:pt x="2415" y="1"/>
                      <a:pt x="2403" y="1"/>
                      <a:pt x="2392" y="1"/>
                    </a:cubicBezTo>
                    <a:lnTo>
                      <a:pt x="1" y="89"/>
                    </a:lnTo>
                    <a:cubicBezTo>
                      <a:pt x="96" y="1711"/>
                      <a:pt x="190" y="3331"/>
                      <a:pt x="278" y="4954"/>
                    </a:cubicBezTo>
                    <a:lnTo>
                      <a:pt x="584" y="12238"/>
                    </a:lnTo>
                    <a:lnTo>
                      <a:pt x="657" y="12964"/>
                    </a:lnTo>
                    <a:lnTo>
                      <a:pt x="976" y="12925"/>
                    </a:lnTo>
                    <a:cubicBezTo>
                      <a:pt x="984" y="12929"/>
                      <a:pt x="993" y="12933"/>
                      <a:pt x="1004" y="12938"/>
                    </a:cubicBezTo>
                    <a:cubicBezTo>
                      <a:pt x="1936" y="13438"/>
                      <a:pt x="2367" y="14686"/>
                      <a:pt x="1978" y="15671"/>
                    </a:cubicBezTo>
                    <a:lnTo>
                      <a:pt x="1838" y="16027"/>
                    </a:lnTo>
                    <a:lnTo>
                      <a:pt x="2062" y="16314"/>
                    </a:lnTo>
                    <a:lnTo>
                      <a:pt x="4794" y="18251"/>
                    </a:lnTo>
                    <a:lnTo>
                      <a:pt x="4912" y="18230"/>
                    </a:lnTo>
                    <a:lnTo>
                      <a:pt x="11074" y="17094"/>
                    </a:lnTo>
                    <a:cubicBezTo>
                      <a:pt x="11700" y="16979"/>
                      <a:pt x="11957" y="16203"/>
                      <a:pt x="11506" y="15754"/>
                    </a:cubicBezTo>
                    <a:cubicBezTo>
                      <a:pt x="11298" y="15546"/>
                      <a:pt x="11105" y="15323"/>
                      <a:pt x="10931" y="15088"/>
                    </a:cubicBezTo>
                    <a:cubicBezTo>
                      <a:pt x="10582" y="14618"/>
                      <a:pt x="10301" y="14097"/>
                      <a:pt x="10104" y="13537"/>
                    </a:cubicBezTo>
                    <a:cubicBezTo>
                      <a:pt x="9969" y="13150"/>
                      <a:pt x="9857" y="12703"/>
                      <a:pt x="9775" y="12239"/>
                    </a:cubicBezTo>
                    <a:cubicBezTo>
                      <a:pt x="9650" y="11541"/>
                      <a:pt x="9594" y="10806"/>
                      <a:pt x="9620" y="10194"/>
                    </a:cubicBezTo>
                    <a:cubicBezTo>
                      <a:pt x="9620" y="10175"/>
                      <a:pt x="9621" y="10156"/>
                      <a:pt x="9622" y="10137"/>
                    </a:cubicBezTo>
                    <a:lnTo>
                      <a:pt x="9619" y="10105"/>
                    </a:lnTo>
                    <a:cubicBezTo>
                      <a:pt x="9216" y="10103"/>
                      <a:pt x="8847" y="10081"/>
                      <a:pt x="8507" y="10042"/>
                    </a:cubicBezTo>
                    <a:cubicBezTo>
                      <a:pt x="4433" y="9572"/>
                      <a:pt x="4715" y="6619"/>
                      <a:pt x="4715" y="6619"/>
                    </a:cubicBezTo>
                    <a:cubicBezTo>
                      <a:pt x="4302" y="5277"/>
                      <a:pt x="1539" y="5748"/>
                      <a:pt x="3377" y="2341"/>
                    </a:cubicBezTo>
                    <a:cubicBezTo>
                      <a:pt x="3524" y="2070"/>
                      <a:pt x="3620" y="1772"/>
                      <a:pt x="3665" y="1469"/>
                    </a:cubicBezTo>
                    <a:cubicBezTo>
                      <a:pt x="3796" y="699"/>
                      <a:pt x="3201" y="1"/>
                      <a:pt x="2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6">
                <a:extLst>
                  <a:ext uri="{FF2B5EF4-FFF2-40B4-BE49-F238E27FC236}">
                    <a16:creationId xmlns:a16="http://schemas.microsoft.com/office/drawing/2014/main" id="{86202EBC-FDF3-B381-19D3-A81A42B98F32}"/>
                  </a:ext>
                </a:extLst>
              </p:cNvPr>
              <p:cNvSpPr/>
              <p:nvPr/>
            </p:nvSpPr>
            <p:spPr>
              <a:xfrm>
                <a:off x="2852400" y="4586100"/>
                <a:ext cx="523900" cy="48047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19219" extrusionOk="0">
                    <a:moveTo>
                      <a:pt x="4862" y="0"/>
                    </a:moveTo>
                    <a:cubicBezTo>
                      <a:pt x="2172" y="0"/>
                      <a:pt x="1" y="2276"/>
                      <a:pt x="173" y="5003"/>
                    </a:cubicBezTo>
                    <a:lnTo>
                      <a:pt x="746" y="14071"/>
                    </a:lnTo>
                    <a:lnTo>
                      <a:pt x="6119" y="14369"/>
                    </a:lnTo>
                    <a:cubicBezTo>
                      <a:pt x="5908" y="14667"/>
                      <a:pt x="5684" y="14985"/>
                      <a:pt x="5501" y="15246"/>
                    </a:cubicBezTo>
                    <a:cubicBezTo>
                      <a:pt x="5250" y="15601"/>
                      <a:pt x="5122" y="16022"/>
                      <a:pt x="5133" y="16449"/>
                    </a:cubicBezTo>
                    <a:lnTo>
                      <a:pt x="5135" y="16479"/>
                    </a:lnTo>
                    <a:cubicBezTo>
                      <a:pt x="5169" y="17798"/>
                      <a:pt x="6341" y="19007"/>
                      <a:pt x="7642" y="19198"/>
                    </a:cubicBezTo>
                    <a:cubicBezTo>
                      <a:pt x="7783" y="19218"/>
                      <a:pt x="7926" y="19218"/>
                      <a:pt x="8069" y="19218"/>
                    </a:cubicBezTo>
                    <a:cubicBezTo>
                      <a:pt x="9318" y="19215"/>
                      <a:pt x="10569" y="19210"/>
                      <a:pt x="11819" y="19207"/>
                    </a:cubicBezTo>
                    <a:cubicBezTo>
                      <a:pt x="14041" y="19200"/>
                      <a:pt x="16263" y="19193"/>
                      <a:pt x="18485" y="19187"/>
                    </a:cubicBezTo>
                    <a:cubicBezTo>
                      <a:pt x="19732" y="19081"/>
                      <a:pt x="20730" y="18142"/>
                      <a:pt x="20859" y="16954"/>
                    </a:cubicBezTo>
                    <a:cubicBezTo>
                      <a:pt x="20956" y="16049"/>
                      <a:pt x="20213" y="15287"/>
                      <a:pt x="19286" y="15287"/>
                    </a:cubicBezTo>
                    <a:cubicBezTo>
                      <a:pt x="19228" y="15287"/>
                      <a:pt x="19169" y="15290"/>
                      <a:pt x="19109" y="15296"/>
                    </a:cubicBezTo>
                    <a:cubicBezTo>
                      <a:pt x="19057" y="15301"/>
                      <a:pt x="19006" y="15303"/>
                      <a:pt x="18955" y="15303"/>
                    </a:cubicBezTo>
                    <a:cubicBezTo>
                      <a:pt x="17890" y="15303"/>
                      <a:pt x="17082" y="14353"/>
                      <a:pt x="17331" y="13338"/>
                    </a:cubicBezTo>
                    <a:lnTo>
                      <a:pt x="17430" y="12541"/>
                    </a:lnTo>
                    <a:cubicBezTo>
                      <a:pt x="17605" y="11143"/>
                      <a:pt x="16560" y="9925"/>
                      <a:pt x="15161" y="9755"/>
                    </a:cubicBezTo>
                    <a:lnTo>
                      <a:pt x="15182" y="7209"/>
                    </a:lnTo>
                    <a:cubicBezTo>
                      <a:pt x="15212" y="3555"/>
                      <a:pt x="12402" y="505"/>
                      <a:pt x="8759" y="233"/>
                    </a:cubicBezTo>
                    <a:lnTo>
                      <a:pt x="5163" y="10"/>
                    </a:lnTo>
                    <a:cubicBezTo>
                      <a:pt x="5062" y="4"/>
                      <a:pt x="4962" y="0"/>
                      <a:pt x="4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6">
                <a:extLst>
                  <a:ext uri="{FF2B5EF4-FFF2-40B4-BE49-F238E27FC236}">
                    <a16:creationId xmlns:a16="http://schemas.microsoft.com/office/drawing/2014/main" id="{F185ED96-F501-5799-7C29-55E8DCA8A1F1}"/>
                  </a:ext>
                </a:extLst>
              </p:cNvPr>
              <p:cNvSpPr/>
              <p:nvPr/>
            </p:nvSpPr>
            <p:spPr>
              <a:xfrm>
                <a:off x="2762825" y="5040050"/>
                <a:ext cx="623125" cy="257050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10282" extrusionOk="0">
                    <a:moveTo>
                      <a:pt x="8615" y="0"/>
                    </a:moveTo>
                    <a:cubicBezTo>
                      <a:pt x="8563" y="0"/>
                      <a:pt x="8510" y="1"/>
                      <a:pt x="8457" y="2"/>
                    </a:cubicBezTo>
                    <a:cubicBezTo>
                      <a:pt x="6142" y="63"/>
                      <a:pt x="4043" y="1438"/>
                      <a:pt x="3069" y="3568"/>
                    </a:cubicBezTo>
                    <a:lnTo>
                      <a:pt x="0" y="10281"/>
                    </a:lnTo>
                    <a:lnTo>
                      <a:pt x="0" y="10281"/>
                    </a:lnTo>
                    <a:lnTo>
                      <a:pt x="6605" y="10099"/>
                    </a:lnTo>
                    <a:cubicBezTo>
                      <a:pt x="9490" y="9989"/>
                      <a:pt x="12374" y="9852"/>
                      <a:pt x="15258" y="9723"/>
                    </a:cubicBezTo>
                    <a:cubicBezTo>
                      <a:pt x="17065" y="9643"/>
                      <a:pt x="18871" y="9566"/>
                      <a:pt x="20678" y="9503"/>
                    </a:cubicBezTo>
                    <a:cubicBezTo>
                      <a:pt x="22161" y="9451"/>
                      <a:pt x="23607" y="9328"/>
                      <a:pt x="24925" y="8932"/>
                    </a:cubicBezTo>
                    <a:lnTo>
                      <a:pt x="23091" y="5571"/>
                    </a:lnTo>
                    <a:lnTo>
                      <a:pt x="22171" y="3882"/>
                    </a:lnTo>
                    <a:cubicBezTo>
                      <a:pt x="21565" y="2720"/>
                      <a:pt x="20642" y="1792"/>
                      <a:pt x="19537" y="1181"/>
                    </a:cubicBezTo>
                    <a:cubicBezTo>
                      <a:pt x="19447" y="1131"/>
                      <a:pt x="19356" y="1083"/>
                      <a:pt x="19264" y="1038"/>
                    </a:cubicBezTo>
                    <a:lnTo>
                      <a:pt x="19263" y="1038"/>
                    </a:lnTo>
                    <a:cubicBezTo>
                      <a:pt x="18548" y="684"/>
                      <a:pt x="17765" y="460"/>
                      <a:pt x="16951" y="387"/>
                    </a:cubicBezTo>
                    <a:cubicBezTo>
                      <a:pt x="16757" y="370"/>
                      <a:pt x="16561" y="361"/>
                      <a:pt x="16365" y="361"/>
                    </a:cubicBezTo>
                    <a:lnTo>
                      <a:pt x="11897" y="149"/>
                    </a:lnTo>
                    <a:lnTo>
                      <a:pt x="10701" y="92"/>
                    </a:lnTo>
                    <a:lnTo>
                      <a:pt x="9430" y="32"/>
                    </a:lnTo>
                    <a:lnTo>
                      <a:pt x="8915" y="7"/>
                    </a:lnTo>
                    <a:cubicBezTo>
                      <a:pt x="8814" y="2"/>
                      <a:pt x="8715" y="0"/>
                      <a:pt x="8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6">
                <a:extLst>
                  <a:ext uri="{FF2B5EF4-FFF2-40B4-BE49-F238E27FC236}">
                    <a16:creationId xmlns:a16="http://schemas.microsoft.com/office/drawing/2014/main" id="{A6CE5F2C-D2CB-6D5F-1393-4A206C82DC6A}"/>
                  </a:ext>
                </a:extLst>
              </p:cNvPr>
              <p:cNvSpPr/>
              <p:nvPr/>
            </p:nvSpPr>
            <p:spPr>
              <a:xfrm>
                <a:off x="2816700" y="4680850"/>
                <a:ext cx="385725" cy="427350"/>
              </a:xfrm>
              <a:custGeom>
                <a:avLst/>
                <a:gdLst/>
                <a:ahLst/>
                <a:cxnLst/>
                <a:rect l="l" t="t" r="r" b="b"/>
                <a:pathLst>
                  <a:path w="15429" h="17094" extrusionOk="0">
                    <a:moveTo>
                      <a:pt x="2568" y="0"/>
                    </a:moveTo>
                    <a:cubicBezTo>
                      <a:pt x="2111" y="0"/>
                      <a:pt x="1665" y="318"/>
                      <a:pt x="1618" y="852"/>
                    </a:cubicBezTo>
                    <a:cubicBezTo>
                      <a:pt x="1617" y="857"/>
                      <a:pt x="1617" y="862"/>
                      <a:pt x="1617" y="867"/>
                    </a:cubicBezTo>
                    <a:lnTo>
                      <a:pt x="1328" y="4272"/>
                    </a:lnTo>
                    <a:lnTo>
                      <a:pt x="249" y="5717"/>
                    </a:lnTo>
                    <a:cubicBezTo>
                      <a:pt x="0" y="6052"/>
                      <a:pt x="119" y="6530"/>
                      <a:pt x="496" y="6709"/>
                    </a:cubicBezTo>
                    <a:lnTo>
                      <a:pt x="1098" y="6997"/>
                    </a:lnTo>
                    <a:lnTo>
                      <a:pt x="1130" y="7048"/>
                    </a:lnTo>
                    <a:cubicBezTo>
                      <a:pt x="1099" y="7420"/>
                      <a:pt x="1215" y="9259"/>
                      <a:pt x="1215" y="9259"/>
                    </a:cubicBezTo>
                    <a:cubicBezTo>
                      <a:pt x="1097" y="10661"/>
                      <a:pt x="1949" y="11606"/>
                      <a:pt x="3268" y="11606"/>
                    </a:cubicBezTo>
                    <a:cubicBezTo>
                      <a:pt x="3385" y="11606"/>
                      <a:pt x="3506" y="11599"/>
                      <a:pt x="3630" y="11584"/>
                    </a:cubicBezTo>
                    <a:lnTo>
                      <a:pt x="5603" y="11341"/>
                    </a:lnTo>
                    <a:cubicBezTo>
                      <a:pt x="6139" y="11765"/>
                      <a:pt x="6431" y="12444"/>
                      <a:pt x="6378" y="13142"/>
                    </a:cubicBezTo>
                    <a:lnTo>
                      <a:pt x="6239" y="15440"/>
                    </a:lnTo>
                    <a:cubicBezTo>
                      <a:pt x="6183" y="16360"/>
                      <a:pt x="6922" y="17093"/>
                      <a:pt x="7790" y="17093"/>
                    </a:cubicBezTo>
                    <a:cubicBezTo>
                      <a:pt x="7919" y="17093"/>
                      <a:pt x="8052" y="17077"/>
                      <a:pt x="8185" y="17043"/>
                    </a:cubicBezTo>
                    <a:lnTo>
                      <a:pt x="15429" y="15167"/>
                    </a:lnTo>
                    <a:cubicBezTo>
                      <a:pt x="14281" y="14529"/>
                      <a:pt x="13382" y="13520"/>
                      <a:pt x="12898" y="12305"/>
                    </a:cubicBezTo>
                    <a:cubicBezTo>
                      <a:pt x="11789" y="12309"/>
                      <a:pt x="10679" y="12314"/>
                      <a:pt x="9570" y="12316"/>
                    </a:cubicBezTo>
                    <a:cubicBezTo>
                      <a:pt x="9468" y="12310"/>
                      <a:pt x="9370" y="12309"/>
                      <a:pt x="9269" y="12295"/>
                    </a:cubicBezTo>
                    <a:cubicBezTo>
                      <a:pt x="8126" y="12139"/>
                      <a:pt x="7093" y="11078"/>
                      <a:pt x="7062" y="9921"/>
                    </a:cubicBezTo>
                    <a:lnTo>
                      <a:pt x="7060" y="9895"/>
                    </a:lnTo>
                    <a:cubicBezTo>
                      <a:pt x="7050" y="9522"/>
                      <a:pt x="7162" y="9155"/>
                      <a:pt x="7383" y="8845"/>
                    </a:cubicBezTo>
                    <a:cubicBezTo>
                      <a:pt x="7616" y="8513"/>
                      <a:pt x="7929" y="8070"/>
                      <a:pt x="8167" y="7732"/>
                    </a:cubicBezTo>
                    <a:cubicBezTo>
                      <a:pt x="8403" y="7399"/>
                      <a:pt x="8527" y="7009"/>
                      <a:pt x="8526" y="6602"/>
                    </a:cubicBezTo>
                    <a:lnTo>
                      <a:pt x="8526" y="6569"/>
                    </a:lnTo>
                    <a:cubicBezTo>
                      <a:pt x="8525" y="5561"/>
                      <a:pt x="7822" y="4681"/>
                      <a:pt x="6806" y="4418"/>
                    </a:cubicBezTo>
                    <a:cubicBezTo>
                      <a:pt x="6725" y="4424"/>
                      <a:pt x="6644" y="4428"/>
                      <a:pt x="6565" y="4428"/>
                    </a:cubicBezTo>
                    <a:cubicBezTo>
                      <a:pt x="5175" y="4428"/>
                      <a:pt x="4000" y="3414"/>
                      <a:pt x="3887" y="2069"/>
                    </a:cubicBezTo>
                    <a:cubicBezTo>
                      <a:pt x="3887" y="2069"/>
                      <a:pt x="3877" y="1951"/>
                      <a:pt x="3861" y="1758"/>
                    </a:cubicBezTo>
                    <a:cubicBezTo>
                      <a:pt x="3817" y="1241"/>
                      <a:pt x="3627" y="772"/>
                      <a:pt x="3331" y="381"/>
                    </a:cubicBezTo>
                    <a:cubicBezTo>
                      <a:pt x="3132" y="120"/>
                      <a:pt x="2848" y="0"/>
                      <a:pt x="2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6">
                <a:extLst>
                  <a:ext uri="{FF2B5EF4-FFF2-40B4-BE49-F238E27FC236}">
                    <a16:creationId xmlns:a16="http://schemas.microsoft.com/office/drawing/2014/main" id="{ECDAB95B-1169-C826-5A5C-C87736E367FE}"/>
                  </a:ext>
                </a:extLst>
              </p:cNvPr>
              <p:cNvSpPr/>
              <p:nvPr/>
            </p:nvSpPr>
            <p:spPr>
              <a:xfrm>
                <a:off x="2990825" y="4595600"/>
                <a:ext cx="42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9" y="5"/>
                      <a:pt x="77" y="11"/>
                      <a:pt x="115" y="17"/>
                    </a:cubicBezTo>
                    <a:lnTo>
                      <a:pt x="115" y="17"/>
                    </a:lnTo>
                    <a:cubicBezTo>
                      <a:pt x="77" y="11"/>
                      <a:pt x="38" y="5"/>
                      <a:pt x="1" y="0"/>
                    </a:cubicBezTo>
                    <a:close/>
                    <a:moveTo>
                      <a:pt x="115" y="17"/>
                    </a:moveTo>
                    <a:cubicBezTo>
                      <a:pt x="132" y="19"/>
                      <a:pt x="148" y="22"/>
                      <a:pt x="164" y="24"/>
                    </a:cubicBezTo>
                    <a:lnTo>
                      <a:pt x="170" y="24"/>
                    </a:lnTo>
                    <a:cubicBezTo>
                      <a:pt x="152" y="22"/>
                      <a:pt x="134" y="19"/>
                      <a:pt x="115" y="17"/>
                    </a:cubicBezTo>
                    <a:close/>
                  </a:path>
                </a:pathLst>
              </a:custGeom>
              <a:solidFill>
                <a:srgbClr val="2E2E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6">
                <a:extLst>
                  <a:ext uri="{FF2B5EF4-FFF2-40B4-BE49-F238E27FC236}">
                    <a16:creationId xmlns:a16="http://schemas.microsoft.com/office/drawing/2014/main" id="{9FE2E6DF-8B12-F77E-A1E8-9A6E1EAE6042}"/>
                  </a:ext>
                </a:extLst>
              </p:cNvPr>
              <p:cNvSpPr/>
              <p:nvPr/>
            </p:nvSpPr>
            <p:spPr>
              <a:xfrm>
                <a:off x="4216800" y="4701850"/>
                <a:ext cx="200900" cy="43240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17296" extrusionOk="0">
                    <a:moveTo>
                      <a:pt x="7443" y="1"/>
                    </a:moveTo>
                    <a:cubicBezTo>
                      <a:pt x="7196" y="473"/>
                      <a:pt x="6995" y="973"/>
                      <a:pt x="6848" y="1494"/>
                    </a:cubicBezTo>
                    <a:cubicBezTo>
                      <a:pt x="6766" y="1785"/>
                      <a:pt x="6699" y="2085"/>
                      <a:pt x="6649" y="2388"/>
                    </a:cubicBezTo>
                    <a:cubicBezTo>
                      <a:pt x="6580" y="2819"/>
                      <a:pt x="6545" y="3259"/>
                      <a:pt x="6550" y="3709"/>
                    </a:cubicBezTo>
                    <a:lnTo>
                      <a:pt x="6556" y="4613"/>
                    </a:lnTo>
                    <a:lnTo>
                      <a:pt x="6560" y="5046"/>
                    </a:lnTo>
                    <a:lnTo>
                      <a:pt x="6569" y="6243"/>
                    </a:lnTo>
                    <a:lnTo>
                      <a:pt x="6571" y="6594"/>
                    </a:lnTo>
                    <a:cubicBezTo>
                      <a:pt x="4985" y="6788"/>
                      <a:pt x="3800" y="8170"/>
                      <a:pt x="3998" y="9754"/>
                    </a:cubicBezTo>
                    <a:lnTo>
                      <a:pt x="4112" y="10657"/>
                    </a:lnTo>
                    <a:cubicBezTo>
                      <a:pt x="4394" y="11809"/>
                      <a:pt x="3476" y="12885"/>
                      <a:pt x="2269" y="12885"/>
                    </a:cubicBezTo>
                    <a:cubicBezTo>
                      <a:pt x="2212" y="12885"/>
                      <a:pt x="2154" y="12883"/>
                      <a:pt x="2096" y="12878"/>
                    </a:cubicBezTo>
                    <a:cubicBezTo>
                      <a:pt x="2027" y="12871"/>
                      <a:pt x="1958" y="12867"/>
                      <a:pt x="1891" y="12867"/>
                    </a:cubicBezTo>
                    <a:cubicBezTo>
                      <a:pt x="842" y="12867"/>
                      <a:pt x="0" y="13732"/>
                      <a:pt x="112" y="14754"/>
                    </a:cubicBezTo>
                    <a:cubicBezTo>
                      <a:pt x="258" y="16103"/>
                      <a:pt x="1388" y="17168"/>
                      <a:pt x="2804" y="17287"/>
                    </a:cubicBezTo>
                    <a:cubicBezTo>
                      <a:pt x="3354" y="17289"/>
                      <a:pt x="3905" y="17291"/>
                      <a:pt x="4454" y="17292"/>
                    </a:cubicBezTo>
                    <a:cubicBezTo>
                      <a:pt x="4935" y="17293"/>
                      <a:pt x="5418" y="17294"/>
                      <a:pt x="5900" y="17296"/>
                    </a:cubicBezTo>
                    <a:cubicBezTo>
                      <a:pt x="5987" y="16782"/>
                      <a:pt x="6010" y="16163"/>
                      <a:pt x="5991" y="15418"/>
                    </a:cubicBezTo>
                    <a:cubicBezTo>
                      <a:pt x="5989" y="15381"/>
                      <a:pt x="5988" y="15344"/>
                      <a:pt x="5987" y="15305"/>
                    </a:cubicBezTo>
                    <a:cubicBezTo>
                      <a:pt x="5938" y="13714"/>
                      <a:pt x="5706" y="12128"/>
                      <a:pt x="5548" y="10439"/>
                    </a:cubicBezTo>
                    <a:cubicBezTo>
                      <a:pt x="7487" y="9499"/>
                      <a:pt x="7977" y="7860"/>
                      <a:pt x="7955" y="5987"/>
                    </a:cubicBezTo>
                    <a:lnTo>
                      <a:pt x="8035" y="5971"/>
                    </a:lnTo>
                    <a:lnTo>
                      <a:pt x="7953" y="5760"/>
                    </a:lnTo>
                    <a:cubicBezTo>
                      <a:pt x="7950" y="5633"/>
                      <a:pt x="7943" y="5503"/>
                      <a:pt x="7935" y="5373"/>
                    </a:cubicBezTo>
                    <a:cubicBezTo>
                      <a:pt x="7929" y="5288"/>
                      <a:pt x="7925" y="5203"/>
                      <a:pt x="7921" y="5118"/>
                    </a:cubicBezTo>
                    <a:cubicBezTo>
                      <a:pt x="7912" y="4951"/>
                      <a:pt x="7907" y="4782"/>
                      <a:pt x="7900" y="4613"/>
                    </a:cubicBezTo>
                    <a:cubicBezTo>
                      <a:pt x="7891" y="4359"/>
                      <a:pt x="7880" y="4104"/>
                      <a:pt x="7858" y="3851"/>
                    </a:cubicBezTo>
                    <a:cubicBezTo>
                      <a:pt x="7847" y="3717"/>
                      <a:pt x="7831" y="3582"/>
                      <a:pt x="7812" y="3448"/>
                    </a:cubicBezTo>
                    <a:cubicBezTo>
                      <a:pt x="7642" y="2300"/>
                      <a:pt x="7524" y="1151"/>
                      <a:pt x="7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6">
                <a:extLst>
                  <a:ext uri="{FF2B5EF4-FFF2-40B4-BE49-F238E27FC236}">
                    <a16:creationId xmlns:a16="http://schemas.microsoft.com/office/drawing/2014/main" id="{24BBD208-6862-06BD-B46C-57BFD3AB175B}"/>
                  </a:ext>
                </a:extLst>
              </p:cNvPr>
              <p:cNvSpPr/>
              <p:nvPr/>
            </p:nvSpPr>
            <p:spPr>
              <a:xfrm>
                <a:off x="4296575" y="5087275"/>
                <a:ext cx="70500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4192" extrusionOk="0">
                    <a:moveTo>
                      <a:pt x="2800" y="1"/>
                    </a:moveTo>
                    <a:lnTo>
                      <a:pt x="2800" y="1"/>
                    </a:lnTo>
                    <a:cubicBezTo>
                      <a:pt x="2185" y="516"/>
                      <a:pt x="1660" y="1148"/>
                      <a:pt x="1261" y="1874"/>
                    </a:cubicBezTo>
                    <a:cubicBezTo>
                      <a:pt x="1241" y="1912"/>
                      <a:pt x="1219" y="1952"/>
                      <a:pt x="1198" y="1992"/>
                    </a:cubicBezTo>
                    <a:lnTo>
                      <a:pt x="278" y="3681"/>
                    </a:lnTo>
                    <a:lnTo>
                      <a:pt x="0" y="4191"/>
                    </a:lnTo>
                    <a:cubicBezTo>
                      <a:pt x="687" y="4088"/>
                      <a:pt x="1218" y="3929"/>
                      <a:pt x="1625" y="3681"/>
                    </a:cubicBezTo>
                    <a:cubicBezTo>
                      <a:pt x="2233" y="3310"/>
                      <a:pt x="2561" y="2744"/>
                      <a:pt x="2709" y="1879"/>
                    </a:cubicBezTo>
                    <a:cubicBezTo>
                      <a:pt x="2796" y="1365"/>
                      <a:pt x="2819" y="746"/>
                      <a:pt x="28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6">
                <a:extLst>
                  <a:ext uri="{FF2B5EF4-FFF2-40B4-BE49-F238E27FC236}">
                    <a16:creationId xmlns:a16="http://schemas.microsoft.com/office/drawing/2014/main" id="{9055EBBA-62E2-443A-0B93-557BD3364895}"/>
                  </a:ext>
                </a:extLst>
              </p:cNvPr>
              <p:cNvSpPr/>
              <p:nvPr/>
            </p:nvSpPr>
            <p:spPr>
              <a:xfrm>
                <a:off x="1475025" y="1621000"/>
                <a:ext cx="744000" cy="717425"/>
              </a:xfrm>
              <a:custGeom>
                <a:avLst/>
                <a:gdLst/>
                <a:ahLst/>
                <a:cxnLst/>
                <a:rect l="l" t="t" r="r" b="b"/>
                <a:pathLst>
                  <a:path w="29760" h="28697" extrusionOk="0">
                    <a:moveTo>
                      <a:pt x="22816" y="0"/>
                    </a:moveTo>
                    <a:cubicBezTo>
                      <a:pt x="22667" y="0"/>
                      <a:pt x="22516" y="5"/>
                      <a:pt x="22364" y="15"/>
                    </a:cubicBezTo>
                    <a:lnTo>
                      <a:pt x="16994" y="351"/>
                    </a:lnTo>
                    <a:cubicBezTo>
                      <a:pt x="16107" y="416"/>
                      <a:pt x="15253" y="592"/>
                      <a:pt x="14446" y="865"/>
                    </a:cubicBezTo>
                    <a:cubicBezTo>
                      <a:pt x="14119" y="974"/>
                      <a:pt x="13801" y="1101"/>
                      <a:pt x="13491" y="1241"/>
                    </a:cubicBezTo>
                    <a:cubicBezTo>
                      <a:pt x="10393" y="2643"/>
                      <a:pt x="8129" y="5517"/>
                      <a:pt x="7547" y="8938"/>
                    </a:cubicBezTo>
                    <a:cubicBezTo>
                      <a:pt x="7445" y="9535"/>
                      <a:pt x="7396" y="10146"/>
                      <a:pt x="7401" y="10769"/>
                    </a:cubicBezTo>
                    <a:lnTo>
                      <a:pt x="7408" y="11801"/>
                    </a:lnTo>
                    <a:lnTo>
                      <a:pt x="7430" y="14569"/>
                    </a:lnTo>
                    <a:cubicBezTo>
                      <a:pt x="5340" y="14823"/>
                      <a:pt x="3779" y="16644"/>
                      <a:pt x="4042" y="18730"/>
                    </a:cubicBezTo>
                    <a:lnTo>
                      <a:pt x="4191" y="19921"/>
                    </a:lnTo>
                    <a:cubicBezTo>
                      <a:pt x="4562" y="21438"/>
                      <a:pt x="3356" y="22855"/>
                      <a:pt x="1764" y="22855"/>
                    </a:cubicBezTo>
                    <a:cubicBezTo>
                      <a:pt x="1688" y="22855"/>
                      <a:pt x="1612" y="22852"/>
                      <a:pt x="1535" y="22845"/>
                    </a:cubicBezTo>
                    <a:cubicBezTo>
                      <a:pt x="1444" y="22836"/>
                      <a:pt x="1354" y="22831"/>
                      <a:pt x="1265" y="22831"/>
                    </a:cubicBezTo>
                    <a:cubicBezTo>
                      <a:pt x="800" y="22831"/>
                      <a:pt x="366" y="22961"/>
                      <a:pt x="0" y="23183"/>
                    </a:cubicBezTo>
                    <a:cubicBezTo>
                      <a:pt x="598" y="23903"/>
                      <a:pt x="1424" y="24401"/>
                      <a:pt x="2318" y="24833"/>
                    </a:cubicBezTo>
                    <a:cubicBezTo>
                      <a:pt x="3589" y="25447"/>
                      <a:pt x="4916" y="25994"/>
                      <a:pt x="6166" y="26647"/>
                    </a:cubicBezTo>
                    <a:cubicBezTo>
                      <a:pt x="6835" y="26996"/>
                      <a:pt x="7484" y="27377"/>
                      <a:pt x="8089" y="27813"/>
                    </a:cubicBezTo>
                    <a:cubicBezTo>
                      <a:pt x="8511" y="28117"/>
                      <a:pt x="8940" y="28402"/>
                      <a:pt x="9376" y="28673"/>
                    </a:cubicBezTo>
                    <a:lnTo>
                      <a:pt x="9386" y="28673"/>
                    </a:lnTo>
                    <a:cubicBezTo>
                      <a:pt x="10399" y="28675"/>
                      <a:pt x="11411" y="28679"/>
                      <a:pt x="12424" y="28681"/>
                    </a:cubicBezTo>
                    <a:cubicBezTo>
                      <a:pt x="14248" y="28686"/>
                      <a:pt x="16068" y="28693"/>
                      <a:pt x="17891" y="28697"/>
                    </a:cubicBezTo>
                    <a:lnTo>
                      <a:pt x="18025" y="28697"/>
                    </a:lnTo>
                    <a:cubicBezTo>
                      <a:pt x="18058" y="28697"/>
                      <a:pt x="18091" y="28697"/>
                      <a:pt x="18125" y="28697"/>
                    </a:cubicBezTo>
                    <a:cubicBezTo>
                      <a:pt x="18305" y="28697"/>
                      <a:pt x="18485" y="28693"/>
                      <a:pt x="18663" y="28668"/>
                    </a:cubicBezTo>
                    <a:cubicBezTo>
                      <a:pt x="19811" y="28499"/>
                      <a:pt x="20892" y="27799"/>
                      <a:pt x="21595" y="26847"/>
                    </a:cubicBezTo>
                    <a:cubicBezTo>
                      <a:pt x="22080" y="26191"/>
                      <a:pt x="22385" y="25414"/>
                      <a:pt x="22408" y="24608"/>
                    </a:cubicBezTo>
                    <a:lnTo>
                      <a:pt x="22409" y="24565"/>
                    </a:lnTo>
                    <a:cubicBezTo>
                      <a:pt x="22416" y="24271"/>
                      <a:pt x="22379" y="23981"/>
                      <a:pt x="22302" y="23701"/>
                    </a:cubicBezTo>
                    <a:cubicBezTo>
                      <a:pt x="22210" y="23371"/>
                      <a:pt x="22061" y="23056"/>
                      <a:pt x="21859" y="22768"/>
                    </a:cubicBezTo>
                    <a:cubicBezTo>
                      <a:pt x="21672" y="22501"/>
                      <a:pt x="21455" y="22195"/>
                      <a:pt x="21236" y="21884"/>
                    </a:cubicBezTo>
                    <a:cubicBezTo>
                      <a:pt x="21136" y="21741"/>
                      <a:pt x="21034" y="21597"/>
                      <a:pt x="20935" y="21457"/>
                    </a:cubicBezTo>
                    <a:lnTo>
                      <a:pt x="21458" y="21430"/>
                    </a:lnTo>
                    <a:lnTo>
                      <a:pt x="22908" y="21349"/>
                    </a:lnTo>
                    <a:lnTo>
                      <a:pt x="28959" y="21015"/>
                    </a:lnTo>
                    <a:lnTo>
                      <a:pt x="29167" y="17736"/>
                    </a:lnTo>
                    <a:lnTo>
                      <a:pt x="29353" y="14778"/>
                    </a:lnTo>
                    <a:lnTo>
                      <a:pt x="29474" y="12853"/>
                    </a:lnTo>
                    <a:lnTo>
                      <a:pt x="29728" y="8829"/>
                    </a:lnTo>
                    <a:lnTo>
                      <a:pt x="29760" y="8323"/>
                    </a:lnTo>
                    <a:cubicBezTo>
                      <a:pt x="29488" y="8277"/>
                      <a:pt x="29214" y="8221"/>
                      <a:pt x="28936" y="8164"/>
                    </a:cubicBezTo>
                    <a:cubicBezTo>
                      <a:pt x="28698" y="8116"/>
                      <a:pt x="28453" y="8068"/>
                      <a:pt x="28204" y="8031"/>
                    </a:cubicBezTo>
                    <a:cubicBezTo>
                      <a:pt x="28228" y="7951"/>
                      <a:pt x="28254" y="7873"/>
                      <a:pt x="28279" y="7796"/>
                    </a:cubicBezTo>
                    <a:lnTo>
                      <a:pt x="28279" y="7795"/>
                    </a:lnTo>
                    <a:cubicBezTo>
                      <a:pt x="28664" y="6636"/>
                      <a:pt x="29092" y="5734"/>
                      <a:pt x="29191" y="4795"/>
                    </a:cubicBezTo>
                    <a:cubicBezTo>
                      <a:pt x="29210" y="4613"/>
                      <a:pt x="29234" y="4432"/>
                      <a:pt x="29262" y="4252"/>
                    </a:cubicBezTo>
                    <a:cubicBezTo>
                      <a:pt x="29148" y="3987"/>
                      <a:pt x="29019" y="3732"/>
                      <a:pt x="28875" y="3486"/>
                    </a:cubicBezTo>
                    <a:cubicBezTo>
                      <a:pt x="28469" y="2791"/>
                      <a:pt x="27945" y="2172"/>
                      <a:pt x="27332" y="1654"/>
                    </a:cubicBezTo>
                    <a:cubicBezTo>
                      <a:pt x="27208" y="1550"/>
                      <a:pt x="27080" y="1448"/>
                      <a:pt x="26949" y="1353"/>
                    </a:cubicBezTo>
                    <a:cubicBezTo>
                      <a:pt x="26898" y="1314"/>
                      <a:pt x="26845" y="1277"/>
                      <a:pt x="26792" y="1241"/>
                    </a:cubicBezTo>
                    <a:cubicBezTo>
                      <a:pt x="26022" y="708"/>
                      <a:pt x="25138" y="325"/>
                      <a:pt x="24187" y="135"/>
                    </a:cubicBezTo>
                    <a:lnTo>
                      <a:pt x="24186" y="135"/>
                    </a:lnTo>
                    <a:cubicBezTo>
                      <a:pt x="24098" y="118"/>
                      <a:pt x="24010" y="102"/>
                      <a:pt x="23921" y="88"/>
                    </a:cubicBezTo>
                    <a:cubicBezTo>
                      <a:pt x="23561" y="30"/>
                      <a:pt x="23192" y="0"/>
                      <a:pt x="22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6">
                <a:extLst>
                  <a:ext uri="{FF2B5EF4-FFF2-40B4-BE49-F238E27FC236}">
                    <a16:creationId xmlns:a16="http://schemas.microsoft.com/office/drawing/2014/main" id="{E2A4431E-AF23-AF9D-B10B-58D823E06301}"/>
                  </a:ext>
                </a:extLst>
              </p:cNvPr>
              <p:cNvSpPr/>
              <p:nvPr/>
            </p:nvSpPr>
            <p:spPr>
              <a:xfrm>
                <a:off x="1629150" y="2213575"/>
                <a:ext cx="695450" cy="350725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4029" extrusionOk="0">
                    <a:moveTo>
                      <a:pt x="16240" y="0"/>
                    </a:moveTo>
                    <a:cubicBezTo>
                      <a:pt x="16206" y="0"/>
                      <a:pt x="16172" y="1"/>
                      <a:pt x="16138" y="1"/>
                    </a:cubicBezTo>
                    <a:cubicBezTo>
                      <a:pt x="16045" y="1"/>
                      <a:pt x="15951" y="5"/>
                      <a:pt x="15858" y="9"/>
                    </a:cubicBezTo>
                    <a:lnTo>
                      <a:pt x="14135" y="92"/>
                    </a:lnTo>
                    <a:lnTo>
                      <a:pt x="13777" y="108"/>
                    </a:lnTo>
                    <a:lnTo>
                      <a:pt x="6042" y="477"/>
                    </a:lnTo>
                    <a:cubicBezTo>
                      <a:pt x="3748" y="477"/>
                      <a:pt x="1588" y="1388"/>
                      <a:pt x="1" y="2947"/>
                    </a:cubicBezTo>
                    <a:cubicBezTo>
                      <a:pt x="670" y="3295"/>
                      <a:pt x="1319" y="3676"/>
                      <a:pt x="1924" y="4112"/>
                    </a:cubicBezTo>
                    <a:cubicBezTo>
                      <a:pt x="2346" y="4416"/>
                      <a:pt x="2775" y="4702"/>
                      <a:pt x="3211" y="4972"/>
                    </a:cubicBezTo>
                    <a:lnTo>
                      <a:pt x="3221" y="4972"/>
                    </a:lnTo>
                    <a:cubicBezTo>
                      <a:pt x="4642" y="5852"/>
                      <a:pt x="6125" y="6564"/>
                      <a:pt x="7651" y="7194"/>
                    </a:cubicBezTo>
                    <a:cubicBezTo>
                      <a:pt x="8481" y="7536"/>
                      <a:pt x="9324" y="7855"/>
                      <a:pt x="10170" y="8163"/>
                    </a:cubicBezTo>
                    <a:cubicBezTo>
                      <a:pt x="12336" y="8951"/>
                      <a:pt x="14531" y="9670"/>
                      <a:pt x="16660" y="10552"/>
                    </a:cubicBezTo>
                    <a:cubicBezTo>
                      <a:pt x="16877" y="10644"/>
                      <a:pt x="17128" y="10664"/>
                      <a:pt x="17367" y="10692"/>
                    </a:cubicBezTo>
                    <a:cubicBezTo>
                      <a:pt x="18824" y="10872"/>
                      <a:pt x="20203" y="11251"/>
                      <a:pt x="21492" y="11863"/>
                    </a:cubicBezTo>
                    <a:cubicBezTo>
                      <a:pt x="21625" y="11926"/>
                      <a:pt x="21758" y="11992"/>
                      <a:pt x="21890" y="12060"/>
                    </a:cubicBezTo>
                    <a:cubicBezTo>
                      <a:pt x="22475" y="12363"/>
                      <a:pt x="23040" y="12717"/>
                      <a:pt x="23585" y="13124"/>
                    </a:cubicBezTo>
                    <a:cubicBezTo>
                      <a:pt x="23987" y="13424"/>
                      <a:pt x="24388" y="13727"/>
                      <a:pt x="24789" y="14028"/>
                    </a:cubicBezTo>
                    <a:lnTo>
                      <a:pt x="27817" y="14028"/>
                    </a:lnTo>
                    <a:lnTo>
                      <a:pt x="26829" y="11864"/>
                    </a:lnTo>
                    <a:lnTo>
                      <a:pt x="24996" y="7854"/>
                    </a:lnTo>
                    <a:lnTo>
                      <a:pt x="23556" y="4701"/>
                    </a:lnTo>
                    <a:cubicBezTo>
                      <a:pt x="22242" y="1828"/>
                      <a:pt x="19375" y="0"/>
                      <a:pt x="162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6">
                <a:extLst>
                  <a:ext uri="{FF2B5EF4-FFF2-40B4-BE49-F238E27FC236}">
                    <a16:creationId xmlns:a16="http://schemas.microsoft.com/office/drawing/2014/main" id="{5C63DC56-AB24-9149-FDAB-D80C61E080FA}"/>
                  </a:ext>
                </a:extLst>
              </p:cNvPr>
              <p:cNvSpPr/>
              <p:nvPr/>
            </p:nvSpPr>
            <p:spPr>
              <a:xfrm>
                <a:off x="3547325" y="4586100"/>
                <a:ext cx="472325" cy="611975"/>
              </a:xfrm>
              <a:custGeom>
                <a:avLst/>
                <a:gdLst/>
                <a:ahLst/>
                <a:cxnLst/>
                <a:rect l="l" t="t" r="r" b="b"/>
                <a:pathLst>
                  <a:path w="18893" h="24479" extrusionOk="0">
                    <a:moveTo>
                      <a:pt x="14031" y="0"/>
                    </a:moveTo>
                    <a:cubicBezTo>
                      <a:pt x="13931" y="0"/>
                      <a:pt x="13831" y="4"/>
                      <a:pt x="13730" y="10"/>
                    </a:cubicBezTo>
                    <a:lnTo>
                      <a:pt x="10134" y="233"/>
                    </a:lnTo>
                    <a:cubicBezTo>
                      <a:pt x="6744" y="487"/>
                      <a:pt x="4077" y="3146"/>
                      <a:pt x="3745" y="6457"/>
                    </a:cubicBezTo>
                    <a:cubicBezTo>
                      <a:pt x="3721" y="6704"/>
                      <a:pt x="0" y="24362"/>
                      <a:pt x="0" y="24362"/>
                    </a:cubicBezTo>
                    <a:lnTo>
                      <a:pt x="18148" y="24478"/>
                    </a:lnTo>
                    <a:lnTo>
                      <a:pt x="18720" y="5003"/>
                    </a:lnTo>
                    <a:cubicBezTo>
                      <a:pt x="18892" y="2276"/>
                      <a:pt x="16721" y="0"/>
                      <a:pt x="140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6">
                <a:extLst>
                  <a:ext uri="{FF2B5EF4-FFF2-40B4-BE49-F238E27FC236}">
                    <a16:creationId xmlns:a16="http://schemas.microsoft.com/office/drawing/2014/main" id="{ED1ED73C-F175-0600-320C-3F9149FA6745}"/>
                  </a:ext>
                </a:extLst>
              </p:cNvPr>
              <p:cNvSpPr/>
              <p:nvPr/>
            </p:nvSpPr>
            <p:spPr>
              <a:xfrm>
                <a:off x="3517875" y="5040075"/>
                <a:ext cx="548500" cy="191525"/>
              </a:xfrm>
              <a:custGeom>
                <a:avLst/>
                <a:gdLst/>
                <a:ahLst/>
                <a:cxnLst/>
                <a:rect l="l" t="t" r="r" b="b"/>
                <a:pathLst>
                  <a:path w="21940" h="7661" extrusionOk="0">
                    <a:moveTo>
                      <a:pt x="15030" y="0"/>
                    </a:moveTo>
                    <a:cubicBezTo>
                      <a:pt x="14934" y="0"/>
                      <a:pt x="14838" y="3"/>
                      <a:pt x="14742" y="8"/>
                    </a:cubicBezTo>
                    <a:lnTo>
                      <a:pt x="7291" y="361"/>
                    </a:lnTo>
                    <a:cubicBezTo>
                      <a:pt x="7095" y="361"/>
                      <a:pt x="6899" y="369"/>
                      <a:pt x="6706" y="387"/>
                    </a:cubicBezTo>
                    <a:cubicBezTo>
                      <a:pt x="6579" y="397"/>
                      <a:pt x="6452" y="413"/>
                      <a:pt x="6326" y="432"/>
                    </a:cubicBezTo>
                    <a:cubicBezTo>
                      <a:pt x="4459" y="710"/>
                      <a:pt x="2794" y="1784"/>
                      <a:pt x="1772" y="3385"/>
                    </a:cubicBezTo>
                    <a:cubicBezTo>
                      <a:pt x="1670" y="3545"/>
                      <a:pt x="1574" y="3710"/>
                      <a:pt x="1484" y="3881"/>
                    </a:cubicBezTo>
                    <a:lnTo>
                      <a:pt x="565" y="5570"/>
                    </a:lnTo>
                    <a:lnTo>
                      <a:pt x="1" y="6604"/>
                    </a:lnTo>
                    <a:cubicBezTo>
                      <a:pt x="906" y="7413"/>
                      <a:pt x="1609" y="7661"/>
                      <a:pt x="2937" y="7661"/>
                    </a:cubicBezTo>
                    <a:cubicBezTo>
                      <a:pt x="3376" y="7661"/>
                      <a:pt x="3883" y="7634"/>
                      <a:pt x="4489" y="7591"/>
                    </a:cubicBezTo>
                    <a:cubicBezTo>
                      <a:pt x="6188" y="7469"/>
                      <a:pt x="7887" y="7344"/>
                      <a:pt x="9587" y="7221"/>
                    </a:cubicBezTo>
                    <a:cubicBezTo>
                      <a:pt x="11935" y="7052"/>
                      <a:pt x="14281" y="6891"/>
                      <a:pt x="16630" y="6757"/>
                    </a:cubicBezTo>
                    <a:cubicBezTo>
                      <a:pt x="16916" y="6739"/>
                      <a:pt x="17201" y="6724"/>
                      <a:pt x="17487" y="6709"/>
                    </a:cubicBezTo>
                    <a:cubicBezTo>
                      <a:pt x="18970" y="6629"/>
                      <a:pt x="20455" y="6574"/>
                      <a:pt x="21939" y="6523"/>
                    </a:cubicBezTo>
                    <a:lnTo>
                      <a:pt x="21503" y="5573"/>
                    </a:lnTo>
                    <a:lnTo>
                      <a:pt x="20587" y="3570"/>
                    </a:lnTo>
                    <a:cubicBezTo>
                      <a:pt x="20300" y="2942"/>
                      <a:pt x="19916" y="2381"/>
                      <a:pt x="19456" y="1898"/>
                    </a:cubicBezTo>
                    <a:cubicBezTo>
                      <a:pt x="19419" y="1857"/>
                      <a:pt x="19381" y="1817"/>
                      <a:pt x="19341" y="1779"/>
                    </a:cubicBezTo>
                    <a:cubicBezTo>
                      <a:pt x="18251" y="695"/>
                      <a:pt x="16777" y="45"/>
                      <a:pt x="15201" y="3"/>
                    </a:cubicBezTo>
                    <a:cubicBezTo>
                      <a:pt x="15144" y="1"/>
                      <a:pt x="15087" y="0"/>
                      <a:pt x="15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36">
                <a:extLst>
                  <a:ext uri="{FF2B5EF4-FFF2-40B4-BE49-F238E27FC236}">
                    <a16:creationId xmlns:a16="http://schemas.microsoft.com/office/drawing/2014/main" id="{2644594C-3E04-A420-E58C-F577A26582E0}"/>
                  </a:ext>
                </a:extLst>
              </p:cNvPr>
              <p:cNvSpPr/>
              <p:nvPr/>
            </p:nvSpPr>
            <p:spPr>
              <a:xfrm>
                <a:off x="3669700" y="4676725"/>
                <a:ext cx="385725" cy="431375"/>
              </a:xfrm>
              <a:custGeom>
                <a:avLst/>
                <a:gdLst/>
                <a:ahLst/>
                <a:cxnLst/>
                <a:rect l="l" t="t" r="r" b="b"/>
                <a:pathLst>
                  <a:path w="15429" h="17255" extrusionOk="0">
                    <a:moveTo>
                      <a:pt x="10065" y="1"/>
                    </a:moveTo>
                    <a:cubicBezTo>
                      <a:pt x="10034" y="181"/>
                      <a:pt x="10015" y="364"/>
                      <a:pt x="10015" y="552"/>
                    </a:cubicBezTo>
                    <a:lnTo>
                      <a:pt x="10015" y="939"/>
                    </a:lnTo>
                    <a:cubicBezTo>
                      <a:pt x="10015" y="2713"/>
                      <a:pt x="8507" y="4151"/>
                      <a:pt x="6647" y="4151"/>
                    </a:cubicBezTo>
                    <a:cubicBezTo>
                      <a:pt x="6364" y="4251"/>
                      <a:pt x="6107" y="4391"/>
                      <a:pt x="5876" y="4560"/>
                    </a:cubicBezTo>
                    <a:lnTo>
                      <a:pt x="5870" y="5422"/>
                    </a:lnTo>
                    <a:cubicBezTo>
                      <a:pt x="5850" y="7918"/>
                      <a:pt x="4747" y="10276"/>
                      <a:pt x="2859" y="11912"/>
                    </a:cubicBezTo>
                    <a:cubicBezTo>
                      <a:pt x="2847" y="11924"/>
                      <a:pt x="2834" y="11935"/>
                      <a:pt x="2819" y="11947"/>
                    </a:cubicBezTo>
                    <a:cubicBezTo>
                      <a:pt x="2727" y="12028"/>
                      <a:pt x="2653" y="12131"/>
                      <a:pt x="2607" y="12261"/>
                    </a:cubicBezTo>
                    <a:cubicBezTo>
                      <a:pt x="2147" y="13569"/>
                      <a:pt x="1212" y="14656"/>
                      <a:pt x="0" y="15327"/>
                    </a:cubicBezTo>
                    <a:lnTo>
                      <a:pt x="7244" y="17204"/>
                    </a:lnTo>
                    <a:cubicBezTo>
                      <a:pt x="7377" y="17239"/>
                      <a:pt x="7509" y="17255"/>
                      <a:pt x="7638" y="17255"/>
                    </a:cubicBezTo>
                    <a:cubicBezTo>
                      <a:pt x="8507" y="17255"/>
                      <a:pt x="9246" y="16522"/>
                      <a:pt x="9190" y="15602"/>
                    </a:cubicBezTo>
                    <a:lnTo>
                      <a:pt x="9051" y="13303"/>
                    </a:lnTo>
                    <a:cubicBezTo>
                      <a:pt x="8997" y="12605"/>
                      <a:pt x="9289" y="11925"/>
                      <a:pt x="9825" y="11501"/>
                    </a:cubicBezTo>
                    <a:lnTo>
                      <a:pt x="11799" y="11744"/>
                    </a:lnTo>
                    <a:cubicBezTo>
                      <a:pt x="11943" y="11762"/>
                      <a:pt x="12083" y="11771"/>
                      <a:pt x="12219" y="11771"/>
                    </a:cubicBezTo>
                    <a:cubicBezTo>
                      <a:pt x="13518" y="11771"/>
                      <a:pt x="14420" y="10966"/>
                      <a:pt x="14303" y="9584"/>
                    </a:cubicBezTo>
                    <a:cubicBezTo>
                      <a:pt x="14303" y="9584"/>
                      <a:pt x="14344" y="7628"/>
                      <a:pt x="14298" y="7211"/>
                    </a:cubicBezTo>
                    <a:lnTo>
                      <a:pt x="14330" y="7160"/>
                    </a:lnTo>
                    <a:lnTo>
                      <a:pt x="14932" y="6872"/>
                    </a:lnTo>
                    <a:cubicBezTo>
                      <a:pt x="15308" y="6693"/>
                      <a:pt x="15429" y="6214"/>
                      <a:pt x="15179" y="5880"/>
                    </a:cubicBezTo>
                    <a:lnTo>
                      <a:pt x="14101" y="4434"/>
                    </a:lnTo>
                    <a:lnTo>
                      <a:pt x="13836" y="1319"/>
                    </a:lnTo>
                    <a:cubicBezTo>
                      <a:pt x="13484" y="1129"/>
                      <a:pt x="13085" y="1023"/>
                      <a:pt x="12666" y="1023"/>
                    </a:cubicBezTo>
                    <a:cubicBezTo>
                      <a:pt x="12607" y="1023"/>
                      <a:pt x="12547" y="1025"/>
                      <a:pt x="12486" y="1029"/>
                    </a:cubicBezTo>
                    <a:cubicBezTo>
                      <a:pt x="12309" y="1042"/>
                      <a:pt x="12197" y="1050"/>
                      <a:pt x="12197" y="1050"/>
                    </a:cubicBezTo>
                    <a:cubicBezTo>
                      <a:pt x="12140" y="1054"/>
                      <a:pt x="12084" y="1056"/>
                      <a:pt x="12028" y="1056"/>
                    </a:cubicBezTo>
                    <a:cubicBezTo>
                      <a:pt x="11230" y="1056"/>
                      <a:pt x="10510" y="644"/>
                      <a:pt x="100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36">
                <a:extLst>
                  <a:ext uri="{FF2B5EF4-FFF2-40B4-BE49-F238E27FC236}">
                    <a16:creationId xmlns:a16="http://schemas.microsoft.com/office/drawing/2014/main" id="{DA6F911F-161F-A6E7-BDC0-79A4432751F9}"/>
                  </a:ext>
                </a:extLst>
              </p:cNvPr>
              <p:cNvSpPr/>
              <p:nvPr/>
            </p:nvSpPr>
            <p:spPr>
              <a:xfrm>
                <a:off x="3774425" y="4609125"/>
                <a:ext cx="143875" cy="243950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9758" extrusionOk="0">
                    <a:moveTo>
                      <a:pt x="4182" y="1"/>
                    </a:moveTo>
                    <a:cubicBezTo>
                      <a:pt x="1764" y="1"/>
                      <a:pt x="0" y="2317"/>
                      <a:pt x="540" y="4681"/>
                    </a:cubicBezTo>
                    <a:lnTo>
                      <a:pt x="1699" y="9758"/>
                    </a:lnTo>
                    <a:lnTo>
                      <a:pt x="1719" y="4075"/>
                    </a:lnTo>
                    <a:cubicBezTo>
                      <a:pt x="1708" y="1939"/>
                      <a:pt x="3440" y="218"/>
                      <a:pt x="5551" y="218"/>
                    </a:cubicBezTo>
                    <a:cubicBezTo>
                      <a:pt x="5619" y="218"/>
                      <a:pt x="5686" y="220"/>
                      <a:pt x="5754" y="223"/>
                    </a:cubicBezTo>
                    <a:cubicBezTo>
                      <a:pt x="5428" y="111"/>
                      <a:pt x="5081" y="42"/>
                      <a:pt x="4719" y="23"/>
                    </a:cubicBezTo>
                    <a:lnTo>
                      <a:pt x="4390" y="6"/>
                    </a:lnTo>
                    <a:cubicBezTo>
                      <a:pt x="4328" y="2"/>
                      <a:pt x="4267" y="1"/>
                      <a:pt x="4207" y="1"/>
                    </a:cubicBezTo>
                    <a:cubicBezTo>
                      <a:pt x="4198" y="1"/>
                      <a:pt x="4190" y="1"/>
                      <a:pt x="4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6">
                <a:extLst>
                  <a:ext uri="{FF2B5EF4-FFF2-40B4-BE49-F238E27FC236}">
                    <a16:creationId xmlns:a16="http://schemas.microsoft.com/office/drawing/2014/main" id="{5A41C31B-C992-4CD0-DC58-6E373907D68A}"/>
                  </a:ext>
                </a:extLst>
              </p:cNvPr>
              <p:cNvSpPr/>
              <p:nvPr/>
            </p:nvSpPr>
            <p:spPr>
              <a:xfrm>
                <a:off x="1533825" y="1290850"/>
                <a:ext cx="331500" cy="405425"/>
              </a:xfrm>
              <a:custGeom>
                <a:avLst/>
                <a:gdLst/>
                <a:ahLst/>
                <a:cxnLst/>
                <a:rect l="l" t="t" r="r" b="b"/>
                <a:pathLst>
                  <a:path w="13260" h="16217" extrusionOk="0">
                    <a:moveTo>
                      <a:pt x="7613" y="1"/>
                    </a:moveTo>
                    <a:cubicBezTo>
                      <a:pt x="6213" y="1932"/>
                      <a:pt x="5096" y="4089"/>
                      <a:pt x="4263" y="6489"/>
                    </a:cubicBezTo>
                    <a:cubicBezTo>
                      <a:pt x="3319" y="9207"/>
                      <a:pt x="2100" y="11838"/>
                      <a:pt x="850" y="14447"/>
                    </a:cubicBezTo>
                    <a:cubicBezTo>
                      <a:pt x="673" y="14818"/>
                      <a:pt x="495" y="15188"/>
                      <a:pt x="316" y="15559"/>
                    </a:cubicBezTo>
                    <a:cubicBezTo>
                      <a:pt x="211" y="15777"/>
                      <a:pt x="105" y="15998"/>
                      <a:pt x="0" y="16217"/>
                    </a:cubicBezTo>
                    <a:lnTo>
                      <a:pt x="3532" y="14447"/>
                    </a:lnTo>
                    <a:lnTo>
                      <a:pt x="6409" y="13006"/>
                    </a:lnTo>
                    <a:lnTo>
                      <a:pt x="10888" y="8195"/>
                    </a:lnTo>
                    <a:cubicBezTo>
                      <a:pt x="11198" y="7863"/>
                      <a:pt x="11449" y="7508"/>
                      <a:pt x="11646" y="7138"/>
                    </a:cubicBezTo>
                    <a:cubicBezTo>
                      <a:pt x="13259" y="4115"/>
                      <a:pt x="11222" y="151"/>
                      <a:pt x="76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36">
                <a:extLst>
                  <a:ext uri="{FF2B5EF4-FFF2-40B4-BE49-F238E27FC236}">
                    <a16:creationId xmlns:a16="http://schemas.microsoft.com/office/drawing/2014/main" id="{A1C61F6C-F33E-0B18-B1BE-33D6D45D425E}"/>
                  </a:ext>
                </a:extLst>
              </p:cNvPr>
              <p:cNvSpPr/>
              <p:nvPr/>
            </p:nvSpPr>
            <p:spPr>
              <a:xfrm>
                <a:off x="1445550" y="1842875"/>
                <a:ext cx="624375" cy="550475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22019" extrusionOk="0">
                    <a:moveTo>
                      <a:pt x="9936" y="1"/>
                    </a:moveTo>
                    <a:cubicBezTo>
                      <a:pt x="9836" y="1"/>
                      <a:pt x="9735" y="4"/>
                      <a:pt x="9633" y="10"/>
                    </a:cubicBezTo>
                    <a:lnTo>
                      <a:pt x="8725" y="62"/>
                    </a:lnTo>
                    <a:lnTo>
                      <a:pt x="1631" y="477"/>
                    </a:lnTo>
                    <a:cubicBezTo>
                      <a:pt x="1482" y="477"/>
                      <a:pt x="1334" y="480"/>
                      <a:pt x="1186" y="490"/>
                    </a:cubicBezTo>
                    <a:cubicBezTo>
                      <a:pt x="1116" y="833"/>
                      <a:pt x="1054" y="1177"/>
                      <a:pt x="1003" y="1525"/>
                    </a:cubicBezTo>
                    <a:cubicBezTo>
                      <a:pt x="966" y="1785"/>
                      <a:pt x="935" y="2045"/>
                      <a:pt x="911" y="2310"/>
                    </a:cubicBezTo>
                    <a:cubicBezTo>
                      <a:pt x="649" y="5108"/>
                      <a:pt x="280" y="7898"/>
                      <a:pt x="61" y="10699"/>
                    </a:cubicBezTo>
                    <a:cubicBezTo>
                      <a:pt x="1" y="11462"/>
                      <a:pt x="222" y="12285"/>
                      <a:pt x="468" y="13027"/>
                    </a:cubicBezTo>
                    <a:cubicBezTo>
                      <a:pt x="633" y="13524"/>
                      <a:pt x="877" y="13944"/>
                      <a:pt x="1179" y="14308"/>
                    </a:cubicBezTo>
                    <a:cubicBezTo>
                      <a:pt x="1777" y="15028"/>
                      <a:pt x="2603" y="15526"/>
                      <a:pt x="3497" y="15958"/>
                    </a:cubicBezTo>
                    <a:cubicBezTo>
                      <a:pt x="4768" y="16572"/>
                      <a:pt x="6095" y="17119"/>
                      <a:pt x="7345" y="17772"/>
                    </a:cubicBezTo>
                    <a:cubicBezTo>
                      <a:pt x="8014" y="18121"/>
                      <a:pt x="8663" y="18502"/>
                      <a:pt x="9268" y="18937"/>
                    </a:cubicBezTo>
                    <a:cubicBezTo>
                      <a:pt x="9690" y="19242"/>
                      <a:pt x="10119" y="19527"/>
                      <a:pt x="10555" y="19797"/>
                    </a:cubicBezTo>
                    <a:lnTo>
                      <a:pt x="10565" y="19797"/>
                    </a:lnTo>
                    <a:cubicBezTo>
                      <a:pt x="11986" y="20678"/>
                      <a:pt x="13469" y="21390"/>
                      <a:pt x="14995" y="22019"/>
                    </a:cubicBezTo>
                    <a:lnTo>
                      <a:pt x="24975" y="22019"/>
                    </a:lnTo>
                    <a:lnTo>
                      <a:pt x="22775" y="17972"/>
                    </a:lnTo>
                    <a:lnTo>
                      <a:pt x="21304" y="15271"/>
                    </a:lnTo>
                    <a:lnTo>
                      <a:pt x="21121" y="14933"/>
                    </a:lnTo>
                    <a:lnTo>
                      <a:pt x="14462" y="2699"/>
                    </a:lnTo>
                    <a:cubicBezTo>
                      <a:pt x="13738" y="1370"/>
                      <a:pt x="12488" y="446"/>
                      <a:pt x="11058" y="125"/>
                    </a:cubicBezTo>
                    <a:cubicBezTo>
                      <a:pt x="10694" y="44"/>
                      <a:pt x="10318" y="1"/>
                      <a:pt x="9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36">
                <a:extLst>
                  <a:ext uri="{FF2B5EF4-FFF2-40B4-BE49-F238E27FC236}">
                    <a16:creationId xmlns:a16="http://schemas.microsoft.com/office/drawing/2014/main" id="{E61D1A70-7418-60B6-E993-DD221C4E8F43}"/>
                  </a:ext>
                </a:extLst>
              </p:cNvPr>
              <p:cNvSpPr/>
              <p:nvPr/>
            </p:nvSpPr>
            <p:spPr>
              <a:xfrm>
                <a:off x="1470625" y="1397575"/>
                <a:ext cx="409075" cy="528125"/>
              </a:xfrm>
              <a:custGeom>
                <a:avLst/>
                <a:gdLst/>
                <a:ahLst/>
                <a:cxnLst/>
                <a:rect l="l" t="t" r="r" b="b"/>
                <a:pathLst>
                  <a:path w="16363" h="21125" extrusionOk="0">
                    <a:moveTo>
                      <a:pt x="9426" y="1"/>
                    </a:moveTo>
                    <a:cubicBezTo>
                      <a:pt x="8552" y="1"/>
                      <a:pt x="7881" y="788"/>
                      <a:pt x="8028" y="1657"/>
                    </a:cubicBezTo>
                    <a:cubicBezTo>
                      <a:pt x="8080" y="2000"/>
                      <a:pt x="8190" y="2335"/>
                      <a:pt x="8355" y="2640"/>
                    </a:cubicBezTo>
                    <a:cubicBezTo>
                      <a:pt x="10427" y="6484"/>
                      <a:pt x="7311" y="5954"/>
                      <a:pt x="6844" y="7466"/>
                    </a:cubicBezTo>
                    <a:cubicBezTo>
                      <a:pt x="6844" y="7466"/>
                      <a:pt x="6993" y="9025"/>
                      <a:pt x="5617" y="10179"/>
                    </a:cubicBezTo>
                    <a:cubicBezTo>
                      <a:pt x="5022" y="10678"/>
                      <a:pt x="4142" y="11101"/>
                      <a:pt x="2845" y="11291"/>
                    </a:cubicBezTo>
                    <a:cubicBezTo>
                      <a:pt x="2740" y="11510"/>
                      <a:pt x="2635" y="11730"/>
                      <a:pt x="2529" y="11949"/>
                    </a:cubicBezTo>
                    <a:cubicBezTo>
                      <a:pt x="2499" y="12011"/>
                      <a:pt x="2469" y="12072"/>
                      <a:pt x="2441" y="12133"/>
                    </a:cubicBezTo>
                    <a:cubicBezTo>
                      <a:pt x="1476" y="14137"/>
                      <a:pt x="632" y="16154"/>
                      <a:pt x="183" y="18304"/>
                    </a:cubicBezTo>
                    <a:cubicBezTo>
                      <a:pt x="112" y="18647"/>
                      <a:pt x="50" y="18992"/>
                      <a:pt x="0" y="19341"/>
                    </a:cubicBezTo>
                    <a:lnTo>
                      <a:pt x="7584" y="20738"/>
                    </a:lnTo>
                    <a:lnTo>
                      <a:pt x="9581" y="21106"/>
                    </a:lnTo>
                    <a:cubicBezTo>
                      <a:pt x="9647" y="21119"/>
                      <a:pt x="9713" y="21124"/>
                      <a:pt x="9777" y="21124"/>
                    </a:cubicBezTo>
                    <a:cubicBezTo>
                      <a:pt x="10491" y="21124"/>
                      <a:pt x="11021" y="20394"/>
                      <a:pt x="10745" y="19691"/>
                    </a:cubicBezTo>
                    <a:lnTo>
                      <a:pt x="10055" y="17938"/>
                    </a:lnTo>
                    <a:lnTo>
                      <a:pt x="9946" y="17662"/>
                    </a:lnTo>
                    <a:cubicBezTo>
                      <a:pt x="9502" y="16532"/>
                      <a:pt x="9933" y="15228"/>
                      <a:pt x="10991" y="14630"/>
                    </a:cubicBezTo>
                    <a:cubicBezTo>
                      <a:pt x="11022" y="14612"/>
                      <a:pt x="11053" y="14596"/>
                      <a:pt x="11084" y="14580"/>
                    </a:cubicBezTo>
                    <a:lnTo>
                      <a:pt x="11707" y="14657"/>
                    </a:lnTo>
                    <a:cubicBezTo>
                      <a:pt x="11831" y="14672"/>
                      <a:pt x="11952" y="14680"/>
                      <a:pt x="12069" y="14680"/>
                    </a:cubicBezTo>
                    <a:cubicBezTo>
                      <a:pt x="13651" y="14680"/>
                      <a:pt x="14540" y="13307"/>
                      <a:pt x="14540" y="11614"/>
                    </a:cubicBezTo>
                    <a:cubicBezTo>
                      <a:pt x="14540" y="11614"/>
                      <a:pt x="14561" y="10848"/>
                      <a:pt x="14597" y="10178"/>
                    </a:cubicBezTo>
                    <a:cubicBezTo>
                      <a:pt x="14605" y="10047"/>
                      <a:pt x="14612" y="9920"/>
                      <a:pt x="14621" y="9802"/>
                    </a:cubicBezTo>
                    <a:cubicBezTo>
                      <a:pt x="14637" y="9569"/>
                      <a:pt x="14656" y="9374"/>
                      <a:pt x="14676" y="9270"/>
                    </a:cubicBezTo>
                    <a:lnTo>
                      <a:pt x="14713" y="9209"/>
                    </a:lnTo>
                    <a:lnTo>
                      <a:pt x="15585" y="9163"/>
                    </a:lnTo>
                    <a:cubicBezTo>
                      <a:pt x="16073" y="9138"/>
                      <a:pt x="16363" y="8607"/>
                      <a:pt x="16123" y="8183"/>
                    </a:cubicBezTo>
                    <a:lnTo>
                      <a:pt x="14364" y="5096"/>
                    </a:lnTo>
                    <a:lnTo>
                      <a:pt x="14175" y="2870"/>
                    </a:lnTo>
                    <a:lnTo>
                      <a:pt x="14173" y="2836"/>
                    </a:lnTo>
                    <a:cubicBezTo>
                      <a:pt x="14167" y="2846"/>
                      <a:pt x="14163" y="2859"/>
                      <a:pt x="14156" y="2869"/>
                    </a:cubicBezTo>
                    <a:lnTo>
                      <a:pt x="14018" y="1246"/>
                    </a:lnTo>
                    <a:cubicBezTo>
                      <a:pt x="13983" y="828"/>
                      <a:pt x="13876" y="433"/>
                      <a:pt x="13716" y="66"/>
                    </a:cubicBezTo>
                    <a:cubicBezTo>
                      <a:pt x="13527" y="111"/>
                      <a:pt x="13331" y="135"/>
                      <a:pt x="13131" y="135"/>
                    </a:cubicBezTo>
                    <a:cubicBezTo>
                      <a:pt x="13101" y="135"/>
                      <a:pt x="13071" y="134"/>
                      <a:pt x="13041" y="133"/>
                    </a:cubicBezTo>
                    <a:lnTo>
                      <a:pt x="9467" y="2"/>
                    </a:lnTo>
                    <a:cubicBezTo>
                      <a:pt x="9453" y="1"/>
                      <a:pt x="9440" y="1"/>
                      <a:pt x="9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6">
                <a:extLst>
                  <a:ext uri="{FF2B5EF4-FFF2-40B4-BE49-F238E27FC236}">
                    <a16:creationId xmlns:a16="http://schemas.microsoft.com/office/drawing/2014/main" id="{66AA812E-2151-094F-EC5E-C87575908944}"/>
                  </a:ext>
                </a:extLst>
              </p:cNvPr>
              <p:cNvSpPr/>
              <p:nvPr/>
            </p:nvSpPr>
            <p:spPr>
              <a:xfrm>
                <a:off x="1883400" y="1987950"/>
                <a:ext cx="913000" cy="522150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20886" extrusionOk="0">
                    <a:moveTo>
                      <a:pt x="10963" y="1"/>
                    </a:moveTo>
                    <a:cubicBezTo>
                      <a:pt x="10432" y="1"/>
                      <a:pt x="9917" y="102"/>
                      <a:pt x="9441" y="293"/>
                    </a:cubicBezTo>
                    <a:cubicBezTo>
                      <a:pt x="8541" y="653"/>
                      <a:pt x="7785" y="1331"/>
                      <a:pt x="7347" y="2223"/>
                    </a:cubicBezTo>
                    <a:lnTo>
                      <a:pt x="5125" y="6752"/>
                    </a:lnTo>
                    <a:lnTo>
                      <a:pt x="4901" y="7206"/>
                    </a:lnTo>
                    <a:lnTo>
                      <a:pt x="3964" y="9115"/>
                    </a:lnTo>
                    <a:lnTo>
                      <a:pt x="3789" y="9470"/>
                    </a:lnTo>
                    <a:lnTo>
                      <a:pt x="1555" y="14021"/>
                    </a:lnTo>
                    <a:lnTo>
                      <a:pt x="477" y="16217"/>
                    </a:lnTo>
                    <a:lnTo>
                      <a:pt x="0" y="17187"/>
                    </a:lnTo>
                    <a:cubicBezTo>
                      <a:pt x="2166" y="17975"/>
                      <a:pt x="4361" y="18693"/>
                      <a:pt x="6490" y="19576"/>
                    </a:cubicBezTo>
                    <a:cubicBezTo>
                      <a:pt x="6707" y="19668"/>
                      <a:pt x="6958" y="19686"/>
                      <a:pt x="7197" y="19716"/>
                    </a:cubicBezTo>
                    <a:cubicBezTo>
                      <a:pt x="8654" y="19895"/>
                      <a:pt x="10033" y="20275"/>
                      <a:pt x="11322" y="20886"/>
                    </a:cubicBezTo>
                    <a:lnTo>
                      <a:pt x="36520" y="20886"/>
                    </a:lnTo>
                    <a:lnTo>
                      <a:pt x="35870" y="19680"/>
                    </a:lnTo>
                    <a:lnTo>
                      <a:pt x="35004" y="18088"/>
                    </a:lnTo>
                    <a:lnTo>
                      <a:pt x="33708" y="15704"/>
                    </a:lnTo>
                    <a:lnTo>
                      <a:pt x="33395" y="15129"/>
                    </a:lnTo>
                    <a:lnTo>
                      <a:pt x="33118" y="14620"/>
                    </a:lnTo>
                    <a:lnTo>
                      <a:pt x="31994" y="12549"/>
                    </a:lnTo>
                    <a:lnTo>
                      <a:pt x="31027" y="10770"/>
                    </a:lnTo>
                    <a:lnTo>
                      <a:pt x="31027" y="10769"/>
                    </a:lnTo>
                    <a:lnTo>
                      <a:pt x="29046" y="7124"/>
                    </a:lnTo>
                    <a:lnTo>
                      <a:pt x="29023" y="7082"/>
                    </a:lnTo>
                    <a:lnTo>
                      <a:pt x="27860" y="4942"/>
                    </a:lnTo>
                    <a:lnTo>
                      <a:pt x="27594" y="4452"/>
                    </a:lnTo>
                    <a:cubicBezTo>
                      <a:pt x="27423" y="4132"/>
                      <a:pt x="27231" y="3826"/>
                      <a:pt x="27017" y="3539"/>
                    </a:cubicBezTo>
                    <a:cubicBezTo>
                      <a:pt x="26315" y="2589"/>
                      <a:pt x="25395" y="1826"/>
                      <a:pt x="24346" y="1301"/>
                    </a:cubicBezTo>
                    <a:cubicBezTo>
                      <a:pt x="24080" y="1167"/>
                      <a:pt x="23803" y="1049"/>
                      <a:pt x="23521" y="947"/>
                    </a:cubicBezTo>
                    <a:cubicBezTo>
                      <a:pt x="22826" y="694"/>
                      <a:pt x="22089" y="543"/>
                      <a:pt x="21329" y="503"/>
                    </a:cubicBezTo>
                    <a:lnTo>
                      <a:pt x="21316" y="503"/>
                    </a:lnTo>
                    <a:cubicBezTo>
                      <a:pt x="21184" y="497"/>
                      <a:pt x="21051" y="493"/>
                      <a:pt x="20919" y="493"/>
                    </a:cubicBezTo>
                    <a:lnTo>
                      <a:pt x="13019" y="98"/>
                    </a:lnTo>
                    <a:lnTo>
                      <a:pt x="11849" y="41"/>
                    </a:lnTo>
                    <a:lnTo>
                      <a:pt x="11164" y="6"/>
                    </a:lnTo>
                    <a:cubicBezTo>
                      <a:pt x="11097" y="2"/>
                      <a:pt x="11030" y="1"/>
                      <a:pt x="109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6">
                <a:extLst>
                  <a:ext uri="{FF2B5EF4-FFF2-40B4-BE49-F238E27FC236}">
                    <a16:creationId xmlns:a16="http://schemas.microsoft.com/office/drawing/2014/main" id="{EAD5646B-008E-3E69-C8D6-6EBBD7785A92}"/>
                  </a:ext>
                </a:extLst>
              </p:cNvPr>
              <p:cNvSpPr/>
              <p:nvPr/>
            </p:nvSpPr>
            <p:spPr>
              <a:xfrm>
                <a:off x="2154900" y="1825750"/>
                <a:ext cx="322550" cy="241650"/>
              </a:xfrm>
              <a:custGeom>
                <a:avLst/>
                <a:gdLst/>
                <a:ahLst/>
                <a:cxnLst/>
                <a:rect l="l" t="t" r="r" b="b"/>
                <a:pathLst>
                  <a:path w="12902" h="9666" extrusionOk="0">
                    <a:moveTo>
                      <a:pt x="7725" y="1"/>
                    </a:moveTo>
                    <a:cubicBezTo>
                      <a:pt x="7060" y="45"/>
                      <a:pt x="6392" y="78"/>
                      <a:pt x="5726" y="110"/>
                    </a:cubicBezTo>
                    <a:cubicBezTo>
                      <a:pt x="5749" y="287"/>
                      <a:pt x="5772" y="464"/>
                      <a:pt x="5794" y="640"/>
                    </a:cubicBezTo>
                    <a:cubicBezTo>
                      <a:pt x="5907" y="1564"/>
                      <a:pt x="5978" y="2482"/>
                      <a:pt x="5835" y="3194"/>
                    </a:cubicBezTo>
                    <a:cubicBezTo>
                      <a:pt x="5828" y="3227"/>
                      <a:pt x="5821" y="3260"/>
                      <a:pt x="5813" y="3292"/>
                    </a:cubicBezTo>
                    <a:cubicBezTo>
                      <a:pt x="5803" y="3341"/>
                      <a:pt x="5790" y="3388"/>
                      <a:pt x="5776" y="3435"/>
                    </a:cubicBezTo>
                    <a:cubicBezTo>
                      <a:pt x="5767" y="3466"/>
                      <a:pt x="5758" y="3496"/>
                      <a:pt x="5747" y="3526"/>
                    </a:cubicBezTo>
                    <a:cubicBezTo>
                      <a:pt x="5737" y="3556"/>
                      <a:pt x="5727" y="3585"/>
                      <a:pt x="5716" y="3614"/>
                    </a:cubicBezTo>
                    <a:cubicBezTo>
                      <a:pt x="5699" y="3656"/>
                      <a:pt x="5681" y="3698"/>
                      <a:pt x="5661" y="3738"/>
                    </a:cubicBezTo>
                    <a:cubicBezTo>
                      <a:pt x="5629" y="3806"/>
                      <a:pt x="5593" y="3870"/>
                      <a:pt x="5553" y="3930"/>
                    </a:cubicBezTo>
                    <a:cubicBezTo>
                      <a:pt x="5537" y="3955"/>
                      <a:pt x="5522" y="3978"/>
                      <a:pt x="5504" y="4001"/>
                    </a:cubicBezTo>
                    <a:cubicBezTo>
                      <a:pt x="5496" y="4012"/>
                      <a:pt x="5488" y="4023"/>
                      <a:pt x="5479" y="4035"/>
                    </a:cubicBezTo>
                    <a:cubicBezTo>
                      <a:pt x="5460" y="4057"/>
                      <a:pt x="5443" y="4078"/>
                      <a:pt x="5423" y="4099"/>
                    </a:cubicBezTo>
                    <a:cubicBezTo>
                      <a:pt x="5413" y="4109"/>
                      <a:pt x="5404" y="4119"/>
                      <a:pt x="5393" y="4130"/>
                    </a:cubicBezTo>
                    <a:cubicBezTo>
                      <a:pt x="5385" y="4140"/>
                      <a:pt x="5375" y="4150"/>
                      <a:pt x="5364" y="4159"/>
                    </a:cubicBezTo>
                    <a:cubicBezTo>
                      <a:pt x="5356" y="4167"/>
                      <a:pt x="5349" y="4175"/>
                      <a:pt x="5341" y="4181"/>
                    </a:cubicBezTo>
                    <a:cubicBezTo>
                      <a:pt x="5334" y="4187"/>
                      <a:pt x="5325" y="4196"/>
                      <a:pt x="5318" y="4202"/>
                    </a:cubicBezTo>
                    <a:cubicBezTo>
                      <a:pt x="5310" y="4210"/>
                      <a:pt x="5301" y="4216"/>
                      <a:pt x="5293" y="4222"/>
                    </a:cubicBezTo>
                    <a:cubicBezTo>
                      <a:pt x="5285" y="4231"/>
                      <a:pt x="5277" y="4237"/>
                      <a:pt x="5269" y="4243"/>
                    </a:cubicBezTo>
                    <a:cubicBezTo>
                      <a:pt x="5252" y="4256"/>
                      <a:pt x="5236" y="4269"/>
                      <a:pt x="5217" y="4280"/>
                    </a:cubicBezTo>
                    <a:lnTo>
                      <a:pt x="5164" y="4315"/>
                    </a:lnTo>
                    <a:cubicBezTo>
                      <a:pt x="5141" y="4328"/>
                      <a:pt x="5119" y="4341"/>
                      <a:pt x="5097" y="4352"/>
                    </a:cubicBezTo>
                    <a:cubicBezTo>
                      <a:pt x="5084" y="4359"/>
                      <a:pt x="5073" y="4365"/>
                      <a:pt x="5062" y="4371"/>
                    </a:cubicBezTo>
                    <a:cubicBezTo>
                      <a:pt x="5038" y="4382"/>
                      <a:pt x="5014" y="4392"/>
                      <a:pt x="4990" y="4402"/>
                    </a:cubicBezTo>
                    <a:cubicBezTo>
                      <a:pt x="4965" y="4413"/>
                      <a:pt x="4940" y="4422"/>
                      <a:pt x="4915" y="4431"/>
                    </a:cubicBezTo>
                    <a:cubicBezTo>
                      <a:pt x="4902" y="4434"/>
                      <a:pt x="4889" y="4440"/>
                      <a:pt x="4876" y="4444"/>
                    </a:cubicBezTo>
                    <a:cubicBezTo>
                      <a:pt x="4726" y="4491"/>
                      <a:pt x="4557" y="4519"/>
                      <a:pt x="4366" y="4521"/>
                    </a:cubicBezTo>
                    <a:lnTo>
                      <a:pt x="2277" y="4663"/>
                    </a:lnTo>
                    <a:lnTo>
                      <a:pt x="1072" y="4743"/>
                    </a:lnTo>
                    <a:cubicBezTo>
                      <a:pt x="1258" y="5262"/>
                      <a:pt x="1259" y="5847"/>
                      <a:pt x="1041" y="6390"/>
                    </a:cubicBezTo>
                    <a:lnTo>
                      <a:pt x="986" y="6528"/>
                    </a:lnTo>
                    <a:lnTo>
                      <a:pt x="269" y="8309"/>
                    </a:lnTo>
                    <a:cubicBezTo>
                      <a:pt x="0" y="8974"/>
                      <a:pt x="515" y="9665"/>
                      <a:pt x="1208" y="9665"/>
                    </a:cubicBezTo>
                    <a:cubicBezTo>
                      <a:pt x="1269" y="9665"/>
                      <a:pt x="1332" y="9660"/>
                      <a:pt x="1396" y="9648"/>
                    </a:cubicBezTo>
                    <a:lnTo>
                      <a:pt x="1970" y="9545"/>
                    </a:lnTo>
                    <a:lnTo>
                      <a:pt x="10377" y="8030"/>
                    </a:lnTo>
                    <a:lnTo>
                      <a:pt x="10509" y="8005"/>
                    </a:lnTo>
                    <a:lnTo>
                      <a:pt x="12901" y="7574"/>
                    </a:lnTo>
                    <a:cubicBezTo>
                      <a:pt x="12819" y="7528"/>
                      <a:pt x="12738" y="7482"/>
                      <a:pt x="12655" y="7436"/>
                    </a:cubicBezTo>
                    <a:lnTo>
                      <a:pt x="12654" y="7436"/>
                    </a:lnTo>
                    <a:cubicBezTo>
                      <a:pt x="11933" y="7005"/>
                      <a:pt x="11307" y="6446"/>
                      <a:pt x="10809" y="5792"/>
                    </a:cubicBezTo>
                    <a:cubicBezTo>
                      <a:pt x="10806" y="5787"/>
                      <a:pt x="10803" y="5783"/>
                      <a:pt x="10799" y="5778"/>
                    </a:cubicBezTo>
                    <a:cubicBezTo>
                      <a:pt x="10798" y="5778"/>
                      <a:pt x="10798" y="5778"/>
                      <a:pt x="10798" y="5777"/>
                    </a:cubicBezTo>
                    <a:cubicBezTo>
                      <a:pt x="10745" y="5708"/>
                      <a:pt x="10694" y="5637"/>
                      <a:pt x="10643" y="5565"/>
                    </a:cubicBezTo>
                    <a:cubicBezTo>
                      <a:pt x="10337" y="5121"/>
                      <a:pt x="10086" y="4638"/>
                      <a:pt x="9901" y="4126"/>
                    </a:cubicBezTo>
                    <a:cubicBezTo>
                      <a:pt x="9521" y="3074"/>
                      <a:pt x="9354" y="1944"/>
                      <a:pt x="9414" y="851"/>
                    </a:cubicBezTo>
                    <a:lnTo>
                      <a:pt x="9391" y="639"/>
                    </a:lnTo>
                    <a:lnTo>
                      <a:pt x="9371" y="454"/>
                    </a:lnTo>
                    <a:cubicBezTo>
                      <a:pt x="9103" y="425"/>
                      <a:pt x="8841" y="378"/>
                      <a:pt x="8588" y="311"/>
                    </a:cubicBezTo>
                    <a:cubicBezTo>
                      <a:pt x="8525" y="295"/>
                      <a:pt x="8461" y="278"/>
                      <a:pt x="8399" y="258"/>
                    </a:cubicBezTo>
                    <a:cubicBezTo>
                      <a:pt x="8242" y="211"/>
                      <a:pt x="8089" y="156"/>
                      <a:pt x="7939" y="95"/>
                    </a:cubicBezTo>
                    <a:cubicBezTo>
                      <a:pt x="7885" y="73"/>
                      <a:pt x="7831" y="50"/>
                      <a:pt x="7779" y="26"/>
                    </a:cubicBezTo>
                    <a:cubicBezTo>
                      <a:pt x="7760" y="17"/>
                      <a:pt x="7744" y="9"/>
                      <a:pt x="7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6">
                <a:extLst>
                  <a:ext uri="{FF2B5EF4-FFF2-40B4-BE49-F238E27FC236}">
                    <a16:creationId xmlns:a16="http://schemas.microsoft.com/office/drawing/2014/main" id="{14ADC5C1-D779-78D2-AA9B-3CD1C85D60CA}"/>
                  </a:ext>
                </a:extLst>
              </p:cNvPr>
              <p:cNvSpPr/>
              <p:nvPr/>
            </p:nvSpPr>
            <p:spPr>
              <a:xfrm>
                <a:off x="2025625" y="1567575"/>
                <a:ext cx="201875" cy="260850"/>
              </a:xfrm>
              <a:custGeom>
                <a:avLst/>
                <a:gdLst/>
                <a:ahLst/>
                <a:cxnLst/>
                <a:rect l="l" t="t" r="r" b="b"/>
                <a:pathLst>
                  <a:path w="8075" h="10434" extrusionOk="0">
                    <a:moveTo>
                      <a:pt x="6705" y="0"/>
                    </a:moveTo>
                    <a:cubicBezTo>
                      <a:pt x="6689" y="0"/>
                      <a:pt x="6673" y="0"/>
                      <a:pt x="6657" y="1"/>
                    </a:cubicBezTo>
                    <a:lnTo>
                      <a:pt x="6098" y="22"/>
                    </a:lnTo>
                    <a:lnTo>
                      <a:pt x="3198" y="126"/>
                    </a:lnTo>
                    <a:cubicBezTo>
                      <a:pt x="3168" y="127"/>
                      <a:pt x="3138" y="127"/>
                      <a:pt x="3108" y="127"/>
                    </a:cubicBezTo>
                    <a:cubicBezTo>
                      <a:pt x="2916" y="127"/>
                      <a:pt x="2728" y="105"/>
                      <a:pt x="2546" y="63"/>
                    </a:cubicBezTo>
                    <a:cubicBezTo>
                      <a:pt x="2389" y="409"/>
                      <a:pt x="2286" y="785"/>
                      <a:pt x="2253" y="1180"/>
                    </a:cubicBezTo>
                    <a:lnTo>
                      <a:pt x="2158" y="2275"/>
                    </a:lnTo>
                    <a:lnTo>
                      <a:pt x="2120" y="2713"/>
                    </a:lnTo>
                    <a:lnTo>
                      <a:pt x="2062" y="3380"/>
                    </a:lnTo>
                    <a:lnTo>
                      <a:pt x="1936" y="4824"/>
                    </a:lnTo>
                    <a:lnTo>
                      <a:pt x="235" y="7747"/>
                    </a:lnTo>
                    <a:cubicBezTo>
                      <a:pt x="1" y="8148"/>
                      <a:pt x="282" y="8650"/>
                      <a:pt x="755" y="8675"/>
                    </a:cubicBezTo>
                    <a:lnTo>
                      <a:pt x="1600" y="8718"/>
                    </a:lnTo>
                    <a:lnTo>
                      <a:pt x="1636" y="8776"/>
                    </a:lnTo>
                    <a:cubicBezTo>
                      <a:pt x="1653" y="8805"/>
                      <a:pt x="1663" y="8860"/>
                      <a:pt x="1669" y="8934"/>
                    </a:cubicBezTo>
                    <a:lnTo>
                      <a:pt x="1669" y="8936"/>
                    </a:lnTo>
                    <a:lnTo>
                      <a:pt x="1960" y="8923"/>
                    </a:lnTo>
                    <a:lnTo>
                      <a:pt x="2021" y="8920"/>
                    </a:lnTo>
                    <a:cubicBezTo>
                      <a:pt x="2046" y="8919"/>
                      <a:pt x="2071" y="8919"/>
                      <a:pt x="2097" y="8919"/>
                    </a:cubicBezTo>
                    <a:cubicBezTo>
                      <a:pt x="2421" y="8919"/>
                      <a:pt x="2731" y="9010"/>
                      <a:pt x="2992" y="9173"/>
                    </a:cubicBezTo>
                    <a:cubicBezTo>
                      <a:pt x="3009" y="9183"/>
                      <a:pt x="3025" y="9193"/>
                      <a:pt x="3041" y="9204"/>
                    </a:cubicBezTo>
                    <a:cubicBezTo>
                      <a:pt x="3073" y="9225"/>
                      <a:pt x="3104" y="9247"/>
                      <a:pt x="3134" y="9271"/>
                    </a:cubicBezTo>
                    <a:cubicBezTo>
                      <a:pt x="3149" y="9282"/>
                      <a:pt x="3164" y="9293"/>
                      <a:pt x="3179" y="9307"/>
                    </a:cubicBezTo>
                    <a:cubicBezTo>
                      <a:pt x="3205" y="9327"/>
                      <a:pt x="3228" y="9349"/>
                      <a:pt x="3253" y="9371"/>
                    </a:cubicBezTo>
                    <a:lnTo>
                      <a:pt x="3277" y="9395"/>
                    </a:lnTo>
                    <a:cubicBezTo>
                      <a:pt x="3284" y="9402"/>
                      <a:pt x="3293" y="9411"/>
                      <a:pt x="3300" y="9420"/>
                    </a:cubicBezTo>
                    <a:cubicBezTo>
                      <a:pt x="3315" y="9435"/>
                      <a:pt x="3330" y="9451"/>
                      <a:pt x="3345" y="9466"/>
                    </a:cubicBezTo>
                    <a:cubicBezTo>
                      <a:pt x="3412" y="9539"/>
                      <a:pt x="3470" y="9619"/>
                      <a:pt x="3524" y="9704"/>
                    </a:cubicBezTo>
                    <a:cubicBezTo>
                      <a:pt x="3535" y="9724"/>
                      <a:pt x="3547" y="9742"/>
                      <a:pt x="3557" y="9761"/>
                    </a:cubicBezTo>
                    <a:lnTo>
                      <a:pt x="3557" y="9762"/>
                    </a:lnTo>
                    <a:lnTo>
                      <a:pt x="3588" y="9819"/>
                    </a:lnTo>
                    <a:cubicBezTo>
                      <a:pt x="3598" y="9840"/>
                      <a:pt x="3608" y="9860"/>
                      <a:pt x="3618" y="9881"/>
                    </a:cubicBezTo>
                    <a:cubicBezTo>
                      <a:pt x="3634" y="9916"/>
                      <a:pt x="3648" y="9953"/>
                      <a:pt x="3663" y="9991"/>
                    </a:cubicBezTo>
                    <a:cubicBezTo>
                      <a:pt x="3676" y="10028"/>
                      <a:pt x="3690" y="10065"/>
                      <a:pt x="3700" y="10105"/>
                    </a:cubicBezTo>
                    <a:lnTo>
                      <a:pt x="3795" y="10434"/>
                    </a:lnTo>
                    <a:lnTo>
                      <a:pt x="6245" y="9937"/>
                    </a:lnTo>
                    <a:lnTo>
                      <a:pt x="6245" y="9936"/>
                    </a:lnTo>
                    <a:cubicBezTo>
                      <a:pt x="6630" y="8777"/>
                      <a:pt x="7059" y="7875"/>
                      <a:pt x="7156" y="6936"/>
                    </a:cubicBezTo>
                    <a:cubicBezTo>
                      <a:pt x="7176" y="6753"/>
                      <a:pt x="7201" y="6571"/>
                      <a:pt x="7227" y="6393"/>
                    </a:cubicBezTo>
                    <a:cubicBezTo>
                      <a:pt x="7268" y="6133"/>
                      <a:pt x="7315" y="5880"/>
                      <a:pt x="7372" y="5629"/>
                    </a:cubicBezTo>
                    <a:cubicBezTo>
                      <a:pt x="7503" y="5072"/>
                      <a:pt x="7665" y="4536"/>
                      <a:pt x="7859" y="4012"/>
                    </a:cubicBezTo>
                    <a:cubicBezTo>
                      <a:pt x="7850" y="3801"/>
                      <a:pt x="7849" y="3590"/>
                      <a:pt x="7854" y="3378"/>
                    </a:cubicBezTo>
                    <a:cubicBezTo>
                      <a:pt x="7865" y="2949"/>
                      <a:pt x="7903" y="2518"/>
                      <a:pt x="7969" y="2091"/>
                    </a:cubicBezTo>
                    <a:lnTo>
                      <a:pt x="8050" y="1566"/>
                    </a:lnTo>
                    <a:cubicBezTo>
                      <a:pt x="8071" y="1450"/>
                      <a:pt x="8075" y="1336"/>
                      <a:pt x="8064" y="1226"/>
                    </a:cubicBezTo>
                    <a:cubicBezTo>
                      <a:pt x="8062" y="1209"/>
                      <a:pt x="8060" y="1190"/>
                      <a:pt x="8057" y="1173"/>
                    </a:cubicBezTo>
                    <a:lnTo>
                      <a:pt x="8054" y="1145"/>
                    </a:lnTo>
                    <a:cubicBezTo>
                      <a:pt x="8051" y="1127"/>
                      <a:pt x="8049" y="1109"/>
                      <a:pt x="8045" y="1091"/>
                    </a:cubicBezTo>
                    <a:cubicBezTo>
                      <a:pt x="8041" y="1073"/>
                      <a:pt x="8039" y="1055"/>
                      <a:pt x="8034" y="1038"/>
                    </a:cubicBezTo>
                    <a:cubicBezTo>
                      <a:pt x="8030" y="1028"/>
                      <a:pt x="8028" y="1016"/>
                      <a:pt x="8025" y="1006"/>
                    </a:cubicBezTo>
                    <a:cubicBezTo>
                      <a:pt x="8023" y="996"/>
                      <a:pt x="8020" y="984"/>
                      <a:pt x="8016" y="974"/>
                    </a:cubicBezTo>
                    <a:cubicBezTo>
                      <a:pt x="8010" y="952"/>
                      <a:pt x="8004" y="932"/>
                      <a:pt x="7995" y="909"/>
                    </a:cubicBezTo>
                    <a:cubicBezTo>
                      <a:pt x="7992" y="901"/>
                      <a:pt x="7989" y="892"/>
                      <a:pt x="7985" y="882"/>
                    </a:cubicBezTo>
                    <a:cubicBezTo>
                      <a:pt x="7969" y="837"/>
                      <a:pt x="7949" y="795"/>
                      <a:pt x="7929" y="753"/>
                    </a:cubicBezTo>
                    <a:cubicBezTo>
                      <a:pt x="7916" y="727"/>
                      <a:pt x="7903" y="702"/>
                      <a:pt x="7889" y="677"/>
                    </a:cubicBezTo>
                    <a:cubicBezTo>
                      <a:pt x="7870" y="646"/>
                      <a:pt x="7849" y="614"/>
                      <a:pt x="7828" y="583"/>
                    </a:cubicBezTo>
                    <a:cubicBezTo>
                      <a:pt x="7817" y="567"/>
                      <a:pt x="7805" y="552"/>
                      <a:pt x="7794" y="536"/>
                    </a:cubicBezTo>
                    <a:cubicBezTo>
                      <a:pt x="7782" y="521"/>
                      <a:pt x="7771" y="507"/>
                      <a:pt x="7759" y="492"/>
                    </a:cubicBezTo>
                    <a:lnTo>
                      <a:pt x="7758" y="491"/>
                    </a:lnTo>
                    <a:cubicBezTo>
                      <a:pt x="7737" y="466"/>
                      <a:pt x="7715" y="443"/>
                      <a:pt x="7694" y="419"/>
                    </a:cubicBezTo>
                    <a:lnTo>
                      <a:pt x="7692" y="418"/>
                    </a:lnTo>
                    <a:lnTo>
                      <a:pt x="7669" y="394"/>
                    </a:lnTo>
                    <a:cubicBezTo>
                      <a:pt x="7623" y="348"/>
                      <a:pt x="7572" y="306"/>
                      <a:pt x="7521" y="268"/>
                    </a:cubicBezTo>
                    <a:lnTo>
                      <a:pt x="7494" y="248"/>
                    </a:lnTo>
                    <a:cubicBezTo>
                      <a:pt x="7483" y="239"/>
                      <a:pt x="7469" y="232"/>
                      <a:pt x="7457" y="223"/>
                    </a:cubicBezTo>
                    <a:cubicBezTo>
                      <a:pt x="7432" y="208"/>
                      <a:pt x="7408" y="193"/>
                      <a:pt x="7383" y="178"/>
                    </a:cubicBezTo>
                    <a:lnTo>
                      <a:pt x="7382" y="178"/>
                    </a:lnTo>
                    <a:cubicBezTo>
                      <a:pt x="7354" y="163"/>
                      <a:pt x="7324" y="147"/>
                      <a:pt x="7294" y="134"/>
                    </a:cubicBezTo>
                    <a:lnTo>
                      <a:pt x="7293" y="134"/>
                    </a:lnTo>
                    <a:cubicBezTo>
                      <a:pt x="7248" y="111"/>
                      <a:pt x="7202" y="93"/>
                      <a:pt x="7154" y="77"/>
                    </a:cubicBezTo>
                    <a:cubicBezTo>
                      <a:pt x="7145" y="74"/>
                      <a:pt x="7136" y="70"/>
                      <a:pt x="7127" y="68"/>
                    </a:cubicBezTo>
                    <a:cubicBezTo>
                      <a:pt x="7109" y="62"/>
                      <a:pt x="7091" y="57"/>
                      <a:pt x="7073" y="51"/>
                    </a:cubicBezTo>
                    <a:cubicBezTo>
                      <a:pt x="7064" y="48"/>
                      <a:pt x="7053" y="46"/>
                      <a:pt x="7045" y="43"/>
                    </a:cubicBezTo>
                    <a:cubicBezTo>
                      <a:pt x="7031" y="39"/>
                      <a:pt x="7016" y="37"/>
                      <a:pt x="7002" y="33"/>
                    </a:cubicBezTo>
                    <a:cubicBezTo>
                      <a:pt x="6907" y="12"/>
                      <a:pt x="6808" y="0"/>
                      <a:pt x="6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6">
                <a:extLst>
                  <a:ext uri="{FF2B5EF4-FFF2-40B4-BE49-F238E27FC236}">
                    <a16:creationId xmlns:a16="http://schemas.microsoft.com/office/drawing/2014/main" id="{D8D0E127-72D8-268E-8E48-34FD73D5133C}"/>
                  </a:ext>
                </a:extLst>
              </p:cNvPr>
              <p:cNvSpPr/>
              <p:nvPr/>
            </p:nvSpPr>
            <p:spPr>
              <a:xfrm>
                <a:off x="2034650" y="1466350"/>
                <a:ext cx="283650" cy="201550"/>
              </a:xfrm>
              <a:custGeom>
                <a:avLst/>
                <a:gdLst/>
                <a:ahLst/>
                <a:cxnLst/>
                <a:rect l="l" t="t" r="r" b="b"/>
                <a:pathLst>
                  <a:path w="11346" h="8062" extrusionOk="0">
                    <a:moveTo>
                      <a:pt x="5864" y="1"/>
                    </a:moveTo>
                    <a:cubicBezTo>
                      <a:pt x="4596" y="1"/>
                      <a:pt x="3520" y="474"/>
                      <a:pt x="2722" y="1212"/>
                    </a:cubicBezTo>
                    <a:lnTo>
                      <a:pt x="1425" y="1176"/>
                    </a:lnTo>
                    <a:cubicBezTo>
                      <a:pt x="1414" y="1176"/>
                      <a:pt x="1404" y="1176"/>
                      <a:pt x="1393" y="1176"/>
                    </a:cubicBezTo>
                    <a:cubicBezTo>
                      <a:pt x="501" y="1176"/>
                      <a:pt x="1" y="2199"/>
                      <a:pt x="574" y="2878"/>
                    </a:cubicBezTo>
                    <a:lnTo>
                      <a:pt x="694" y="3063"/>
                    </a:lnTo>
                    <a:cubicBezTo>
                      <a:pt x="860" y="3320"/>
                      <a:pt x="1071" y="3538"/>
                      <a:pt x="1314" y="3710"/>
                    </a:cubicBezTo>
                    <a:cubicBezTo>
                      <a:pt x="1142" y="4546"/>
                      <a:pt x="1199" y="5435"/>
                      <a:pt x="1533" y="6271"/>
                    </a:cubicBezTo>
                    <a:cubicBezTo>
                      <a:pt x="1599" y="6436"/>
                      <a:pt x="1673" y="6597"/>
                      <a:pt x="1761" y="6757"/>
                    </a:cubicBezTo>
                    <a:lnTo>
                      <a:pt x="1798" y="6319"/>
                    </a:lnTo>
                    <a:lnTo>
                      <a:pt x="1893" y="5224"/>
                    </a:lnTo>
                    <a:cubicBezTo>
                      <a:pt x="1926" y="4828"/>
                      <a:pt x="2031" y="4453"/>
                      <a:pt x="2186" y="4107"/>
                    </a:cubicBezTo>
                    <a:cubicBezTo>
                      <a:pt x="2365" y="4148"/>
                      <a:pt x="2552" y="4171"/>
                      <a:pt x="2742" y="4171"/>
                    </a:cubicBezTo>
                    <a:cubicBezTo>
                      <a:pt x="2774" y="4171"/>
                      <a:pt x="2806" y="4171"/>
                      <a:pt x="2838" y="4169"/>
                    </a:cubicBezTo>
                    <a:lnTo>
                      <a:pt x="5738" y="4065"/>
                    </a:lnTo>
                    <a:lnTo>
                      <a:pt x="6296" y="4045"/>
                    </a:lnTo>
                    <a:cubicBezTo>
                      <a:pt x="6308" y="4045"/>
                      <a:pt x="6320" y="4044"/>
                      <a:pt x="6332" y="4044"/>
                    </a:cubicBezTo>
                    <a:cubicBezTo>
                      <a:pt x="6439" y="4044"/>
                      <a:pt x="6543" y="4057"/>
                      <a:pt x="6642" y="4078"/>
                    </a:cubicBezTo>
                    <a:cubicBezTo>
                      <a:pt x="6656" y="4081"/>
                      <a:pt x="6671" y="4085"/>
                      <a:pt x="6685" y="4088"/>
                    </a:cubicBezTo>
                    <a:cubicBezTo>
                      <a:pt x="6693" y="4091"/>
                      <a:pt x="6704" y="4093"/>
                      <a:pt x="6713" y="4096"/>
                    </a:cubicBezTo>
                    <a:cubicBezTo>
                      <a:pt x="6731" y="4101"/>
                      <a:pt x="6749" y="4107"/>
                      <a:pt x="6768" y="4113"/>
                    </a:cubicBezTo>
                    <a:cubicBezTo>
                      <a:pt x="6776" y="4116"/>
                      <a:pt x="6785" y="4119"/>
                      <a:pt x="6794" y="4122"/>
                    </a:cubicBezTo>
                    <a:cubicBezTo>
                      <a:pt x="6842" y="4139"/>
                      <a:pt x="6888" y="4158"/>
                      <a:pt x="6933" y="4179"/>
                    </a:cubicBezTo>
                    <a:lnTo>
                      <a:pt x="6934" y="4179"/>
                    </a:lnTo>
                    <a:cubicBezTo>
                      <a:pt x="6964" y="4193"/>
                      <a:pt x="6994" y="4209"/>
                      <a:pt x="7022" y="4224"/>
                    </a:cubicBezTo>
                    <a:lnTo>
                      <a:pt x="7023" y="4224"/>
                    </a:lnTo>
                    <a:cubicBezTo>
                      <a:pt x="7048" y="4237"/>
                      <a:pt x="7072" y="4252"/>
                      <a:pt x="7097" y="4268"/>
                    </a:cubicBezTo>
                    <a:cubicBezTo>
                      <a:pt x="7109" y="4277"/>
                      <a:pt x="7121" y="4286"/>
                      <a:pt x="7134" y="4293"/>
                    </a:cubicBezTo>
                    <a:lnTo>
                      <a:pt x="7161" y="4313"/>
                    </a:lnTo>
                    <a:cubicBezTo>
                      <a:pt x="7213" y="4351"/>
                      <a:pt x="7263" y="4394"/>
                      <a:pt x="7309" y="4440"/>
                    </a:cubicBezTo>
                    <a:lnTo>
                      <a:pt x="7332" y="4463"/>
                    </a:lnTo>
                    <a:lnTo>
                      <a:pt x="7334" y="4464"/>
                    </a:lnTo>
                    <a:cubicBezTo>
                      <a:pt x="7355" y="4488"/>
                      <a:pt x="7377" y="4512"/>
                      <a:pt x="7398" y="4536"/>
                    </a:cubicBezTo>
                    <a:lnTo>
                      <a:pt x="7399" y="4538"/>
                    </a:lnTo>
                    <a:cubicBezTo>
                      <a:pt x="7411" y="4551"/>
                      <a:pt x="7423" y="4567"/>
                      <a:pt x="7434" y="4581"/>
                    </a:cubicBezTo>
                    <a:cubicBezTo>
                      <a:pt x="7445" y="4597"/>
                      <a:pt x="7457" y="4611"/>
                      <a:pt x="7468" y="4628"/>
                    </a:cubicBezTo>
                    <a:cubicBezTo>
                      <a:pt x="7489" y="4659"/>
                      <a:pt x="7510" y="4690"/>
                      <a:pt x="7529" y="4723"/>
                    </a:cubicBezTo>
                    <a:cubicBezTo>
                      <a:pt x="7543" y="4747"/>
                      <a:pt x="7557" y="4772"/>
                      <a:pt x="7569" y="4798"/>
                    </a:cubicBezTo>
                    <a:cubicBezTo>
                      <a:pt x="7589" y="4840"/>
                      <a:pt x="7609" y="4884"/>
                      <a:pt x="7625" y="4927"/>
                    </a:cubicBezTo>
                    <a:cubicBezTo>
                      <a:pt x="7629" y="4936"/>
                      <a:pt x="7632" y="4946"/>
                      <a:pt x="7635" y="4955"/>
                    </a:cubicBezTo>
                    <a:cubicBezTo>
                      <a:pt x="7644" y="4976"/>
                      <a:pt x="7650" y="4997"/>
                      <a:pt x="7656" y="5019"/>
                    </a:cubicBezTo>
                    <a:cubicBezTo>
                      <a:pt x="7660" y="5029"/>
                      <a:pt x="7663" y="5040"/>
                      <a:pt x="7665" y="5051"/>
                    </a:cubicBezTo>
                    <a:cubicBezTo>
                      <a:pt x="7668" y="5061"/>
                      <a:pt x="7672" y="5073"/>
                      <a:pt x="7674" y="5084"/>
                    </a:cubicBezTo>
                    <a:cubicBezTo>
                      <a:pt x="7677" y="5101"/>
                      <a:pt x="7681" y="5118"/>
                      <a:pt x="7685" y="5136"/>
                    </a:cubicBezTo>
                    <a:cubicBezTo>
                      <a:pt x="7689" y="5154"/>
                      <a:pt x="7691" y="5172"/>
                      <a:pt x="7694" y="5190"/>
                    </a:cubicBezTo>
                    <a:lnTo>
                      <a:pt x="7697" y="5218"/>
                    </a:lnTo>
                    <a:cubicBezTo>
                      <a:pt x="7700" y="5235"/>
                      <a:pt x="7702" y="5254"/>
                      <a:pt x="7704" y="5271"/>
                    </a:cubicBezTo>
                    <a:cubicBezTo>
                      <a:pt x="7713" y="5382"/>
                      <a:pt x="7710" y="5496"/>
                      <a:pt x="7689" y="5610"/>
                    </a:cubicBezTo>
                    <a:lnTo>
                      <a:pt x="7608" y="6135"/>
                    </a:lnTo>
                    <a:cubicBezTo>
                      <a:pt x="7542" y="6562"/>
                      <a:pt x="7505" y="6993"/>
                      <a:pt x="7494" y="7423"/>
                    </a:cubicBezTo>
                    <a:cubicBezTo>
                      <a:pt x="7487" y="7638"/>
                      <a:pt x="7488" y="7850"/>
                      <a:pt x="7498" y="8061"/>
                    </a:cubicBezTo>
                    <a:cubicBezTo>
                      <a:pt x="7576" y="7848"/>
                      <a:pt x="7659" y="7637"/>
                      <a:pt x="7748" y="7427"/>
                    </a:cubicBezTo>
                    <a:cubicBezTo>
                      <a:pt x="8261" y="6209"/>
                      <a:pt x="8934" y="5058"/>
                      <a:pt x="9667" y="3911"/>
                    </a:cubicBezTo>
                    <a:cubicBezTo>
                      <a:pt x="9897" y="3552"/>
                      <a:pt x="10102" y="3178"/>
                      <a:pt x="10293" y="2794"/>
                    </a:cubicBezTo>
                    <a:cubicBezTo>
                      <a:pt x="10677" y="2020"/>
                      <a:pt x="11001" y="1207"/>
                      <a:pt x="11345" y="406"/>
                    </a:cubicBezTo>
                    <a:cubicBezTo>
                      <a:pt x="11077" y="351"/>
                      <a:pt x="10804" y="308"/>
                      <a:pt x="10522" y="282"/>
                    </a:cubicBezTo>
                    <a:cubicBezTo>
                      <a:pt x="10459" y="275"/>
                      <a:pt x="10393" y="269"/>
                      <a:pt x="10327" y="265"/>
                    </a:cubicBezTo>
                    <a:lnTo>
                      <a:pt x="6584" y="36"/>
                    </a:lnTo>
                    <a:lnTo>
                      <a:pt x="6193" y="11"/>
                    </a:lnTo>
                    <a:cubicBezTo>
                      <a:pt x="6144" y="9"/>
                      <a:pt x="6093" y="5"/>
                      <a:pt x="6042" y="4"/>
                    </a:cubicBezTo>
                    <a:cubicBezTo>
                      <a:pt x="5982" y="2"/>
                      <a:pt x="5923" y="1"/>
                      <a:pt x="5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6">
                <a:extLst>
                  <a:ext uri="{FF2B5EF4-FFF2-40B4-BE49-F238E27FC236}">
                    <a16:creationId xmlns:a16="http://schemas.microsoft.com/office/drawing/2014/main" id="{09DAF9B6-8E3B-3DED-A677-A63A0962E3C2}"/>
                  </a:ext>
                </a:extLst>
              </p:cNvPr>
              <p:cNvSpPr/>
              <p:nvPr/>
            </p:nvSpPr>
            <p:spPr>
              <a:xfrm>
                <a:off x="2049725" y="1790325"/>
                <a:ext cx="254750" cy="159150"/>
              </a:xfrm>
              <a:custGeom>
                <a:avLst/>
                <a:gdLst/>
                <a:ahLst/>
                <a:cxnLst/>
                <a:rect l="l" t="t" r="r" b="b"/>
                <a:pathLst>
                  <a:path w="10190" h="6366" extrusionOk="0">
                    <a:moveTo>
                      <a:pt x="1137" y="1"/>
                    </a:moveTo>
                    <a:cubicBezTo>
                      <a:pt x="1112" y="1"/>
                      <a:pt x="1086" y="1"/>
                      <a:pt x="1061" y="2"/>
                    </a:cubicBezTo>
                    <a:lnTo>
                      <a:pt x="1002" y="5"/>
                    </a:lnTo>
                    <a:lnTo>
                      <a:pt x="711" y="18"/>
                    </a:lnTo>
                    <a:lnTo>
                      <a:pt x="710" y="18"/>
                    </a:lnTo>
                    <a:lnTo>
                      <a:pt x="663" y="21"/>
                    </a:lnTo>
                    <a:lnTo>
                      <a:pt x="566" y="805"/>
                    </a:lnTo>
                    <a:lnTo>
                      <a:pt x="410" y="2054"/>
                    </a:lnTo>
                    <a:lnTo>
                      <a:pt x="149" y="4144"/>
                    </a:lnTo>
                    <a:cubicBezTo>
                      <a:pt x="0" y="5334"/>
                      <a:pt x="954" y="6366"/>
                      <a:pt x="2155" y="6366"/>
                    </a:cubicBezTo>
                    <a:cubicBezTo>
                      <a:pt x="2211" y="6366"/>
                      <a:pt x="2268" y="6364"/>
                      <a:pt x="2325" y="6359"/>
                    </a:cubicBezTo>
                    <a:lnTo>
                      <a:pt x="3655" y="6268"/>
                    </a:lnTo>
                    <a:lnTo>
                      <a:pt x="5283" y="6158"/>
                    </a:lnTo>
                    <a:lnTo>
                      <a:pt x="6487" y="6077"/>
                    </a:lnTo>
                    <a:lnTo>
                      <a:pt x="8576" y="5936"/>
                    </a:lnTo>
                    <a:cubicBezTo>
                      <a:pt x="8767" y="5932"/>
                      <a:pt x="8938" y="5906"/>
                      <a:pt x="9087" y="5859"/>
                    </a:cubicBezTo>
                    <a:cubicBezTo>
                      <a:pt x="9100" y="5854"/>
                      <a:pt x="9112" y="5849"/>
                      <a:pt x="9126" y="5845"/>
                    </a:cubicBezTo>
                    <a:cubicBezTo>
                      <a:pt x="9151" y="5836"/>
                      <a:pt x="9176" y="5828"/>
                      <a:pt x="9201" y="5817"/>
                    </a:cubicBezTo>
                    <a:cubicBezTo>
                      <a:pt x="9224" y="5807"/>
                      <a:pt x="9249" y="5797"/>
                      <a:pt x="9273" y="5784"/>
                    </a:cubicBezTo>
                    <a:cubicBezTo>
                      <a:pt x="9284" y="5778"/>
                      <a:pt x="9296" y="5773"/>
                      <a:pt x="9307" y="5767"/>
                    </a:cubicBezTo>
                    <a:cubicBezTo>
                      <a:pt x="9331" y="5756"/>
                      <a:pt x="9352" y="5742"/>
                      <a:pt x="9374" y="5730"/>
                    </a:cubicBezTo>
                    <a:cubicBezTo>
                      <a:pt x="9393" y="5720"/>
                      <a:pt x="9410" y="5706"/>
                      <a:pt x="9428" y="5695"/>
                    </a:cubicBezTo>
                    <a:cubicBezTo>
                      <a:pt x="9445" y="5684"/>
                      <a:pt x="9462" y="5670"/>
                      <a:pt x="9480" y="5658"/>
                    </a:cubicBezTo>
                    <a:cubicBezTo>
                      <a:pt x="9487" y="5651"/>
                      <a:pt x="9496" y="5643"/>
                      <a:pt x="9504" y="5637"/>
                    </a:cubicBezTo>
                    <a:cubicBezTo>
                      <a:pt x="9512" y="5630"/>
                      <a:pt x="9521" y="5623"/>
                      <a:pt x="9528" y="5617"/>
                    </a:cubicBezTo>
                    <a:cubicBezTo>
                      <a:pt x="9536" y="5609"/>
                      <a:pt x="9544" y="5603"/>
                      <a:pt x="9552" y="5596"/>
                    </a:cubicBezTo>
                    <a:cubicBezTo>
                      <a:pt x="9559" y="5588"/>
                      <a:pt x="9567" y="5582"/>
                      <a:pt x="9575" y="5573"/>
                    </a:cubicBezTo>
                    <a:cubicBezTo>
                      <a:pt x="9585" y="5565"/>
                      <a:pt x="9594" y="5555"/>
                      <a:pt x="9604" y="5545"/>
                    </a:cubicBezTo>
                    <a:cubicBezTo>
                      <a:pt x="9615" y="5534"/>
                      <a:pt x="9625" y="5524"/>
                      <a:pt x="9634" y="5514"/>
                    </a:cubicBezTo>
                    <a:cubicBezTo>
                      <a:pt x="9654" y="5493"/>
                      <a:pt x="9671" y="5470"/>
                      <a:pt x="9690" y="5449"/>
                    </a:cubicBezTo>
                    <a:cubicBezTo>
                      <a:pt x="9697" y="5439"/>
                      <a:pt x="9706" y="5427"/>
                      <a:pt x="9716" y="5416"/>
                    </a:cubicBezTo>
                    <a:cubicBezTo>
                      <a:pt x="9732" y="5392"/>
                      <a:pt x="9749" y="5370"/>
                      <a:pt x="9764" y="5345"/>
                    </a:cubicBezTo>
                    <a:cubicBezTo>
                      <a:pt x="9804" y="5284"/>
                      <a:pt x="9840" y="5221"/>
                      <a:pt x="9872" y="5153"/>
                    </a:cubicBezTo>
                    <a:cubicBezTo>
                      <a:pt x="9892" y="5113"/>
                      <a:pt x="9909" y="5071"/>
                      <a:pt x="9927" y="5028"/>
                    </a:cubicBezTo>
                    <a:cubicBezTo>
                      <a:pt x="9938" y="5000"/>
                      <a:pt x="9948" y="4970"/>
                      <a:pt x="9959" y="4940"/>
                    </a:cubicBezTo>
                    <a:cubicBezTo>
                      <a:pt x="9969" y="4911"/>
                      <a:pt x="9978" y="4880"/>
                      <a:pt x="9986" y="4850"/>
                    </a:cubicBezTo>
                    <a:cubicBezTo>
                      <a:pt x="10000" y="4803"/>
                      <a:pt x="10012" y="4755"/>
                      <a:pt x="10024" y="4706"/>
                    </a:cubicBezTo>
                    <a:cubicBezTo>
                      <a:pt x="10032" y="4675"/>
                      <a:pt x="10040" y="4642"/>
                      <a:pt x="10046" y="4609"/>
                    </a:cubicBezTo>
                    <a:cubicBezTo>
                      <a:pt x="10189" y="3897"/>
                      <a:pt x="10118" y="2979"/>
                      <a:pt x="10006" y="2054"/>
                    </a:cubicBezTo>
                    <a:cubicBezTo>
                      <a:pt x="9984" y="1876"/>
                      <a:pt x="9961" y="1700"/>
                      <a:pt x="9938" y="1524"/>
                    </a:cubicBezTo>
                    <a:cubicBezTo>
                      <a:pt x="9221" y="1557"/>
                      <a:pt x="8504" y="1588"/>
                      <a:pt x="7788" y="1622"/>
                    </a:cubicBezTo>
                    <a:cubicBezTo>
                      <a:pt x="7734" y="1624"/>
                      <a:pt x="7681" y="1625"/>
                      <a:pt x="7627" y="1625"/>
                    </a:cubicBezTo>
                    <a:cubicBezTo>
                      <a:pt x="7345" y="1625"/>
                      <a:pt x="7061" y="1593"/>
                      <a:pt x="6772" y="1547"/>
                    </a:cubicBezTo>
                    <a:cubicBezTo>
                      <a:pt x="6500" y="1503"/>
                      <a:pt x="6226" y="1447"/>
                      <a:pt x="5944" y="1390"/>
                    </a:cubicBezTo>
                    <a:cubicBezTo>
                      <a:pt x="5706" y="1342"/>
                      <a:pt x="5461" y="1294"/>
                      <a:pt x="5212" y="1257"/>
                    </a:cubicBezTo>
                    <a:cubicBezTo>
                      <a:pt x="5237" y="1177"/>
                      <a:pt x="5263" y="1099"/>
                      <a:pt x="5288" y="1022"/>
                    </a:cubicBezTo>
                    <a:lnTo>
                      <a:pt x="5288" y="1021"/>
                    </a:lnTo>
                    <a:lnTo>
                      <a:pt x="2836" y="1517"/>
                    </a:lnTo>
                    <a:lnTo>
                      <a:pt x="2741" y="1187"/>
                    </a:lnTo>
                    <a:cubicBezTo>
                      <a:pt x="2730" y="1149"/>
                      <a:pt x="2717" y="1112"/>
                      <a:pt x="2704" y="1074"/>
                    </a:cubicBezTo>
                    <a:cubicBezTo>
                      <a:pt x="2690" y="1037"/>
                      <a:pt x="2675" y="1000"/>
                      <a:pt x="2659" y="965"/>
                    </a:cubicBezTo>
                    <a:cubicBezTo>
                      <a:pt x="2649" y="944"/>
                      <a:pt x="2639" y="924"/>
                      <a:pt x="2629" y="903"/>
                    </a:cubicBezTo>
                    <a:lnTo>
                      <a:pt x="2598" y="845"/>
                    </a:lnTo>
                    <a:lnTo>
                      <a:pt x="2598" y="844"/>
                    </a:lnTo>
                    <a:cubicBezTo>
                      <a:pt x="2588" y="826"/>
                      <a:pt x="2576" y="806"/>
                      <a:pt x="2565" y="788"/>
                    </a:cubicBezTo>
                    <a:cubicBezTo>
                      <a:pt x="2511" y="702"/>
                      <a:pt x="2453" y="623"/>
                      <a:pt x="2386" y="549"/>
                    </a:cubicBezTo>
                    <a:cubicBezTo>
                      <a:pt x="2371" y="534"/>
                      <a:pt x="2356" y="518"/>
                      <a:pt x="2342" y="503"/>
                    </a:cubicBezTo>
                    <a:cubicBezTo>
                      <a:pt x="2334" y="494"/>
                      <a:pt x="2325" y="486"/>
                      <a:pt x="2317" y="479"/>
                    </a:cubicBezTo>
                    <a:lnTo>
                      <a:pt x="2294" y="455"/>
                    </a:lnTo>
                    <a:cubicBezTo>
                      <a:pt x="2270" y="433"/>
                      <a:pt x="2245" y="410"/>
                      <a:pt x="2219" y="389"/>
                    </a:cubicBezTo>
                    <a:cubicBezTo>
                      <a:pt x="2204" y="377"/>
                      <a:pt x="2190" y="366"/>
                      <a:pt x="2175" y="353"/>
                    </a:cubicBezTo>
                    <a:cubicBezTo>
                      <a:pt x="2145" y="331"/>
                      <a:pt x="2114" y="307"/>
                      <a:pt x="2082" y="286"/>
                    </a:cubicBezTo>
                    <a:cubicBezTo>
                      <a:pt x="2065" y="276"/>
                      <a:pt x="2049" y="266"/>
                      <a:pt x="2033" y="256"/>
                    </a:cubicBezTo>
                    <a:cubicBezTo>
                      <a:pt x="1771" y="92"/>
                      <a:pt x="1462" y="1"/>
                      <a:pt x="11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6">
                <a:extLst>
                  <a:ext uri="{FF2B5EF4-FFF2-40B4-BE49-F238E27FC236}">
                    <a16:creationId xmlns:a16="http://schemas.microsoft.com/office/drawing/2014/main" id="{52CCAFE7-D0D7-FF9C-8E48-621DE3A41F59}"/>
                  </a:ext>
                </a:extLst>
              </p:cNvPr>
              <p:cNvSpPr/>
              <p:nvPr/>
            </p:nvSpPr>
            <p:spPr>
              <a:xfrm>
                <a:off x="2348125" y="1821775"/>
                <a:ext cx="503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620" extrusionOk="0">
                    <a:moveTo>
                      <a:pt x="2013" y="0"/>
                    </a:moveTo>
                    <a:lnTo>
                      <a:pt x="2013" y="0"/>
                    </a:lnTo>
                    <a:cubicBezTo>
                      <a:pt x="1344" y="65"/>
                      <a:pt x="673" y="117"/>
                      <a:pt x="0" y="159"/>
                    </a:cubicBezTo>
                    <a:cubicBezTo>
                      <a:pt x="71" y="192"/>
                      <a:pt x="143" y="223"/>
                      <a:pt x="213" y="254"/>
                    </a:cubicBezTo>
                    <a:cubicBezTo>
                      <a:pt x="364" y="315"/>
                      <a:pt x="516" y="370"/>
                      <a:pt x="673" y="417"/>
                    </a:cubicBezTo>
                    <a:cubicBezTo>
                      <a:pt x="736" y="436"/>
                      <a:pt x="798" y="453"/>
                      <a:pt x="861" y="470"/>
                    </a:cubicBezTo>
                    <a:cubicBezTo>
                      <a:pt x="1117" y="537"/>
                      <a:pt x="1376" y="585"/>
                      <a:pt x="1644" y="613"/>
                    </a:cubicBezTo>
                    <a:cubicBezTo>
                      <a:pt x="1661" y="614"/>
                      <a:pt x="1677" y="618"/>
                      <a:pt x="1693" y="619"/>
                    </a:cubicBezTo>
                    <a:lnTo>
                      <a:pt x="20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906640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6" name="Google Shape;1376;p39"/>
          <p:cNvGrpSpPr/>
          <p:nvPr/>
        </p:nvGrpSpPr>
        <p:grpSpPr>
          <a:xfrm flipH="1">
            <a:off x="-505276" y="1696724"/>
            <a:ext cx="1158296" cy="1289216"/>
            <a:chOff x="2914400" y="865675"/>
            <a:chExt cx="1657550" cy="1844900"/>
          </a:xfrm>
        </p:grpSpPr>
        <p:sp>
          <p:nvSpPr>
            <p:cNvPr id="1377" name="Google Shape;1377;p39"/>
            <p:cNvSpPr/>
            <p:nvPr/>
          </p:nvSpPr>
          <p:spPr>
            <a:xfrm>
              <a:off x="2914400" y="1787625"/>
              <a:ext cx="1657550" cy="922950"/>
            </a:xfrm>
            <a:custGeom>
              <a:avLst/>
              <a:gdLst/>
              <a:ahLst/>
              <a:cxnLst/>
              <a:rect l="l" t="t" r="r" b="b"/>
              <a:pathLst>
                <a:path w="66302" h="36918" extrusionOk="0">
                  <a:moveTo>
                    <a:pt x="22092" y="0"/>
                  </a:moveTo>
                  <a:cubicBezTo>
                    <a:pt x="19439" y="0"/>
                    <a:pt x="17005" y="1519"/>
                    <a:pt x="15847" y="3928"/>
                  </a:cubicBezTo>
                  <a:lnTo>
                    <a:pt x="1" y="36917"/>
                  </a:lnTo>
                  <a:lnTo>
                    <a:pt x="66301" y="36917"/>
                  </a:lnTo>
                  <a:lnTo>
                    <a:pt x="50857" y="7869"/>
                  </a:lnTo>
                  <a:cubicBezTo>
                    <a:pt x="48614" y="3567"/>
                    <a:pt x="44165" y="870"/>
                    <a:pt x="39314" y="870"/>
                  </a:cubicBezTo>
                  <a:lnTo>
                    <a:pt x="22445" y="9"/>
                  </a:lnTo>
                  <a:cubicBezTo>
                    <a:pt x="22327" y="3"/>
                    <a:pt x="22209" y="0"/>
                    <a:pt x="22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3462500" y="1354175"/>
              <a:ext cx="557825" cy="573875"/>
            </a:xfrm>
            <a:custGeom>
              <a:avLst/>
              <a:gdLst/>
              <a:ahLst/>
              <a:cxnLst/>
              <a:rect l="l" t="t" r="r" b="b"/>
              <a:pathLst>
                <a:path w="22313" h="22955" extrusionOk="0">
                  <a:moveTo>
                    <a:pt x="8562" y="0"/>
                  </a:moveTo>
                  <a:lnTo>
                    <a:pt x="8542" y="87"/>
                  </a:lnTo>
                  <a:lnTo>
                    <a:pt x="9848" y="5600"/>
                  </a:lnTo>
                  <a:cubicBezTo>
                    <a:pt x="10356" y="9436"/>
                    <a:pt x="10935" y="13804"/>
                    <a:pt x="7551" y="13858"/>
                  </a:cubicBezTo>
                  <a:lnTo>
                    <a:pt x="1856" y="14253"/>
                  </a:lnTo>
                  <a:cubicBezTo>
                    <a:pt x="2179" y="15171"/>
                    <a:pt x="2180" y="16204"/>
                    <a:pt x="1801" y="17163"/>
                  </a:cubicBezTo>
                  <a:lnTo>
                    <a:pt x="465" y="20556"/>
                  </a:lnTo>
                  <a:cubicBezTo>
                    <a:pt x="1" y="21732"/>
                    <a:pt x="890" y="22954"/>
                    <a:pt x="2087" y="22954"/>
                  </a:cubicBezTo>
                  <a:cubicBezTo>
                    <a:pt x="2194" y="22954"/>
                    <a:pt x="2304" y="22944"/>
                    <a:pt x="2415" y="22924"/>
                  </a:cubicBezTo>
                  <a:lnTo>
                    <a:pt x="22312" y="19256"/>
                  </a:lnTo>
                  <a:cubicBezTo>
                    <a:pt x="19902" y="17920"/>
                    <a:pt x="18046" y="15757"/>
                    <a:pt x="17129" y="13159"/>
                  </a:cubicBezTo>
                  <a:cubicBezTo>
                    <a:pt x="16472" y="11301"/>
                    <a:pt x="16183" y="9303"/>
                    <a:pt x="16288" y="7371"/>
                  </a:cubicBezTo>
                  <a:lnTo>
                    <a:pt x="16212" y="6670"/>
                  </a:lnTo>
                  <a:cubicBezTo>
                    <a:pt x="12518" y="6271"/>
                    <a:pt x="9460" y="3613"/>
                    <a:pt x="8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239125" y="1044450"/>
              <a:ext cx="379275" cy="461000"/>
            </a:xfrm>
            <a:custGeom>
              <a:avLst/>
              <a:gdLst/>
              <a:ahLst/>
              <a:cxnLst/>
              <a:rect l="l" t="t" r="r" b="b"/>
              <a:pathLst>
                <a:path w="15171" h="18440" extrusionOk="0">
                  <a:moveTo>
                    <a:pt x="11574" y="1"/>
                  </a:moveTo>
                  <a:cubicBezTo>
                    <a:pt x="11552" y="1"/>
                    <a:pt x="11530" y="1"/>
                    <a:pt x="11507" y="2"/>
                  </a:cubicBezTo>
                  <a:lnTo>
                    <a:pt x="5527" y="222"/>
                  </a:lnTo>
                  <a:cubicBezTo>
                    <a:pt x="5474" y="224"/>
                    <a:pt x="5421" y="225"/>
                    <a:pt x="5368" y="225"/>
                  </a:cubicBezTo>
                  <a:cubicBezTo>
                    <a:pt x="5038" y="225"/>
                    <a:pt x="4713" y="186"/>
                    <a:pt x="4398" y="110"/>
                  </a:cubicBezTo>
                  <a:cubicBezTo>
                    <a:pt x="4130" y="722"/>
                    <a:pt x="3952" y="1385"/>
                    <a:pt x="3892" y="2084"/>
                  </a:cubicBezTo>
                  <a:lnTo>
                    <a:pt x="3663" y="4795"/>
                  </a:lnTo>
                  <a:lnTo>
                    <a:pt x="3347" y="8524"/>
                  </a:lnTo>
                  <a:lnTo>
                    <a:pt x="405" y="13691"/>
                  </a:lnTo>
                  <a:cubicBezTo>
                    <a:pt x="0" y="14402"/>
                    <a:pt x="485" y="15288"/>
                    <a:pt x="1304" y="15332"/>
                  </a:cubicBezTo>
                  <a:lnTo>
                    <a:pt x="2765" y="15408"/>
                  </a:lnTo>
                  <a:lnTo>
                    <a:pt x="2827" y="15509"/>
                  </a:lnTo>
                  <a:cubicBezTo>
                    <a:pt x="2858" y="15562"/>
                    <a:pt x="2877" y="15660"/>
                    <a:pt x="2885" y="15790"/>
                  </a:cubicBezTo>
                  <a:lnTo>
                    <a:pt x="3491" y="15763"/>
                  </a:lnTo>
                  <a:cubicBezTo>
                    <a:pt x="3535" y="15761"/>
                    <a:pt x="3580" y="15760"/>
                    <a:pt x="3624" y="15760"/>
                  </a:cubicBezTo>
                  <a:cubicBezTo>
                    <a:pt x="4909" y="15760"/>
                    <a:pt x="6046" y="16611"/>
                    <a:pt x="6400" y="17856"/>
                  </a:cubicBezTo>
                  <a:lnTo>
                    <a:pt x="6566" y="18440"/>
                  </a:lnTo>
                  <a:lnTo>
                    <a:pt x="11739" y="17369"/>
                  </a:lnTo>
                  <a:cubicBezTo>
                    <a:pt x="13340" y="17038"/>
                    <a:pt x="14639" y="15889"/>
                    <a:pt x="15171" y="14360"/>
                  </a:cubicBezTo>
                  <a:lnTo>
                    <a:pt x="14380" y="11798"/>
                  </a:lnTo>
                  <a:cubicBezTo>
                    <a:pt x="13573" y="9177"/>
                    <a:pt x="13364" y="6411"/>
                    <a:pt x="13773" y="3700"/>
                  </a:cubicBezTo>
                  <a:lnTo>
                    <a:pt x="13912" y="2771"/>
                  </a:lnTo>
                  <a:cubicBezTo>
                    <a:pt x="14158" y="1318"/>
                    <a:pt x="13037" y="1"/>
                    <a:pt x="11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3254575" y="865675"/>
              <a:ext cx="807100" cy="854000"/>
            </a:xfrm>
            <a:custGeom>
              <a:avLst/>
              <a:gdLst/>
              <a:ahLst/>
              <a:cxnLst/>
              <a:rect l="l" t="t" r="r" b="b"/>
              <a:pathLst>
                <a:path w="32284" h="34160" extrusionOk="0">
                  <a:moveTo>
                    <a:pt x="10145" y="1"/>
                  </a:moveTo>
                  <a:cubicBezTo>
                    <a:pt x="7952" y="1"/>
                    <a:pt x="6090" y="837"/>
                    <a:pt x="4709" y="2141"/>
                  </a:cubicBezTo>
                  <a:lnTo>
                    <a:pt x="2465" y="2079"/>
                  </a:lnTo>
                  <a:cubicBezTo>
                    <a:pt x="2446" y="2078"/>
                    <a:pt x="2428" y="2078"/>
                    <a:pt x="2409" y="2078"/>
                  </a:cubicBezTo>
                  <a:cubicBezTo>
                    <a:pt x="865" y="2078"/>
                    <a:pt x="0" y="3885"/>
                    <a:pt x="993" y="5088"/>
                  </a:cubicBezTo>
                  <a:lnTo>
                    <a:pt x="1198" y="5415"/>
                  </a:lnTo>
                  <a:cubicBezTo>
                    <a:pt x="1485" y="5869"/>
                    <a:pt x="1851" y="6253"/>
                    <a:pt x="2272" y="6559"/>
                  </a:cubicBezTo>
                  <a:cubicBezTo>
                    <a:pt x="1914" y="8328"/>
                    <a:pt x="2128" y="10226"/>
                    <a:pt x="3044" y="11945"/>
                  </a:cubicBezTo>
                  <a:lnTo>
                    <a:pt x="3273" y="9234"/>
                  </a:lnTo>
                  <a:cubicBezTo>
                    <a:pt x="3332" y="8535"/>
                    <a:pt x="3510" y="7872"/>
                    <a:pt x="3779" y="7259"/>
                  </a:cubicBezTo>
                  <a:cubicBezTo>
                    <a:pt x="4095" y="7334"/>
                    <a:pt x="4422" y="7375"/>
                    <a:pt x="4753" y="7375"/>
                  </a:cubicBezTo>
                  <a:cubicBezTo>
                    <a:pt x="4804" y="7375"/>
                    <a:pt x="4855" y="7374"/>
                    <a:pt x="4907" y="7372"/>
                  </a:cubicBezTo>
                  <a:lnTo>
                    <a:pt x="10888" y="7152"/>
                  </a:lnTo>
                  <a:cubicBezTo>
                    <a:pt x="10911" y="7151"/>
                    <a:pt x="10933" y="7151"/>
                    <a:pt x="10955" y="7151"/>
                  </a:cubicBezTo>
                  <a:cubicBezTo>
                    <a:pt x="12416" y="7151"/>
                    <a:pt x="13539" y="8468"/>
                    <a:pt x="13293" y="9921"/>
                  </a:cubicBezTo>
                  <a:lnTo>
                    <a:pt x="13153" y="10850"/>
                  </a:lnTo>
                  <a:cubicBezTo>
                    <a:pt x="12746" y="13560"/>
                    <a:pt x="12954" y="16327"/>
                    <a:pt x="13761" y="18947"/>
                  </a:cubicBezTo>
                  <a:lnTo>
                    <a:pt x="14551" y="21509"/>
                  </a:lnTo>
                  <a:cubicBezTo>
                    <a:pt x="14019" y="23039"/>
                    <a:pt x="12720" y="24188"/>
                    <a:pt x="11119" y="24518"/>
                  </a:cubicBezTo>
                  <a:lnTo>
                    <a:pt x="5947" y="25590"/>
                  </a:lnTo>
                  <a:lnTo>
                    <a:pt x="5781" y="25006"/>
                  </a:lnTo>
                  <a:cubicBezTo>
                    <a:pt x="5427" y="23761"/>
                    <a:pt x="4290" y="22910"/>
                    <a:pt x="3005" y="22910"/>
                  </a:cubicBezTo>
                  <a:cubicBezTo>
                    <a:pt x="2961" y="22910"/>
                    <a:pt x="2916" y="22911"/>
                    <a:pt x="2872" y="22913"/>
                  </a:cubicBezTo>
                  <a:lnTo>
                    <a:pt x="2265" y="22940"/>
                  </a:lnTo>
                  <a:lnTo>
                    <a:pt x="2184" y="22944"/>
                  </a:lnTo>
                  <a:lnTo>
                    <a:pt x="1295" y="30232"/>
                  </a:lnTo>
                  <a:cubicBezTo>
                    <a:pt x="1038" y="32336"/>
                    <a:pt x="2689" y="34160"/>
                    <a:pt x="4766" y="34160"/>
                  </a:cubicBezTo>
                  <a:cubicBezTo>
                    <a:pt x="4863" y="34160"/>
                    <a:pt x="4960" y="34156"/>
                    <a:pt x="5058" y="34148"/>
                  </a:cubicBezTo>
                  <a:lnTo>
                    <a:pt x="10174" y="33793"/>
                  </a:lnTo>
                  <a:lnTo>
                    <a:pt x="15869" y="33398"/>
                  </a:lnTo>
                  <a:cubicBezTo>
                    <a:pt x="19252" y="33344"/>
                    <a:pt x="18673" y="28976"/>
                    <a:pt x="18165" y="25140"/>
                  </a:cubicBezTo>
                  <a:lnTo>
                    <a:pt x="18116" y="24931"/>
                  </a:lnTo>
                  <a:lnTo>
                    <a:pt x="16859" y="19627"/>
                  </a:lnTo>
                  <a:lnTo>
                    <a:pt x="16879" y="19540"/>
                  </a:lnTo>
                  <a:cubicBezTo>
                    <a:pt x="17777" y="23151"/>
                    <a:pt x="20835" y="25811"/>
                    <a:pt x="24529" y="26210"/>
                  </a:cubicBezTo>
                  <a:cubicBezTo>
                    <a:pt x="24558" y="26212"/>
                    <a:pt x="24585" y="26220"/>
                    <a:pt x="24614" y="26222"/>
                  </a:cubicBezTo>
                  <a:lnTo>
                    <a:pt x="28239" y="19056"/>
                  </a:lnTo>
                  <a:cubicBezTo>
                    <a:pt x="32284" y="11060"/>
                    <a:pt x="27115" y="1378"/>
                    <a:pt x="18199" y="495"/>
                  </a:cubicBezTo>
                  <a:cubicBezTo>
                    <a:pt x="18086" y="483"/>
                    <a:pt x="17974" y="472"/>
                    <a:pt x="17861" y="465"/>
                  </a:cubicBezTo>
                  <a:lnTo>
                    <a:pt x="10712" y="18"/>
                  </a:lnTo>
                  <a:cubicBezTo>
                    <a:pt x="10625" y="13"/>
                    <a:pt x="10538" y="8"/>
                    <a:pt x="10450" y="6"/>
                  </a:cubicBezTo>
                  <a:cubicBezTo>
                    <a:pt x="10348" y="2"/>
                    <a:pt x="10246" y="1"/>
                    <a:pt x="10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-607500" y="2307973"/>
            <a:ext cx="1158325" cy="1633891"/>
            <a:chOff x="1945429" y="1726425"/>
            <a:chExt cx="1890525" cy="2666707"/>
          </a:xfrm>
        </p:grpSpPr>
        <p:sp>
          <p:nvSpPr>
            <p:cNvPr id="1382" name="Google Shape;1382;p39"/>
            <p:cNvSpPr/>
            <p:nvPr/>
          </p:nvSpPr>
          <p:spPr>
            <a:xfrm>
              <a:off x="2539450" y="1726425"/>
              <a:ext cx="807525" cy="967100"/>
            </a:xfrm>
            <a:custGeom>
              <a:avLst/>
              <a:gdLst/>
              <a:ahLst/>
              <a:cxnLst/>
              <a:rect l="l" t="t" r="r" b="b"/>
              <a:pathLst>
                <a:path w="32301" h="38684" extrusionOk="0">
                  <a:moveTo>
                    <a:pt x="21975" y="0"/>
                  </a:moveTo>
                  <a:cubicBezTo>
                    <a:pt x="21764" y="0"/>
                    <a:pt x="21552" y="7"/>
                    <a:pt x="21338" y="20"/>
                  </a:cubicBezTo>
                  <a:lnTo>
                    <a:pt x="13702" y="497"/>
                  </a:lnTo>
                  <a:cubicBezTo>
                    <a:pt x="5965" y="1074"/>
                    <a:pt x="0" y="7552"/>
                    <a:pt x="62" y="15310"/>
                  </a:cubicBezTo>
                  <a:lnTo>
                    <a:pt x="192" y="31571"/>
                  </a:lnTo>
                  <a:lnTo>
                    <a:pt x="31801" y="38683"/>
                  </a:lnTo>
                  <a:lnTo>
                    <a:pt x="31935" y="10624"/>
                  </a:lnTo>
                  <a:cubicBezTo>
                    <a:pt x="32301" y="4834"/>
                    <a:pt x="27689" y="0"/>
                    <a:pt x="2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1945429" y="2581454"/>
              <a:ext cx="1890525" cy="1811677"/>
            </a:xfrm>
            <a:custGeom>
              <a:avLst/>
              <a:gdLst/>
              <a:ahLst/>
              <a:cxnLst/>
              <a:rect l="l" t="t" r="r" b="b"/>
              <a:pathLst>
                <a:path w="75621" h="38440" extrusionOk="0">
                  <a:moveTo>
                    <a:pt x="50083" y="1"/>
                  </a:moveTo>
                  <a:cubicBezTo>
                    <a:pt x="49802" y="1"/>
                    <a:pt x="49519" y="9"/>
                    <a:pt x="49236" y="26"/>
                  </a:cubicBezTo>
                  <a:lnTo>
                    <a:pt x="27593" y="1305"/>
                  </a:lnTo>
                  <a:cubicBezTo>
                    <a:pt x="20503" y="1305"/>
                    <a:pt x="14001" y="6201"/>
                    <a:pt x="10724" y="14009"/>
                  </a:cubicBezTo>
                  <a:lnTo>
                    <a:pt x="0" y="38439"/>
                  </a:lnTo>
                  <a:lnTo>
                    <a:pt x="75621" y="38439"/>
                  </a:lnTo>
                  <a:lnTo>
                    <a:pt x="66217" y="12877"/>
                  </a:lnTo>
                  <a:cubicBezTo>
                    <a:pt x="63321" y="5008"/>
                    <a:pt x="56999" y="1"/>
                    <a:pt x="50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667175" y="1824275"/>
              <a:ext cx="730000" cy="887575"/>
            </a:xfrm>
            <a:custGeom>
              <a:avLst/>
              <a:gdLst/>
              <a:ahLst/>
              <a:cxnLst/>
              <a:rect l="l" t="t" r="r" b="b"/>
              <a:pathLst>
                <a:path w="29200" h="35503" extrusionOk="0">
                  <a:moveTo>
                    <a:pt x="17609" y="0"/>
                  </a:moveTo>
                  <a:cubicBezTo>
                    <a:pt x="17056" y="875"/>
                    <a:pt x="16738" y="1898"/>
                    <a:pt x="16738" y="2992"/>
                  </a:cubicBezTo>
                  <a:lnTo>
                    <a:pt x="16738" y="3649"/>
                  </a:lnTo>
                  <a:cubicBezTo>
                    <a:pt x="16738" y="6643"/>
                    <a:pt x="14210" y="9073"/>
                    <a:pt x="11078" y="9105"/>
                  </a:cubicBezTo>
                  <a:lnTo>
                    <a:pt x="11109" y="14205"/>
                  </a:lnTo>
                  <a:cubicBezTo>
                    <a:pt x="10818" y="17489"/>
                    <a:pt x="9592" y="20617"/>
                    <a:pt x="7573" y="23193"/>
                  </a:cubicBezTo>
                  <a:lnTo>
                    <a:pt x="5721" y="20504"/>
                  </a:lnTo>
                  <a:lnTo>
                    <a:pt x="5721" y="20504"/>
                  </a:lnTo>
                  <a:cubicBezTo>
                    <a:pt x="5820" y="22339"/>
                    <a:pt x="5545" y="24235"/>
                    <a:pt x="4923" y="25999"/>
                  </a:cubicBezTo>
                  <a:cubicBezTo>
                    <a:pt x="4053" y="28467"/>
                    <a:pt x="2289" y="30518"/>
                    <a:pt x="1" y="31789"/>
                  </a:cubicBezTo>
                  <a:lnTo>
                    <a:pt x="144" y="31826"/>
                  </a:lnTo>
                  <a:cubicBezTo>
                    <a:pt x="123" y="31838"/>
                    <a:pt x="102" y="31851"/>
                    <a:pt x="80" y="31864"/>
                  </a:cubicBezTo>
                  <a:lnTo>
                    <a:pt x="13755" y="35406"/>
                  </a:lnTo>
                  <a:cubicBezTo>
                    <a:pt x="14006" y="35471"/>
                    <a:pt x="14255" y="35502"/>
                    <a:pt x="14500" y="35502"/>
                  </a:cubicBezTo>
                  <a:cubicBezTo>
                    <a:pt x="16138" y="35502"/>
                    <a:pt x="17532" y="34118"/>
                    <a:pt x="17428" y="32383"/>
                  </a:cubicBezTo>
                  <a:lnTo>
                    <a:pt x="17166" y="28045"/>
                  </a:lnTo>
                  <a:cubicBezTo>
                    <a:pt x="17064" y="26728"/>
                    <a:pt x="17614" y="25443"/>
                    <a:pt x="18625" y="24643"/>
                  </a:cubicBezTo>
                  <a:lnTo>
                    <a:pt x="22350" y="25103"/>
                  </a:lnTo>
                  <a:cubicBezTo>
                    <a:pt x="22621" y="25137"/>
                    <a:pt x="22885" y="25153"/>
                    <a:pt x="23141" y="25153"/>
                  </a:cubicBezTo>
                  <a:cubicBezTo>
                    <a:pt x="25596" y="25153"/>
                    <a:pt x="27298" y="23635"/>
                    <a:pt x="27077" y="21024"/>
                  </a:cubicBezTo>
                  <a:cubicBezTo>
                    <a:pt x="27077" y="21024"/>
                    <a:pt x="27151" y="17333"/>
                    <a:pt x="27068" y="16545"/>
                  </a:cubicBezTo>
                  <a:lnTo>
                    <a:pt x="27128" y="16449"/>
                  </a:lnTo>
                  <a:lnTo>
                    <a:pt x="28265" y="15908"/>
                  </a:lnTo>
                  <a:cubicBezTo>
                    <a:pt x="28977" y="15566"/>
                    <a:pt x="29200" y="14661"/>
                    <a:pt x="28729" y="14030"/>
                  </a:cubicBezTo>
                  <a:lnTo>
                    <a:pt x="26692" y="11302"/>
                  </a:lnTo>
                  <a:lnTo>
                    <a:pt x="26315" y="6851"/>
                  </a:lnTo>
                  <a:cubicBezTo>
                    <a:pt x="26290" y="6851"/>
                    <a:pt x="26267" y="6849"/>
                    <a:pt x="26242" y="6849"/>
                  </a:cubicBezTo>
                  <a:lnTo>
                    <a:pt x="26612" y="11197"/>
                  </a:lnTo>
                  <a:cubicBezTo>
                    <a:pt x="26586" y="11131"/>
                    <a:pt x="26569" y="11062"/>
                    <a:pt x="26562" y="10992"/>
                  </a:cubicBezTo>
                  <a:lnTo>
                    <a:pt x="26055" y="5015"/>
                  </a:lnTo>
                  <a:cubicBezTo>
                    <a:pt x="26054" y="4995"/>
                    <a:pt x="26049" y="4975"/>
                    <a:pt x="26048" y="4955"/>
                  </a:cubicBezTo>
                  <a:cubicBezTo>
                    <a:pt x="25341" y="4575"/>
                    <a:pt x="24542" y="4363"/>
                    <a:pt x="23705" y="4363"/>
                  </a:cubicBezTo>
                  <a:cubicBezTo>
                    <a:pt x="23586" y="4363"/>
                    <a:pt x="23466" y="4368"/>
                    <a:pt x="23346" y="4376"/>
                  </a:cubicBezTo>
                  <a:cubicBezTo>
                    <a:pt x="22988" y="4403"/>
                    <a:pt x="22764" y="4418"/>
                    <a:pt x="22764" y="4418"/>
                  </a:cubicBezTo>
                  <a:cubicBezTo>
                    <a:pt x="22651" y="4426"/>
                    <a:pt x="22538" y="4430"/>
                    <a:pt x="22426" y="4430"/>
                  </a:cubicBezTo>
                  <a:cubicBezTo>
                    <a:pt x="20000" y="4430"/>
                    <a:pt x="17930" y="2531"/>
                    <a:pt x="17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5" name="Google Shape;1385;p39"/>
          <p:cNvGrpSpPr/>
          <p:nvPr/>
        </p:nvGrpSpPr>
        <p:grpSpPr>
          <a:xfrm>
            <a:off x="-113850" y="2820336"/>
            <a:ext cx="1228350" cy="2323118"/>
            <a:chOff x="3576950" y="2918975"/>
            <a:chExt cx="1228350" cy="2323118"/>
          </a:xfrm>
        </p:grpSpPr>
        <p:sp>
          <p:nvSpPr>
            <p:cNvPr id="1386" name="Google Shape;1386;p39"/>
            <p:cNvSpPr/>
            <p:nvPr/>
          </p:nvSpPr>
          <p:spPr>
            <a:xfrm>
              <a:off x="3736675" y="2918975"/>
              <a:ext cx="891500" cy="1155050"/>
            </a:xfrm>
            <a:custGeom>
              <a:avLst/>
              <a:gdLst/>
              <a:ahLst/>
              <a:cxnLst/>
              <a:rect l="l" t="t" r="r" b="b"/>
              <a:pathLst>
                <a:path w="35660" h="46202" extrusionOk="0">
                  <a:moveTo>
                    <a:pt x="26483" y="0"/>
                  </a:moveTo>
                  <a:cubicBezTo>
                    <a:pt x="26296" y="0"/>
                    <a:pt x="26107" y="6"/>
                    <a:pt x="25917" y="18"/>
                  </a:cubicBezTo>
                  <a:lnTo>
                    <a:pt x="19129" y="442"/>
                  </a:lnTo>
                  <a:cubicBezTo>
                    <a:pt x="12729" y="919"/>
                    <a:pt x="7695" y="5938"/>
                    <a:pt x="7070" y="12189"/>
                  </a:cubicBezTo>
                  <a:cubicBezTo>
                    <a:pt x="7023" y="12656"/>
                    <a:pt x="1" y="45984"/>
                    <a:pt x="1" y="45984"/>
                  </a:cubicBezTo>
                  <a:lnTo>
                    <a:pt x="34254" y="46201"/>
                  </a:lnTo>
                  <a:lnTo>
                    <a:pt x="35335" y="9443"/>
                  </a:lnTo>
                  <a:cubicBezTo>
                    <a:pt x="35660" y="4297"/>
                    <a:pt x="31561" y="0"/>
                    <a:pt x="26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3576950" y="3775717"/>
              <a:ext cx="1228350" cy="1466376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32541" y="1"/>
                  </a:moveTo>
                  <a:cubicBezTo>
                    <a:pt x="32358" y="1"/>
                    <a:pt x="32174" y="5"/>
                    <a:pt x="31990" y="14"/>
                  </a:cubicBezTo>
                  <a:lnTo>
                    <a:pt x="17927" y="683"/>
                  </a:lnTo>
                  <a:cubicBezTo>
                    <a:pt x="13321" y="683"/>
                    <a:pt x="9097" y="3244"/>
                    <a:pt x="6968" y="7329"/>
                  </a:cubicBezTo>
                  <a:lnTo>
                    <a:pt x="0" y="20107"/>
                  </a:lnTo>
                  <a:lnTo>
                    <a:pt x="49133" y="20107"/>
                  </a:lnTo>
                  <a:lnTo>
                    <a:pt x="43022" y="6737"/>
                  </a:lnTo>
                  <a:cubicBezTo>
                    <a:pt x="41141" y="2620"/>
                    <a:pt x="37034" y="1"/>
                    <a:pt x="3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3967625" y="3090025"/>
              <a:ext cx="728000" cy="814200"/>
            </a:xfrm>
            <a:custGeom>
              <a:avLst/>
              <a:gdLst/>
              <a:ahLst/>
              <a:cxnLst/>
              <a:rect l="l" t="t" r="r" b="b"/>
              <a:pathLst>
                <a:path w="29120" h="32568" extrusionOk="0">
                  <a:moveTo>
                    <a:pt x="18996" y="0"/>
                  </a:moveTo>
                  <a:cubicBezTo>
                    <a:pt x="18938" y="339"/>
                    <a:pt x="18904" y="687"/>
                    <a:pt x="18904" y="1041"/>
                  </a:cubicBezTo>
                  <a:lnTo>
                    <a:pt x="18904" y="1772"/>
                  </a:lnTo>
                  <a:cubicBezTo>
                    <a:pt x="18904" y="5120"/>
                    <a:pt x="16058" y="7835"/>
                    <a:pt x="12546" y="7835"/>
                  </a:cubicBezTo>
                  <a:cubicBezTo>
                    <a:pt x="12013" y="8022"/>
                    <a:pt x="11527" y="8286"/>
                    <a:pt x="11092" y="8604"/>
                  </a:cubicBezTo>
                  <a:lnTo>
                    <a:pt x="11079" y="10233"/>
                  </a:lnTo>
                  <a:cubicBezTo>
                    <a:pt x="11043" y="14945"/>
                    <a:pt x="8959" y="19396"/>
                    <a:pt x="5398" y="22482"/>
                  </a:cubicBezTo>
                  <a:cubicBezTo>
                    <a:pt x="5373" y="22505"/>
                    <a:pt x="5348" y="22525"/>
                    <a:pt x="5323" y="22547"/>
                  </a:cubicBezTo>
                  <a:cubicBezTo>
                    <a:pt x="5149" y="22700"/>
                    <a:pt x="5009" y="22895"/>
                    <a:pt x="4924" y="23139"/>
                  </a:cubicBezTo>
                  <a:cubicBezTo>
                    <a:pt x="4054" y="25608"/>
                    <a:pt x="2290" y="27659"/>
                    <a:pt x="1" y="28928"/>
                  </a:cubicBezTo>
                  <a:lnTo>
                    <a:pt x="13676" y="32472"/>
                  </a:lnTo>
                  <a:cubicBezTo>
                    <a:pt x="13926" y="32537"/>
                    <a:pt x="14176" y="32568"/>
                    <a:pt x="14420" y="32568"/>
                  </a:cubicBezTo>
                  <a:cubicBezTo>
                    <a:pt x="16058" y="32568"/>
                    <a:pt x="17453" y="31183"/>
                    <a:pt x="17349" y="29448"/>
                  </a:cubicBezTo>
                  <a:lnTo>
                    <a:pt x="17087" y="25109"/>
                  </a:lnTo>
                  <a:cubicBezTo>
                    <a:pt x="16985" y="23793"/>
                    <a:pt x="17535" y="22508"/>
                    <a:pt x="18545" y="21708"/>
                  </a:cubicBezTo>
                  <a:lnTo>
                    <a:pt x="22271" y="22168"/>
                  </a:lnTo>
                  <a:cubicBezTo>
                    <a:pt x="22542" y="22201"/>
                    <a:pt x="22806" y="22218"/>
                    <a:pt x="23062" y="22218"/>
                  </a:cubicBezTo>
                  <a:cubicBezTo>
                    <a:pt x="25517" y="22218"/>
                    <a:pt x="27219" y="20699"/>
                    <a:pt x="26998" y="18089"/>
                  </a:cubicBezTo>
                  <a:cubicBezTo>
                    <a:pt x="26998" y="18089"/>
                    <a:pt x="27072" y="14397"/>
                    <a:pt x="26989" y="13610"/>
                  </a:cubicBezTo>
                  <a:lnTo>
                    <a:pt x="27049" y="13514"/>
                  </a:lnTo>
                  <a:lnTo>
                    <a:pt x="28186" y="12972"/>
                  </a:lnTo>
                  <a:cubicBezTo>
                    <a:pt x="28895" y="12633"/>
                    <a:pt x="29120" y="11729"/>
                    <a:pt x="28649" y="11098"/>
                  </a:cubicBezTo>
                  <a:lnTo>
                    <a:pt x="26612" y="8370"/>
                  </a:lnTo>
                  <a:lnTo>
                    <a:pt x="26114" y="2487"/>
                  </a:lnTo>
                  <a:cubicBezTo>
                    <a:pt x="25448" y="2129"/>
                    <a:pt x="24696" y="1928"/>
                    <a:pt x="23907" y="1928"/>
                  </a:cubicBezTo>
                  <a:cubicBezTo>
                    <a:pt x="23794" y="1928"/>
                    <a:pt x="23680" y="1932"/>
                    <a:pt x="23566" y="1941"/>
                  </a:cubicBezTo>
                  <a:cubicBezTo>
                    <a:pt x="23230" y="1966"/>
                    <a:pt x="23019" y="1980"/>
                    <a:pt x="23019" y="1980"/>
                  </a:cubicBezTo>
                  <a:cubicBezTo>
                    <a:pt x="22912" y="1988"/>
                    <a:pt x="22806" y="1992"/>
                    <a:pt x="22700" y="1992"/>
                  </a:cubicBezTo>
                  <a:cubicBezTo>
                    <a:pt x="21194" y="1992"/>
                    <a:pt x="19836" y="1212"/>
                    <a:pt x="18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4165300" y="2962425"/>
              <a:ext cx="271500" cy="460450"/>
            </a:xfrm>
            <a:custGeom>
              <a:avLst/>
              <a:gdLst/>
              <a:ahLst/>
              <a:cxnLst/>
              <a:rect l="l" t="t" r="r" b="b"/>
              <a:pathLst>
                <a:path w="10860" h="18418" extrusionOk="0">
                  <a:moveTo>
                    <a:pt x="7894" y="0"/>
                  </a:moveTo>
                  <a:cubicBezTo>
                    <a:pt x="3329" y="0"/>
                    <a:pt x="0" y="4373"/>
                    <a:pt x="1019" y="8833"/>
                  </a:cubicBezTo>
                  <a:lnTo>
                    <a:pt x="3209" y="18417"/>
                  </a:lnTo>
                  <a:lnTo>
                    <a:pt x="3245" y="7691"/>
                  </a:lnTo>
                  <a:cubicBezTo>
                    <a:pt x="3223" y="3658"/>
                    <a:pt x="6493" y="411"/>
                    <a:pt x="10478" y="411"/>
                  </a:cubicBezTo>
                  <a:cubicBezTo>
                    <a:pt x="10605" y="411"/>
                    <a:pt x="10732" y="414"/>
                    <a:pt x="10859" y="421"/>
                  </a:cubicBezTo>
                  <a:cubicBezTo>
                    <a:pt x="10243" y="210"/>
                    <a:pt x="9588" y="78"/>
                    <a:pt x="8907" y="43"/>
                  </a:cubicBezTo>
                  <a:lnTo>
                    <a:pt x="8285" y="10"/>
                  </a:lnTo>
                  <a:cubicBezTo>
                    <a:pt x="8169" y="3"/>
                    <a:pt x="8054" y="1"/>
                    <a:pt x="7940" y="0"/>
                  </a:cubicBezTo>
                  <a:cubicBezTo>
                    <a:pt x="7924" y="0"/>
                    <a:pt x="7909" y="0"/>
                    <a:pt x="7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 flipH="1">
            <a:off x="-1037875" y="2959225"/>
            <a:ext cx="1751100" cy="1862225"/>
            <a:chOff x="1244925" y="2414900"/>
            <a:chExt cx="1751100" cy="1862225"/>
          </a:xfrm>
        </p:grpSpPr>
        <p:sp>
          <p:nvSpPr>
            <p:cNvPr id="1391" name="Google Shape;1391;p39"/>
            <p:cNvSpPr/>
            <p:nvPr/>
          </p:nvSpPr>
          <p:spPr>
            <a:xfrm>
              <a:off x="1578700" y="2414900"/>
              <a:ext cx="807100" cy="727625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1244925" y="3338425"/>
              <a:ext cx="1751100" cy="938700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563250" y="2626550"/>
              <a:ext cx="739000" cy="883575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4" name="Google Shape;1394;p39"/>
          <p:cNvSpPr/>
          <p:nvPr/>
        </p:nvSpPr>
        <p:spPr>
          <a:xfrm>
            <a:off x="4208424" y="2204267"/>
            <a:ext cx="787425" cy="787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9"/>
          <p:cNvSpPr/>
          <p:nvPr/>
        </p:nvSpPr>
        <p:spPr>
          <a:xfrm>
            <a:off x="4208424" y="3507030"/>
            <a:ext cx="787425" cy="787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9"/>
          <p:cNvSpPr txBox="1">
            <a:spLocks noGrp="1"/>
          </p:cNvSpPr>
          <p:nvPr>
            <p:ph type="subTitle" idx="1"/>
          </p:nvPr>
        </p:nvSpPr>
        <p:spPr>
          <a:xfrm>
            <a:off x="1737692" y="3737051"/>
            <a:ext cx="2470732" cy="5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Má</a:t>
            </a:r>
            <a:r>
              <a:rPr lang="en-US" sz="1800" dirty="0"/>
              <a:t> 81 </a:t>
            </a:r>
            <a:r>
              <a:rPr lang="en-US" sz="1800" dirty="0" err="1"/>
              <a:t>senátorů</a:t>
            </a:r>
            <a:r>
              <a:rPr lang="en-US" sz="1800" dirty="0"/>
              <a:t>, </a:t>
            </a:r>
            <a:r>
              <a:rPr lang="en-US" sz="1800" dirty="0" err="1"/>
              <a:t>kteří</a:t>
            </a:r>
            <a:r>
              <a:rPr lang="en-US" sz="1800" dirty="0"/>
              <a:t> </a:t>
            </a:r>
            <a:r>
              <a:rPr lang="en-US" sz="1800" dirty="0" err="1"/>
              <a:t>jsou</a:t>
            </a:r>
            <a:r>
              <a:rPr lang="en-US" sz="1800" dirty="0"/>
              <a:t> </a:t>
            </a:r>
            <a:r>
              <a:rPr lang="en-US" sz="1800" dirty="0" err="1"/>
              <a:t>voleni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6 let</a:t>
            </a:r>
          </a:p>
        </p:txBody>
      </p:sp>
      <p:sp>
        <p:nvSpPr>
          <p:cNvPr id="1397" name="Google Shape;1397;p39"/>
          <p:cNvSpPr txBox="1">
            <a:spLocks noGrp="1"/>
          </p:cNvSpPr>
          <p:nvPr>
            <p:ph type="subTitle" idx="2"/>
          </p:nvPr>
        </p:nvSpPr>
        <p:spPr>
          <a:xfrm>
            <a:off x="5242236" y="2477136"/>
            <a:ext cx="2550042" cy="5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Má</a:t>
            </a:r>
            <a:r>
              <a:rPr lang="en-US" sz="1800" dirty="0"/>
              <a:t> 200 </a:t>
            </a:r>
            <a:r>
              <a:rPr lang="en-US" sz="1800" dirty="0" err="1"/>
              <a:t>poslanců</a:t>
            </a:r>
            <a:r>
              <a:rPr lang="en-US" sz="1800" dirty="0"/>
              <a:t>, </a:t>
            </a:r>
            <a:r>
              <a:rPr lang="en-US" sz="1800" dirty="0" err="1"/>
              <a:t>kteří</a:t>
            </a:r>
            <a:r>
              <a:rPr lang="en-US" sz="1800" dirty="0"/>
              <a:t> </a:t>
            </a:r>
            <a:r>
              <a:rPr lang="en-US" sz="1800" dirty="0" err="1"/>
              <a:t>jsou</a:t>
            </a:r>
            <a:r>
              <a:rPr lang="en-US" sz="1800" dirty="0"/>
              <a:t> </a:t>
            </a:r>
            <a:r>
              <a:rPr lang="en-US" sz="1800" dirty="0" err="1"/>
              <a:t>voleni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4 </a:t>
            </a:r>
            <a:r>
              <a:rPr lang="en-US" sz="1800" dirty="0" err="1"/>
              <a:t>roky</a:t>
            </a:r>
            <a:endParaRPr lang="en-US" sz="1800" dirty="0"/>
          </a:p>
        </p:txBody>
      </p:sp>
      <p:sp>
        <p:nvSpPr>
          <p:cNvPr id="1398" name="Google Shape;1398;p39"/>
          <p:cNvSpPr txBox="1">
            <a:spLocks noGrp="1"/>
          </p:cNvSpPr>
          <p:nvPr>
            <p:ph type="title"/>
          </p:nvPr>
        </p:nvSpPr>
        <p:spPr>
          <a:xfrm>
            <a:off x="669665" y="228252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600" b="1" dirty="0">
                <a:solidFill>
                  <a:schemeClr val="tx1"/>
                </a:solidFill>
                <a:latin typeface="Avenir Next LT Pro" panose="020B0504020202020204" pitchFamily="34" charset="-18"/>
              </a:rPr>
              <a:t>POLITIKA</a:t>
            </a:r>
            <a:r>
              <a:rPr lang="pl-PL" sz="6600" b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 V ČR</a:t>
            </a:r>
            <a:endParaRPr lang="cs-CZ" sz="6600" b="1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399" name="Google Shape;1399;p39"/>
          <p:cNvSpPr txBox="1">
            <a:spLocks noGrp="1"/>
          </p:cNvSpPr>
          <p:nvPr>
            <p:ph type="title" idx="3"/>
          </p:nvPr>
        </p:nvSpPr>
        <p:spPr>
          <a:xfrm>
            <a:off x="1016286" y="3422384"/>
            <a:ext cx="2999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SENÁT</a:t>
            </a:r>
            <a:endParaRPr sz="2400" b="1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400" name="Google Shape;1400;p39"/>
          <p:cNvSpPr txBox="1">
            <a:spLocks noGrp="1"/>
          </p:cNvSpPr>
          <p:nvPr>
            <p:ph type="title" idx="4"/>
          </p:nvPr>
        </p:nvSpPr>
        <p:spPr>
          <a:xfrm>
            <a:off x="5206779" y="2161384"/>
            <a:ext cx="3822909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latin typeface="Avenir Next LT Pro" panose="020B0504020202020204" pitchFamily="34" charset="-18"/>
              </a:rPr>
              <a:t>POSLANECKÁ SNĚMOVNA</a:t>
            </a:r>
          </a:p>
        </p:txBody>
      </p:sp>
      <p:grpSp>
        <p:nvGrpSpPr>
          <p:cNvPr id="1401" name="Google Shape;1401;p39"/>
          <p:cNvGrpSpPr/>
          <p:nvPr/>
        </p:nvGrpSpPr>
        <p:grpSpPr>
          <a:xfrm>
            <a:off x="4322987" y="2365268"/>
            <a:ext cx="558315" cy="465394"/>
            <a:chOff x="2582572" y="1621397"/>
            <a:chExt cx="558315" cy="465394"/>
          </a:xfrm>
        </p:grpSpPr>
        <p:sp>
          <p:nvSpPr>
            <p:cNvPr id="1402" name="Google Shape;1402;p39"/>
            <p:cNvSpPr/>
            <p:nvPr/>
          </p:nvSpPr>
          <p:spPr>
            <a:xfrm>
              <a:off x="2974524" y="1682002"/>
              <a:ext cx="166362" cy="233678"/>
            </a:xfrm>
            <a:custGeom>
              <a:avLst/>
              <a:gdLst/>
              <a:ahLst/>
              <a:cxnLst/>
              <a:rect l="l" t="t" r="r" b="b"/>
              <a:pathLst>
                <a:path w="4834" h="6790" extrusionOk="0">
                  <a:moveTo>
                    <a:pt x="2729" y="0"/>
                  </a:moveTo>
                  <a:cubicBezTo>
                    <a:pt x="2657" y="0"/>
                    <a:pt x="2586" y="27"/>
                    <a:pt x="2531" y="82"/>
                  </a:cubicBezTo>
                  <a:cubicBezTo>
                    <a:pt x="2421" y="193"/>
                    <a:pt x="2421" y="370"/>
                    <a:pt x="2531" y="480"/>
                  </a:cubicBezTo>
                  <a:lnTo>
                    <a:pt x="4101" y="2051"/>
                  </a:lnTo>
                  <a:cubicBezTo>
                    <a:pt x="4205" y="2154"/>
                    <a:pt x="4254" y="2296"/>
                    <a:pt x="4237" y="2442"/>
                  </a:cubicBezTo>
                  <a:cubicBezTo>
                    <a:pt x="4221" y="2587"/>
                    <a:pt x="4139" y="2713"/>
                    <a:pt x="4015" y="2790"/>
                  </a:cubicBezTo>
                  <a:lnTo>
                    <a:pt x="931" y="4686"/>
                  </a:lnTo>
                  <a:cubicBezTo>
                    <a:pt x="287" y="5083"/>
                    <a:pt x="0" y="5888"/>
                    <a:pt x="253" y="6602"/>
                  </a:cubicBezTo>
                  <a:cubicBezTo>
                    <a:pt x="294" y="6718"/>
                    <a:pt x="402" y="6790"/>
                    <a:pt x="518" y="6790"/>
                  </a:cubicBezTo>
                  <a:cubicBezTo>
                    <a:pt x="550" y="6790"/>
                    <a:pt x="581" y="6785"/>
                    <a:pt x="612" y="6773"/>
                  </a:cubicBezTo>
                  <a:cubicBezTo>
                    <a:pt x="757" y="6721"/>
                    <a:pt x="834" y="6561"/>
                    <a:pt x="783" y="6414"/>
                  </a:cubicBezTo>
                  <a:cubicBezTo>
                    <a:pt x="619" y="5949"/>
                    <a:pt x="804" y="5424"/>
                    <a:pt x="1226" y="5165"/>
                  </a:cubicBezTo>
                  <a:lnTo>
                    <a:pt x="4309" y="3269"/>
                  </a:lnTo>
                  <a:cubicBezTo>
                    <a:pt x="4581" y="3102"/>
                    <a:pt x="4758" y="2824"/>
                    <a:pt x="4796" y="2507"/>
                  </a:cubicBezTo>
                  <a:cubicBezTo>
                    <a:pt x="4833" y="2191"/>
                    <a:pt x="4723" y="1878"/>
                    <a:pt x="4499" y="1652"/>
                  </a:cubicBezTo>
                  <a:lnTo>
                    <a:pt x="2929" y="82"/>
                  </a:lnTo>
                  <a:cubicBezTo>
                    <a:pt x="2873" y="27"/>
                    <a:pt x="2801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2582572" y="1840620"/>
              <a:ext cx="246205" cy="246170"/>
            </a:xfrm>
            <a:custGeom>
              <a:avLst/>
              <a:gdLst/>
              <a:ahLst/>
              <a:cxnLst/>
              <a:rect l="l" t="t" r="r" b="b"/>
              <a:pathLst>
                <a:path w="7154" h="7153" extrusionOk="0">
                  <a:moveTo>
                    <a:pt x="1" y="0"/>
                  </a:moveTo>
                  <a:lnTo>
                    <a:pt x="1" y="7153"/>
                  </a:lnTo>
                  <a:lnTo>
                    <a:pt x="7154" y="7153"/>
                  </a:lnTo>
                  <a:lnTo>
                    <a:pt x="71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2617710" y="1875724"/>
              <a:ext cx="175964" cy="175964"/>
            </a:xfrm>
            <a:custGeom>
              <a:avLst/>
              <a:gdLst/>
              <a:ahLst/>
              <a:cxnLst/>
              <a:rect l="l" t="t" r="r" b="b"/>
              <a:pathLst>
                <a:path w="5113" h="5113" extrusionOk="0">
                  <a:moveTo>
                    <a:pt x="0" y="1"/>
                  </a:moveTo>
                  <a:lnTo>
                    <a:pt x="0" y="5113"/>
                  </a:lnTo>
                  <a:lnTo>
                    <a:pt x="5112" y="5113"/>
                  </a:lnTo>
                  <a:lnTo>
                    <a:pt x="51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2781250" y="1905871"/>
              <a:ext cx="66593" cy="64666"/>
            </a:xfrm>
            <a:custGeom>
              <a:avLst/>
              <a:gdLst/>
              <a:ahLst/>
              <a:cxnLst/>
              <a:rect l="l" t="t" r="r" b="b"/>
              <a:pathLst>
                <a:path w="1935" h="1879" extrusionOk="0">
                  <a:moveTo>
                    <a:pt x="1626" y="0"/>
                  </a:moveTo>
                  <a:cubicBezTo>
                    <a:pt x="1554" y="0"/>
                    <a:pt x="1482" y="27"/>
                    <a:pt x="1427" y="82"/>
                  </a:cubicBezTo>
                  <a:lnTo>
                    <a:pt x="111" y="1399"/>
                  </a:lnTo>
                  <a:cubicBezTo>
                    <a:pt x="1" y="1509"/>
                    <a:pt x="1" y="1687"/>
                    <a:pt x="111" y="1796"/>
                  </a:cubicBezTo>
                  <a:cubicBezTo>
                    <a:pt x="165" y="1852"/>
                    <a:pt x="237" y="1879"/>
                    <a:pt x="309" y="1879"/>
                  </a:cubicBezTo>
                  <a:cubicBezTo>
                    <a:pt x="381" y="1879"/>
                    <a:pt x="453" y="1850"/>
                    <a:pt x="508" y="1796"/>
                  </a:cubicBezTo>
                  <a:lnTo>
                    <a:pt x="1825" y="479"/>
                  </a:lnTo>
                  <a:cubicBezTo>
                    <a:pt x="1934" y="369"/>
                    <a:pt x="1934" y="191"/>
                    <a:pt x="1825" y="82"/>
                  </a:cubicBezTo>
                  <a:cubicBezTo>
                    <a:pt x="1770" y="27"/>
                    <a:pt x="1698" y="0"/>
                    <a:pt x="1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3009352" y="1621397"/>
              <a:ext cx="121967" cy="121967"/>
            </a:xfrm>
            <a:custGeom>
              <a:avLst/>
              <a:gdLst/>
              <a:ahLst/>
              <a:cxnLst/>
              <a:rect l="l" t="t" r="r" b="b"/>
              <a:pathLst>
                <a:path w="3544" h="3544" extrusionOk="0">
                  <a:moveTo>
                    <a:pt x="1748" y="0"/>
                  </a:moveTo>
                  <a:lnTo>
                    <a:pt x="910" y="838"/>
                  </a:lnTo>
                  <a:lnTo>
                    <a:pt x="0" y="1748"/>
                  </a:lnTo>
                  <a:lnTo>
                    <a:pt x="1797" y="3544"/>
                  </a:lnTo>
                  <a:lnTo>
                    <a:pt x="3543" y="179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3051683" y="1632444"/>
              <a:ext cx="68589" cy="68589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838" y="0"/>
                  </a:moveTo>
                  <a:lnTo>
                    <a:pt x="1" y="839"/>
                  </a:lnTo>
                  <a:lnTo>
                    <a:pt x="1155" y="1993"/>
                  </a:lnTo>
                  <a:lnTo>
                    <a:pt x="1992" y="1154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2852110" y="1636849"/>
              <a:ext cx="263722" cy="263757"/>
            </a:xfrm>
            <a:custGeom>
              <a:avLst/>
              <a:gdLst/>
              <a:ahLst/>
              <a:cxnLst/>
              <a:rect l="l" t="t" r="r" b="b"/>
              <a:pathLst>
                <a:path w="7663" h="7664" extrusionOk="0">
                  <a:moveTo>
                    <a:pt x="5088" y="1"/>
                  </a:moveTo>
                  <a:lnTo>
                    <a:pt x="0" y="5089"/>
                  </a:lnTo>
                  <a:lnTo>
                    <a:pt x="2575" y="7663"/>
                  </a:lnTo>
                  <a:lnTo>
                    <a:pt x="7662" y="2575"/>
                  </a:lnTo>
                  <a:lnTo>
                    <a:pt x="7274" y="2186"/>
                  </a:lnTo>
                  <a:lnTo>
                    <a:pt x="5479" y="390"/>
                  </a:lnTo>
                  <a:lnTo>
                    <a:pt x="5479" y="389"/>
                  </a:lnTo>
                  <a:lnTo>
                    <a:pt x="50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2869249" y="1653988"/>
              <a:ext cx="229514" cy="229548"/>
            </a:xfrm>
            <a:custGeom>
              <a:avLst/>
              <a:gdLst/>
              <a:ahLst/>
              <a:cxnLst/>
              <a:rect l="l" t="t" r="r" b="b"/>
              <a:pathLst>
                <a:path w="6669" h="6670" extrusionOk="0">
                  <a:moveTo>
                    <a:pt x="5089" y="0"/>
                  </a:moveTo>
                  <a:lnTo>
                    <a:pt x="0" y="5089"/>
                  </a:lnTo>
                  <a:lnTo>
                    <a:pt x="1579" y="6667"/>
                  </a:lnTo>
                  <a:lnTo>
                    <a:pt x="1579" y="6669"/>
                  </a:lnTo>
                  <a:lnTo>
                    <a:pt x="6668" y="1580"/>
                  </a:lnTo>
                  <a:lnTo>
                    <a:pt x="6280" y="1189"/>
                  </a:lnTo>
                  <a:lnTo>
                    <a:pt x="5478" y="389"/>
                  </a:lnTo>
                  <a:lnTo>
                    <a:pt x="50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2793501" y="1811987"/>
              <a:ext cx="147262" cy="139484"/>
            </a:xfrm>
            <a:custGeom>
              <a:avLst/>
              <a:gdLst/>
              <a:ahLst/>
              <a:cxnLst/>
              <a:rect l="l" t="t" r="r" b="b"/>
              <a:pathLst>
                <a:path w="4279" h="4053" extrusionOk="0">
                  <a:moveTo>
                    <a:pt x="1703" y="0"/>
                  </a:moveTo>
                  <a:lnTo>
                    <a:pt x="1204" y="500"/>
                  </a:lnTo>
                  <a:cubicBezTo>
                    <a:pt x="316" y="1386"/>
                    <a:pt x="0" y="2697"/>
                    <a:pt x="386" y="3891"/>
                  </a:cubicBezTo>
                  <a:cubicBezTo>
                    <a:pt x="724" y="4000"/>
                    <a:pt x="1070" y="4053"/>
                    <a:pt x="1414" y="4053"/>
                  </a:cubicBezTo>
                  <a:cubicBezTo>
                    <a:pt x="2286" y="4053"/>
                    <a:pt x="3140" y="3711"/>
                    <a:pt x="3778" y="3074"/>
                  </a:cubicBezTo>
                  <a:lnTo>
                    <a:pt x="4278" y="2574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2793501" y="1811987"/>
              <a:ext cx="147262" cy="139312"/>
            </a:xfrm>
            <a:custGeom>
              <a:avLst/>
              <a:gdLst/>
              <a:ahLst/>
              <a:cxnLst/>
              <a:rect l="l" t="t" r="r" b="b"/>
              <a:pathLst>
                <a:path w="4279" h="4048" extrusionOk="0">
                  <a:moveTo>
                    <a:pt x="1703" y="0"/>
                  </a:moveTo>
                  <a:lnTo>
                    <a:pt x="1204" y="500"/>
                  </a:lnTo>
                  <a:cubicBezTo>
                    <a:pt x="316" y="1386"/>
                    <a:pt x="0" y="2697"/>
                    <a:pt x="386" y="3891"/>
                  </a:cubicBezTo>
                  <a:cubicBezTo>
                    <a:pt x="700" y="4000"/>
                    <a:pt x="1021" y="4047"/>
                    <a:pt x="1335" y="4047"/>
                  </a:cubicBezTo>
                  <a:cubicBezTo>
                    <a:pt x="2345" y="4047"/>
                    <a:pt x="3292" y="3560"/>
                    <a:pt x="3778" y="3074"/>
                  </a:cubicBezTo>
                  <a:lnTo>
                    <a:pt x="4278" y="2574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2804721" y="1830089"/>
              <a:ext cx="136042" cy="116082"/>
            </a:xfrm>
            <a:custGeom>
              <a:avLst/>
              <a:gdLst/>
              <a:ahLst/>
              <a:cxnLst/>
              <a:rect l="l" t="t" r="r" b="b"/>
              <a:pathLst>
                <a:path w="3953" h="3373" extrusionOk="0">
                  <a:moveTo>
                    <a:pt x="1906" y="0"/>
                  </a:moveTo>
                  <a:lnTo>
                    <a:pt x="1407" y="500"/>
                  </a:lnTo>
                  <a:cubicBezTo>
                    <a:pt x="518" y="1388"/>
                    <a:pt x="0" y="2494"/>
                    <a:pt x="62" y="3365"/>
                  </a:cubicBezTo>
                  <a:cubicBezTo>
                    <a:pt x="114" y="3370"/>
                    <a:pt x="167" y="3373"/>
                    <a:pt x="220" y="3373"/>
                  </a:cubicBezTo>
                  <a:cubicBezTo>
                    <a:pt x="1156" y="3373"/>
                    <a:pt x="2323" y="2623"/>
                    <a:pt x="2926" y="2022"/>
                  </a:cubicBezTo>
                  <a:lnTo>
                    <a:pt x="3426" y="1522"/>
                  </a:lnTo>
                  <a:lnTo>
                    <a:pt x="3952" y="2048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2845262" y="1805104"/>
              <a:ext cx="102281" cy="102316"/>
            </a:xfrm>
            <a:custGeom>
              <a:avLst/>
              <a:gdLst/>
              <a:ahLst/>
              <a:cxnLst/>
              <a:rect l="l" t="t" r="r" b="b"/>
              <a:pathLst>
                <a:path w="2972" h="2973" extrusionOk="0">
                  <a:moveTo>
                    <a:pt x="398" y="1"/>
                  </a:moveTo>
                  <a:lnTo>
                    <a:pt x="0" y="399"/>
                  </a:lnTo>
                  <a:lnTo>
                    <a:pt x="2574" y="2973"/>
                  </a:lnTo>
                  <a:lnTo>
                    <a:pt x="2972" y="2576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2649062" y="1893757"/>
              <a:ext cx="120074" cy="146229"/>
            </a:xfrm>
            <a:custGeom>
              <a:avLst/>
              <a:gdLst/>
              <a:ahLst/>
              <a:cxnLst/>
              <a:rect l="l" t="t" r="r" b="b"/>
              <a:pathLst>
                <a:path w="3489" h="4249" extrusionOk="0">
                  <a:moveTo>
                    <a:pt x="2997" y="1"/>
                  </a:moveTo>
                  <a:lnTo>
                    <a:pt x="1317" y="3044"/>
                  </a:lnTo>
                  <a:lnTo>
                    <a:pt x="503" y="1428"/>
                  </a:lnTo>
                  <a:lnTo>
                    <a:pt x="0" y="1681"/>
                  </a:lnTo>
                  <a:lnTo>
                    <a:pt x="1296" y="4249"/>
                  </a:lnTo>
                  <a:lnTo>
                    <a:pt x="3489" y="271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39"/>
          <p:cNvGrpSpPr/>
          <p:nvPr/>
        </p:nvGrpSpPr>
        <p:grpSpPr>
          <a:xfrm>
            <a:off x="4451022" y="3622112"/>
            <a:ext cx="302267" cy="557282"/>
            <a:chOff x="1443470" y="1576589"/>
            <a:chExt cx="302267" cy="557282"/>
          </a:xfrm>
        </p:grpSpPr>
        <p:sp>
          <p:nvSpPr>
            <p:cNvPr id="1416" name="Google Shape;1416;p39"/>
            <p:cNvSpPr/>
            <p:nvPr/>
          </p:nvSpPr>
          <p:spPr>
            <a:xfrm>
              <a:off x="1596376" y="1609833"/>
              <a:ext cx="131087" cy="160890"/>
            </a:xfrm>
            <a:custGeom>
              <a:avLst/>
              <a:gdLst/>
              <a:ahLst/>
              <a:cxnLst/>
              <a:rect l="l" t="t" r="r" b="b"/>
              <a:pathLst>
                <a:path w="3809" h="4675" extrusionOk="0">
                  <a:moveTo>
                    <a:pt x="3809" y="0"/>
                  </a:moveTo>
                  <a:lnTo>
                    <a:pt x="221" y="299"/>
                  </a:lnTo>
                  <a:lnTo>
                    <a:pt x="0" y="4675"/>
                  </a:lnTo>
                  <a:lnTo>
                    <a:pt x="0" y="4675"/>
                  </a:lnTo>
                  <a:lnTo>
                    <a:pt x="2298" y="4477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1589871" y="1620089"/>
              <a:ext cx="44189" cy="106652"/>
            </a:xfrm>
            <a:custGeom>
              <a:avLst/>
              <a:gdLst/>
              <a:ahLst/>
              <a:cxnLst/>
              <a:rect l="l" t="t" r="r" b="b"/>
              <a:pathLst>
                <a:path w="1284" h="3099" extrusionOk="0">
                  <a:moveTo>
                    <a:pt x="410" y="1"/>
                  </a:moveTo>
                  <a:lnTo>
                    <a:pt x="1" y="1219"/>
                  </a:lnTo>
                  <a:lnTo>
                    <a:pt x="107" y="3098"/>
                  </a:lnTo>
                  <a:lnTo>
                    <a:pt x="1283" y="1135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1467388" y="1659116"/>
              <a:ext cx="166672" cy="161613"/>
            </a:xfrm>
            <a:custGeom>
              <a:avLst/>
              <a:gdLst/>
              <a:ahLst/>
              <a:cxnLst/>
              <a:rect l="l" t="t" r="r" b="b"/>
              <a:pathLst>
                <a:path w="4843" h="4696" extrusionOk="0">
                  <a:moveTo>
                    <a:pt x="4842" y="1"/>
                  </a:moveTo>
                  <a:lnTo>
                    <a:pt x="3560" y="85"/>
                  </a:lnTo>
                  <a:lnTo>
                    <a:pt x="1512" y="220"/>
                  </a:lnTo>
                  <a:lnTo>
                    <a:pt x="0" y="4696"/>
                  </a:lnTo>
                  <a:lnTo>
                    <a:pt x="0" y="4696"/>
                  </a:lnTo>
                  <a:lnTo>
                    <a:pt x="3331" y="4477"/>
                  </a:lnTo>
                  <a:lnTo>
                    <a:pt x="3748" y="3243"/>
                  </a:lnTo>
                  <a:lnTo>
                    <a:pt x="48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605496" y="1576589"/>
              <a:ext cx="140241" cy="373781"/>
            </a:xfrm>
            <a:custGeom>
              <a:avLst/>
              <a:gdLst/>
              <a:ahLst/>
              <a:cxnLst/>
              <a:rect l="l" t="t" r="r" b="b"/>
              <a:pathLst>
                <a:path w="4075" h="10861" extrusionOk="0">
                  <a:moveTo>
                    <a:pt x="3784" y="0"/>
                  </a:moveTo>
                  <a:cubicBezTo>
                    <a:pt x="3676" y="0"/>
                    <a:pt x="3575" y="68"/>
                    <a:pt x="3538" y="177"/>
                  </a:cubicBezTo>
                  <a:lnTo>
                    <a:pt x="47" y="10519"/>
                  </a:lnTo>
                  <a:cubicBezTo>
                    <a:pt x="1" y="10654"/>
                    <a:pt x="74" y="10800"/>
                    <a:pt x="209" y="10846"/>
                  </a:cubicBezTo>
                  <a:cubicBezTo>
                    <a:pt x="236" y="10857"/>
                    <a:pt x="264" y="10861"/>
                    <a:pt x="291" y="10861"/>
                  </a:cubicBezTo>
                  <a:cubicBezTo>
                    <a:pt x="399" y="10861"/>
                    <a:pt x="501" y="10793"/>
                    <a:pt x="537" y="10685"/>
                  </a:cubicBezTo>
                  <a:lnTo>
                    <a:pt x="4028" y="342"/>
                  </a:lnTo>
                  <a:cubicBezTo>
                    <a:pt x="4075" y="208"/>
                    <a:pt x="4002" y="60"/>
                    <a:pt x="3867" y="14"/>
                  </a:cubicBezTo>
                  <a:cubicBezTo>
                    <a:pt x="3839" y="5"/>
                    <a:pt x="3811" y="0"/>
                    <a:pt x="37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1443470" y="1873762"/>
              <a:ext cx="295074" cy="260109"/>
            </a:xfrm>
            <a:custGeom>
              <a:avLst/>
              <a:gdLst/>
              <a:ahLst/>
              <a:cxnLst/>
              <a:rect l="l" t="t" r="r" b="b"/>
              <a:pathLst>
                <a:path w="8574" h="7558" extrusionOk="0">
                  <a:moveTo>
                    <a:pt x="6471" y="1"/>
                  </a:moveTo>
                  <a:cubicBezTo>
                    <a:pt x="6317" y="1"/>
                    <a:pt x="6165" y="60"/>
                    <a:pt x="6046" y="178"/>
                  </a:cubicBezTo>
                  <a:lnTo>
                    <a:pt x="5081" y="1143"/>
                  </a:lnTo>
                  <a:cubicBezTo>
                    <a:pt x="5336" y="887"/>
                    <a:pt x="5336" y="476"/>
                    <a:pt x="5081" y="222"/>
                  </a:cubicBezTo>
                  <a:cubicBezTo>
                    <a:pt x="5037" y="178"/>
                    <a:pt x="4988" y="141"/>
                    <a:pt x="4935" y="113"/>
                  </a:cubicBezTo>
                  <a:cubicBezTo>
                    <a:pt x="4838" y="59"/>
                    <a:pt x="4730" y="32"/>
                    <a:pt x="4622" y="32"/>
                  </a:cubicBezTo>
                  <a:cubicBezTo>
                    <a:pt x="4456" y="32"/>
                    <a:pt x="4291" y="95"/>
                    <a:pt x="4163" y="222"/>
                  </a:cubicBezTo>
                  <a:lnTo>
                    <a:pt x="2674" y="1711"/>
                  </a:lnTo>
                  <a:cubicBezTo>
                    <a:pt x="2247" y="2139"/>
                    <a:pt x="2025" y="2706"/>
                    <a:pt x="2025" y="3277"/>
                  </a:cubicBezTo>
                  <a:cubicBezTo>
                    <a:pt x="2025" y="3760"/>
                    <a:pt x="1845" y="4224"/>
                    <a:pt x="1503" y="4566"/>
                  </a:cubicBezTo>
                  <a:lnTo>
                    <a:pt x="0" y="6069"/>
                  </a:lnTo>
                  <a:lnTo>
                    <a:pt x="4302" y="7557"/>
                  </a:lnTo>
                  <a:cubicBezTo>
                    <a:pt x="4467" y="7390"/>
                    <a:pt x="4651" y="7249"/>
                    <a:pt x="4852" y="7133"/>
                  </a:cubicBezTo>
                  <a:cubicBezTo>
                    <a:pt x="5050" y="7018"/>
                    <a:pt x="5266" y="6927"/>
                    <a:pt x="5491" y="6867"/>
                  </a:cubicBezTo>
                  <a:cubicBezTo>
                    <a:pt x="5496" y="6865"/>
                    <a:pt x="5501" y="6864"/>
                    <a:pt x="5506" y="6863"/>
                  </a:cubicBezTo>
                  <a:cubicBezTo>
                    <a:pt x="6123" y="6689"/>
                    <a:pt x="6690" y="6359"/>
                    <a:pt x="7148" y="5901"/>
                  </a:cubicBezTo>
                  <a:lnTo>
                    <a:pt x="7729" y="5318"/>
                  </a:lnTo>
                  <a:lnTo>
                    <a:pt x="8338" y="4708"/>
                  </a:lnTo>
                  <a:cubicBezTo>
                    <a:pt x="8574" y="4473"/>
                    <a:pt x="8574" y="4090"/>
                    <a:pt x="8338" y="3858"/>
                  </a:cubicBezTo>
                  <a:cubicBezTo>
                    <a:pt x="8220" y="3740"/>
                    <a:pt x="8065" y="3682"/>
                    <a:pt x="7911" y="3682"/>
                  </a:cubicBezTo>
                  <a:cubicBezTo>
                    <a:pt x="7758" y="3682"/>
                    <a:pt x="7606" y="3738"/>
                    <a:pt x="7489" y="3853"/>
                  </a:cubicBezTo>
                  <a:lnTo>
                    <a:pt x="7489" y="3853"/>
                  </a:lnTo>
                  <a:lnTo>
                    <a:pt x="7843" y="3501"/>
                  </a:lnTo>
                  <a:cubicBezTo>
                    <a:pt x="8078" y="3265"/>
                    <a:pt x="8078" y="2883"/>
                    <a:pt x="7843" y="2647"/>
                  </a:cubicBezTo>
                  <a:cubicBezTo>
                    <a:pt x="7725" y="2530"/>
                    <a:pt x="7571" y="2471"/>
                    <a:pt x="7416" y="2471"/>
                  </a:cubicBezTo>
                  <a:cubicBezTo>
                    <a:pt x="7263" y="2471"/>
                    <a:pt x="7110" y="2527"/>
                    <a:pt x="6993" y="2643"/>
                  </a:cubicBezTo>
                  <a:lnTo>
                    <a:pt x="6993" y="2643"/>
                  </a:lnTo>
                  <a:lnTo>
                    <a:pt x="7134" y="2502"/>
                  </a:lnTo>
                  <a:cubicBezTo>
                    <a:pt x="7370" y="2266"/>
                    <a:pt x="7370" y="1884"/>
                    <a:pt x="7134" y="1648"/>
                  </a:cubicBezTo>
                  <a:cubicBezTo>
                    <a:pt x="7017" y="1531"/>
                    <a:pt x="6863" y="1472"/>
                    <a:pt x="6708" y="1472"/>
                  </a:cubicBezTo>
                  <a:cubicBezTo>
                    <a:pt x="6612" y="1472"/>
                    <a:pt x="6516" y="1495"/>
                    <a:pt x="6428" y="1541"/>
                  </a:cubicBezTo>
                  <a:lnTo>
                    <a:pt x="6420" y="1510"/>
                  </a:lnTo>
                  <a:lnTo>
                    <a:pt x="6899" y="1032"/>
                  </a:lnTo>
                  <a:cubicBezTo>
                    <a:pt x="7134" y="796"/>
                    <a:pt x="7134" y="414"/>
                    <a:pt x="6899" y="178"/>
                  </a:cubicBezTo>
                  <a:cubicBezTo>
                    <a:pt x="6780" y="60"/>
                    <a:pt x="6626" y="1"/>
                    <a:pt x="6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577585" y="1877651"/>
              <a:ext cx="49523" cy="76126"/>
            </a:xfrm>
            <a:custGeom>
              <a:avLst/>
              <a:gdLst/>
              <a:ahLst/>
              <a:cxnLst/>
              <a:rect l="l" t="t" r="r" b="b"/>
              <a:pathLst>
                <a:path w="1439" h="2212" extrusionOk="0">
                  <a:moveTo>
                    <a:pt x="1037" y="0"/>
                  </a:moveTo>
                  <a:cubicBezTo>
                    <a:pt x="790" y="1069"/>
                    <a:pt x="0" y="2212"/>
                    <a:pt x="0" y="2212"/>
                  </a:cubicBezTo>
                  <a:lnTo>
                    <a:pt x="1183" y="1030"/>
                  </a:lnTo>
                  <a:cubicBezTo>
                    <a:pt x="1439" y="774"/>
                    <a:pt x="1439" y="363"/>
                    <a:pt x="1183" y="109"/>
                  </a:cubicBezTo>
                  <a:cubicBezTo>
                    <a:pt x="1138" y="65"/>
                    <a:pt x="1090" y="28"/>
                    <a:pt x="1037" y="0"/>
                  </a:cubicBezTo>
                  <a:close/>
                </a:path>
              </a:pathLst>
            </a:custGeom>
            <a:solidFill>
              <a:srgbClr val="2E2E48">
                <a:alpha val="1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783748" y="3140347"/>
            <a:ext cx="2002320" cy="2228455"/>
            <a:chOff x="2914400" y="865675"/>
            <a:chExt cx="1657550" cy="1844900"/>
          </a:xfrm>
        </p:grpSpPr>
        <p:sp>
          <p:nvSpPr>
            <p:cNvPr id="1423" name="Google Shape;1423;p39"/>
            <p:cNvSpPr/>
            <p:nvPr/>
          </p:nvSpPr>
          <p:spPr>
            <a:xfrm>
              <a:off x="2914400" y="1787625"/>
              <a:ext cx="1657550" cy="922950"/>
            </a:xfrm>
            <a:custGeom>
              <a:avLst/>
              <a:gdLst/>
              <a:ahLst/>
              <a:cxnLst/>
              <a:rect l="l" t="t" r="r" b="b"/>
              <a:pathLst>
                <a:path w="66302" h="36918" extrusionOk="0">
                  <a:moveTo>
                    <a:pt x="22092" y="0"/>
                  </a:moveTo>
                  <a:cubicBezTo>
                    <a:pt x="19439" y="0"/>
                    <a:pt x="17005" y="1519"/>
                    <a:pt x="15847" y="3928"/>
                  </a:cubicBezTo>
                  <a:lnTo>
                    <a:pt x="1" y="36917"/>
                  </a:lnTo>
                  <a:lnTo>
                    <a:pt x="66301" y="36917"/>
                  </a:lnTo>
                  <a:lnTo>
                    <a:pt x="50857" y="7869"/>
                  </a:lnTo>
                  <a:cubicBezTo>
                    <a:pt x="48614" y="3567"/>
                    <a:pt x="44165" y="870"/>
                    <a:pt x="39314" y="870"/>
                  </a:cubicBezTo>
                  <a:lnTo>
                    <a:pt x="22445" y="9"/>
                  </a:lnTo>
                  <a:cubicBezTo>
                    <a:pt x="22327" y="3"/>
                    <a:pt x="22209" y="0"/>
                    <a:pt x="22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3462500" y="1354175"/>
              <a:ext cx="557825" cy="573875"/>
            </a:xfrm>
            <a:custGeom>
              <a:avLst/>
              <a:gdLst/>
              <a:ahLst/>
              <a:cxnLst/>
              <a:rect l="l" t="t" r="r" b="b"/>
              <a:pathLst>
                <a:path w="22313" h="22955" extrusionOk="0">
                  <a:moveTo>
                    <a:pt x="8562" y="0"/>
                  </a:moveTo>
                  <a:lnTo>
                    <a:pt x="8542" y="87"/>
                  </a:lnTo>
                  <a:lnTo>
                    <a:pt x="9848" y="5600"/>
                  </a:lnTo>
                  <a:cubicBezTo>
                    <a:pt x="10356" y="9436"/>
                    <a:pt x="10935" y="13804"/>
                    <a:pt x="7551" y="13858"/>
                  </a:cubicBezTo>
                  <a:lnTo>
                    <a:pt x="1856" y="14253"/>
                  </a:lnTo>
                  <a:cubicBezTo>
                    <a:pt x="2179" y="15171"/>
                    <a:pt x="2180" y="16204"/>
                    <a:pt x="1801" y="17163"/>
                  </a:cubicBezTo>
                  <a:lnTo>
                    <a:pt x="465" y="20556"/>
                  </a:lnTo>
                  <a:cubicBezTo>
                    <a:pt x="1" y="21732"/>
                    <a:pt x="890" y="22954"/>
                    <a:pt x="2087" y="22954"/>
                  </a:cubicBezTo>
                  <a:cubicBezTo>
                    <a:pt x="2194" y="22954"/>
                    <a:pt x="2304" y="22944"/>
                    <a:pt x="2415" y="22924"/>
                  </a:cubicBezTo>
                  <a:lnTo>
                    <a:pt x="22312" y="19256"/>
                  </a:lnTo>
                  <a:cubicBezTo>
                    <a:pt x="19902" y="17920"/>
                    <a:pt x="18046" y="15757"/>
                    <a:pt x="17129" y="13159"/>
                  </a:cubicBezTo>
                  <a:cubicBezTo>
                    <a:pt x="16472" y="11301"/>
                    <a:pt x="16183" y="9303"/>
                    <a:pt x="16288" y="7371"/>
                  </a:cubicBezTo>
                  <a:lnTo>
                    <a:pt x="16212" y="6670"/>
                  </a:lnTo>
                  <a:cubicBezTo>
                    <a:pt x="12518" y="6271"/>
                    <a:pt x="9460" y="3613"/>
                    <a:pt x="8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3239125" y="1044450"/>
              <a:ext cx="379275" cy="461000"/>
            </a:xfrm>
            <a:custGeom>
              <a:avLst/>
              <a:gdLst/>
              <a:ahLst/>
              <a:cxnLst/>
              <a:rect l="l" t="t" r="r" b="b"/>
              <a:pathLst>
                <a:path w="15171" h="18440" extrusionOk="0">
                  <a:moveTo>
                    <a:pt x="11574" y="1"/>
                  </a:moveTo>
                  <a:cubicBezTo>
                    <a:pt x="11552" y="1"/>
                    <a:pt x="11530" y="1"/>
                    <a:pt x="11507" y="2"/>
                  </a:cubicBezTo>
                  <a:lnTo>
                    <a:pt x="5527" y="222"/>
                  </a:lnTo>
                  <a:cubicBezTo>
                    <a:pt x="5474" y="224"/>
                    <a:pt x="5421" y="225"/>
                    <a:pt x="5368" y="225"/>
                  </a:cubicBezTo>
                  <a:cubicBezTo>
                    <a:pt x="5038" y="225"/>
                    <a:pt x="4713" y="186"/>
                    <a:pt x="4398" y="110"/>
                  </a:cubicBezTo>
                  <a:cubicBezTo>
                    <a:pt x="4130" y="722"/>
                    <a:pt x="3952" y="1385"/>
                    <a:pt x="3892" y="2084"/>
                  </a:cubicBezTo>
                  <a:lnTo>
                    <a:pt x="3663" y="4795"/>
                  </a:lnTo>
                  <a:lnTo>
                    <a:pt x="3347" y="8524"/>
                  </a:lnTo>
                  <a:lnTo>
                    <a:pt x="405" y="13691"/>
                  </a:lnTo>
                  <a:cubicBezTo>
                    <a:pt x="0" y="14402"/>
                    <a:pt x="485" y="15288"/>
                    <a:pt x="1304" y="15332"/>
                  </a:cubicBezTo>
                  <a:lnTo>
                    <a:pt x="2765" y="15408"/>
                  </a:lnTo>
                  <a:lnTo>
                    <a:pt x="2827" y="15509"/>
                  </a:lnTo>
                  <a:cubicBezTo>
                    <a:pt x="2858" y="15562"/>
                    <a:pt x="2877" y="15660"/>
                    <a:pt x="2885" y="15790"/>
                  </a:cubicBezTo>
                  <a:lnTo>
                    <a:pt x="3491" y="15763"/>
                  </a:lnTo>
                  <a:cubicBezTo>
                    <a:pt x="3535" y="15761"/>
                    <a:pt x="3580" y="15760"/>
                    <a:pt x="3624" y="15760"/>
                  </a:cubicBezTo>
                  <a:cubicBezTo>
                    <a:pt x="4909" y="15760"/>
                    <a:pt x="6046" y="16611"/>
                    <a:pt x="6400" y="17856"/>
                  </a:cubicBezTo>
                  <a:lnTo>
                    <a:pt x="6566" y="18440"/>
                  </a:lnTo>
                  <a:lnTo>
                    <a:pt x="11739" y="17369"/>
                  </a:lnTo>
                  <a:cubicBezTo>
                    <a:pt x="13340" y="17038"/>
                    <a:pt x="14639" y="15889"/>
                    <a:pt x="15171" y="14360"/>
                  </a:cubicBezTo>
                  <a:lnTo>
                    <a:pt x="14380" y="11798"/>
                  </a:lnTo>
                  <a:cubicBezTo>
                    <a:pt x="13573" y="9177"/>
                    <a:pt x="13364" y="6411"/>
                    <a:pt x="13773" y="3700"/>
                  </a:cubicBezTo>
                  <a:lnTo>
                    <a:pt x="13912" y="2771"/>
                  </a:lnTo>
                  <a:cubicBezTo>
                    <a:pt x="14158" y="1318"/>
                    <a:pt x="13037" y="1"/>
                    <a:pt x="11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3254575" y="865675"/>
              <a:ext cx="807100" cy="854000"/>
            </a:xfrm>
            <a:custGeom>
              <a:avLst/>
              <a:gdLst/>
              <a:ahLst/>
              <a:cxnLst/>
              <a:rect l="l" t="t" r="r" b="b"/>
              <a:pathLst>
                <a:path w="32284" h="34160" extrusionOk="0">
                  <a:moveTo>
                    <a:pt x="10145" y="1"/>
                  </a:moveTo>
                  <a:cubicBezTo>
                    <a:pt x="7952" y="1"/>
                    <a:pt x="6090" y="837"/>
                    <a:pt x="4709" y="2141"/>
                  </a:cubicBezTo>
                  <a:lnTo>
                    <a:pt x="2465" y="2079"/>
                  </a:lnTo>
                  <a:cubicBezTo>
                    <a:pt x="2446" y="2078"/>
                    <a:pt x="2428" y="2078"/>
                    <a:pt x="2409" y="2078"/>
                  </a:cubicBezTo>
                  <a:cubicBezTo>
                    <a:pt x="865" y="2078"/>
                    <a:pt x="0" y="3885"/>
                    <a:pt x="993" y="5088"/>
                  </a:cubicBezTo>
                  <a:lnTo>
                    <a:pt x="1198" y="5415"/>
                  </a:lnTo>
                  <a:cubicBezTo>
                    <a:pt x="1485" y="5869"/>
                    <a:pt x="1851" y="6253"/>
                    <a:pt x="2272" y="6559"/>
                  </a:cubicBezTo>
                  <a:cubicBezTo>
                    <a:pt x="1914" y="8328"/>
                    <a:pt x="2128" y="10226"/>
                    <a:pt x="3044" y="11945"/>
                  </a:cubicBezTo>
                  <a:lnTo>
                    <a:pt x="3273" y="9234"/>
                  </a:lnTo>
                  <a:cubicBezTo>
                    <a:pt x="3332" y="8535"/>
                    <a:pt x="3510" y="7872"/>
                    <a:pt x="3779" y="7259"/>
                  </a:cubicBezTo>
                  <a:cubicBezTo>
                    <a:pt x="4095" y="7334"/>
                    <a:pt x="4422" y="7375"/>
                    <a:pt x="4753" y="7375"/>
                  </a:cubicBezTo>
                  <a:cubicBezTo>
                    <a:pt x="4804" y="7375"/>
                    <a:pt x="4855" y="7374"/>
                    <a:pt x="4907" y="7372"/>
                  </a:cubicBezTo>
                  <a:lnTo>
                    <a:pt x="10888" y="7152"/>
                  </a:lnTo>
                  <a:cubicBezTo>
                    <a:pt x="10911" y="7151"/>
                    <a:pt x="10933" y="7151"/>
                    <a:pt x="10955" y="7151"/>
                  </a:cubicBezTo>
                  <a:cubicBezTo>
                    <a:pt x="12416" y="7151"/>
                    <a:pt x="13539" y="8468"/>
                    <a:pt x="13293" y="9921"/>
                  </a:cubicBezTo>
                  <a:lnTo>
                    <a:pt x="13153" y="10850"/>
                  </a:lnTo>
                  <a:cubicBezTo>
                    <a:pt x="12746" y="13560"/>
                    <a:pt x="12954" y="16327"/>
                    <a:pt x="13761" y="18947"/>
                  </a:cubicBezTo>
                  <a:lnTo>
                    <a:pt x="14551" y="21509"/>
                  </a:lnTo>
                  <a:cubicBezTo>
                    <a:pt x="14019" y="23039"/>
                    <a:pt x="12720" y="24188"/>
                    <a:pt x="11119" y="24518"/>
                  </a:cubicBezTo>
                  <a:lnTo>
                    <a:pt x="5947" y="25590"/>
                  </a:lnTo>
                  <a:lnTo>
                    <a:pt x="5781" y="25006"/>
                  </a:lnTo>
                  <a:cubicBezTo>
                    <a:pt x="5427" y="23761"/>
                    <a:pt x="4290" y="22910"/>
                    <a:pt x="3005" y="22910"/>
                  </a:cubicBezTo>
                  <a:cubicBezTo>
                    <a:pt x="2961" y="22910"/>
                    <a:pt x="2916" y="22911"/>
                    <a:pt x="2872" y="22913"/>
                  </a:cubicBezTo>
                  <a:lnTo>
                    <a:pt x="2265" y="22940"/>
                  </a:lnTo>
                  <a:lnTo>
                    <a:pt x="2184" y="22944"/>
                  </a:lnTo>
                  <a:lnTo>
                    <a:pt x="1295" y="30232"/>
                  </a:lnTo>
                  <a:cubicBezTo>
                    <a:pt x="1038" y="32336"/>
                    <a:pt x="2689" y="34160"/>
                    <a:pt x="4766" y="34160"/>
                  </a:cubicBezTo>
                  <a:cubicBezTo>
                    <a:pt x="4863" y="34160"/>
                    <a:pt x="4960" y="34156"/>
                    <a:pt x="5058" y="34148"/>
                  </a:cubicBezTo>
                  <a:lnTo>
                    <a:pt x="10174" y="33793"/>
                  </a:lnTo>
                  <a:lnTo>
                    <a:pt x="15869" y="33398"/>
                  </a:lnTo>
                  <a:cubicBezTo>
                    <a:pt x="19252" y="33344"/>
                    <a:pt x="18673" y="28976"/>
                    <a:pt x="18165" y="25140"/>
                  </a:cubicBezTo>
                  <a:lnTo>
                    <a:pt x="18116" y="24931"/>
                  </a:lnTo>
                  <a:lnTo>
                    <a:pt x="16859" y="19627"/>
                  </a:lnTo>
                  <a:lnTo>
                    <a:pt x="16879" y="19540"/>
                  </a:lnTo>
                  <a:cubicBezTo>
                    <a:pt x="17777" y="23151"/>
                    <a:pt x="20835" y="25811"/>
                    <a:pt x="24529" y="26210"/>
                  </a:cubicBezTo>
                  <a:cubicBezTo>
                    <a:pt x="24558" y="26212"/>
                    <a:pt x="24585" y="26220"/>
                    <a:pt x="24614" y="26222"/>
                  </a:cubicBezTo>
                  <a:lnTo>
                    <a:pt x="28239" y="19056"/>
                  </a:lnTo>
                  <a:cubicBezTo>
                    <a:pt x="32284" y="11060"/>
                    <a:pt x="27115" y="1378"/>
                    <a:pt x="18199" y="495"/>
                  </a:cubicBezTo>
                  <a:cubicBezTo>
                    <a:pt x="18086" y="483"/>
                    <a:pt x="17974" y="472"/>
                    <a:pt x="17861" y="465"/>
                  </a:cubicBezTo>
                  <a:lnTo>
                    <a:pt x="10712" y="18"/>
                  </a:lnTo>
                  <a:cubicBezTo>
                    <a:pt x="10625" y="13"/>
                    <a:pt x="10538" y="8"/>
                    <a:pt x="10450" y="6"/>
                  </a:cubicBezTo>
                  <a:cubicBezTo>
                    <a:pt x="10348" y="2"/>
                    <a:pt x="10246" y="1"/>
                    <a:pt x="10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39"/>
          <p:cNvGrpSpPr/>
          <p:nvPr/>
        </p:nvGrpSpPr>
        <p:grpSpPr>
          <a:xfrm>
            <a:off x="6160556" y="4122989"/>
            <a:ext cx="1158336" cy="1231885"/>
            <a:chOff x="5339075" y="4037825"/>
            <a:chExt cx="1107396" cy="1177710"/>
          </a:xfrm>
        </p:grpSpPr>
        <p:sp>
          <p:nvSpPr>
            <p:cNvPr id="1428" name="Google Shape;1428;p39"/>
            <p:cNvSpPr/>
            <p:nvPr/>
          </p:nvSpPr>
          <p:spPr>
            <a:xfrm>
              <a:off x="5550168" y="4037825"/>
              <a:ext cx="510410" cy="460150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5339075" y="4621901"/>
              <a:ext cx="1107396" cy="593634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5540397" y="4171681"/>
              <a:ext cx="467344" cy="558773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" name="Google Shape;1431;p39"/>
          <p:cNvGrpSpPr/>
          <p:nvPr/>
        </p:nvGrpSpPr>
        <p:grpSpPr>
          <a:xfrm flipH="1">
            <a:off x="8291014" y="4300829"/>
            <a:ext cx="932504" cy="1068051"/>
            <a:chOff x="-667337" y="387425"/>
            <a:chExt cx="1738125" cy="1990775"/>
          </a:xfrm>
        </p:grpSpPr>
        <p:sp>
          <p:nvSpPr>
            <p:cNvPr id="1432" name="Google Shape;1432;p39"/>
            <p:cNvSpPr/>
            <p:nvPr/>
          </p:nvSpPr>
          <p:spPr>
            <a:xfrm>
              <a:off x="-306050" y="387425"/>
              <a:ext cx="1015550" cy="953725"/>
            </a:xfrm>
            <a:custGeom>
              <a:avLst/>
              <a:gdLst/>
              <a:ahLst/>
              <a:cxnLst/>
              <a:rect l="l" t="t" r="r" b="b"/>
              <a:pathLst>
                <a:path w="40622" h="38149" extrusionOk="0">
                  <a:moveTo>
                    <a:pt x="26056" y="9328"/>
                  </a:moveTo>
                  <a:cubicBezTo>
                    <a:pt x="26632" y="9328"/>
                    <a:pt x="27193" y="9453"/>
                    <a:pt x="27710" y="9685"/>
                  </a:cubicBezTo>
                  <a:cubicBezTo>
                    <a:pt x="27383" y="9719"/>
                    <a:pt x="27063" y="9775"/>
                    <a:pt x="26747" y="9846"/>
                  </a:cubicBezTo>
                  <a:cubicBezTo>
                    <a:pt x="26337" y="9667"/>
                    <a:pt x="25917" y="9509"/>
                    <a:pt x="25488" y="9368"/>
                  </a:cubicBezTo>
                  <a:cubicBezTo>
                    <a:pt x="25678" y="9341"/>
                    <a:pt x="25868" y="9328"/>
                    <a:pt x="26056" y="9328"/>
                  </a:cubicBezTo>
                  <a:close/>
                  <a:moveTo>
                    <a:pt x="8634" y="1"/>
                  </a:moveTo>
                  <a:cubicBezTo>
                    <a:pt x="3866" y="1"/>
                    <a:pt x="1" y="3867"/>
                    <a:pt x="1" y="8634"/>
                  </a:cubicBezTo>
                  <a:cubicBezTo>
                    <a:pt x="1" y="13034"/>
                    <a:pt x="3292" y="16661"/>
                    <a:pt x="7546" y="17197"/>
                  </a:cubicBezTo>
                  <a:cubicBezTo>
                    <a:pt x="6686" y="19066"/>
                    <a:pt x="6202" y="21144"/>
                    <a:pt x="6202" y="23334"/>
                  </a:cubicBezTo>
                  <a:cubicBezTo>
                    <a:pt x="6202" y="31182"/>
                    <a:pt x="12355" y="37594"/>
                    <a:pt x="20099" y="38012"/>
                  </a:cubicBezTo>
                  <a:lnTo>
                    <a:pt x="20100" y="38148"/>
                  </a:lnTo>
                  <a:cubicBezTo>
                    <a:pt x="20168" y="38109"/>
                    <a:pt x="20245" y="38066"/>
                    <a:pt x="20327" y="38019"/>
                  </a:cubicBezTo>
                  <a:cubicBezTo>
                    <a:pt x="20519" y="38026"/>
                    <a:pt x="20708" y="38034"/>
                    <a:pt x="20903" y="38034"/>
                  </a:cubicBezTo>
                  <a:cubicBezTo>
                    <a:pt x="29020" y="38034"/>
                    <a:pt x="35602" y="31452"/>
                    <a:pt x="35602" y="23333"/>
                  </a:cubicBezTo>
                  <a:cubicBezTo>
                    <a:pt x="35602" y="20892"/>
                    <a:pt x="35003" y="18594"/>
                    <a:pt x="33950" y="16567"/>
                  </a:cubicBezTo>
                  <a:lnTo>
                    <a:pt x="33950" y="16567"/>
                  </a:lnTo>
                  <a:cubicBezTo>
                    <a:pt x="34225" y="16617"/>
                    <a:pt x="34505" y="16644"/>
                    <a:pt x="34790" y="16644"/>
                  </a:cubicBezTo>
                  <a:cubicBezTo>
                    <a:pt x="34892" y="16644"/>
                    <a:pt x="34995" y="16640"/>
                    <a:pt x="35098" y="16633"/>
                  </a:cubicBezTo>
                  <a:cubicBezTo>
                    <a:pt x="35098" y="16633"/>
                    <a:pt x="35321" y="16617"/>
                    <a:pt x="35679" y="16591"/>
                  </a:cubicBezTo>
                  <a:cubicBezTo>
                    <a:pt x="35800" y="16582"/>
                    <a:pt x="35921" y="16578"/>
                    <a:pt x="36040" y="16578"/>
                  </a:cubicBezTo>
                  <a:cubicBezTo>
                    <a:pt x="36877" y="16578"/>
                    <a:pt x="37674" y="16792"/>
                    <a:pt x="38382" y="17170"/>
                  </a:cubicBezTo>
                  <a:cubicBezTo>
                    <a:pt x="39178" y="17598"/>
                    <a:pt x="39861" y="18236"/>
                    <a:pt x="40356" y="19023"/>
                  </a:cubicBezTo>
                  <a:cubicBezTo>
                    <a:pt x="40534" y="18352"/>
                    <a:pt x="40621" y="17648"/>
                    <a:pt x="40609" y="16926"/>
                  </a:cubicBezTo>
                  <a:lnTo>
                    <a:pt x="40595" y="16265"/>
                  </a:lnTo>
                  <a:cubicBezTo>
                    <a:pt x="40512" y="12052"/>
                    <a:pt x="37066" y="8734"/>
                    <a:pt x="32927" y="8734"/>
                  </a:cubicBezTo>
                  <a:cubicBezTo>
                    <a:pt x="32723" y="8734"/>
                    <a:pt x="32518" y="8742"/>
                    <a:pt x="32312" y="8758"/>
                  </a:cubicBezTo>
                  <a:lnTo>
                    <a:pt x="25316" y="9310"/>
                  </a:lnTo>
                  <a:cubicBezTo>
                    <a:pt x="23922" y="8872"/>
                    <a:pt x="22439" y="8634"/>
                    <a:pt x="20903" y="8634"/>
                  </a:cubicBezTo>
                  <a:cubicBezTo>
                    <a:pt x="19643" y="8634"/>
                    <a:pt x="18422" y="8794"/>
                    <a:pt x="17257" y="9091"/>
                  </a:cubicBezTo>
                  <a:cubicBezTo>
                    <a:pt x="17264" y="8940"/>
                    <a:pt x="17268" y="8787"/>
                    <a:pt x="17268" y="8634"/>
                  </a:cubicBezTo>
                  <a:cubicBezTo>
                    <a:pt x="17268" y="3866"/>
                    <a:pt x="13401" y="1"/>
                    <a:pt x="8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-667337" y="1478625"/>
              <a:ext cx="1738125" cy="899575"/>
            </a:xfrm>
            <a:custGeom>
              <a:avLst/>
              <a:gdLst/>
              <a:ahLst/>
              <a:cxnLst/>
              <a:rect l="l" t="t" r="r" b="b"/>
              <a:pathLst>
                <a:path w="69525" h="35983" extrusionOk="0">
                  <a:moveTo>
                    <a:pt x="46046" y="0"/>
                  </a:moveTo>
                  <a:cubicBezTo>
                    <a:pt x="45788" y="0"/>
                    <a:pt x="45528" y="8"/>
                    <a:pt x="45267" y="24"/>
                  </a:cubicBezTo>
                  <a:lnTo>
                    <a:pt x="25368" y="1220"/>
                  </a:lnTo>
                  <a:cubicBezTo>
                    <a:pt x="18849" y="1220"/>
                    <a:pt x="12872" y="5804"/>
                    <a:pt x="9858" y="13115"/>
                  </a:cubicBezTo>
                  <a:lnTo>
                    <a:pt x="0" y="35983"/>
                  </a:lnTo>
                  <a:lnTo>
                    <a:pt x="69525" y="35983"/>
                  </a:lnTo>
                  <a:lnTo>
                    <a:pt x="60878" y="12056"/>
                  </a:lnTo>
                  <a:cubicBezTo>
                    <a:pt x="58216" y="4686"/>
                    <a:pt x="52405" y="0"/>
                    <a:pt x="46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-35587" y="684224"/>
              <a:ext cx="766450" cy="922275"/>
            </a:xfrm>
            <a:custGeom>
              <a:avLst/>
              <a:gdLst/>
              <a:ahLst/>
              <a:cxnLst/>
              <a:rect l="l" t="t" r="r" b="b"/>
              <a:pathLst>
                <a:path w="30658" h="36891" extrusionOk="0">
                  <a:moveTo>
                    <a:pt x="19282" y="0"/>
                  </a:moveTo>
                  <a:cubicBezTo>
                    <a:pt x="18729" y="873"/>
                    <a:pt x="18411" y="1898"/>
                    <a:pt x="18411" y="2991"/>
                  </a:cubicBezTo>
                  <a:lnTo>
                    <a:pt x="18411" y="3648"/>
                  </a:lnTo>
                  <a:cubicBezTo>
                    <a:pt x="18411" y="6663"/>
                    <a:pt x="15849" y="9107"/>
                    <a:pt x="12688" y="9107"/>
                  </a:cubicBezTo>
                  <a:cubicBezTo>
                    <a:pt x="10701" y="9807"/>
                    <a:pt x="9410" y="11622"/>
                    <a:pt x="9436" y="13620"/>
                  </a:cubicBezTo>
                  <a:lnTo>
                    <a:pt x="9846" y="15443"/>
                  </a:lnTo>
                  <a:cubicBezTo>
                    <a:pt x="9996" y="15756"/>
                    <a:pt x="10184" y="16050"/>
                    <a:pt x="10411" y="16321"/>
                  </a:cubicBezTo>
                  <a:cubicBezTo>
                    <a:pt x="10974" y="16989"/>
                    <a:pt x="11708" y="17865"/>
                    <a:pt x="12260" y="18523"/>
                  </a:cubicBezTo>
                  <a:cubicBezTo>
                    <a:pt x="12774" y="19137"/>
                    <a:pt x="13076" y="19889"/>
                    <a:pt x="13121" y="20676"/>
                  </a:cubicBezTo>
                  <a:lnTo>
                    <a:pt x="13123" y="20729"/>
                  </a:lnTo>
                  <a:cubicBezTo>
                    <a:pt x="13228" y="22586"/>
                    <a:pt x="12246" y="24343"/>
                    <a:pt x="10575" y="25289"/>
                  </a:cubicBezTo>
                  <a:cubicBezTo>
                    <a:pt x="10124" y="25544"/>
                    <a:pt x="9715" y="25777"/>
                    <a:pt x="9438" y="25934"/>
                  </a:cubicBezTo>
                  <a:lnTo>
                    <a:pt x="6074" y="21050"/>
                  </a:lnTo>
                  <a:lnTo>
                    <a:pt x="6074" y="21050"/>
                  </a:lnTo>
                  <a:cubicBezTo>
                    <a:pt x="6178" y="22997"/>
                    <a:pt x="5886" y="25010"/>
                    <a:pt x="5226" y="26883"/>
                  </a:cubicBezTo>
                  <a:cubicBezTo>
                    <a:pt x="4303" y="29502"/>
                    <a:pt x="2430" y="31681"/>
                    <a:pt x="1" y="33028"/>
                  </a:cubicBezTo>
                  <a:lnTo>
                    <a:pt x="14518" y="36789"/>
                  </a:lnTo>
                  <a:cubicBezTo>
                    <a:pt x="14785" y="36858"/>
                    <a:pt x="15050" y="36890"/>
                    <a:pt x="15309" y="36890"/>
                  </a:cubicBezTo>
                  <a:cubicBezTo>
                    <a:pt x="17048" y="36890"/>
                    <a:pt x="18528" y="35421"/>
                    <a:pt x="18417" y="33579"/>
                  </a:cubicBezTo>
                  <a:lnTo>
                    <a:pt x="18139" y="28973"/>
                  </a:lnTo>
                  <a:cubicBezTo>
                    <a:pt x="18031" y="27574"/>
                    <a:pt x="18615" y="26213"/>
                    <a:pt x="19688" y="25363"/>
                  </a:cubicBezTo>
                  <a:lnTo>
                    <a:pt x="23643" y="25851"/>
                  </a:lnTo>
                  <a:cubicBezTo>
                    <a:pt x="23911" y="25884"/>
                    <a:pt x="24171" y="25900"/>
                    <a:pt x="24424" y="25900"/>
                  </a:cubicBezTo>
                  <a:cubicBezTo>
                    <a:pt x="27039" y="25900"/>
                    <a:pt x="28801" y="24162"/>
                    <a:pt x="28580" y="21390"/>
                  </a:cubicBezTo>
                  <a:cubicBezTo>
                    <a:pt x="28578" y="21370"/>
                    <a:pt x="28577" y="21348"/>
                    <a:pt x="28578" y="21327"/>
                  </a:cubicBezTo>
                  <a:lnTo>
                    <a:pt x="28702" y="17109"/>
                  </a:lnTo>
                  <a:cubicBezTo>
                    <a:pt x="28711" y="16836"/>
                    <a:pt x="28870" y="16590"/>
                    <a:pt x="29119" y="16472"/>
                  </a:cubicBezTo>
                  <a:cubicBezTo>
                    <a:pt x="30289" y="15910"/>
                    <a:pt x="30657" y="14421"/>
                    <a:pt x="29881" y="13381"/>
                  </a:cubicBezTo>
                  <a:lnTo>
                    <a:pt x="28377" y="11367"/>
                  </a:lnTo>
                  <a:cubicBezTo>
                    <a:pt x="28294" y="11257"/>
                    <a:pt x="28246" y="11127"/>
                    <a:pt x="28234" y="10991"/>
                  </a:cubicBezTo>
                  <a:lnTo>
                    <a:pt x="27727" y="5014"/>
                  </a:lnTo>
                  <a:cubicBezTo>
                    <a:pt x="27726" y="4994"/>
                    <a:pt x="27722" y="4975"/>
                    <a:pt x="27721" y="4955"/>
                  </a:cubicBezTo>
                  <a:cubicBezTo>
                    <a:pt x="27014" y="4576"/>
                    <a:pt x="26217" y="4363"/>
                    <a:pt x="25380" y="4363"/>
                  </a:cubicBezTo>
                  <a:cubicBezTo>
                    <a:pt x="25260" y="4363"/>
                    <a:pt x="25139" y="4367"/>
                    <a:pt x="25018" y="4376"/>
                  </a:cubicBezTo>
                  <a:cubicBezTo>
                    <a:pt x="24660" y="4402"/>
                    <a:pt x="24437" y="4418"/>
                    <a:pt x="24437" y="4418"/>
                  </a:cubicBezTo>
                  <a:cubicBezTo>
                    <a:pt x="24323" y="4426"/>
                    <a:pt x="24210" y="4430"/>
                    <a:pt x="24098" y="4430"/>
                  </a:cubicBezTo>
                  <a:cubicBezTo>
                    <a:pt x="21672" y="4430"/>
                    <a:pt x="19603" y="2530"/>
                    <a:pt x="19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39"/>
          <p:cNvGrpSpPr/>
          <p:nvPr/>
        </p:nvGrpSpPr>
        <p:grpSpPr>
          <a:xfrm flipH="1">
            <a:off x="-190651" y="3913211"/>
            <a:ext cx="1158296" cy="1289216"/>
            <a:chOff x="2914400" y="865675"/>
            <a:chExt cx="1657550" cy="1844900"/>
          </a:xfrm>
        </p:grpSpPr>
        <p:sp>
          <p:nvSpPr>
            <p:cNvPr id="1436" name="Google Shape;1436;p39"/>
            <p:cNvSpPr/>
            <p:nvPr/>
          </p:nvSpPr>
          <p:spPr>
            <a:xfrm>
              <a:off x="2914400" y="1787625"/>
              <a:ext cx="1657550" cy="922950"/>
            </a:xfrm>
            <a:custGeom>
              <a:avLst/>
              <a:gdLst/>
              <a:ahLst/>
              <a:cxnLst/>
              <a:rect l="l" t="t" r="r" b="b"/>
              <a:pathLst>
                <a:path w="66302" h="36918" extrusionOk="0">
                  <a:moveTo>
                    <a:pt x="22092" y="0"/>
                  </a:moveTo>
                  <a:cubicBezTo>
                    <a:pt x="19439" y="0"/>
                    <a:pt x="17005" y="1519"/>
                    <a:pt x="15847" y="3928"/>
                  </a:cubicBezTo>
                  <a:lnTo>
                    <a:pt x="1" y="36917"/>
                  </a:lnTo>
                  <a:lnTo>
                    <a:pt x="66301" y="36917"/>
                  </a:lnTo>
                  <a:lnTo>
                    <a:pt x="50857" y="7869"/>
                  </a:lnTo>
                  <a:cubicBezTo>
                    <a:pt x="48614" y="3567"/>
                    <a:pt x="44165" y="870"/>
                    <a:pt x="39314" y="870"/>
                  </a:cubicBezTo>
                  <a:lnTo>
                    <a:pt x="22445" y="9"/>
                  </a:lnTo>
                  <a:cubicBezTo>
                    <a:pt x="22327" y="3"/>
                    <a:pt x="22209" y="0"/>
                    <a:pt x="22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3462500" y="1354175"/>
              <a:ext cx="557825" cy="573875"/>
            </a:xfrm>
            <a:custGeom>
              <a:avLst/>
              <a:gdLst/>
              <a:ahLst/>
              <a:cxnLst/>
              <a:rect l="l" t="t" r="r" b="b"/>
              <a:pathLst>
                <a:path w="22313" h="22955" extrusionOk="0">
                  <a:moveTo>
                    <a:pt x="8562" y="0"/>
                  </a:moveTo>
                  <a:lnTo>
                    <a:pt x="8542" y="87"/>
                  </a:lnTo>
                  <a:lnTo>
                    <a:pt x="9848" y="5600"/>
                  </a:lnTo>
                  <a:cubicBezTo>
                    <a:pt x="10356" y="9436"/>
                    <a:pt x="10935" y="13804"/>
                    <a:pt x="7551" y="13858"/>
                  </a:cubicBezTo>
                  <a:lnTo>
                    <a:pt x="1856" y="14253"/>
                  </a:lnTo>
                  <a:cubicBezTo>
                    <a:pt x="2179" y="15171"/>
                    <a:pt x="2180" y="16204"/>
                    <a:pt x="1801" y="17163"/>
                  </a:cubicBezTo>
                  <a:lnTo>
                    <a:pt x="465" y="20556"/>
                  </a:lnTo>
                  <a:cubicBezTo>
                    <a:pt x="1" y="21732"/>
                    <a:pt x="890" y="22954"/>
                    <a:pt x="2087" y="22954"/>
                  </a:cubicBezTo>
                  <a:cubicBezTo>
                    <a:pt x="2194" y="22954"/>
                    <a:pt x="2304" y="22944"/>
                    <a:pt x="2415" y="22924"/>
                  </a:cubicBezTo>
                  <a:lnTo>
                    <a:pt x="22312" y="19256"/>
                  </a:lnTo>
                  <a:cubicBezTo>
                    <a:pt x="19902" y="17920"/>
                    <a:pt x="18046" y="15757"/>
                    <a:pt x="17129" y="13159"/>
                  </a:cubicBezTo>
                  <a:cubicBezTo>
                    <a:pt x="16472" y="11301"/>
                    <a:pt x="16183" y="9303"/>
                    <a:pt x="16288" y="7371"/>
                  </a:cubicBezTo>
                  <a:lnTo>
                    <a:pt x="16212" y="6670"/>
                  </a:lnTo>
                  <a:cubicBezTo>
                    <a:pt x="12518" y="6271"/>
                    <a:pt x="9460" y="3613"/>
                    <a:pt x="8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3239125" y="1044450"/>
              <a:ext cx="379275" cy="461000"/>
            </a:xfrm>
            <a:custGeom>
              <a:avLst/>
              <a:gdLst/>
              <a:ahLst/>
              <a:cxnLst/>
              <a:rect l="l" t="t" r="r" b="b"/>
              <a:pathLst>
                <a:path w="15171" h="18440" extrusionOk="0">
                  <a:moveTo>
                    <a:pt x="11574" y="1"/>
                  </a:moveTo>
                  <a:cubicBezTo>
                    <a:pt x="11552" y="1"/>
                    <a:pt x="11530" y="1"/>
                    <a:pt x="11507" y="2"/>
                  </a:cubicBezTo>
                  <a:lnTo>
                    <a:pt x="5527" y="222"/>
                  </a:lnTo>
                  <a:cubicBezTo>
                    <a:pt x="5474" y="224"/>
                    <a:pt x="5421" y="225"/>
                    <a:pt x="5368" y="225"/>
                  </a:cubicBezTo>
                  <a:cubicBezTo>
                    <a:pt x="5038" y="225"/>
                    <a:pt x="4713" y="186"/>
                    <a:pt x="4398" y="110"/>
                  </a:cubicBezTo>
                  <a:cubicBezTo>
                    <a:pt x="4130" y="722"/>
                    <a:pt x="3952" y="1385"/>
                    <a:pt x="3892" y="2084"/>
                  </a:cubicBezTo>
                  <a:lnTo>
                    <a:pt x="3663" y="4795"/>
                  </a:lnTo>
                  <a:lnTo>
                    <a:pt x="3347" y="8524"/>
                  </a:lnTo>
                  <a:lnTo>
                    <a:pt x="405" y="13691"/>
                  </a:lnTo>
                  <a:cubicBezTo>
                    <a:pt x="0" y="14402"/>
                    <a:pt x="485" y="15288"/>
                    <a:pt x="1304" y="15332"/>
                  </a:cubicBezTo>
                  <a:lnTo>
                    <a:pt x="2765" y="15408"/>
                  </a:lnTo>
                  <a:lnTo>
                    <a:pt x="2827" y="15509"/>
                  </a:lnTo>
                  <a:cubicBezTo>
                    <a:pt x="2858" y="15562"/>
                    <a:pt x="2877" y="15660"/>
                    <a:pt x="2885" y="15790"/>
                  </a:cubicBezTo>
                  <a:lnTo>
                    <a:pt x="3491" y="15763"/>
                  </a:lnTo>
                  <a:cubicBezTo>
                    <a:pt x="3535" y="15761"/>
                    <a:pt x="3580" y="15760"/>
                    <a:pt x="3624" y="15760"/>
                  </a:cubicBezTo>
                  <a:cubicBezTo>
                    <a:pt x="4909" y="15760"/>
                    <a:pt x="6046" y="16611"/>
                    <a:pt x="6400" y="17856"/>
                  </a:cubicBezTo>
                  <a:lnTo>
                    <a:pt x="6566" y="18440"/>
                  </a:lnTo>
                  <a:lnTo>
                    <a:pt x="11739" y="17369"/>
                  </a:lnTo>
                  <a:cubicBezTo>
                    <a:pt x="13340" y="17038"/>
                    <a:pt x="14639" y="15889"/>
                    <a:pt x="15171" y="14360"/>
                  </a:cubicBezTo>
                  <a:lnTo>
                    <a:pt x="14380" y="11798"/>
                  </a:lnTo>
                  <a:cubicBezTo>
                    <a:pt x="13573" y="9177"/>
                    <a:pt x="13364" y="6411"/>
                    <a:pt x="13773" y="3700"/>
                  </a:cubicBezTo>
                  <a:lnTo>
                    <a:pt x="13912" y="2771"/>
                  </a:lnTo>
                  <a:cubicBezTo>
                    <a:pt x="14158" y="1318"/>
                    <a:pt x="13037" y="1"/>
                    <a:pt x="11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3254575" y="865675"/>
              <a:ext cx="807100" cy="854000"/>
            </a:xfrm>
            <a:custGeom>
              <a:avLst/>
              <a:gdLst/>
              <a:ahLst/>
              <a:cxnLst/>
              <a:rect l="l" t="t" r="r" b="b"/>
              <a:pathLst>
                <a:path w="32284" h="34160" extrusionOk="0">
                  <a:moveTo>
                    <a:pt x="10145" y="1"/>
                  </a:moveTo>
                  <a:cubicBezTo>
                    <a:pt x="7952" y="1"/>
                    <a:pt x="6090" y="837"/>
                    <a:pt x="4709" y="2141"/>
                  </a:cubicBezTo>
                  <a:lnTo>
                    <a:pt x="2465" y="2079"/>
                  </a:lnTo>
                  <a:cubicBezTo>
                    <a:pt x="2446" y="2078"/>
                    <a:pt x="2428" y="2078"/>
                    <a:pt x="2409" y="2078"/>
                  </a:cubicBezTo>
                  <a:cubicBezTo>
                    <a:pt x="865" y="2078"/>
                    <a:pt x="0" y="3885"/>
                    <a:pt x="993" y="5088"/>
                  </a:cubicBezTo>
                  <a:lnTo>
                    <a:pt x="1198" y="5415"/>
                  </a:lnTo>
                  <a:cubicBezTo>
                    <a:pt x="1485" y="5869"/>
                    <a:pt x="1851" y="6253"/>
                    <a:pt x="2272" y="6559"/>
                  </a:cubicBezTo>
                  <a:cubicBezTo>
                    <a:pt x="1914" y="8328"/>
                    <a:pt x="2128" y="10226"/>
                    <a:pt x="3044" y="11945"/>
                  </a:cubicBezTo>
                  <a:lnTo>
                    <a:pt x="3273" y="9234"/>
                  </a:lnTo>
                  <a:cubicBezTo>
                    <a:pt x="3332" y="8535"/>
                    <a:pt x="3510" y="7872"/>
                    <a:pt x="3779" y="7259"/>
                  </a:cubicBezTo>
                  <a:cubicBezTo>
                    <a:pt x="4095" y="7334"/>
                    <a:pt x="4422" y="7375"/>
                    <a:pt x="4753" y="7375"/>
                  </a:cubicBezTo>
                  <a:cubicBezTo>
                    <a:pt x="4804" y="7375"/>
                    <a:pt x="4855" y="7374"/>
                    <a:pt x="4907" y="7372"/>
                  </a:cubicBezTo>
                  <a:lnTo>
                    <a:pt x="10888" y="7152"/>
                  </a:lnTo>
                  <a:cubicBezTo>
                    <a:pt x="10911" y="7151"/>
                    <a:pt x="10933" y="7151"/>
                    <a:pt x="10955" y="7151"/>
                  </a:cubicBezTo>
                  <a:cubicBezTo>
                    <a:pt x="12416" y="7151"/>
                    <a:pt x="13539" y="8468"/>
                    <a:pt x="13293" y="9921"/>
                  </a:cubicBezTo>
                  <a:lnTo>
                    <a:pt x="13153" y="10850"/>
                  </a:lnTo>
                  <a:cubicBezTo>
                    <a:pt x="12746" y="13560"/>
                    <a:pt x="12954" y="16327"/>
                    <a:pt x="13761" y="18947"/>
                  </a:cubicBezTo>
                  <a:lnTo>
                    <a:pt x="14551" y="21509"/>
                  </a:lnTo>
                  <a:cubicBezTo>
                    <a:pt x="14019" y="23039"/>
                    <a:pt x="12720" y="24188"/>
                    <a:pt x="11119" y="24518"/>
                  </a:cubicBezTo>
                  <a:lnTo>
                    <a:pt x="5947" y="25590"/>
                  </a:lnTo>
                  <a:lnTo>
                    <a:pt x="5781" y="25006"/>
                  </a:lnTo>
                  <a:cubicBezTo>
                    <a:pt x="5427" y="23761"/>
                    <a:pt x="4290" y="22910"/>
                    <a:pt x="3005" y="22910"/>
                  </a:cubicBezTo>
                  <a:cubicBezTo>
                    <a:pt x="2961" y="22910"/>
                    <a:pt x="2916" y="22911"/>
                    <a:pt x="2872" y="22913"/>
                  </a:cubicBezTo>
                  <a:lnTo>
                    <a:pt x="2265" y="22940"/>
                  </a:lnTo>
                  <a:lnTo>
                    <a:pt x="2184" y="22944"/>
                  </a:lnTo>
                  <a:lnTo>
                    <a:pt x="1295" y="30232"/>
                  </a:lnTo>
                  <a:cubicBezTo>
                    <a:pt x="1038" y="32336"/>
                    <a:pt x="2689" y="34160"/>
                    <a:pt x="4766" y="34160"/>
                  </a:cubicBezTo>
                  <a:cubicBezTo>
                    <a:pt x="4863" y="34160"/>
                    <a:pt x="4960" y="34156"/>
                    <a:pt x="5058" y="34148"/>
                  </a:cubicBezTo>
                  <a:lnTo>
                    <a:pt x="10174" y="33793"/>
                  </a:lnTo>
                  <a:lnTo>
                    <a:pt x="15869" y="33398"/>
                  </a:lnTo>
                  <a:cubicBezTo>
                    <a:pt x="19252" y="33344"/>
                    <a:pt x="18673" y="28976"/>
                    <a:pt x="18165" y="25140"/>
                  </a:cubicBezTo>
                  <a:lnTo>
                    <a:pt x="18116" y="24931"/>
                  </a:lnTo>
                  <a:lnTo>
                    <a:pt x="16859" y="19627"/>
                  </a:lnTo>
                  <a:lnTo>
                    <a:pt x="16879" y="19540"/>
                  </a:lnTo>
                  <a:cubicBezTo>
                    <a:pt x="17777" y="23151"/>
                    <a:pt x="20835" y="25811"/>
                    <a:pt x="24529" y="26210"/>
                  </a:cubicBezTo>
                  <a:cubicBezTo>
                    <a:pt x="24558" y="26212"/>
                    <a:pt x="24585" y="26220"/>
                    <a:pt x="24614" y="26222"/>
                  </a:cubicBezTo>
                  <a:lnTo>
                    <a:pt x="28239" y="19056"/>
                  </a:lnTo>
                  <a:cubicBezTo>
                    <a:pt x="32284" y="11060"/>
                    <a:pt x="27115" y="1378"/>
                    <a:pt x="18199" y="495"/>
                  </a:cubicBezTo>
                  <a:cubicBezTo>
                    <a:pt x="18086" y="483"/>
                    <a:pt x="17974" y="472"/>
                    <a:pt x="17861" y="465"/>
                  </a:cubicBezTo>
                  <a:lnTo>
                    <a:pt x="10712" y="18"/>
                  </a:lnTo>
                  <a:cubicBezTo>
                    <a:pt x="10625" y="13"/>
                    <a:pt x="10538" y="8"/>
                    <a:pt x="10450" y="6"/>
                  </a:cubicBezTo>
                  <a:cubicBezTo>
                    <a:pt x="10348" y="2"/>
                    <a:pt x="10246" y="1"/>
                    <a:pt x="10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357;p38">
            <a:extLst>
              <a:ext uri="{FF2B5EF4-FFF2-40B4-BE49-F238E27FC236}">
                <a16:creationId xmlns:a16="http://schemas.microsoft.com/office/drawing/2014/main" id="{98B05206-35EF-486B-FAAF-32E19F4A4A61}"/>
              </a:ext>
            </a:extLst>
          </p:cNvPr>
          <p:cNvSpPr txBox="1">
            <a:spLocks/>
          </p:cNvSpPr>
          <p:nvPr/>
        </p:nvSpPr>
        <p:spPr>
          <a:xfrm rot="-468">
            <a:off x="799999" y="1129167"/>
            <a:ext cx="7419102" cy="1137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algn="ctr"/>
            <a:r>
              <a:rPr lang="cs-CZ" sz="2000" dirty="0"/>
              <a:t>Česká republika je parlamentní demokracie ⭢ vláda je vynaložena z parlamentu. Parlament se skládá z:</a:t>
            </a: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>
          <a:extLst>
            <a:ext uri="{FF2B5EF4-FFF2-40B4-BE49-F238E27FC236}">
              <a16:creationId xmlns:a16="http://schemas.microsoft.com/office/drawing/2014/main" id="{0F35D818-2839-CA47-E3F8-C9860C723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6" name="Google Shape;1376;p39">
            <a:extLst>
              <a:ext uri="{FF2B5EF4-FFF2-40B4-BE49-F238E27FC236}">
                <a16:creationId xmlns:a16="http://schemas.microsoft.com/office/drawing/2014/main" id="{9E32636E-8DA2-3D21-F94B-F2A9EA046852}"/>
              </a:ext>
            </a:extLst>
          </p:cNvPr>
          <p:cNvGrpSpPr/>
          <p:nvPr/>
        </p:nvGrpSpPr>
        <p:grpSpPr>
          <a:xfrm flipH="1">
            <a:off x="-505276" y="1696724"/>
            <a:ext cx="1158296" cy="1289216"/>
            <a:chOff x="2914400" y="865675"/>
            <a:chExt cx="1657550" cy="1844900"/>
          </a:xfrm>
        </p:grpSpPr>
        <p:sp>
          <p:nvSpPr>
            <p:cNvPr id="1377" name="Google Shape;1377;p39">
              <a:extLst>
                <a:ext uri="{FF2B5EF4-FFF2-40B4-BE49-F238E27FC236}">
                  <a16:creationId xmlns:a16="http://schemas.microsoft.com/office/drawing/2014/main" id="{42C7044A-C101-10DE-BA93-5F20EB65E2CC}"/>
                </a:ext>
              </a:extLst>
            </p:cNvPr>
            <p:cNvSpPr/>
            <p:nvPr/>
          </p:nvSpPr>
          <p:spPr>
            <a:xfrm>
              <a:off x="2914400" y="1787625"/>
              <a:ext cx="1657550" cy="922950"/>
            </a:xfrm>
            <a:custGeom>
              <a:avLst/>
              <a:gdLst/>
              <a:ahLst/>
              <a:cxnLst/>
              <a:rect l="l" t="t" r="r" b="b"/>
              <a:pathLst>
                <a:path w="66302" h="36918" extrusionOk="0">
                  <a:moveTo>
                    <a:pt x="22092" y="0"/>
                  </a:moveTo>
                  <a:cubicBezTo>
                    <a:pt x="19439" y="0"/>
                    <a:pt x="17005" y="1519"/>
                    <a:pt x="15847" y="3928"/>
                  </a:cubicBezTo>
                  <a:lnTo>
                    <a:pt x="1" y="36917"/>
                  </a:lnTo>
                  <a:lnTo>
                    <a:pt x="66301" y="36917"/>
                  </a:lnTo>
                  <a:lnTo>
                    <a:pt x="50857" y="7869"/>
                  </a:lnTo>
                  <a:cubicBezTo>
                    <a:pt x="48614" y="3567"/>
                    <a:pt x="44165" y="870"/>
                    <a:pt x="39314" y="870"/>
                  </a:cubicBezTo>
                  <a:lnTo>
                    <a:pt x="22445" y="9"/>
                  </a:lnTo>
                  <a:cubicBezTo>
                    <a:pt x="22327" y="3"/>
                    <a:pt x="22209" y="0"/>
                    <a:pt x="22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9">
              <a:extLst>
                <a:ext uri="{FF2B5EF4-FFF2-40B4-BE49-F238E27FC236}">
                  <a16:creationId xmlns:a16="http://schemas.microsoft.com/office/drawing/2014/main" id="{1E8F3436-4B25-E2BE-5645-970BEC8BA6B9}"/>
                </a:ext>
              </a:extLst>
            </p:cNvPr>
            <p:cNvSpPr/>
            <p:nvPr/>
          </p:nvSpPr>
          <p:spPr>
            <a:xfrm>
              <a:off x="3462500" y="1354175"/>
              <a:ext cx="557825" cy="573875"/>
            </a:xfrm>
            <a:custGeom>
              <a:avLst/>
              <a:gdLst/>
              <a:ahLst/>
              <a:cxnLst/>
              <a:rect l="l" t="t" r="r" b="b"/>
              <a:pathLst>
                <a:path w="22313" h="22955" extrusionOk="0">
                  <a:moveTo>
                    <a:pt x="8562" y="0"/>
                  </a:moveTo>
                  <a:lnTo>
                    <a:pt x="8542" y="87"/>
                  </a:lnTo>
                  <a:lnTo>
                    <a:pt x="9848" y="5600"/>
                  </a:lnTo>
                  <a:cubicBezTo>
                    <a:pt x="10356" y="9436"/>
                    <a:pt x="10935" y="13804"/>
                    <a:pt x="7551" y="13858"/>
                  </a:cubicBezTo>
                  <a:lnTo>
                    <a:pt x="1856" y="14253"/>
                  </a:lnTo>
                  <a:cubicBezTo>
                    <a:pt x="2179" y="15171"/>
                    <a:pt x="2180" y="16204"/>
                    <a:pt x="1801" y="17163"/>
                  </a:cubicBezTo>
                  <a:lnTo>
                    <a:pt x="465" y="20556"/>
                  </a:lnTo>
                  <a:cubicBezTo>
                    <a:pt x="1" y="21732"/>
                    <a:pt x="890" y="22954"/>
                    <a:pt x="2087" y="22954"/>
                  </a:cubicBezTo>
                  <a:cubicBezTo>
                    <a:pt x="2194" y="22954"/>
                    <a:pt x="2304" y="22944"/>
                    <a:pt x="2415" y="22924"/>
                  </a:cubicBezTo>
                  <a:lnTo>
                    <a:pt x="22312" y="19256"/>
                  </a:lnTo>
                  <a:cubicBezTo>
                    <a:pt x="19902" y="17920"/>
                    <a:pt x="18046" y="15757"/>
                    <a:pt x="17129" y="13159"/>
                  </a:cubicBezTo>
                  <a:cubicBezTo>
                    <a:pt x="16472" y="11301"/>
                    <a:pt x="16183" y="9303"/>
                    <a:pt x="16288" y="7371"/>
                  </a:cubicBezTo>
                  <a:lnTo>
                    <a:pt x="16212" y="6670"/>
                  </a:lnTo>
                  <a:cubicBezTo>
                    <a:pt x="12518" y="6271"/>
                    <a:pt x="9460" y="3613"/>
                    <a:pt x="8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9">
              <a:extLst>
                <a:ext uri="{FF2B5EF4-FFF2-40B4-BE49-F238E27FC236}">
                  <a16:creationId xmlns:a16="http://schemas.microsoft.com/office/drawing/2014/main" id="{B444F44B-4D03-7EF7-4565-27B65E48B074}"/>
                </a:ext>
              </a:extLst>
            </p:cNvPr>
            <p:cNvSpPr/>
            <p:nvPr/>
          </p:nvSpPr>
          <p:spPr>
            <a:xfrm>
              <a:off x="3239125" y="1044450"/>
              <a:ext cx="379275" cy="461000"/>
            </a:xfrm>
            <a:custGeom>
              <a:avLst/>
              <a:gdLst/>
              <a:ahLst/>
              <a:cxnLst/>
              <a:rect l="l" t="t" r="r" b="b"/>
              <a:pathLst>
                <a:path w="15171" h="18440" extrusionOk="0">
                  <a:moveTo>
                    <a:pt x="11574" y="1"/>
                  </a:moveTo>
                  <a:cubicBezTo>
                    <a:pt x="11552" y="1"/>
                    <a:pt x="11530" y="1"/>
                    <a:pt x="11507" y="2"/>
                  </a:cubicBezTo>
                  <a:lnTo>
                    <a:pt x="5527" y="222"/>
                  </a:lnTo>
                  <a:cubicBezTo>
                    <a:pt x="5474" y="224"/>
                    <a:pt x="5421" y="225"/>
                    <a:pt x="5368" y="225"/>
                  </a:cubicBezTo>
                  <a:cubicBezTo>
                    <a:pt x="5038" y="225"/>
                    <a:pt x="4713" y="186"/>
                    <a:pt x="4398" y="110"/>
                  </a:cubicBezTo>
                  <a:cubicBezTo>
                    <a:pt x="4130" y="722"/>
                    <a:pt x="3952" y="1385"/>
                    <a:pt x="3892" y="2084"/>
                  </a:cubicBezTo>
                  <a:lnTo>
                    <a:pt x="3663" y="4795"/>
                  </a:lnTo>
                  <a:lnTo>
                    <a:pt x="3347" y="8524"/>
                  </a:lnTo>
                  <a:lnTo>
                    <a:pt x="405" y="13691"/>
                  </a:lnTo>
                  <a:cubicBezTo>
                    <a:pt x="0" y="14402"/>
                    <a:pt x="485" y="15288"/>
                    <a:pt x="1304" y="15332"/>
                  </a:cubicBezTo>
                  <a:lnTo>
                    <a:pt x="2765" y="15408"/>
                  </a:lnTo>
                  <a:lnTo>
                    <a:pt x="2827" y="15509"/>
                  </a:lnTo>
                  <a:cubicBezTo>
                    <a:pt x="2858" y="15562"/>
                    <a:pt x="2877" y="15660"/>
                    <a:pt x="2885" y="15790"/>
                  </a:cubicBezTo>
                  <a:lnTo>
                    <a:pt x="3491" y="15763"/>
                  </a:lnTo>
                  <a:cubicBezTo>
                    <a:pt x="3535" y="15761"/>
                    <a:pt x="3580" y="15760"/>
                    <a:pt x="3624" y="15760"/>
                  </a:cubicBezTo>
                  <a:cubicBezTo>
                    <a:pt x="4909" y="15760"/>
                    <a:pt x="6046" y="16611"/>
                    <a:pt x="6400" y="17856"/>
                  </a:cubicBezTo>
                  <a:lnTo>
                    <a:pt x="6566" y="18440"/>
                  </a:lnTo>
                  <a:lnTo>
                    <a:pt x="11739" y="17369"/>
                  </a:lnTo>
                  <a:cubicBezTo>
                    <a:pt x="13340" y="17038"/>
                    <a:pt x="14639" y="15889"/>
                    <a:pt x="15171" y="14360"/>
                  </a:cubicBezTo>
                  <a:lnTo>
                    <a:pt x="14380" y="11798"/>
                  </a:lnTo>
                  <a:cubicBezTo>
                    <a:pt x="13573" y="9177"/>
                    <a:pt x="13364" y="6411"/>
                    <a:pt x="13773" y="3700"/>
                  </a:cubicBezTo>
                  <a:lnTo>
                    <a:pt x="13912" y="2771"/>
                  </a:lnTo>
                  <a:cubicBezTo>
                    <a:pt x="14158" y="1318"/>
                    <a:pt x="13037" y="1"/>
                    <a:pt x="11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9">
              <a:extLst>
                <a:ext uri="{FF2B5EF4-FFF2-40B4-BE49-F238E27FC236}">
                  <a16:creationId xmlns:a16="http://schemas.microsoft.com/office/drawing/2014/main" id="{BF72A5D5-7B82-D6F9-AA13-9E393620090F}"/>
                </a:ext>
              </a:extLst>
            </p:cNvPr>
            <p:cNvSpPr/>
            <p:nvPr/>
          </p:nvSpPr>
          <p:spPr>
            <a:xfrm>
              <a:off x="3254575" y="865675"/>
              <a:ext cx="807100" cy="854000"/>
            </a:xfrm>
            <a:custGeom>
              <a:avLst/>
              <a:gdLst/>
              <a:ahLst/>
              <a:cxnLst/>
              <a:rect l="l" t="t" r="r" b="b"/>
              <a:pathLst>
                <a:path w="32284" h="34160" extrusionOk="0">
                  <a:moveTo>
                    <a:pt x="10145" y="1"/>
                  </a:moveTo>
                  <a:cubicBezTo>
                    <a:pt x="7952" y="1"/>
                    <a:pt x="6090" y="837"/>
                    <a:pt x="4709" y="2141"/>
                  </a:cubicBezTo>
                  <a:lnTo>
                    <a:pt x="2465" y="2079"/>
                  </a:lnTo>
                  <a:cubicBezTo>
                    <a:pt x="2446" y="2078"/>
                    <a:pt x="2428" y="2078"/>
                    <a:pt x="2409" y="2078"/>
                  </a:cubicBezTo>
                  <a:cubicBezTo>
                    <a:pt x="865" y="2078"/>
                    <a:pt x="0" y="3885"/>
                    <a:pt x="993" y="5088"/>
                  </a:cubicBezTo>
                  <a:lnTo>
                    <a:pt x="1198" y="5415"/>
                  </a:lnTo>
                  <a:cubicBezTo>
                    <a:pt x="1485" y="5869"/>
                    <a:pt x="1851" y="6253"/>
                    <a:pt x="2272" y="6559"/>
                  </a:cubicBezTo>
                  <a:cubicBezTo>
                    <a:pt x="1914" y="8328"/>
                    <a:pt x="2128" y="10226"/>
                    <a:pt x="3044" y="11945"/>
                  </a:cubicBezTo>
                  <a:lnTo>
                    <a:pt x="3273" y="9234"/>
                  </a:lnTo>
                  <a:cubicBezTo>
                    <a:pt x="3332" y="8535"/>
                    <a:pt x="3510" y="7872"/>
                    <a:pt x="3779" y="7259"/>
                  </a:cubicBezTo>
                  <a:cubicBezTo>
                    <a:pt x="4095" y="7334"/>
                    <a:pt x="4422" y="7375"/>
                    <a:pt x="4753" y="7375"/>
                  </a:cubicBezTo>
                  <a:cubicBezTo>
                    <a:pt x="4804" y="7375"/>
                    <a:pt x="4855" y="7374"/>
                    <a:pt x="4907" y="7372"/>
                  </a:cubicBezTo>
                  <a:lnTo>
                    <a:pt x="10888" y="7152"/>
                  </a:lnTo>
                  <a:cubicBezTo>
                    <a:pt x="10911" y="7151"/>
                    <a:pt x="10933" y="7151"/>
                    <a:pt x="10955" y="7151"/>
                  </a:cubicBezTo>
                  <a:cubicBezTo>
                    <a:pt x="12416" y="7151"/>
                    <a:pt x="13539" y="8468"/>
                    <a:pt x="13293" y="9921"/>
                  </a:cubicBezTo>
                  <a:lnTo>
                    <a:pt x="13153" y="10850"/>
                  </a:lnTo>
                  <a:cubicBezTo>
                    <a:pt x="12746" y="13560"/>
                    <a:pt x="12954" y="16327"/>
                    <a:pt x="13761" y="18947"/>
                  </a:cubicBezTo>
                  <a:lnTo>
                    <a:pt x="14551" y="21509"/>
                  </a:lnTo>
                  <a:cubicBezTo>
                    <a:pt x="14019" y="23039"/>
                    <a:pt x="12720" y="24188"/>
                    <a:pt x="11119" y="24518"/>
                  </a:cubicBezTo>
                  <a:lnTo>
                    <a:pt x="5947" y="25590"/>
                  </a:lnTo>
                  <a:lnTo>
                    <a:pt x="5781" y="25006"/>
                  </a:lnTo>
                  <a:cubicBezTo>
                    <a:pt x="5427" y="23761"/>
                    <a:pt x="4290" y="22910"/>
                    <a:pt x="3005" y="22910"/>
                  </a:cubicBezTo>
                  <a:cubicBezTo>
                    <a:pt x="2961" y="22910"/>
                    <a:pt x="2916" y="22911"/>
                    <a:pt x="2872" y="22913"/>
                  </a:cubicBezTo>
                  <a:lnTo>
                    <a:pt x="2265" y="22940"/>
                  </a:lnTo>
                  <a:lnTo>
                    <a:pt x="2184" y="22944"/>
                  </a:lnTo>
                  <a:lnTo>
                    <a:pt x="1295" y="30232"/>
                  </a:lnTo>
                  <a:cubicBezTo>
                    <a:pt x="1038" y="32336"/>
                    <a:pt x="2689" y="34160"/>
                    <a:pt x="4766" y="34160"/>
                  </a:cubicBezTo>
                  <a:cubicBezTo>
                    <a:pt x="4863" y="34160"/>
                    <a:pt x="4960" y="34156"/>
                    <a:pt x="5058" y="34148"/>
                  </a:cubicBezTo>
                  <a:lnTo>
                    <a:pt x="10174" y="33793"/>
                  </a:lnTo>
                  <a:lnTo>
                    <a:pt x="15869" y="33398"/>
                  </a:lnTo>
                  <a:cubicBezTo>
                    <a:pt x="19252" y="33344"/>
                    <a:pt x="18673" y="28976"/>
                    <a:pt x="18165" y="25140"/>
                  </a:cubicBezTo>
                  <a:lnTo>
                    <a:pt x="18116" y="24931"/>
                  </a:lnTo>
                  <a:lnTo>
                    <a:pt x="16859" y="19627"/>
                  </a:lnTo>
                  <a:lnTo>
                    <a:pt x="16879" y="19540"/>
                  </a:lnTo>
                  <a:cubicBezTo>
                    <a:pt x="17777" y="23151"/>
                    <a:pt x="20835" y="25811"/>
                    <a:pt x="24529" y="26210"/>
                  </a:cubicBezTo>
                  <a:cubicBezTo>
                    <a:pt x="24558" y="26212"/>
                    <a:pt x="24585" y="26220"/>
                    <a:pt x="24614" y="26222"/>
                  </a:cubicBezTo>
                  <a:lnTo>
                    <a:pt x="28239" y="19056"/>
                  </a:lnTo>
                  <a:cubicBezTo>
                    <a:pt x="32284" y="11060"/>
                    <a:pt x="27115" y="1378"/>
                    <a:pt x="18199" y="495"/>
                  </a:cubicBezTo>
                  <a:cubicBezTo>
                    <a:pt x="18086" y="483"/>
                    <a:pt x="17974" y="472"/>
                    <a:pt x="17861" y="465"/>
                  </a:cubicBezTo>
                  <a:lnTo>
                    <a:pt x="10712" y="18"/>
                  </a:lnTo>
                  <a:cubicBezTo>
                    <a:pt x="10625" y="13"/>
                    <a:pt x="10538" y="8"/>
                    <a:pt x="10450" y="6"/>
                  </a:cubicBezTo>
                  <a:cubicBezTo>
                    <a:pt x="10348" y="2"/>
                    <a:pt x="10246" y="1"/>
                    <a:pt x="10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39">
            <a:extLst>
              <a:ext uri="{FF2B5EF4-FFF2-40B4-BE49-F238E27FC236}">
                <a16:creationId xmlns:a16="http://schemas.microsoft.com/office/drawing/2014/main" id="{757D6914-F9E6-F042-8C45-B7B76572FE25}"/>
              </a:ext>
            </a:extLst>
          </p:cNvPr>
          <p:cNvGrpSpPr/>
          <p:nvPr/>
        </p:nvGrpSpPr>
        <p:grpSpPr>
          <a:xfrm>
            <a:off x="-607500" y="2307973"/>
            <a:ext cx="1158325" cy="1633891"/>
            <a:chOff x="1945429" y="1726425"/>
            <a:chExt cx="1890525" cy="2666707"/>
          </a:xfrm>
        </p:grpSpPr>
        <p:sp>
          <p:nvSpPr>
            <p:cNvPr id="1382" name="Google Shape;1382;p39">
              <a:extLst>
                <a:ext uri="{FF2B5EF4-FFF2-40B4-BE49-F238E27FC236}">
                  <a16:creationId xmlns:a16="http://schemas.microsoft.com/office/drawing/2014/main" id="{35C6FF09-05BE-D51D-B98E-E78E25D824B7}"/>
                </a:ext>
              </a:extLst>
            </p:cNvPr>
            <p:cNvSpPr/>
            <p:nvPr/>
          </p:nvSpPr>
          <p:spPr>
            <a:xfrm>
              <a:off x="2539450" y="1726425"/>
              <a:ext cx="807525" cy="967100"/>
            </a:xfrm>
            <a:custGeom>
              <a:avLst/>
              <a:gdLst/>
              <a:ahLst/>
              <a:cxnLst/>
              <a:rect l="l" t="t" r="r" b="b"/>
              <a:pathLst>
                <a:path w="32301" h="38684" extrusionOk="0">
                  <a:moveTo>
                    <a:pt x="21975" y="0"/>
                  </a:moveTo>
                  <a:cubicBezTo>
                    <a:pt x="21764" y="0"/>
                    <a:pt x="21552" y="7"/>
                    <a:pt x="21338" y="20"/>
                  </a:cubicBezTo>
                  <a:lnTo>
                    <a:pt x="13702" y="497"/>
                  </a:lnTo>
                  <a:cubicBezTo>
                    <a:pt x="5965" y="1074"/>
                    <a:pt x="0" y="7552"/>
                    <a:pt x="62" y="15310"/>
                  </a:cubicBezTo>
                  <a:lnTo>
                    <a:pt x="192" y="31571"/>
                  </a:lnTo>
                  <a:lnTo>
                    <a:pt x="31801" y="38683"/>
                  </a:lnTo>
                  <a:lnTo>
                    <a:pt x="31935" y="10624"/>
                  </a:lnTo>
                  <a:cubicBezTo>
                    <a:pt x="32301" y="4834"/>
                    <a:pt x="27689" y="0"/>
                    <a:pt x="2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9">
              <a:extLst>
                <a:ext uri="{FF2B5EF4-FFF2-40B4-BE49-F238E27FC236}">
                  <a16:creationId xmlns:a16="http://schemas.microsoft.com/office/drawing/2014/main" id="{719A6167-D001-D36C-7D02-83CC24587EEF}"/>
                </a:ext>
              </a:extLst>
            </p:cNvPr>
            <p:cNvSpPr/>
            <p:nvPr/>
          </p:nvSpPr>
          <p:spPr>
            <a:xfrm>
              <a:off x="1945429" y="2581454"/>
              <a:ext cx="1890525" cy="1811677"/>
            </a:xfrm>
            <a:custGeom>
              <a:avLst/>
              <a:gdLst/>
              <a:ahLst/>
              <a:cxnLst/>
              <a:rect l="l" t="t" r="r" b="b"/>
              <a:pathLst>
                <a:path w="75621" h="38440" extrusionOk="0">
                  <a:moveTo>
                    <a:pt x="50083" y="1"/>
                  </a:moveTo>
                  <a:cubicBezTo>
                    <a:pt x="49802" y="1"/>
                    <a:pt x="49519" y="9"/>
                    <a:pt x="49236" y="26"/>
                  </a:cubicBezTo>
                  <a:lnTo>
                    <a:pt x="27593" y="1305"/>
                  </a:lnTo>
                  <a:cubicBezTo>
                    <a:pt x="20503" y="1305"/>
                    <a:pt x="14001" y="6201"/>
                    <a:pt x="10724" y="14009"/>
                  </a:cubicBezTo>
                  <a:lnTo>
                    <a:pt x="0" y="38439"/>
                  </a:lnTo>
                  <a:lnTo>
                    <a:pt x="75621" y="38439"/>
                  </a:lnTo>
                  <a:lnTo>
                    <a:pt x="66217" y="12877"/>
                  </a:lnTo>
                  <a:cubicBezTo>
                    <a:pt x="63321" y="5008"/>
                    <a:pt x="56999" y="1"/>
                    <a:pt x="50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9">
              <a:extLst>
                <a:ext uri="{FF2B5EF4-FFF2-40B4-BE49-F238E27FC236}">
                  <a16:creationId xmlns:a16="http://schemas.microsoft.com/office/drawing/2014/main" id="{1FC7565C-8FA0-EC64-6AC9-8B6337E9D7C8}"/>
                </a:ext>
              </a:extLst>
            </p:cNvPr>
            <p:cNvSpPr/>
            <p:nvPr/>
          </p:nvSpPr>
          <p:spPr>
            <a:xfrm>
              <a:off x="2667175" y="1824275"/>
              <a:ext cx="730000" cy="887575"/>
            </a:xfrm>
            <a:custGeom>
              <a:avLst/>
              <a:gdLst/>
              <a:ahLst/>
              <a:cxnLst/>
              <a:rect l="l" t="t" r="r" b="b"/>
              <a:pathLst>
                <a:path w="29200" h="35503" extrusionOk="0">
                  <a:moveTo>
                    <a:pt x="17609" y="0"/>
                  </a:moveTo>
                  <a:cubicBezTo>
                    <a:pt x="17056" y="875"/>
                    <a:pt x="16738" y="1898"/>
                    <a:pt x="16738" y="2992"/>
                  </a:cubicBezTo>
                  <a:lnTo>
                    <a:pt x="16738" y="3649"/>
                  </a:lnTo>
                  <a:cubicBezTo>
                    <a:pt x="16738" y="6643"/>
                    <a:pt x="14210" y="9073"/>
                    <a:pt x="11078" y="9105"/>
                  </a:cubicBezTo>
                  <a:lnTo>
                    <a:pt x="11109" y="14205"/>
                  </a:lnTo>
                  <a:cubicBezTo>
                    <a:pt x="10818" y="17489"/>
                    <a:pt x="9592" y="20617"/>
                    <a:pt x="7573" y="23193"/>
                  </a:cubicBezTo>
                  <a:lnTo>
                    <a:pt x="5721" y="20504"/>
                  </a:lnTo>
                  <a:lnTo>
                    <a:pt x="5721" y="20504"/>
                  </a:lnTo>
                  <a:cubicBezTo>
                    <a:pt x="5820" y="22339"/>
                    <a:pt x="5545" y="24235"/>
                    <a:pt x="4923" y="25999"/>
                  </a:cubicBezTo>
                  <a:cubicBezTo>
                    <a:pt x="4053" y="28467"/>
                    <a:pt x="2289" y="30518"/>
                    <a:pt x="1" y="31789"/>
                  </a:cubicBezTo>
                  <a:lnTo>
                    <a:pt x="144" y="31826"/>
                  </a:lnTo>
                  <a:cubicBezTo>
                    <a:pt x="123" y="31838"/>
                    <a:pt x="102" y="31851"/>
                    <a:pt x="80" y="31864"/>
                  </a:cubicBezTo>
                  <a:lnTo>
                    <a:pt x="13755" y="35406"/>
                  </a:lnTo>
                  <a:cubicBezTo>
                    <a:pt x="14006" y="35471"/>
                    <a:pt x="14255" y="35502"/>
                    <a:pt x="14500" y="35502"/>
                  </a:cubicBezTo>
                  <a:cubicBezTo>
                    <a:pt x="16138" y="35502"/>
                    <a:pt x="17532" y="34118"/>
                    <a:pt x="17428" y="32383"/>
                  </a:cubicBezTo>
                  <a:lnTo>
                    <a:pt x="17166" y="28045"/>
                  </a:lnTo>
                  <a:cubicBezTo>
                    <a:pt x="17064" y="26728"/>
                    <a:pt x="17614" y="25443"/>
                    <a:pt x="18625" y="24643"/>
                  </a:cubicBezTo>
                  <a:lnTo>
                    <a:pt x="22350" y="25103"/>
                  </a:lnTo>
                  <a:cubicBezTo>
                    <a:pt x="22621" y="25137"/>
                    <a:pt x="22885" y="25153"/>
                    <a:pt x="23141" y="25153"/>
                  </a:cubicBezTo>
                  <a:cubicBezTo>
                    <a:pt x="25596" y="25153"/>
                    <a:pt x="27298" y="23635"/>
                    <a:pt x="27077" y="21024"/>
                  </a:cubicBezTo>
                  <a:cubicBezTo>
                    <a:pt x="27077" y="21024"/>
                    <a:pt x="27151" y="17333"/>
                    <a:pt x="27068" y="16545"/>
                  </a:cubicBezTo>
                  <a:lnTo>
                    <a:pt x="27128" y="16449"/>
                  </a:lnTo>
                  <a:lnTo>
                    <a:pt x="28265" y="15908"/>
                  </a:lnTo>
                  <a:cubicBezTo>
                    <a:pt x="28977" y="15566"/>
                    <a:pt x="29200" y="14661"/>
                    <a:pt x="28729" y="14030"/>
                  </a:cubicBezTo>
                  <a:lnTo>
                    <a:pt x="26692" y="11302"/>
                  </a:lnTo>
                  <a:lnTo>
                    <a:pt x="26315" y="6851"/>
                  </a:lnTo>
                  <a:cubicBezTo>
                    <a:pt x="26290" y="6851"/>
                    <a:pt x="26267" y="6849"/>
                    <a:pt x="26242" y="6849"/>
                  </a:cubicBezTo>
                  <a:lnTo>
                    <a:pt x="26612" y="11197"/>
                  </a:lnTo>
                  <a:cubicBezTo>
                    <a:pt x="26586" y="11131"/>
                    <a:pt x="26569" y="11062"/>
                    <a:pt x="26562" y="10992"/>
                  </a:cubicBezTo>
                  <a:lnTo>
                    <a:pt x="26055" y="5015"/>
                  </a:lnTo>
                  <a:cubicBezTo>
                    <a:pt x="26054" y="4995"/>
                    <a:pt x="26049" y="4975"/>
                    <a:pt x="26048" y="4955"/>
                  </a:cubicBezTo>
                  <a:cubicBezTo>
                    <a:pt x="25341" y="4575"/>
                    <a:pt x="24542" y="4363"/>
                    <a:pt x="23705" y="4363"/>
                  </a:cubicBezTo>
                  <a:cubicBezTo>
                    <a:pt x="23586" y="4363"/>
                    <a:pt x="23466" y="4368"/>
                    <a:pt x="23346" y="4376"/>
                  </a:cubicBezTo>
                  <a:cubicBezTo>
                    <a:pt x="22988" y="4403"/>
                    <a:pt x="22764" y="4418"/>
                    <a:pt x="22764" y="4418"/>
                  </a:cubicBezTo>
                  <a:cubicBezTo>
                    <a:pt x="22651" y="4426"/>
                    <a:pt x="22538" y="4430"/>
                    <a:pt x="22426" y="4430"/>
                  </a:cubicBezTo>
                  <a:cubicBezTo>
                    <a:pt x="20000" y="4430"/>
                    <a:pt x="17930" y="2531"/>
                    <a:pt x="17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5" name="Google Shape;1385;p39">
            <a:extLst>
              <a:ext uri="{FF2B5EF4-FFF2-40B4-BE49-F238E27FC236}">
                <a16:creationId xmlns:a16="http://schemas.microsoft.com/office/drawing/2014/main" id="{386B2AAF-88A2-23D0-066D-6BFA483B5C14}"/>
              </a:ext>
            </a:extLst>
          </p:cNvPr>
          <p:cNvGrpSpPr/>
          <p:nvPr/>
        </p:nvGrpSpPr>
        <p:grpSpPr>
          <a:xfrm>
            <a:off x="-113850" y="2820336"/>
            <a:ext cx="1228350" cy="2323118"/>
            <a:chOff x="3576950" y="2918975"/>
            <a:chExt cx="1228350" cy="2323118"/>
          </a:xfrm>
        </p:grpSpPr>
        <p:sp>
          <p:nvSpPr>
            <p:cNvPr id="1386" name="Google Shape;1386;p39">
              <a:extLst>
                <a:ext uri="{FF2B5EF4-FFF2-40B4-BE49-F238E27FC236}">
                  <a16:creationId xmlns:a16="http://schemas.microsoft.com/office/drawing/2014/main" id="{C9E783F3-377B-8EDF-3AA2-14B6C964CAD4}"/>
                </a:ext>
              </a:extLst>
            </p:cNvPr>
            <p:cNvSpPr/>
            <p:nvPr/>
          </p:nvSpPr>
          <p:spPr>
            <a:xfrm>
              <a:off x="3736675" y="2918975"/>
              <a:ext cx="891500" cy="1155050"/>
            </a:xfrm>
            <a:custGeom>
              <a:avLst/>
              <a:gdLst/>
              <a:ahLst/>
              <a:cxnLst/>
              <a:rect l="l" t="t" r="r" b="b"/>
              <a:pathLst>
                <a:path w="35660" h="46202" extrusionOk="0">
                  <a:moveTo>
                    <a:pt x="26483" y="0"/>
                  </a:moveTo>
                  <a:cubicBezTo>
                    <a:pt x="26296" y="0"/>
                    <a:pt x="26107" y="6"/>
                    <a:pt x="25917" y="18"/>
                  </a:cubicBezTo>
                  <a:lnTo>
                    <a:pt x="19129" y="442"/>
                  </a:lnTo>
                  <a:cubicBezTo>
                    <a:pt x="12729" y="919"/>
                    <a:pt x="7695" y="5938"/>
                    <a:pt x="7070" y="12189"/>
                  </a:cubicBezTo>
                  <a:cubicBezTo>
                    <a:pt x="7023" y="12656"/>
                    <a:pt x="1" y="45984"/>
                    <a:pt x="1" y="45984"/>
                  </a:cubicBezTo>
                  <a:lnTo>
                    <a:pt x="34254" y="46201"/>
                  </a:lnTo>
                  <a:lnTo>
                    <a:pt x="35335" y="9443"/>
                  </a:lnTo>
                  <a:cubicBezTo>
                    <a:pt x="35660" y="4297"/>
                    <a:pt x="31561" y="0"/>
                    <a:pt x="26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9">
              <a:extLst>
                <a:ext uri="{FF2B5EF4-FFF2-40B4-BE49-F238E27FC236}">
                  <a16:creationId xmlns:a16="http://schemas.microsoft.com/office/drawing/2014/main" id="{D3A162E9-5E38-27D4-F1D7-9EA7C657DF67}"/>
                </a:ext>
              </a:extLst>
            </p:cNvPr>
            <p:cNvSpPr/>
            <p:nvPr/>
          </p:nvSpPr>
          <p:spPr>
            <a:xfrm>
              <a:off x="3576950" y="3775717"/>
              <a:ext cx="1228350" cy="1466376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32541" y="1"/>
                  </a:moveTo>
                  <a:cubicBezTo>
                    <a:pt x="32358" y="1"/>
                    <a:pt x="32174" y="5"/>
                    <a:pt x="31990" y="14"/>
                  </a:cubicBezTo>
                  <a:lnTo>
                    <a:pt x="17927" y="683"/>
                  </a:lnTo>
                  <a:cubicBezTo>
                    <a:pt x="13321" y="683"/>
                    <a:pt x="9097" y="3244"/>
                    <a:pt x="6968" y="7329"/>
                  </a:cubicBezTo>
                  <a:lnTo>
                    <a:pt x="0" y="20107"/>
                  </a:lnTo>
                  <a:lnTo>
                    <a:pt x="49133" y="20107"/>
                  </a:lnTo>
                  <a:lnTo>
                    <a:pt x="43022" y="6737"/>
                  </a:lnTo>
                  <a:cubicBezTo>
                    <a:pt x="41141" y="2620"/>
                    <a:pt x="37034" y="1"/>
                    <a:pt x="3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9">
              <a:extLst>
                <a:ext uri="{FF2B5EF4-FFF2-40B4-BE49-F238E27FC236}">
                  <a16:creationId xmlns:a16="http://schemas.microsoft.com/office/drawing/2014/main" id="{48ACE2B6-8279-7B29-A485-E7608E9F9CCA}"/>
                </a:ext>
              </a:extLst>
            </p:cNvPr>
            <p:cNvSpPr/>
            <p:nvPr/>
          </p:nvSpPr>
          <p:spPr>
            <a:xfrm>
              <a:off x="3967625" y="3090025"/>
              <a:ext cx="728000" cy="814200"/>
            </a:xfrm>
            <a:custGeom>
              <a:avLst/>
              <a:gdLst/>
              <a:ahLst/>
              <a:cxnLst/>
              <a:rect l="l" t="t" r="r" b="b"/>
              <a:pathLst>
                <a:path w="29120" h="32568" extrusionOk="0">
                  <a:moveTo>
                    <a:pt x="18996" y="0"/>
                  </a:moveTo>
                  <a:cubicBezTo>
                    <a:pt x="18938" y="339"/>
                    <a:pt x="18904" y="687"/>
                    <a:pt x="18904" y="1041"/>
                  </a:cubicBezTo>
                  <a:lnTo>
                    <a:pt x="18904" y="1772"/>
                  </a:lnTo>
                  <a:cubicBezTo>
                    <a:pt x="18904" y="5120"/>
                    <a:pt x="16058" y="7835"/>
                    <a:pt x="12546" y="7835"/>
                  </a:cubicBezTo>
                  <a:cubicBezTo>
                    <a:pt x="12013" y="8022"/>
                    <a:pt x="11527" y="8286"/>
                    <a:pt x="11092" y="8604"/>
                  </a:cubicBezTo>
                  <a:lnTo>
                    <a:pt x="11079" y="10233"/>
                  </a:lnTo>
                  <a:cubicBezTo>
                    <a:pt x="11043" y="14945"/>
                    <a:pt x="8959" y="19396"/>
                    <a:pt x="5398" y="22482"/>
                  </a:cubicBezTo>
                  <a:cubicBezTo>
                    <a:pt x="5373" y="22505"/>
                    <a:pt x="5348" y="22525"/>
                    <a:pt x="5323" y="22547"/>
                  </a:cubicBezTo>
                  <a:cubicBezTo>
                    <a:pt x="5149" y="22700"/>
                    <a:pt x="5009" y="22895"/>
                    <a:pt x="4924" y="23139"/>
                  </a:cubicBezTo>
                  <a:cubicBezTo>
                    <a:pt x="4054" y="25608"/>
                    <a:pt x="2290" y="27659"/>
                    <a:pt x="1" y="28928"/>
                  </a:cubicBezTo>
                  <a:lnTo>
                    <a:pt x="13676" y="32472"/>
                  </a:lnTo>
                  <a:cubicBezTo>
                    <a:pt x="13926" y="32537"/>
                    <a:pt x="14176" y="32568"/>
                    <a:pt x="14420" y="32568"/>
                  </a:cubicBezTo>
                  <a:cubicBezTo>
                    <a:pt x="16058" y="32568"/>
                    <a:pt x="17453" y="31183"/>
                    <a:pt x="17349" y="29448"/>
                  </a:cubicBezTo>
                  <a:lnTo>
                    <a:pt x="17087" y="25109"/>
                  </a:lnTo>
                  <a:cubicBezTo>
                    <a:pt x="16985" y="23793"/>
                    <a:pt x="17535" y="22508"/>
                    <a:pt x="18545" y="21708"/>
                  </a:cubicBezTo>
                  <a:lnTo>
                    <a:pt x="22271" y="22168"/>
                  </a:lnTo>
                  <a:cubicBezTo>
                    <a:pt x="22542" y="22201"/>
                    <a:pt x="22806" y="22218"/>
                    <a:pt x="23062" y="22218"/>
                  </a:cubicBezTo>
                  <a:cubicBezTo>
                    <a:pt x="25517" y="22218"/>
                    <a:pt x="27219" y="20699"/>
                    <a:pt x="26998" y="18089"/>
                  </a:cubicBezTo>
                  <a:cubicBezTo>
                    <a:pt x="26998" y="18089"/>
                    <a:pt x="27072" y="14397"/>
                    <a:pt x="26989" y="13610"/>
                  </a:cubicBezTo>
                  <a:lnTo>
                    <a:pt x="27049" y="13514"/>
                  </a:lnTo>
                  <a:lnTo>
                    <a:pt x="28186" y="12972"/>
                  </a:lnTo>
                  <a:cubicBezTo>
                    <a:pt x="28895" y="12633"/>
                    <a:pt x="29120" y="11729"/>
                    <a:pt x="28649" y="11098"/>
                  </a:cubicBezTo>
                  <a:lnTo>
                    <a:pt x="26612" y="8370"/>
                  </a:lnTo>
                  <a:lnTo>
                    <a:pt x="26114" y="2487"/>
                  </a:lnTo>
                  <a:cubicBezTo>
                    <a:pt x="25448" y="2129"/>
                    <a:pt x="24696" y="1928"/>
                    <a:pt x="23907" y="1928"/>
                  </a:cubicBezTo>
                  <a:cubicBezTo>
                    <a:pt x="23794" y="1928"/>
                    <a:pt x="23680" y="1932"/>
                    <a:pt x="23566" y="1941"/>
                  </a:cubicBezTo>
                  <a:cubicBezTo>
                    <a:pt x="23230" y="1966"/>
                    <a:pt x="23019" y="1980"/>
                    <a:pt x="23019" y="1980"/>
                  </a:cubicBezTo>
                  <a:cubicBezTo>
                    <a:pt x="22912" y="1988"/>
                    <a:pt x="22806" y="1992"/>
                    <a:pt x="22700" y="1992"/>
                  </a:cubicBezTo>
                  <a:cubicBezTo>
                    <a:pt x="21194" y="1992"/>
                    <a:pt x="19836" y="1212"/>
                    <a:pt x="18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9">
              <a:extLst>
                <a:ext uri="{FF2B5EF4-FFF2-40B4-BE49-F238E27FC236}">
                  <a16:creationId xmlns:a16="http://schemas.microsoft.com/office/drawing/2014/main" id="{CDD86450-D397-D6E8-4923-D3BEB0D38DE0}"/>
                </a:ext>
              </a:extLst>
            </p:cNvPr>
            <p:cNvSpPr/>
            <p:nvPr/>
          </p:nvSpPr>
          <p:spPr>
            <a:xfrm>
              <a:off x="4165300" y="2962425"/>
              <a:ext cx="271500" cy="460450"/>
            </a:xfrm>
            <a:custGeom>
              <a:avLst/>
              <a:gdLst/>
              <a:ahLst/>
              <a:cxnLst/>
              <a:rect l="l" t="t" r="r" b="b"/>
              <a:pathLst>
                <a:path w="10860" h="18418" extrusionOk="0">
                  <a:moveTo>
                    <a:pt x="7894" y="0"/>
                  </a:moveTo>
                  <a:cubicBezTo>
                    <a:pt x="3329" y="0"/>
                    <a:pt x="0" y="4373"/>
                    <a:pt x="1019" y="8833"/>
                  </a:cubicBezTo>
                  <a:lnTo>
                    <a:pt x="3209" y="18417"/>
                  </a:lnTo>
                  <a:lnTo>
                    <a:pt x="3245" y="7691"/>
                  </a:lnTo>
                  <a:cubicBezTo>
                    <a:pt x="3223" y="3658"/>
                    <a:pt x="6493" y="411"/>
                    <a:pt x="10478" y="411"/>
                  </a:cubicBezTo>
                  <a:cubicBezTo>
                    <a:pt x="10605" y="411"/>
                    <a:pt x="10732" y="414"/>
                    <a:pt x="10859" y="421"/>
                  </a:cubicBezTo>
                  <a:cubicBezTo>
                    <a:pt x="10243" y="210"/>
                    <a:pt x="9588" y="78"/>
                    <a:pt x="8907" y="43"/>
                  </a:cubicBezTo>
                  <a:lnTo>
                    <a:pt x="8285" y="10"/>
                  </a:lnTo>
                  <a:cubicBezTo>
                    <a:pt x="8169" y="3"/>
                    <a:pt x="8054" y="1"/>
                    <a:pt x="7940" y="0"/>
                  </a:cubicBezTo>
                  <a:cubicBezTo>
                    <a:pt x="7924" y="0"/>
                    <a:pt x="7909" y="0"/>
                    <a:pt x="7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39">
            <a:extLst>
              <a:ext uri="{FF2B5EF4-FFF2-40B4-BE49-F238E27FC236}">
                <a16:creationId xmlns:a16="http://schemas.microsoft.com/office/drawing/2014/main" id="{E999AB50-8CC5-F0ED-FD3E-05139A7A99FC}"/>
              </a:ext>
            </a:extLst>
          </p:cNvPr>
          <p:cNvGrpSpPr/>
          <p:nvPr/>
        </p:nvGrpSpPr>
        <p:grpSpPr>
          <a:xfrm flipH="1">
            <a:off x="-1037875" y="2959225"/>
            <a:ext cx="1751100" cy="1862225"/>
            <a:chOff x="1244925" y="2414900"/>
            <a:chExt cx="1751100" cy="1862225"/>
          </a:xfrm>
        </p:grpSpPr>
        <p:sp>
          <p:nvSpPr>
            <p:cNvPr id="1391" name="Google Shape;1391;p39">
              <a:extLst>
                <a:ext uri="{FF2B5EF4-FFF2-40B4-BE49-F238E27FC236}">
                  <a16:creationId xmlns:a16="http://schemas.microsoft.com/office/drawing/2014/main" id="{F032D0F2-A339-C842-6129-6C58C82C6B50}"/>
                </a:ext>
              </a:extLst>
            </p:cNvPr>
            <p:cNvSpPr/>
            <p:nvPr/>
          </p:nvSpPr>
          <p:spPr>
            <a:xfrm>
              <a:off x="1578700" y="2414900"/>
              <a:ext cx="807100" cy="727625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9">
              <a:extLst>
                <a:ext uri="{FF2B5EF4-FFF2-40B4-BE49-F238E27FC236}">
                  <a16:creationId xmlns:a16="http://schemas.microsoft.com/office/drawing/2014/main" id="{F103831D-0F63-F59A-716A-570D1615C2B7}"/>
                </a:ext>
              </a:extLst>
            </p:cNvPr>
            <p:cNvSpPr/>
            <p:nvPr/>
          </p:nvSpPr>
          <p:spPr>
            <a:xfrm>
              <a:off x="1244925" y="3338425"/>
              <a:ext cx="1751100" cy="938700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9">
              <a:extLst>
                <a:ext uri="{FF2B5EF4-FFF2-40B4-BE49-F238E27FC236}">
                  <a16:creationId xmlns:a16="http://schemas.microsoft.com/office/drawing/2014/main" id="{C659A298-FAC9-F5A0-A1A9-2FD30AAA1398}"/>
                </a:ext>
              </a:extLst>
            </p:cNvPr>
            <p:cNvSpPr/>
            <p:nvPr/>
          </p:nvSpPr>
          <p:spPr>
            <a:xfrm>
              <a:off x="1563250" y="2626550"/>
              <a:ext cx="739000" cy="883575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>
            <a:extLst>
              <a:ext uri="{FF2B5EF4-FFF2-40B4-BE49-F238E27FC236}">
                <a16:creationId xmlns:a16="http://schemas.microsoft.com/office/drawing/2014/main" id="{4F1F12D3-B7BD-468D-45EE-1C90440328F0}"/>
              </a:ext>
            </a:extLst>
          </p:cNvPr>
          <p:cNvGrpSpPr/>
          <p:nvPr/>
        </p:nvGrpSpPr>
        <p:grpSpPr>
          <a:xfrm>
            <a:off x="6783748" y="3140347"/>
            <a:ext cx="2002320" cy="2228455"/>
            <a:chOff x="2914400" y="865675"/>
            <a:chExt cx="1657550" cy="1844900"/>
          </a:xfrm>
        </p:grpSpPr>
        <p:sp>
          <p:nvSpPr>
            <p:cNvPr id="1423" name="Google Shape;1423;p39">
              <a:extLst>
                <a:ext uri="{FF2B5EF4-FFF2-40B4-BE49-F238E27FC236}">
                  <a16:creationId xmlns:a16="http://schemas.microsoft.com/office/drawing/2014/main" id="{DBEC99BE-0C14-B68F-42EA-DFD92DA88927}"/>
                </a:ext>
              </a:extLst>
            </p:cNvPr>
            <p:cNvSpPr/>
            <p:nvPr/>
          </p:nvSpPr>
          <p:spPr>
            <a:xfrm>
              <a:off x="2914400" y="1787625"/>
              <a:ext cx="1657550" cy="922950"/>
            </a:xfrm>
            <a:custGeom>
              <a:avLst/>
              <a:gdLst/>
              <a:ahLst/>
              <a:cxnLst/>
              <a:rect l="l" t="t" r="r" b="b"/>
              <a:pathLst>
                <a:path w="66302" h="36918" extrusionOk="0">
                  <a:moveTo>
                    <a:pt x="22092" y="0"/>
                  </a:moveTo>
                  <a:cubicBezTo>
                    <a:pt x="19439" y="0"/>
                    <a:pt x="17005" y="1519"/>
                    <a:pt x="15847" y="3928"/>
                  </a:cubicBezTo>
                  <a:lnTo>
                    <a:pt x="1" y="36917"/>
                  </a:lnTo>
                  <a:lnTo>
                    <a:pt x="66301" y="36917"/>
                  </a:lnTo>
                  <a:lnTo>
                    <a:pt x="50857" y="7869"/>
                  </a:lnTo>
                  <a:cubicBezTo>
                    <a:pt x="48614" y="3567"/>
                    <a:pt x="44165" y="870"/>
                    <a:pt x="39314" y="870"/>
                  </a:cubicBezTo>
                  <a:lnTo>
                    <a:pt x="22445" y="9"/>
                  </a:lnTo>
                  <a:cubicBezTo>
                    <a:pt x="22327" y="3"/>
                    <a:pt x="22209" y="0"/>
                    <a:pt x="22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>
              <a:extLst>
                <a:ext uri="{FF2B5EF4-FFF2-40B4-BE49-F238E27FC236}">
                  <a16:creationId xmlns:a16="http://schemas.microsoft.com/office/drawing/2014/main" id="{62C8952E-183D-009A-0710-80F0EB03C577}"/>
                </a:ext>
              </a:extLst>
            </p:cNvPr>
            <p:cNvSpPr/>
            <p:nvPr/>
          </p:nvSpPr>
          <p:spPr>
            <a:xfrm>
              <a:off x="3462500" y="1354175"/>
              <a:ext cx="557825" cy="573875"/>
            </a:xfrm>
            <a:custGeom>
              <a:avLst/>
              <a:gdLst/>
              <a:ahLst/>
              <a:cxnLst/>
              <a:rect l="l" t="t" r="r" b="b"/>
              <a:pathLst>
                <a:path w="22313" h="22955" extrusionOk="0">
                  <a:moveTo>
                    <a:pt x="8562" y="0"/>
                  </a:moveTo>
                  <a:lnTo>
                    <a:pt x="8542" y="87"/>
                  </a:lnTo>
                  <a:lnTo>
                    <a:pt x="9848" y="5600"/>
                  </a:lnTo>
                  <a:cubicBezTo>
                    <a:pt x="10356" y="9436"/>
                    <a:pt x="10935" y="13804"/>
                    <a:pt x="7551" y="13858"/>
                  </a:cubicBezTo>
                  <a:lnTo>
                    <a:pt x="1856" y="14253"/>
                  </a:lnTo>
                  <a:cubicBezTo>
                    <a:pt x="2179" y="15171"/>
                    <a:pt x="2180" y="16204"/>
                    <a:pt x="1801" y="17163"/>
                  </a:cubicBezTo>
                  <a:lnTo>
                    <a:pt x="465" y="20556"/>
                  </a:lnTo>
                  <a:cubicBezTo>
                    <a:pt x="1" y="21732"/>
                    <a:pt x="890" y="22954"/>
                    <a:pt x="2087" y="22954"/>
                  </a:cubicBezTo>
                  <a:cubicBezTo>
                    <a:pt x="2194" y="22954"/>
                    <a:pt x="2304" y="22944"/>
                    <a:pt x="2415" y="22924"/>
                  </a:cubicBezTo>
                  <a:lnTo>
                    <a:pt x="22312" y="19256"/>
                  </a:lnTo>
                  <a:cubicBezTo>
                    <a:pt x="19902" y="17920"/>
                    <a:pt x="18046" y="15757"/>
                    <a:pt x="17129" y="13159"/>
                  </a:cubicBezTo>
                  <a:cubicBezTo>
                    <a:pt x="16472" y="11301"/>
                    <a:pt x="16183" y="9303"/>
                    <a:pt x="16288" y="7371"/>
                  </a:cubicBezTo>
                  <a:lnTo>
                    <a:pt x="16212" y="6670"/>
                  </a:lnTo>
                  <a:cubicBezTo>
                    <a:pt x="12518" y="6271"/>
                    <a:pt x="9460" y="3613"/>
                    <a:pt x="8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>
              <a:extLst>
                <a:ext uri="{FF2B5EF4-FFF2-40B4-BE49-F238E27FC236}">
                  <a16:creationId xmlns:a16="http://schemas.microsoft.com/office/drawing/2014/main" id="{551A16EA-D892-4B10-280E-10BA3E45440F}"/>
                </a:ext>
              </a:extLst>
            </p:cNvPr>
            <p:cNvSpPr/>
            <p:nvPr/>
          </p:nvSpPr>
          <p:spPr>
            <a:xfrm>
              <a:off x="3239125" y="1044450"/>
              <a:ext cx="379275" cy="461000"/>
            </a:xfrm>
            <a:custGeom>
              <a:avLst/>
              <a:gdLst/>
              <a:ahLst/>
              <a:cxnLst/>
              <a:rect l="l" t="t" r="r" b="b"/>
              <a:pathLst>
                <a:path w="15171" h="18440" extrusionOk="0">
                  <a:moveTo>
                    <a:pt x="11574" y="1"/>
                  </a:moveTo>
                  <a:cubicBezTo>
                    <a:pt x="11552" y="1"/>
                    <a:pt x="11530" y="1"/>
                    <a:pt x="11507" y="2"/>
                  </a:cubicBezTo>
                  <a:lnTo>
                    <a:pt x="5527" y="222"/>
                  </a:lnTo>
                  <a:cubicBezTo>
                    <a:pt x="5474" y="224"/>
                    <a:pt x="5421" y="225"/>
                    <a:pt x="5368" y="225"/>
                  </a:cubicBezTo>
                  <a:cubicBezTo>
                    <a:pt x="5038" y="225"/>
                    <a:pt x="4713" y="186"/>
                    <a:pt x="4398" y="110"/>
                  </a:cubicBezTo>
                  <a:cubicBezTo>
                    <a:pt x="4130" y="722"/>
                    <a:pt x="3952" y="1385"/>
                    <a:pt x="3892" y="2084"/>
                  </a:cubicBezTo>
                  <a:lnTo>
                    <a:pt x="3663" y="4795"/>
                  </a:lnTo>
                  <a:lnTo>
                    <a:pt x="3347" y="8524"/>
                  </a:lnTo>
                  <a:lnTo>
                    <a:pt x="405" y="13691"/>
                  </a:lnTo>
                  <a:cubicBezTo>
                    <a:pt x="0" y="14402"/>
                    <a:pt x="485" y="15288"/>
                    <a:pt x="1304" y="15332"/>
                  </a:cubicBezTo>
                  <a:lnTo>
                    <a:pt x="2765" y="15408"/>
                  </a:lnTo>
                  <a:lnTo>
                    <a:pt x="2827" y="15509"/>
                  </a:lnTo>
                  <a:cubicBezTo>
                    <a:pt x="2858" y="15562"/>
                    <a:pt x="2877" y="15660"/>
                    <a:pt x="2885" y="15790"/>
                  </a:cubicBezTo>
                  <a:lnTo>
                    <a:pt x="3491" y="15763"/>
                  </a:lnTo>
                  <a:cubicBezTo>
                    <a:pt x="3535" y="15761"/>
                    <a:pt x="3580" y="15760"/>
                    <a:pt x="3624" y="15760"/>
                  </a:cubicBezTo>
                  <a:cubicBezTo>
                    <a:pt x="4909" y="15760"/>
                    <a:pt x="6046" y="16611"/>
                    <a:pt x="6400" y="17856"/>
                  </a:cubicBezTo>
                  <a:lnTo>
                    <a:pt x="6566" y="18440"/>
                  </a:lnTo>
                  <a:lnTo>
                    <a:pt x="11739" y="17369"/>
                  </a:lnTo>
                  <a:cubicBezTo>
                    <a:pt x="13340" y="17038"/>
                    <a:pt x="14639" y="15889"/>
                    <a:pt x="15171" y="14360"/>
                  </a:cubicBezTo>
                  <a:lnTo>
                    <a:pt x="14380" y="11798"/>
                  </a:lnTo>
                  <a:cubicBezTo>
                    <a:pt x="13573" y="9177"/>
                    <a:pt x="13364" y="6411"/>
                    <a:pt x="13773" y="3700"/>
                  </a:cubicBezTo>
                  <a:lnTo>
                    <a:pt x="13912" y="2771"/>
                  </a:lnTo>
                  <a:cubicBezTo>
                    <a:pt x="14158" y="1318"/>
                    <a:pt x="13037" y="1"/>
                    <a:pt x="11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>
              <a:extLst>
                <a:ext uri="{FF2B5EF4-FFF2-40B4-BE49-F238E27FC236}">
                  <a16:creationId xmlns:a16="http://schemas.microsoft.com/office/drawing/2014/main" id="{68A584B2-3900-7888-F0DD-1BD7C83A82ED}"/>
                </a:ext>
              </a:extLst>
            </p:cNvPr>
            <p:cNvSpPr/>
            <p:nvPr/>
          </p:nvSpPr>
          <p:spPr>
            <a:xfrm>
              <a:off x="3254575" y="865675"/>
              <a:ext cx="807100" cy="854000"/>
            </a:xfrm>
            <a:custGeom>
              <a:avLst/>
              <a:gdLst/>
              <a:ahLst/>
              <a:cxnLst/>
              <a:rect l="l" t="t" r="r" b="b"/>
              <a:pathLst>
                <a:path w="32284" h="34160" extrusionOk="0">
                  <a:moveTo>
                    <a:pt x="10145" y="1"/>
                  </a:moveTo>
                  <a:cubicBezTo>
                    <a:pt x="7952" y="1"/>
                    <a:pt x="6090" y="837"/>
                    <a:pt x="4709" y="2141"/>
                  </a:cubicBezTo>
                  <a:lnTo>
                    <a:pt x="2465" y="2079"/>
                  </a:lnTo>
                  <a:cubicBezTo>
                    <a:pt x="2446" y="2078"/>
                    <a:pt x="2428" y="2078"/>
                    <a:pt x="2409" y="2078"/>
                  </a:cubicBezTo>
                  <a:cubicBezTo>
                    <a:pt x="865" y="2078"/>
                    <a:pt x="0" y="3885"/>
                    <a:pt x="993" y="5088"/>
                  </a:cubicBezTo>
                  <a:lnTo>
                    <a:pt x="1198" y="5415"/>
                  </a:lnTo>
                  <a:cubicBezTo>
                    <a:pt x="1485" y="5869"/>
                    <a:pt x="1851" y="6253"/>
                    <a:pt x="2272" y="6559"/>
                  </a:cubicBezTo>
                  <a:cubicBezTo>
                    <a:pt x="1914" y="8328"/>
                    <a:pt x="2128" y="10226"/>
                    <a:pt x="3044" y="11945"/>
                  </a:cubicBezTo>
                  <a:lnTo>
                    <a:pt x="3273" y="9234"/>
                  </a:lnTo>
                  <a:cubicBezTo>
                    <a:pt x="3332" y="8535"/>
                    <a:pt x="3510" y="7872"/>
                    <a:pt x="3779" y="7259"/>
                  </a:cubicBezTo>
                  <a:cubicBezTo>
                    <a:pt x="4095" y="7334"/>
                    <a:pt x="4422" y="7375"/>
                    <a:pt x="4753" y="7375"/>
                  </a:cubicBezTo>
                  <a:cubicBezTo>
                    <a:pt x="4804" y="7375"/>
                    <a:pt x="4855" y="7374"/>
                    <a:pt x="4907" y="7372"/>
                  </a:cubicBezTo>
                  <a:lnTo>
                    <a:pt x="10888" y="7152"/>
                  </a:lnTo>
                  <a:cubicBezTo>
                    <a:pt x="10911" y="7151"/>
                    <a:pt x="10933" y="7151"/>
                    <a:pt x="10955" y="7151"/>
                  </a:cubicBezTo>
                  <a:cubicBezTo>
                    <a:pt x="12416" y="7151"/>
                    <a:pt x="13539" y="8468"/>
                    <a:pt x="13293" y="9921"/>
                  </a:cubicBezTo>
                  <a:lnTo>
                    <a:pt x="13153" y="10850"/>
                  </a:lnTo>
                  <a:cubicBezTo>
                    <a:pt x="12746" y="13560"/>
                    <a:pt x="12954" y="16327"/>
                    <a:pt x="13761" y="18947"/>
                  </a:cubicBezTo>
                  <a:lnTo>
                    <a:pt x="14551" y="21509"/>
                  </a:lnTo>
                  <a:cubicBezTo>
                    <a:pt x="14019" y="23039"/>
                    <a:pt x="12720" y="24188"/>
                    <a:pt x="11119" y="24518"/>
                  </a:cubicBezTo>
                  <a:lnTo>
                    <a:pt x="5947" y="25590"/>
                  </a:lnTo>
                  <a:lnTo>
                    <a:pt x="5781" y="25006"/>
                  </a:lnTo>
                  <a:cubicBezTo>
                    <a:pt x="5427" y="23761"/>
                    <a:pt x="4290" y="22910"/>
                    <a:pt x="3005" y="22910"/>
                  </a:cubicBezTo>
                  <a:cubicBezTo>
                    <a:pt x="2961" y="22910"/>
                    <a:pt x="2916" y="22911"/>
                    <a:pt x="2872" y="22913"/>
                  </a:cubicBezTo>
                  <a:lnTo>
                    <a:pt x="2265" y="22940"/>
                  </a:lnTo>
                  <a:lnTo>
                    <a:pt x="2184" y="22944"/>
                  </a:lnTo>
                  <a:lnTo>
                    <a:pt x="1295" y="30232"/>
                  </a:lnTo>
                  <a:cubicBezTo>
                    <a:pt x="1038" y="32336"/>
                    <a:pt x="2689" y="34160"/>
                    <a:pt x="4766" y="34160"/>
                  </a:cubicBezTo>
                  <a:cubicBezTo>
                    <a:pt x="4863" y="34160"/>
                    <a:pt x="4960" y="34156"/>
                    <a:pt x="5058" y="34148"/>
                  </a:cubicBezTo>
                  <a:lnTo>
                    <a:pt x="10174" y="33793"/>
                  </a:lnTo>
                  <a:lnTo>
                    <a:pt x="15869" y="33398"/>
                  </a:lnTo>
                  <a:cubicBezTo>
                    <a:pt x="19252" y="33344"/>
                    <a:pt x="18673" y="28976"/>
                    <a:pt x="18165" y="25140"/>
                  </a:cubicBezTo>
                  <a:lnTo>
                    <a:pt x="18116" y="24931"/>
                  </a:lnTo>
                  <a:lnTo>
                    <a:pt x="16859" y="19627"/>
                  </a:lnTo>
                  <a:lnTo>
                    <a:pt x="16879" y="19540"/>
                  </a:lnTo>
                  <a:cubicBezTo>
                    <a:pt x="17777" y="23151"/>
                    <a:pt x="20835" y="25811"/>
                    <a:pt x="24529" y="26210"/>
                  </a:cubicBezTo>
                  <a:cubicBezTo>
                    <a:pt x="24558" y="26212"/>
                    <a:pt x="24585" y="26220"/>
                    <a:pt x="24614" y="26222"/>
                  </a:cubicBezTo>
                  <a:lnTo>
                    <a:pt x="28239" y="19056"/>
                  </a:lnTo>
                  <a:cubicBezTo>
                    <a:pt x="32284" y="11060"/>
                    <a:pt x="27115" y="1378"/>
                    <a:pt x="18199" y="495"/>
                  </a:cubicBezTo>
                  <a:cubicBezTo>
                    <a:pt x="18086" y="483"/>
                    <a:pt x="17974" y="472"/>
                    <a:pt x="17861" y="465"/>
                  </a:cubicBezTo>
                  <a:lnTo>
                    <a:pt x="10712" y="18"/>
                  </a:lnTo>
                  <a:cubicBezTo>
                    <a:pt x="10625" y="13"/>
                    <a:pt x="10538" y="8"/>
                    <a:pt x="10450" y="6"/>
                  </a:cubicBezTo>
                  <a:cubicBezTo>
                    <a:pt x="10348" y="2"/>
                    <a:pt x="10246" y="1"/>
                    <a:pt x="10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39">
            <a:extLst>
              <a:ext uri="{FF2B5EF4-FFF2-40B4-BE49-F238E27FC236}">
                <a16:creationId xmlns:a16="http://schemas.microsoft.com/office/drawing/2014/main" id="{12AD3747-DDBC-C37F-DBB5-C6CD203E66D3}"/>
              </a:ext>
            </a:extLst>
          </p:cNvPr>
          <p:cNvGrpSpPr/>
          <p:nvPr/>
        </p:nvGrpSpPr>
        <p:grpSpPr>
          <a:xfrm>
            <a:off x="6160556" y="4122989"/>
            <a:ext cx="1158336" cy="1231885"/>
            <a:chOff x="5339075" y="4037825"/>
            <a:chExt cx="1107396" cy="1177710"/>
          </a:xfrm>
        </p:grpSpPr>
        <p:sp>
          <p:nvSpPr>
            <p:cNvPr id="1428" name="Google Shape;1428;p39">
              <a:extLst>
                <a:ext uri="{FF2B5EF4-FFF2-40B4-BE49-F238E27FC236}">
                  <a16:creationId xmlns:a16="http://schemas.microsoft.com/office/drawing/2014/main" id="{830202C4-2475-56B1-E1ED-5ED5E939494C}"/>
                </a:ext>
              </a:extLst>
            </p:cNvPr>
            <p:cNvSpPr/>
            <p:nvPr/>
          </p:nvSpPr>
          <p:spPr>
            <a:xfrm>
              <a:off x="5550168" y="4037825"/>
              <a:ext cx="510410" cy="460150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>
              <a:extLst>
                <a:ext uri="{FF2B5EF4-FFF2-40B4-BE49-F238E27FC236}">
                  <a16:creationId xmlns:a16="http://schemas.microsoft.com/office/drawing/2014/main" id="{A21A5358-0B94-2003-15C3-F1FF2D1EDB9C}"/>
                </a:ext>
              </a:extLst>
            </p:cNvPr>
            <p:cNvSpPr/>
            <p:nvPr/>
          </p:nvSpPr>
          <p:spPr>
            <a:xfrm>
              <a:off x="5339075" y="4621901"/>
              <a:ext cx="1107396" cy="593634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>
              <a:extLst>
                <a:ext uri="{FF2B5EF4-FFF2-40B4-BE49-F238E27FC236}">
                  <a16:creationId xmlns:a16="http://schemas.microsoft.com/office/drawing/2014/main" id="{1B27C947-2C40-9581-C03E-669FA16DFADA}"/>
                </a:ext>
              </a:extLst>
            </p:cNvPr>
            <p:cNvSpPr/>
            <p:nvPr/>
          </p:nvSpPr>
          <p:spPr>
            <a:xfrm>
              <a:off x="5540397" y="4171681"/>
              <a:ext cx="467344" cy="558773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" name="Google Shape;1431;p39">
            <a:extLst>
              <a:ext uri="{FF2B5EF4-FFF2-40B4-BE49-F238E27FC236}">
                <a16:creationId xmlns:a16="http://schemas.microsoft.com/office/drawing/2014/main" id="{ABEB82BF-ACF4-3E55-BAD1-2325BC27CDE6}"/>
              </a:ext>
            </a:extLst>
          </p:cNvPr>
          <p:cNvGrpSpPr/>
          <p:nvPr/>
        </p:nvGrpSpPr>
        <p:grpSpPr>
          <a:xfrm flipH="1">
            <a:off x="8291014" y="4300829"/>
            <a:ext cx="932504" cy="1068051"/>
            <a:chOff x="-667337" y="387425"/>
            <a:chExt cx="1738125" cy="1990775"/>
          </a:xfrm>
        </p:grpSpPr>
        <p:sp>
          <p:nvSpPr>
            <p:cNvPr id="1432" name="Google Shape;1432;p39">
              <a:extLst>
                <a:ext uri="{FF2B5EF4-FFF2-40B4-BE49-F238E27FC236}">
                  <a16:creationId xmlns:a16="http://schemas.microsoft.com/office/drawing/2014/main" id="{0AD41A8E-5242-FF14-3E11-FE43EA033EB2}"/>
                </a:ext>
              </a:extLst>
            </p:cNvPr>
            <p:cNvSpPr/>
            <p:nvPr/>
          </p:nvSpPr>
          <p:spPr>
            <a:xfrm>
              <a:off x="-306050" y="387425"/>
              <a:ext cx="1015550" cy="953725"/>
            </a:xfrm>
            <a:custGeom>
              <a:avLst/>
              <a:gdLst/>
              <a:ahLst/>
              <a:cxnLst/>
              <a:rect l="l" t="t" r="r" b="b"/>
              <a:pathLst>
                <a:path w="40622" h="38149" extrusionOk="0">
                  <a:moveTo>
                    <a:pt x="26056" y="9328"/>
                  </a:moveTo>
                  <a:cubicBezTo>
                    <a:pt x="26632" y="9328"/>
                    <a:pt x="27193" y="9453"/>
                    <a:pt x="27710" y="9685"/>
                  </a:cubicBezTo>
                  <a:cubicBezTo>
                    <a:pt x="27383" y="9719"/>
                    <a:pt x="27063" y="9775"/>
                    <a:pt x="26747" y="9846"/>
                  </a:cubicBezTo>
                  <a:cubicBezTo>
                    <a:pt x="26337" y="9667"/>
                    <a:pt x="25917" y="9509"/>
                    <a:pt x="25488" y="9368"/>
                  </a:cubicBezTo>
                  <a:cubicBezTo>
                    <a:pt x="25678" y="9341"/>
                    <a:pt x="25868" y="9328"/>
                    <a:pt x="26056" y="9328"/>
                  </a:cubicBezTo>
                  <a:close/>
                  <a:moveTo>
                    <a:pt x="8634" y="1"/>
                  </a:moveTo>
                  <a:cubicBezTo>
                    <a:pt x="3866" y="1"/>
                    <a:pt x="1" y="3867"/>
                    <a:pt x="1" y="8634"/>
                  </a:cubicBezTo>
                  <a:cubicBezTo>
                    <a:pt x="1" y="13034"/>
                    <a:pt x="3292" y="16661"/>
                    <a:pt x="7546" y="17197"/>
                  </a:cubicBezTo>
                  <a:cubicBezTo>
                    <a:pt x="6686" y="19066"/>
                    <a:pt x="6202" y="21144"/>
                    <a:pt x="6202" y="23334"/>
                  </a:cubicBezTo>
                  <a:cubicBezTo>
                    <a:pt x="6202" y="31182"/>
                    <a:pt x="12355" y="37594"/>
                    <a:pt x="20099" y="38012"/>
                  </a:cubicBezTo>
                  <a:lnTo>
                    <a:pt x="20100" y="38148"/>
                  </a:lnTo>
                  <a:cubicBezTo>
                    <a:pt x="20168" y="38109"/>
                    <a:pt x="20245" y="38066"/>
                    <a:pt x="20327" y="38019"/>
                  </a:cubicBezTo>
                  <a:cubicBezTo>
                    <a:pt x="20519" y="38026"/>
                    <a:pt x="20708" y="38034"/>
                    <a:pt x="20903" y="38034"/>
                  </a:cubicBezTo>
                  <a:cubicBezTo>
                    <a:pt x="29020" y="38034"/>
                    <a:pt x="35602" y="31452"/>
                    <a:pt x="35602" y="23333"/>
                  </a:cubicBezTo>
                  <a:cubicBezTo>
                    <a:pt x="35602" y="20892"/>
                    <a:pt x="35003" y="18594"/>
                    <a:pt x="33950" y="16567"/>
                  </a:cubicBezTo>
                  <a:lnTo>
                    <a:pt x="33950" y="16567"/>
                  </a:lnTo>
                  <a:cubicBezTo>
                    <a:pt x="34225" y="16617"/>
                    <a:pt x="34505" y="16644"/>
                    <a:pt x="34790" y="16644"/>
                  </a:cubicBezTo>
                  <a:cubicBezTo>
                    <a:pt x="34892" y="16644"/>
                    <a:pt x="34995" y="16640"/>
                    <a:pt x="35098" y="16633"/>
                  </a:cubicBezTo>
                  <a:cubicBezTo>
                    <a:pt x="35098" y="16633"/>
                    <a:pt x="35321" y="16617"/>
                    <a:pt x="35679" y="16591"/>
                  </a:cubicBezTo>
                  <a:cubicBezTo>
                    <a:pt x="35800" y="16582"/>
                    <a:pt x="35921" y="16578"/>
                    <a:pt x="36040" y="16578"/>
                  </a:cubicBezTo>
                  <a:cubicBezTo>
                    <a:pt x="36877" y="16578"/>
                    <a:pt x="37674" y="16792"/>
                    <a:pt x="38382" y="17170"/>
                  </a:cubicBezTo>
                  <a:cubicBezTo>
                    <a:pt x="39178" y="17598"/>
                    <a:pt x="39861" y="18236"/>
                    <a:pt x="40356" y="19023"/>
                  </a:cubicBezTo>
                  <a:cubicBezTo>
                    <a:pt x="40534" y="18352"/>
                    <a:pt x="40621" y="17648"/>
                    <a:pt x="40609" y="16926"/>
                  </a:cubicBezTo>
                  <a:lnTo>
                    <a:pt x="40595" y="16265"/>
                  </a:lnTo>
                  <a:cubicBezTo>
                    <a:pt x="40512" y="12052"/>
                    <a:pt x="37066" y="8734"/>
                    <a:pt x="32927" y="8734"/>
                  </a:cubicBezTo>
                  <a:cubicBezTo>
                    <a:pt x="32723" y="8734"/>
                    <a:pt x="32518" y="8742"/>
                    <a:pt x="32312" y="8758"/>
                  </a:cubicBezTo>
                  <a:lnTo>
                    <a:pt x="25316" y="9310"/>
                  </a:lnTo>
                  <a:cubicBezTo>
                    <a:pt x="23922" y="8872"/>
                    <a:pt x="22439" y="8634"/>
                    <a:pt x="20903" y="8634"/>
                  </a:cubicBezTo>
                  <a:cubicBezTo>
                    <a:pt x="19643" y="8634"/>
                    <a:pt x="18422" y="8794"/>
                    <a:pt x="17257" y="9091"/>
                  </a:cubicBezTo>
                  <a:cubicBezTo>
                    <a:pt x="17264" y="8940"/>
                    <a:pt x="17268" y="8787"/>
                    <a:pt x="17268" y="8634"/>
                  </a:cubicBezTo>
                  <a:cubicBezTo>
                    <a:pt x="17268" y="3866"/>
                    <a:pt x="13401" y="1"/>
                    <a:pt x="8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>
              <a:extLst>
                <a:ext uri="{FF2B5EF4-FFF2-40B4-BE49-F238E27FC236}">
                  <a16:creationId xmlns:a16="http://schemas.microsoft.com/office/drawing/2014/main" id="{B9E07993-C7C8-3373-3448-41578605906E}"/>
                </a:ext>
              </a:extLst>
            </p:cNvPr>
            <p:cNvSpPr/>
            <p:nvPr/>
          </p:nvSpPr>
          <p:spPr>
            <a:xfrm>
              <a:off x="-667337" y="1478625"/>
              <a:ext cx="1738125" cy="899575"/>
            </a:xfrm>
            <a:custGeom>
              <a:avLst/>
              <a:gdLst/>
              <a:ahLst/>
              <a:cxnLst/>
              <a:rect l="l" t="t" r="r" b="b"/>
              <a:pathLst>
                <a:path w="69525" h="35983" extrusionOk="0">
                  <a:moveTo>
                    <a:pt x="46046" y="0"/>
                  </a:moveTo>
                  <a:cubicBezTo>
                    <a:pt x="45788" y="0"/>
                    <a:pt x="45528" y="8"/>
                    <a:pt x="45267" y="24"/>
                  </a:cubicBezTo>
                  <a:lnTo>
                    <a:pt x="25368" y="1220"/>
                  </a:lnTo>
                  <a:cubicBezTo>
                    <a:pt x="18849" y="1220"/>
                    <a:pt x="12872" y="5804"/>
                    <a:pt x="9858" y="13115"/>
                  </a:cubicBezTo>
                  <a:lnTo>
                    <a:pt x="0" y="35983"/>
                  </a:lnTo>
                  <a:lnTo>
                    <a:pt x="69525" y="35983"/>
                  </a:lnTo>
                  <a:lnTo>
                    <a:pt x="60878" y="12056"/>
                  </a:lnTo>
                  <a:cubicBezTo>
                    <a:pt x="58216" y="4686"/>
                    <a:pt x="52405" y="0"/>
                    <a:pt x="46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>
              <a:extLst>
                <a:ext uri="{FF2B5EF4-FFF2-40B4-BE49-F238E27FC236}">
                  <a16:creationId xmlns:a16="http://schemas.microsoft.com/office/drawing/2014/main" id="{75516DEB-23C1-861E-16E4-5CEB98857C84}"/>
                </a:ext>
              </a:extLst>
            </p:cNvPr>
            <p:cNvSpPr/>
            <p:nvPr/>
          </p:nvSpPr>
          <p:spPr>
            <a:xfrm>
              <a:off x="-35587" y="684224"/>
              <a:ext cx="766450" cy="922275"/>
            </a:xfrm>
            <a:custGeom>
              <a:avLst/>
              <a:gdLst/>
              <a:ahLst/>
              <a:cxnLst/>
              <a:rect l="l" t="t" r="r" b="b"/>
              <a:pathLst>
                <a:path w="30658" h="36891" extrusionOk="0">
                  <a:moveTo>
                    <a:pt x="19282" y="0"/>
                  </a:moveTo>
                  <a:cubicBezTo>
                    <a:pt x="18729" y="873"/>
                    <a:pt x="18411" y="1898"/>
                    <a:pt x="18411" y="2991"/>
                  </a:cubicBezTo>
                  <a:lnTo>
                    <a:pt x="18411" y="3648"/>
                  </a:lnTo>
                  <a:cubicBezTo>
                    <a:pt x="18411" y="6663"/>
                    <a:pt x="15849" y="9107"/>
                    <a:pt x="12688" y="9107"/>
                  </a:cubicBezTo>
                  <a:cubicBezTo>
                    <a:pt x="10701" y="9807"/>
                    <a:pt x="9410" y="11622"/>
                    <a:pt x="9436" y="13620"/>
                  </a:cubicBezTo>
                  <a:lnTo>
                    <a:pt x="9846" y="15443"/>
                  </a:lnTo>
                  <a:cubicBezTo>
                    <a:pt x="9996" y="15756"/>
                    <a:pt x="10184" y="16050"/>
                    <a:pt x="10411" y="16321"/>
                  </a:cubicBezTo>
                  <a:cubicBezTo>
                    <a:pt x="10974" y="16989"/>
                    <a:pt x="11708" y="17865"/>
                    <a:pt x="12260" y="18523"/>
                  </a:cubicBezTo>
                  <a:cubicBezTo>
                    <a:pt x="12774" y="19137"/>
                    <a:pt x="13076" y="19889"/>
                    <a:pt x="13121" y="20676"/>
                  </a:cubicBezTo>
                  <a:lnTo>
                    <a:pt x="13123" y="20729"/>
                  </a:lnTo>
                  <a:cubicBezTo>
                    <a:pt x="13228" y="22586"/>
                    <a:pt x="12246" y="24343"/>
                    <a:pt x="10575" y="25289"/>
                  </a:cubicBezTo>
                  <a:cubicBezTo>
                    <a:pt x="10124" y="25544"/>
                    <a:pt x="9715" y="25777"/>
                    <a:pt x="9438" y="25934"/>
                  </a:cubicBezTo>
                  <a:lnTo>
                    <a:pt x="6074" y="21050"/>
                  </a:lnTo>
                  <a:lnTo>
                    <a:pt x="6074" y="21050"/>
                  </a:lnTo>
                  <a:cubicBezTo>
                    <a:pt x="6178" y="22997"/>
                    <a:pt x="5886" y="25010"/>
                    <a:pt x="5226" y="26883"/>
                  </a:cubicBezTo>
                  <a:cubicBezTo>
                    <a:pt x="4303" y="29502"/>
                    <a:pt x="2430" y="31681"/>
                    <a:pt x="1" y="33028"/>
                  </a:cubicBezTo>
                  <a:lnTo>
                    <a:pt x="14518" y="36789"/>
                  </a:lnTo>
                  <a:cubicBezTo>
                    <a:pt x="14785" y="36858"/>
                    <a:pt x="15050" y="36890"/>
                    <a:pt x="15309" y="36890"/>
                  </a:cubicBezTo>
                  <a:cubicBezTo>
                    <a:pt x="17048" y="36890"/>
                    <a:pt x="18528" y="35421"/>
                    <a:pt x="18417" y="33579"/>
                  </a:cubicBezTo>
                  <a:lnTo>
                    <a:pt x="18139" y="28973"/>
                  </a:lnTo>
                  <a:cubicBezTo>
                    <a:pt x="18031" y="27574"/>
                    <a:pt x="18615" y="26213"/>
                    <a:pt x="19688" y="25363"/>
                  </a:cubicBezTo>
                  <a:lnTo>
                    <a:pt x="23643" y="25851"/>
                  </a:lnTo>
                  <a:cubicBezTo>
                    <a:pt x="23911" y="25884"/>
                    <a:pt x="24171" y="25900"/>
                    <a:pt x="24424" y="25900"/>
                  </a:cubicBezTo>
                  <a:cubicBezTo>
                    <a:pt x="27039" y="25900"/>
                    <a:pt x="28801" y="24162"/>
                    <a:pt x="28580" y="21390"/>
                  </a:cubicBezTo>
                  <a:cubicBezTo>
                    <a:pt x="28578" y="21370"/>
                    <a:pt x="28577" y="21348"/>
                    <a:pt x="28578" y="21327"/>
                  </a:cubicBezTo>
                  <a:lnTo>
                    <a:pt x="28702" y="17109"/>
                  </a:lnTo>
                  <a:cubicBezTo>
                    <a:pt x="28711" y="16836"/>
                    <a:pt x="28870" y="16590"/>
                    <a:pt x="29119" y="16472"/>
                  </a:cubicBezTo>
                  <a:cubicBezTo>
                    <a:pt x="30289" y="15910"/>
                    <a:pt x="30657" y="14421"/>
                    <a:pt x="29881" y="13381"/>
                  </a:cubicBezTo>
                  <a:lnTo>
                    <a:pt x="28377" y="11367"/>
                  </a:lnTo>
                  <a:cubicBezTo>
                    <a:pt x="28294" y="11257"/>
                    <a:pt x="28246" y="11127"/>
                    <a:pt x="28234" y="10991"/>
                  </a:cubicBezTo>
                  <a:lnTo>
                    <a:pt x="27727" y="5014"/>
                  </a:lnTo>
                  <a:cubicBezTo>
                    <a:pt x="27726" y="4994"/>
                    <a:pt x="27722" y="4975"/>
                    <a:pt x="27721" y="4955"/>
                  </a:cubicBezTo>
                  <a:cubicBezTo>
                    <a:pt x="27014" y="4576"/>
                    <a:pt x="26217" y="4363"/>
                    <a:pt x="25380" y="4363"/>
                  </a:cubicBezTo>
                  <a:cubicBezTo>
                    <a:pt x="25260" y="4363"/>
                    <a:pt x="25139" y="4367"/>
                    <a:pt x="25018" y="4376"/>
                  </a:cubicBezTo>
                  <a:cubicBezTo>
                    <a:pt x="24660" y="4402"/>
                    <a:pt x="24437" y="4418"/>
                    <a:pt x="24437" y="4418"/>
                  </a:cubicBezTo>
                  <a:cubicBezTo>
                    <a:pt x="24323" y="4426"/>
                    <a:pt x="24210" y="4430"/>
                    <a:pt x="24098" y="4430"/>
                  </a:cubicBezTo>
                  <a:cubicBezTo>
                    <a:pt x="21672" y="4430"/>
                    <a:pt x="19603" y="2530"/>
                    <a:pt x="19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39">
            <a:extLst>
              <a:ext uri="{FF2B5EF4-FFF2-40B4-BE49-F238E27FC236}">
                <a16:creationId xmlns:a16="http://schemas.microsoft.com/office/drawing/2014/main" id="{880B44D4-3399-E0E3-BF4C-9892E6CFABAC}"/>
              </a:ext>
            </a:extLst>
          </p:cNvPr>
          <p:cNvGrpSpPr/>
          <p:nvPr/>
        </p:nvGrpSpPr>
        <p:grpSpPr>
          <a:xfrm flipH="1">
            <a:off x="-190651" y="3913211"/>
            <a:ext cx="1158296" cy="1289216"/>
            <a:chOff x="2914400" y="865675"/>
            <a:chExt cx="1657550" cy="1844900"/>
          </a:xfrm>
        </p:grpSpPr>
        <p:sp>
          <p:nvSpPr>
            <p:cNvPr id="1436" name="Google Shape;1436;p39">
              <a:extLst>
                <a:ext uri="{FF2B5EF4-FFF2-40B4-BE49-F238E27FC236}">
                  <a16:creationId xmlns:a16="http://schemas.microsoft.com/office/drawing/2014/main" id="{DF659B12-802C-CC92-5C2D-7E419F474535}"/>
                </a:ext>
              </a:extLst>
            </p:cNvPr>
            <p:cNvSpPr/>
            <p:nvPr/>
          </p:nvSpPr>
          <p:spPr>
            <a:xfrm>
              <a:off x="2914400" y="1787625"/>
              <a:ext cx="1657550" cy="922950"/>
            </a:xfrm>
            <a:custGeom>
              <a:avLst/>
              <a:gdLst/>
              <a:ahLst/>
              <a:cxnLst/>
              <a:rect l="l" t="t" r="r" b="b"/>
              <a:pathLst>
                <a:path w="66302" h="36918" extrusionOk="0">
                  <a:moveTo>
                    <a:pt x="22092" y="0"/>
                  </a:moveTo>
                  <a:cubicBezTo>
                    <a:pt x="19439" y="0"/>
                    <a:pt x="17005" y="1519"/>
                    <a:pt x="15847" y="3928"/>
                  </a:cubicBezTo>
                  <a:lnTo>
                    <a:pt x="1" y="36917"/>
                  </a:lnTo>
                  <a:lnTo>
                    <a:pt x="66301" y="36917"/>
                  </a:lnTo>
                  <a:lnTo>
                    <a:pt x="50857" y="7869"/>
                  </a:lnTo>
                  <a:cubicBezTo>
                    <a:pt x="48614" y="3567"/>
                    <a:pt x="44165" y="870"/>
                    <a:pt x="39314" y="870"/>
                  </a:cubicBezTo>
                  <a:lnTo>
                    <a:pt x="22445" y="9"/>
                  </a:lnTo>
                  <a:cubicBezTo>
                    <a:pt x="22327" y="3"/>
                    <a:pt x="22209" y="0"/>
                    <a:pt x="22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>
              <a:extLst>
                <a:ext uri="{FF2B5EF4-FFF2-40B4-BE49-F238E27FC236}">
                  <a16:creationId xmlns:a16="http://schemas.microsoft.com/office/drawing/2014/main" id="{BCEE80CD-A6A5-9A0A-BE51-08CB03FFC6D0}"/>
                </a:ext>
              </a:extLst>
            </p:cNvPr>
            <p:cNvSpPr/>
            <p:nvPr/>
          </p:nvSpPr>
          <p:spPr>
            <a:xfrm>
              <a:off x="3462500" y="1354175"/>
              <a:ext cx="557825" cy="573875"/>
            </a:xfrm>
            <a:custGeom>
              <a:avLst/>
              <a:gdLst/>
              <a:ahLst/>
              <a:cxnLst/>
              <a:rect l="l" t="t" r="r" b="b"/>
              <a:pathLst>
                <a:path w="22313" h="22955" extrusionOk="0">
                  <a:moveTo>
                    <a:pt x="8562" y="0"/>
                  </a:moveTo>
                  <a:lnTo>
                    <a:pt x="8542" y="87"/>
                  </a:lnTo>
                  <a:lnTo>
                    <a:pt x="9848" y="5600"/>
                  </a:lnTo>
                  <a:cubicBezTo>
                    <a:pt x="10356" y="9436"/>
                    <a:pt x="10935" y="13804"/>
                    <a:pt x="7551" y="13858"/>
                  </a:cubicBezTo>
                  <a:lnTo>
                    <a:pt x="1856" y="14253"/>
                  </a:lnTo>
                  <a:cubicBezTo>
                    <a:pt x="2179" y="15171"/>
                    <a:pt x="2180" y="16204"/>
                    <a:pt x="1801" y="17163"/>
                  </a:cubicBezTo>
                  <a:lnTo>
                    <a:pt x="465" y="20556"/>
                  </a:lnTo>
                  <a:cubicBezTo>
                    <a:pt x="1" y="21732"/>
                    <a:pt x="890" y="22954"/>
                    <a:pt x="2087" y="22954"/>
                  </a:cubicBezTo>
                  <a:cubicBezTo>
                    <a:pt x="2194" y="22954"/>
                    <a:pt x="2304" y="22944"/>
                    <a:pt x="2415" y="22924"/>
                  </a:cubicBezTo>
                  <a:lnTo>
                    <a:pt x="22312" y="19256"/>
                  </a:lnTo>
                  <a:cubicBezTo>
                    <a:pt x="19902" y="17920"/>
                    <a:pt x="18046" y="15757"/>
                    <a:pt x="17129" y="13159"/>
                  </a:cubicBezTo>
                  <a:cubicBezTo>
                    <a:pt x="16472" y="11301"/>
                    <a:pt x="16183" y="9303"/>
                    <a:pt x="16288" y="7371"/>
                  </a:cubicBezTo>
                  <a:lnTo>
                    <a:pt x="16212" y="6670"/>
                  </a:lnTo>
                  <a:cubicBezTo>
                    <a:pt x="12518" y="6271"/>
                    <a:pt x="9460" y="3613"/>
                    <a:pt x="8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>
              <a:extLst>
                <a:ext uri="{FF2B5EF4-FFF2-40B4-BE49-F238E27FC236}">
                  <a16:creationId xmlns:a16="http://schemas.microsoft.com/office/drawing/2014/main" id="{AB31BE8A-D65E-7D52-D8C2-D6458144EFCE}"/>
                </a:ext>
              </a:extLst>
            </p:cNvPr>
            <p:cNvSpPr/>
            <p:nvPr/>
          </p:nvSpPr>
          <p:spPr>
            <a:xfrm>
              <a:off x="3239125" y="1044450"/>
              <a:ext cx="379275" cy="461000"/>
            </a:xfrm>
            <a:custGeom>
              <a:avLst/>
              <a:gdLst/>
              <a:ahLst/>
              <a:cxnLst/>
              <a:rect l="l" t="t" r="r" b="b"/>
              <a:pathLst>
                <a:path w="15171" h="18440" extrusionOk="0">
                  <a:moveTo>
                    <a:pt x="11574" y="1"/>
                  </a:moveTo>
                  <a:cubicBezTo>
                    <a:pt x="11552" y="1"/>
                    <a:pt x="11530" y="1"/>
                    <a:pt x="11507" y="2"/>
                  </a:cubicBezTo>
                  <a:lnTo>
                    <a:pt x="5527" y="222"/>
                  </a:lnTo>
                  <a:cubicBezTo>
                    <a:pt x="5474" y="224"/>
                    <a:pt x="5421" y="225"/>
                    <a:pt x="5368" y="225"/>
                  </a:cubicBezTo>
                  <a:cubicBezTo>
                    <a:pt x="5038" y="225"/>
                    <a:pt x="4713" y="186"/>
                    <a:pt x="4398" y="110"/>
                  </a:cubicBezTo>
                  <a:cubicBezTo>
                    <a:pt x="4130" y="722"/>
                    <a:pt x="3952" y="1385"/>
                    <a:pt x="3892" y="2084"/>
                  </a:cubicBezTo>
                  <a:lnTo>
                    <a:pt x="3663" y="4795"/>
                  </a:lnTo>
                  <a:lnTo>
                    <a:pt x="3347" y="8524"/>
                  </a:lnTo>
                  <a:lnTo>
                    <a:pt x="405" y="13691"/>
                  </a:lnTo>
                  <a:cubicBezTo>
                    <a:pt x="0" y="14402"/>
                    <a:pt x="485" y="15288"/>
                    <a:pt x="1304" y="15332"/>
                  </a:cubicBezTo>
                  <a:lnTo>
                    <a:pt x="2765" y="15408"/>
                  </a:lnTo>
                  <a:lnTo>
                    <a:pt x="2827" y="15509"/>
                  </a:lnTo>
                  <a:cubicBezTo>
                    <a:pt x="2858" y="15562"/>
                    <a:pt x="2877" y="15660"/>
                    <a:pt x="2885" y="15790"/>
                  </a:cubicBezTo>
                  <a:lnTo>
                    <a:pt x="3491" y="15763"/>
                  </a:lnTo>
                  <a:cubicBezTo>
                    <a:pt x="3535" y="15761"/>
                    <a:pt x="3580" y="15760"/>
                    <a:pt x="3624" y="15760"/>
                  </a:cubicBezTo>
                  <a:cubicBezTo>
                    <a:pt x="4909" y="15760"/>
                    <a:pt x="6046" y="16611"/>
                    <a:pt x="6400" y="17856"/>
                  </a:cubicBezTo>
                  <a:lnTo>
                    <a:pt x="6566" y="18440"/>
                  </a:lnTo>
                  <a:lnTo>
                    <a:pt x="11739" y="17369"/>
                  </a:lnTo>
                  <a:cubicBezTo>
                    <a:pt x="13340" y="17038"/>
                    <a:pt x="14639" y="15889"/>
                    <a:pt x="15171" y="14360"/>
                  </a:cubicBezTo>
                  <a:lnTo>
                    <a:pt x="14380" y="11798"/>
                  </a:lnTo>
                  <a:cubicBezTo>
                    <a:pt x="13573" y="9177"/>
                    <a:pt x="13364" y="6411"/>
                    <a:pt x="13773" y="3700"/>
                  </a:cubicBezTo>
                  <a:lnTo>
                    <a:pt x="13912" y="2771"/>
                  </a:lnTo>
                  <a:cubicBezTo>
                    <a:pt x="14158" y="1318"/>
                    <a:pt x="13037" y="1"/>
                    <a:pt x="11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>
              <a:extLst>
                <a:ext uri="{FF2B5EF4-FFF2-40B4-BE49-F238E27FC236}">
                  <a16:creationId xmlns:a16="http://schemas.microsoft.com/office/drawing/2014/main" id="{02F344AA-CFA6-F3CC-757D-888EF04B7EF5}"/>
                </a:ext>
              </a:extLst>
            </p:cNvPr>
            <p:cNvSpPr/>
            <p:nvPr/>
          </p:nvSpPr>
          <p:spPr>
            <a:xfrm>
              <a:off x="3254575" y="865675"/>
              <a:ext cx="807100" cy="854000"/>
            </a:xfrm>
            <a:custGeom>
              <a:avLst/>
              <a:gdLst/>
              <a:ahLst/>
              <a:cxnLst/>
              <a:rect l="l" t="t" r="r" b="b"/>
              <a:pathLst>
                <a:path w="32284" h="34160" extrusionOk="0">
                  <a:moveTo>
                    <a:pt x="10145" y="1"/>
                  </a:moveTo>
                  <a:cubicBezTo>
                    <a:pt x="7952" y="1"/>
                    <a:pt x="6090" y="837"/>
                    <a:pt x="4709" y="2141"/>
                  </a:cubicBezTo>
                  <a:lnTo>
                    <a:pt x="2465" y="2079"/>
                  </a:lnTo>
                  <a:cubicBezTo>
                    <a:pt x="2446" y="2078"/>
                    <a:pt x="2428" y="2078"/>
                    <a:pt x="2409" y="2078"/>
                  </a:cubicBezTo>
                  <a:cubicBezTo>
                    <a:pt x="865" y="2078"/>
                    <a:pt x="0" y="3885"/>
                    <a:pt x="993" y="5088"/>
                  </a:cubicBezTo>
                  <a:lnTo>
                    <a:pt x="1198" y="5415"/>
                  </a:lnTo>
                  <a:cubicBezTo>
                    <a:pt x="1485" y="5869"/>
                    <a:pt x="1851" y="6253"/>
                    <a:pt x="2272" y="6559"/>
                  </a:cubicBezTo>
                  <a:cubicBezTo>
                    <a:pt x="1914" y="8328"/>
                    <a:pt x="2128" y="10226"/>
                    <a:pt x="3044" y="11945"/>
                  </a:cubicBezTo>
                  <a:lnTo>
                    <a:pt x="3273" y="9234"/>
                  </a:lnTo>
                  <a:cubicBezTo>
                    <a:pt x="3332" y="8535"/>
                    <a:pt x="3510" y="7872"/>
                    <a:pt x="3779" y="7259"/>
                  </a:cubicBezTo>
                  <a:cubicBezTo>
                    <a:pt x="4095" y="7334"/>
                    <a:pt x="4422" y="7375"/>
                    <a:pt x="4753" y="7375"/>
                  </a:cubicBezTo>
                  <a:cubicBezTo>
                    <a:pt x="4804" y="7375"/>
                    <a:pt x="4855" y="7374"/>
                    <a:pt x="4907" y="7372"/>
                  </a:cubicBezTo>
                  <a:lnTo>
                    <a:pt x="10888" y="7152"/>
                  </a:lnTo>
                  <a:cubicBezTo>
                    <a:pt x="10911" y="7151"/>
                    <a:pt x="10933" y="7151"/>
                    <a:pt x="10955" y="7151"/>
                  </a:cubicBezTo>
                  <a:cubicBezTo>
                    <a:pt x="12416" y="7151"/>
                    <a:pt x="13539" y="8468"/>
                    <a:pt x="13293" y="9921"/>
                  </a:cubicBezTo>
                  <a:lnTo>
                    <a:pt x="13153" y="10850"/>
                  </a:lnTo>
                  <a:cubicBezTo>
                    <a:pt x="12746" y="13560"/>
                    <a:pt x="12954" y="16327"/>
                    <a:pt x="13761" y="18947"/>
                  </a:cubicBezTo>
                  <a:lnTo>
                    <a:pt x="14551" y="21509"/>
                  </a:lnTo>
                  <a:cubicBezTo>
                    <a:pt x="14019" y="23039"/>
                    <a:pt x="12720" y="24188"/>
                    <a:pt x="11119" y="24518"/>
                  </a:cubicBezTo>
                  <a:lnTo>
                    <a:pt x="5947" y="25590"/>
                  </a:lnTo>
                  <a:lnTo>
                    <a:pt x="5781" y="25006"/>
                  </a:lnTo>
                  <a:cubicBezTo>
                    <a:pt x="5427" y="23761"/>
                    <a:pt x="4290" y="22910"/>
                    <a:pt x="3005" y="22910"/>
                  </a:cubicBezTo>
                  <a:cubicBezTo>
                    <a:pt x="2961" y="22910"/>
                    <a:pt x="2916" y="22911"/>
                    <a:pt x="2872" y="22913"/>
                  </a:cubicBezTo>
                  <a:lnTo>
                    <a:pt x="2265" y="22940"/>
                  </a:lnTo>
                  <a:lnTo>
                    <a:pt x="2184" y="22944"/>
                  </a:lnTo>
                  <a:lnTo>
                    <a:pt x="1295" y="30232"/>
                  </a:lnTo>
                  <a:cubicBezTo>
                    <a:pt x="1038" y="32336"/>
                    <a:pt x="2689" y="34160"/>
                    <a:pt x="4766" y="34160"/>
                  </a:cubicBezTo>
                  <a:cubicBezTo>
                    <a:pt x="4863" y="34160"/>
                    <a:pt x="4960" y="34156"/>
                    <a:pt x="5058" y="34148"/>
                  </a:cubicBezTo>
                  <a:lnTo>
                    <a:pt x="10174" y="33793"/>
                  </a:lnTo>
                  <a:lnTo>
                    <a:pt x="15869" y="33398"/>
                  </a:lnTo>
                  <a:cubicBezTo>
                    <a:pt x="19252" y="33344"/>
                    <a:pt x="18673" y="28976"/>
                    <a:pt x="18165" y="25140"/>
                  </a:cubicBezTo>
                  <a:lnTo>
                    <a:pt x="18116" y="24931"/>
                  </a:lnTo>
                  <a:lnTo>
                    <a:pt x="16859" y="19627"/>
                  </a:lnTo>
                  <a:lnTo>
                    <a:pt x="16879" y="19540"/>
                  </a:lnTo>
                  <a:cubicBezTo>
                    <a:pt x="17777" y="23151"/>
                    <a:pt x="20835" y="25811"/>
                    <a:pt x="24529" y="26210"/>
                  </a:cubicBezTo>
                  <a:cubicBezTo>
                    <a:pt x="24558" y="26212"/>
                    <a:pt x="24585" y="26220"/>
                    <a:pt x="24614" y="26222"/>
                  </a:cubicBezTo>
                  <a:lnTo>
                    <a:pt x="28239" y="19056"/>
                  </a:lnTo>
                  <a:cubicBezTo>
                    <a:pt x="32284" y="11060"/>
                    <a:pt x="27115" y="1378"/>
                    <a:pt x="18199" y="495"/>
                  </a:cubicBezTo>
                  <a:cubicBezTo>
                    <a:pt x="18086" y="483"/>
                    <a:pt x="17974" y="472"/>
                    <a:pt x="17861" y="465"/>
                  </a:cubicBezTo>
                  <a:lnTo>
                    <a:pt x="10712" y="18"/>
                  </a:lnTo>
                  <a:cubicBezTo>
                    <a:pt x="10625" y="13"/>
                    <a:pt x="10538" y="8"/>
                    <a:pt x="10450" y="6"/>
                  </a:cubicBezTo>
                  <a:cubicBezTo>
                    <a:pt x="10348" y="2"/>
                    <a:pt x="10246" y="1"/>
                    <a:pt x="10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Obrázek 13">
            <a:extLst>
              <a:ext uri="{FF2B5EF4-FFF2-40B4-BE49-F238E27FC236}">
                <a16:creationId xmlns:a16="http://schemas.microsoft.com/office/drawing/2014/main" id="{CB60F4A5-6C55-6E54-205C-83AD5D3D3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135" y="493413"/>
            <a:ext cx="2817521" cy="415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452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>
          <a:extLst>
            <a:ext uri="{FF2B5EF4-FFF2-40B4-BE49-F238E27FC236}">
              <a16:creationId xmlns:a16="http://schemas.microsoft.com/office/drawing/2014/main" id="{399837E2-5492-0BA3-E38A-6DB057CB0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Google Shape;1339;p38">
            <a:extLst>
              <a:ext uri="{FF2B5EF4-FFF2-40B4-BE49-F238E27FC236}">
                <a16:creationId xmlns:a16="http://schemas.microsoft.com/office/drawing/2014/main" id="{19A825C4-C6CE-E2F0-46C1-36F110695062}"/>
              </a:ext>
            </a:extLst>
          </p:cNvPr>
          <p:cNvGrpSpPr/>
          <p:nvPr/>
        </p:nvGrpSpPr>
        <p:grpSpPr>
          <a:xfrm flipH="1">
            <a:off x="8214350" y="1992162"/>
            <a:ext cx="1043979" cy="1561751"/>
            <a:chOff x="3576951" y="2918975"/>
            <a:chExt cx="1333988" cy="1995593"/>
          </a:xfrm>
        </p:grpSpPr>
        <p:sp>
          <p:nvSpPr>
            <p:cNvPr id="1340" name="Google Shape;1340;p38">
              <a:extLst>
                <a:ext uri="{FF2B5EF4-FFF2-40B4-BE49-F238E27FC236}">
                  <a16:creationId xmlns:a16="http://schemas.microsoft.com/office/drawing/2014/main" id="{478BF711-AA66-C58A-4E5D-FE8897C8408F}"/>
                </a:ext>
              </a:extLst>
            </p:cNvPr>
            <p:cNvSpPr/>
            <p:nvPr/>
          </p:nvSpPr>
          <p:spPr>
            <a:xfrm>
              <a:off x="3736675" y="2918975"/>
              <a:ext cx="891500" cy="1155050"/>
            </a:xfrm>
            <a:custGeom>
              <a:avLst/>
              <a:gdLst/>
              <a:ahLst/>
              <a:cxnLst/>
              <a:rect l="l" t="t" r="r" b="b"/>
              <a:pathLst>
                <a:path w="35660" h="46202" extrusionOk="0">
                  <a:moveTo>
                    <a:pt x="26483" y="0"/>
                  </a:moveTo>
                  <a:cubicBezTo>
                    <a:pt x="26296" y="0"/>
                    <a:pt x="26107" y="6"/>
                    <a:pt x="25917" y="18"/>
                  </a:cubicBezTo>
                  <a:lnTo>
                    <a:pt x="19129" y="442"/>
                  </a:lnTo>
                  <a:cubicBezTo>
                    <a:pt x="12729" y="919"/>
                    <a:pt x="7695" y="5938"/>
                    <a:pt x="7070" y="12189"/>
                  </a:cubicBezTo>
                  <a:cubicBezTo>
                    <a:pt x="7023" y="12656"/>
                    <a:pt x="1" y="45984"/>
                    <a:pt x="1" y="45984"/>
                  </a:cubicBezTo>
                  <a:lnTo>
                    <a:pt x="34254" y="46201"/>
                  </a:lnTo>
                  <a:lnTo>
                    <a:pt x="35335" y="9443"/>
                  </a:lnTo>
                  <a:cubicBezTo>
                    <a:pt x="35660" y="4297"/>
                    <a:pt x="31561" y="0"/>
                    <a:pt x="26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8">
              <a:extLst>
                <a:ext uri="{FF2B5EF4-FFF2-40B4-BE49-F238E27FC236}">
                  <a16:creationId xmlns:a16="http://schemas.microsoft.com/office/drawing/2014/main" id="{30544D52-AE6D-3D3F-7E7B-110FCED50341}"/>
                </a:ext>
              </a:extLst>
            </p:cNvPr>
            <p:cNvSpPr/>
            <p:nvPr/>
          </p:nvSpPr>
          <p:spPr>
            <a:xfrm>
              <a:off x="3576951" y="3775752"/>
              <a:ext cx="1333988" cy="1138817"/>
            </a:xfrm>
            <a:custGeom>
              <a:avLst/>
              <a:gdLst/>
              <a:ahLst/>
              <a:cxnLst/>
              <a:rect l="l" t="t" r="r" b="b"/>
              <a:pathLst>
                <a:path w="49134" h="20108" extrusionOk="0">
                  <a:moveTo>
                    <a:pt x="32541" y="1"/>
                  </a:moveTo>
                  <a:cubicBezTo>
                    <a:pt x="32358" y="1"/>
                    <a:pt x="32174" y="5"/>
                    <a:pt x="31990" y="14"/>
                  </a:cubicBezTo>
                  <a:lnTo>
                    <a:pt x="17927" y="683"/>
                  </a:lnTo>
                  <a:cubicBezTo>
                    <a:pt x="13321" y="683"/>
                    <a:pt x="9097" y="3244"/>
                    <a:pt x="6968" y="7329"/>
                  </a:cubicBezTo>
                  <a:lnTo>
                    <a:pt x="0" y="20107"/>
                  </a:lnTo>
                  <a:lnTo>
                    <a:pt x="49133" y="20107"/>
                  </a:lnTo>
                  <a:lnTo>
                    <a:pt x="43022" y="6737"/>
                  </a:lnTo>
                  <a:cubicBezTo>
                    <a:pt x="41141" y="2620"/>
                    <a:pt x="37034" y="1"/>
                    <a:pt x="32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8">
              <a:extLst>
                <a:ext uri="{FF2B5EF4-FFF2-40B4-BE49-F238E27FC236}">
                  <a16:creationId xmlns:a16="http://schemas.microsoft.com/office/drawing/2014/main" id="{E4857E86-1F39-10F9-708F-27C87A11352A}"/>
                </a:ext>
              </a:extLst>
            </p:cNvPr>
            <p:cNvSpPr/>
            <p:nvPr/>
          </p:nvSpPr>
          <p:spPr>
            <a:xfrm>
              <a:off x="3967625" y="3090025"/>
              <a:ext cx="728000" cy="814200"/>
            </a:xfrm>
            <a:custGeom>
              <a:avLst/>
              <a:gdLst/>
              <a:ahLst/>
              <a:cxnLst/>
              <a:rect l="l" t="t" r="r" b="b"/>
              <a:pathLst>
                <a:path w="29120" h="32568" extrusionOk="0">
                  <a:moveTo>
                    <a:pt x="18996" y="0"/>
                  </a:moveTo>
                  <a:cubicBezTo>
                    <a:pt x="18938" y="339"/>
                    <a:pt x="18904" y="687"/>
                    <a:pt x="18904" y="1041"/>
                  </a:cubicBezTo>
                  <a:lnTo>
                    <a:pt x="18904" y="1772"/>
                  </a:lnTo>
                  <a:cubicBezTo>
                    <a:pt x="18904" y="5120"/>
                    <a:pt x="16058" y="7835"/>
                    <a:pt x="12546" y="7835"/>
                  </a:cubicBezTo>
                  <a:cubicBezTo>
                    <a:pt x="12013" y="8022"/>
                    <a:pt x="11527" y="8286"/>
                    <a:pt x="11092" y="8604"/>
                  </a:cubicBezTo>
                  <a:lnTo>
                    <a:pt x="11079" y="10233"/>
                  </a:lnTo>
                  <a:cubicBezTo>
                    <a:pt x="11043" y="14945"/>
                    <a:pt x="8959" y="19396"/>
                    <a:pt x="5398" y="22482"/>
                  </a:cubicBezTo>
                  <a:cubicBezTo>
                    <a:pt x="5373" y="22505"/>
                    <a:pt x="5348" y="22525"/>
                    <a:pt x="5323" y="22547"/>
                  </a:cubicBezTo>
                  <a:cubicBezTo>
                    <a:pt x="5149" y="22700"/>
                    <a:pt x="5009" y="22895"/>
                    <a:pt x="4924" y="23139"/>
                  </a:cubicBezTo>
                  <a:cubicBezTo>
                    <a:pt x="4054" y="25608"/>
                    <a:pt x="2290" y="27659"/>
                    <a:pt x="1" y="28928"/>
                  </a:cubicBezTo>
                  <a:lnTo>
                    <a:pt x="13676" y="32472"/>
                  </a:lnTo>
                  <a:cubicBezTo>
                    <a:pt x="13926" y="32537"/>
                    <a:pt x="14176" y="32568"/>
                    <a:pt x="14420" y="32568"/>
                  </a:cubicBezTo>
                  <a:cubicBezTo>
                    <a:pt x="16058" y="32568"/>
                    <a:pt x="17453" y="31183"/>
                    <a:pt x="17349" y="29448"/>
                  </a:cubicBezTo>
                  <a:lnTo>
                    <a:pt x="17087" y="25109"/>
                  </a:lnTo>
                  <a:cubicBezTo>
                    <a:pt x="16985" y="23793"/>
                    <a:pt x="17535" y="22508"/>
                    <a:pt x="18545" y="21708"/>
                  </a:cubicBezTo>
                  <a:lnTo>
                    <a:pt x="22271" y="22168"/>
                  </a:lnTo>
                  <a:cubicBezTo>
                    <a:pt x="22542" y="22201"/>
                    <a:pt x="22806" y="22218"/>
                    <a:pt x="23062" y="22218"/>
                  </a:cubicBezTo>
                  <a:cubicBezTo>
                    <a:pt x="25517" y="22218"/>
                    <a:pt x="27219" y="20699"/>
                    <a:pt x="26998" y="18089"/>
                  </a:cubicBezTo>
                  <a:cubicBezTo>
                    <a:pt x="26998" y="18089"/>
                    <a:pt x="27072" y="14397"/>
                    <a:pt x="26989" y="13610"/>
                  </a:cubicBezTo>
                  <a:lnTo>
                    <a:pt x="27049" y="13514"/>
                  </a:lnTo>
                  <a:lnTo>
                    <a:pt x="28186" y="12972"/>
                  </a:lnTo>
                  <a:cubicBezTo>
                    <a:pt x="28895" y="12633"/>
                    <a:pt x="29120" y="11729"/>
                    <a:pt x="28649" y="11098"/>
                  </a:cubicBezTo>
                  <a:lnTo>
                    <a:pt x="26612" y="8370"/>
                  </a:lnTo>
                  <a:lnTo>
                    <a:pt x="26114" y="2487"/>
                  </a:lnTo>
                  <a:cubicBezTo>
                    <a:pt x="25448" y="2129"/>
                    <a:pt x="24696" y="1928"/>
                    <a:pt x="23907" y="1928"/>
                  </a:cubicBezTo>
                  <a:cubicBezTo>
                    <a:pt x="23794" y="1928"/>
                    <a:pt x="23680" y="1932"/>
                    <a:pt x="23566" y="1941"/>
                  </a:cubicBezTo>
                  <a:cubicBezTo>
                    <a:pt x="23230" y="1966"/>
                    <a:pt x="23019" y="1980"/>
                    <a:pt x="23019" y="1980"/>
                  </a:cubicBezTo>
                  <a:cubicBezTo>
                    <a:pt x="22912" y="1988"/>
                    <a:pt x="22806" y="1992"/>
                    <a:pt x="22700" y="1992"/>
                  </a:cubicBezTo>
                  <a:cubicBezTo>
                    <a:pt x="21194" y="1992"/>
                    <a:pt x="19836" y="1212"/>
                    <a:pt x="18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8">
              <a:extLst>
                <a:ext uri="{FF2B5EF4-FFF2-40B4-BE49-F238E27FC236}">
                  <a16:creationId xmlns:a16="http://schemas.microsoft.com/office/drawing/2014/main" id="{ECBC11F6-41C0-D8C8-AC76-3DF020CCD7EF}"/>
                </a:ext>
              </a:extLst>
            </p:cNvPr>
            <p:cNvSpPr/>
            <p:nvPr/>
          </p:nvSpPr>
          <p:spPr>
            <a:xfrm>
              <a:off x="4165300" y="2962425"/>
              <a:ext cx="271500" cy="460450"/>
            </a:xfrm>
            <a:custGeom>
              <a:avLst/>
              <a:gdLst/>
              <a:ahLst/>
              <a:cxnLst/>
              <a:rect l="l" t="t" r="r" b="b"/>
              <a:pathLst>
                <a:path w="10860" h="18418" extrusionOk="0">
                  <a:moveTo>
                    <a:pt x="7894" y="0"/>
                  </a:moveTo>
                  <a:cubicBezTo>
                    <a:pt x="3329" y="0"/>
                    <a:pt x="0" y="4373"/>
                    <a:pt x="1019" y="8833"/>
                  </a:cubicBezTo>
                  <a:lnTo>
                    <a:pt x="3209" y="18417"/>
                  </a:lnTo>
                  <a:lnTo>
                    <a:pt x="3245" y="7691"/>
                  </a:lnTo>
                  <a:cubicBezTo>
                    <a:pt x="3223" y="3658"/>
                    <a:pt x="6493" y="411"/>
                    <a:pt x="10478" y="411"/>
                  </a:cubicBezTo>
                  <a:cubicBezTo>
                    <a:pt x="10605" y="411"/>
                    <a:pt x="10732" y="414"/>
                    <a:pt x="10859" y="421"/>
                  </a:cubicBezTo>
                  <a:cubicBezTo>
                    <a:pt x="10243" y="210"/>
                    <a:pt x="9588" y="78"/>
                    <a:pt x="8907" y="43"/>
                  </a:cubicBezTo>
                  <a:lnTo>
                    <a:pt x="8285" y="10"/>
                  </a:lnTo>
                  <a:cubicBezTo>
                    <a:pt x="8169" y="3"/>
                    <a:pt x="8054" y="1"/>
                    <a:pt x="7940" y="0"/>
                  </a:cubicBezTo>
                  <a:cubicBezTo>
                    <a:pt x="7924" y="0"/>
                    <a:pt x="7909" y="0"/>
                    <a:pt x="7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" name="Google Shape;1344;p38">
            <a:extLst>
              <a:ext uri="{FF2B5EF4-FFF2-40B4-BE49-F238E27FC236}">
                <a16:creationId xmlns:a16="http://schemas.microsoft.com/office/drawing/2014/main" id="{9B8E2475-CE49-BAD9-5246-F1E1DB268787}"/>
              </a:ext>
            </a:extLst>
          </p:cNvPr>
          <p:cNvGrpSpPr/>
          <p:nvPr/>
        </p:nvGrpSpPr>
        <p:grpSpPr>
          <a:xfrm flipH="1">
            <a:off x="8594600" y="2803777"/>
            <a:ext cx="596600" cy="766836"/>
            <a:chOff x="1244921" y="2414900"/>
            <a:chExt cx="1751100" cy="2250766"/>
          </a:xfrm>
        </p:grpSpPr>
        <p:sp>
          <p:nvSpPr>
            <p:cNvPr id="1345" name="Google Shape;1345;p38">
              <a:extLst>
                <a:ext uri="{FF2B5EF4-FFF2-40B4-BE49-F238E27FC236}">
                  <a16:creationId xmlns:a16="http://schemas.microsoft.com/office/drawing/2014/main" id="{AC57A189-44EB-D9D3-F10E-F8BB57919D00}"/>
                </a:ext>
              </a:extLst>
            </p:cNvPr>
            <p:cNvSpPr/>
            <p:nvPr/>
          </p:nvSpPr>
          <p:spPr>
            <a:xfrm>
              <a:off x="1578700" y="2414900"/>
              <a:ext cx="807100" cy="727625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8">
              <a:extLst>
                <a:ext uri="{FF2B5EF4-FFF2-40B4-BE49-F238E27FC236}">
                  <a16:creationId xmlns:a16="http://schemas.microsoft.com/office/drawing/2014/main" id="{5DCF44EA-D8AC-245D-37C9-05B1E22FE601}"/>
                </a:ext>
              </a:extLst>
            </p:cNvPr>
            <p:cNvSpPr/>
            <p:nvPr/>
          </p:nvSpPr>
          <p:spPr>
            <a:xfrm>
              <a:off x="1244921" y="3338438"/>
              <a:ext cx="1751100" cy="1327228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8">
              <a:extLst>
                <a:ext uri="{FF2B5EF4-FFF2-40B4-BE49-F238E27FC236}">
                  <a16:creationId xmlns:a16="http://schemas.microsoft.com/office/drawing/2014/main" id="{5E71269F-8292-4F0E-F773-3A1CCF143E41}"/>
                </a:ext>
              </a:extLst>
            </p:cNvPr>
            <p:cNvSpPr/>
            <p:nvPr/>
          </p:nvSpPr>
          <p:spPr>
            <a:xfrm>
              <a:off x="1563250" y="2626550"/>
              <a:ext cx="739000" cy="883575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8">
            <a:extLst>
              <a:ext uri="{FF2B5EF4-FFF2-40B4-BE49-F238E27FC236}">
                <a16:creationId xmlns:a16="http://schemas.microsoft.com/office/drawing/2014/main" id="{771B3F7C-3C74-D0F2-C59F-28A01213C81E}"/>
              </a:ext>
            </a:extLst>
          </p:cNvPr>
          <p:cNvGrpSpPr/>
          <p:nvPr/>
        </p:nvGrpSpPr>
        <p:grpSpPr>
          <a:xfrm flipH="1">
            <a:off x="7594805" y="2623016"/>
            <a:ext cx="1760316" cy="1748410"/>
            <a:chOff x="3083674" y="1734175"/>
            <a:chExt cx="2320174" cy="2304481"/>
          </a:xfrm>
        </p:grpSpPr>
        <p:sp>
          <p:nvSpPr>
            <p:cNvPr id="1349" name="Google Shape;1349;p38">
              <a:extLst>
                <a:ext uri="{FF2B5EF4-FFF2-40B4-BE49-F238E27FC236}">
                  <a16:creationId xmlns:a16="http://schemas.microsoft.com/office/drawing/2014/main" id="{2AB0B159-8D84-E70F-B13F-C298EA8180B5}"/>
                </a:ext>
              </a:extLst>
            </p:cNvPr>
            <p:cNvSpPr/>
            <p:nvPr/>
          </p:nvSpPr>
          <p:spPr>
            <a:xfrm>
              <a:off x="3927675" y="1734175"/>
              <a:ext cx="1011600" cy="1058275"/>
            </a:xfrm>
            <a:custGeom>
              <a:avLst/>
              <a:gdLst/>
              <a:ahLst/>
              <a:cxnLst/>
              <a:rect l="l" t="t" r="r" b="b"/>
              <a:pathLst>
                <a:path w="40464" h="42331" extrusionOk="0">
                  <a:moveTo>
                    <a:pt x="9178" y="0"/>
                  </a:moveTo>
                  <a:cubicBezTo>
                    <a:pt x="4099" y="0"/>
                    <a:pt x="0" y="4297"/>
                    <a:pt x="325" y="9443"/>
                  </a:cubicBezTo>
                  <a:lnTo>
                    <a:pt x="1406" y="26558"/>
                  </a:lnTo>
                  <a:lnTo>
                    <a:pt x="16098" y="27372"/>
                  </a:lnTo>
                  <a:cubicBezTo>
                    <a:pt x="16883" y="28015"/>
                    <a:pt x="17826" y="28405"/>
                    <a:pt x="18732" y="28405"/>
                  </a:cubicBezTo>
                  <a:cubicBezTo>
                    <a:pt x="18749" y="28405"/>
                    <a:pt x="18767" y="28405"/>
                    <a:pt x="18785" y="28405"/>
                  </a:cubicBezTo>
                  <a:cubicBezTo>
                    <a:pt x="18972" y="28402"/>
                    <a:pt x="19154" y="28368"/>
                    <a:pt x="19336" y="28335"/>
                  </a:cubicBezTo>
                  <a:cubicBezTo>
                    <a:pt x="20032" y="29113"/>
                    <a:pt x="20459" y="30174"/>
                    <a:pt x="20474" y="31319"/>
                  </a:cubicBezTo>
                  <a:lnTo>
                    <a:pt x="20475" y="31383"/>
                  </a:lnTo>
                  <a:cubicBezTo>
                    <a:pt x="20485" y="32151"/>
                    <a:pt x="20292" y="32884"/>
                    <a:pt x="19921" y="33504"/>
                  </a:cubicBezTo>
                  <a:cubicBezTo>
                    <a:pt x="19542" y="34136"/>
                    <a:pt x="19050" y="34962"/>
                    <a:pt x="18680" y="35585"/>
                  </a:cubicBezTo>
                  <a:cubicBezTo>
                    <a:pt x="18334" y="36165"/>
                    <a:pt x="18160" y="36854"/>
                    <a:pt x="18185" y="37557"/>
                  </a:cubicBezTo>
                  <a:lnTo>
                    <a:pt x="18186" y="37605"/>
                  </a:lnTo>
                  <a:cubicBezTo>
                    <a:pt x="18262" y="39776"/>
                    <a:pt x="19937" y="41789"/>
                    <a:pt x="21773" y="42131"/>
                  </a:cubicBezTo>
                  <a:cubicBezTo>
                    <a:pt x="21972" y="42167"/>
                    <a:pt x="22174" y="42169"/>
                    <a:pt x="22375" y="42172"/>
                  </a:cubicBezTo>
                  <a:cubicBezTo>
                    <a:pt x="27265" y="42231"/>
                    <a:pt x="32154" y="42279"/>
                    <a:pt x="37045" y="42331"/>
                  </a:cubicBezTo>
                  <a:cubicBezTo>
                    <a:pt x="38799" y="42184"/>
                    <a:pt x="40187" y="40658"/>
                    <a:pt x="40343" y="38702"/>
                  </a:cubicBezTo>
                  <a:cubicBezTo>
                    <a:pt x="40464" y="37209"/>
                    <a:pt x="39385" y="35930"/>
                    <a:pt x="38069" y="35930"/>
                  </a:cubicBezTo>
                  <a:cubicBezTo>
                    <a:pt x="37996" y="35930"/>
                    <a:pt x="37922" y="35934"/>
                    <a:pt x="37847" y="35942"/>
                  </a:cubicBezTo>
                  <a:cubicBezTo>
                    <a:pt x="37785" y="35948"/>
                    <a:pt x="37723" y="35950"/>
                    <a:pt x="37662" y="35950"/>
                  </a:cubicBezTo>
                  <a:cubicBezTo>
                    <a:pt x="36145" y="35950"/>
                    <a:pt x="34971" y="34362"/>
                    <a:pt x="35302" y="32683"/>
                  </a:cubicBezTo>
                  <a:lnTo>
                    <a:pt x="35428" y="31373"/>
                  </a:lnTo>
                  <a:cubicBezTo>
                    <a:pt x="35481" y="30809"/>
                    <a:pt x="35427" y="30261"/>
                    <a:pt x="35291" y="29750"/>
                  </a:cubicBezTo>
                  <a:cubicBezTo>
                    <a:pt x="35962" y="29155"/>
                    <a:pt x="36506" y="28259"/>
                    <a:pt x="36760" y="26851"/>
                  </a:cubicBezTo>
                  <a:cubicBezTo>
                    <a:pt x="37506" y="22707"/>
                    <a:pt x="34725" y="19255"/>
                    <a:pt x="33306" y="19142"/>
                  </a:cubicBezTo>
                  <a:cubicBezTo>
                    <a:pt x="31761" y="19021"/>
                    <a:pt x="30174" y="18235"/>
                    <a:pt x="30165" y="16454"/>
                  </a:cubicBezTo>
                  <a:lnTo>
                    <a:pt x="30026" y="15146"/>
                  </a:lnTo>
                  <a:cubicBezTo>
                    <a:pt x="29904" y="13983"/>
                    <a:pt x="29361" y="12979"/>
                    <a:pt x="28597" y="12280"/>
                  </a:cubicBezTo>
                  <a:cubicBezTo>
                    <a:pt x="28013" y="5986"/>
                    <a:pt x="22962" y="921"/>
                    <a:pt x="16531" y="441"/>
                  </a:cubicBezTo>
                  <a:lnTo>
                    <a:pt x="9744" y="18"/>
                  </a:lnTo>
                  <a:cubicBezTo>
                    <a:pt x="9554" y="6"/>
                    <a:pt x="9365" y="0"/>
                    <a:pt x="9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8">
              <a:extLst>
                <a:ext uri="{FF2B5EF4-FFF2-40B4-BE49-F238E27FC236}">
                  <a16:creationId xmlns:a16="http://schemas.microsoft.com/office/drawing/2014/main" id="{7A2ADEF7-9D68-4A46-501F-3BD30EECB064}"/>
                </a:ext>
              </a:extLst>
            </p:cNvPr>
            <p:cNvSpPr/>
            <p:nvPr/>
          </p:nvSpPr>
          <p:spPr>
            <a:xfrm>
              <a:off x="3083674" y="2590981"/>
              <a:ext cx="2320174" cy="1447675"/>
            </a:xfrm>
            <a:custGeom>
              <a:avLst/>
              <a:gdLst/>
              <a:ahLst/>
              <a:cxnLst/>
              <a:rect l="l" t="t" r="r" b="b"/>
              <a:pathLst>
                <a:path w="100321" h="57907" extrusionOk="0">
                  <a:moveTo>
                    <a:pt x="33879" y="0"/>
                  </a:moveTo>
                  <a:cubicBezTo>
                    <a:pt x="24704" y="0"/>
                    <a:pt x="16319" y="7543"/>
                    <a:pt x="12477" y="19399"/>
                  </a:cubicBezTo>
                  <a:lnTo>
                    <a:pt x="1" y="57906"/>
                  </a:lnTo>
                  <a:lnTo>
                    <a:pt x="100320" y="57906"/>
                  </a:lnTo>
                  <a:lnTo>
                    <a:pt x="86096" y="21105"/>
                  </a:lnTo>
                  <a:cubicBezTo>
                    <a:pt x="81747" y="9342"/>
                    <a:pt x="73122" y="1966"/>
                    <a:pt x="63717" y="1966"/>
                  </a:cubicBezTo>
                  <a:lnTo>
                    <a:pt x="35003" y="38"/>
                  </a:lnTo>
                  <a:cubicBezTo>
                    <a:pt x="34627" y="13"/>
                    <a:pt x="34252" y="0"/>
                    <a:pt x="33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8">
              <a:extLst>
                <a:ext uri="{FF2B5EF4-FFF2-40B4-BE49-F238E27FC236}">
                  <a16:creationId xmlns:a16="http://schemas.microsoft.com/office/drawing/2014/main" id="{F650793C-43E5-485C-302B-AA21985AB44B}"/>
                </a:ext>
              </a:extLst>
            </p:cNvPr>
            <p:cNvSpPr/>
            <p:nvPr/>
          </p:nvSpPr>
          <p:spPr>
            <a:xfrm>
              <a:off x="3860200" y="1902450"/>
              <a:ext cx="728025" cy="817025"/>
            </a:xfrm>
            <a:custGeom>
              <a:avLst/>
              <a:gdLst/>
              <a:ahLst/>
              <a:cxnLst/>
              <a:rect l="l" t="t" r="r" b="b"/>
              <a:pathLst>
                <a:path w="29121" h="32681" extrusionOk="0">
                  <a:moveTo>
                    <a:pt x="3669" y="0"/>
                  </a:moveTo>
                  <a:cubicBezTo>
                    <a:pt x="3630" y="0"/>
                    <a:pt x="3132" y="1149"/>
                    <a:pt x="3053" y="2059"/>
                  </a:cubicBezTo>
                  <a:lnTo>
                    <a:pt x="2509" y="8484"/>
                  </a:lnTo>
                  <a:lnTo>
                    <a:pt x="472" y="11212"/>
                  </a:lnTo>
                  <a:cubicBezTo>
                    <a:pt x="0" y="11843"/>
                    <a:pt x="224" y="12748"/>
                    <a:pt x="937" y="13085"/>
                  </a:cubicBezTo>
                  <a:lnTo>
                    <a:pt x="2074" y="13627"/>
                  </a:lnTo>
                  <a:lnTo>
                    <a:pt x="2133" y="13724"/>
                  </a:lnTo>
                  <a:cubicBezTo>
                    <a:pt x="2264" y="14499"/>
                    <a:pt x="2294" y="17601"/>
                    <a:pt x="2294" y="17601"/>
                  </a:cubicBezTo>
                  <a:cubicBezTo>
                    <a:pt x="2248" y="20244"/>
                    <a:pt x="3741" y="22318"/>
                    <a:pt x="6252" y="22318"/>
                  </a:cubicBezTo>
                  <a:cubicBezTo>
                    <a:pt x="6446" y="22318"/>
                    <a:pt x="6646" y="22306"/>
                    <a:pt x="6852" y="22281"/>
                  </a:cubicBezTo>
                  <a:lnTo>
                    <a:pt x="10577" y="21821"/>
                  </a:lnTo>
                  <a:cubicBezTo>
                    <a:pt x="11588" y="22622"/>
                    <a:pt x="12137" y="23905"/>
                    <a:pt x="12036" y="25222"/>
                  </a:cubicBezTo>
                  <a:lnTo>
                    <a:pt x="11773" y="29561"/>
                  </a:lnTo>
                  <a:cubicBezTo>
                    <a:pt x="11669" y="31296"/>
                    <a:pt x="13064" y="32681"/>
                    <a:pt x="14703" y="32681"/>
                  </a:cubicBezTo>
                  <a:cubicBezTo>
                    <a:pt x="14947" y="32681"/>
                    <a:pt x="15196" y="32650"/>
                    <a:pt x="15447" y="32585"/>
                  </a:cubicBezTo>
                  <a:lnTo>
                    <a:pt x="29121" y="29042"/>
                  </a:lnTo>
                  <a:cubicBezTo>
                    <a:pt x="26833" y="27773"/>
                    <a:pt x="25068" y="25721"/>
                    <a:pt x="24199" y="23253"/>
                  </a:cubicBezTo>
                  <a:cubicBezTo>
                    <a:pt x="23997" y="22677"/>
                    <a:pt x="23835" y="22088"/>
                    <a:pt x="23706" y="21492"/>
                  </a:cubicBezTo>
                  <a:cubicBezTo>
                    <a:pt x="23573" y="21484"/>
                    <a:pt x="23438" y="21479"/>
                    <a:pt x="23302" y="21479"/>
                  </a:cubicBezTo>
                  <a:cubicBezTo>
                    <a:pt x="22911" y="21479"/>
                    <a:pt x="22505" y="21515"/>
                    <a:pt x="22082" y="21596"/>
                  </a:cubicBezTo>
                  <a:cubicBezTo>
                    <a:pt x="21883" y="21635"/>
                    <a:pt x="21685" y="21673"/>
                    <a:pt x="21483" y="21675"/>
                  </a:cubicBezTo>
                  <a:cubicBezTo>
                    <a:pt x="21465" y="21675"/>
                    <a:pt x="21448" y="21675"/>
                    <a:pt x="21430" y="21675"/>
                  </a:cubicBezTo>
                  <a:cubicBezTo>
                    <a:pt x="19577" y="21675"/>
                    <a:pt x="17571" y="20047"/>
                    <a:pt x="17069" y="17955"/>
                  </a:cubicBezTo>
                  <a:lnTo>
                    <a:pt x="17057" y="17908"/>
                  </a:lnTo>
                  <a:cubicBezTo>
                    <a:pt x="16893" y="17223"/>
                    <a:pt x="16925" y="16514"/>
                    <a:pt x="17149" y="15876"/>
                  </a:cubicBezTo>
                  <a:cubicBezTo>
                    <a:pt x="17388" y="15193"/>
                    <a:pt x="17707" y="14284"/>
                    <a:pt x="17952" y="13590"/>
                  </a:cubicBezTo>
                  <a:cubicBezTo>
                    <a:pt x="18192" y="12910"/>
                    <a:pt x="18235" y="12154"/>
                    <a:pt x="18073" y="11403"/>
                  </a:cubicBezTo>
                  <a:lnTo>
                    <a:pt x="18060" y="11340"/>
                  </a:lnTo>
                  <a:cubicBezTo>
                    <a:pt x="17657" y="9481"/>
                    <a:pt x="16193" y="8071"/>
                    <a:pt x="14475" y="7887"/>
                  </a:cubicBezTo>
                  <a:cubicBezTo>
                    <a:pt x="14108" y="7994"/>
                    <a:pt x="13736" y="8046"/>
                    <a:pt x="13368" y="8046"/>
                  </a:cubicBezTo>
                  <a:cubicBezTo>
                    <a:pt x="11413" y="8046"/>
                    <a:pt x="9549" y="6604"/>
                    <a:pt x="8913" y="4427"/>
                  </a:cubicBezTo>
                  <a:cubicBezTo>
                    <a:pt x="8913" y="4427"/>
                    <a:pt x="8850" y="4211"/>
                    <a:pt x="8748" y="3864"/>
                  </a:cubicBezTo>
                  <a:cubicBezTo>
                    <a:pt x="8073" y="1551"/>
                    <a:pt x="6094" y="18"/>
                    <a:pt x="4007" y="18"/>
                  </a:cubicBezTo>
                  <a:cubicBezTo>
                    <a:pt x="3894" y="18"/>
                    <a:pt x="3780" y="23"/>
                    <a:pt x="3667" y="32"/>
                  </a:cubicBezTo>
                  <a:cubicBezTo>
                    <a:pt x="3672" y="10"/>
                    <a:pt x="3672" y="0"/>
                    <a:pt x="3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38">
            <a:extLst>
              <a:ext uri="{FF2B5EF4-FFF2-40B4-BE49-F238E27FC236}">
                <a16:creationId xmlns:a16="http://schemas.microsoft.com/office/drawing/2014/main" id="{5857D132-547A-F121-ECE0-63D91D60F657}"/>
              </a:ext>
            </a:extLst>
          </p:cNvPr>
          <p:cNvGrpSpPr/>
          <p:nvPr/>
        </p:nvGrpSpPr>
        <p:grpSpPr>
          <a:xfrm>
            <a:off x="8214350" y="3570636"/>
            <a:ext cx="961357" cy="1238020"/>
            <a:chOff x="-667339" y="387425"/>
            <a:chExt cx="1738125" cy="2238329"/>
          </a:xfrm>
        </p:grpSpPr>
        <p:sp>
          <p:nvSpPr>
            <p:cNvPr id="1353" name="Google Shape;1353;p38">
              <a:extLst>
                <a:ext uri="{FF2B5EF4-FFF2-40B4-BE49-F238E27FC236}">
                  <a16:creationId xmlns:a16="http://schemas.microsoft.com/office/drawing/2014/main" id="{F93C397D-F4B1-D23E-1349-2BAA6CA844C3}"/>
                </a:ext>
              </a:extLst>
            </p:cNvPr>
            <p:cNvSpPr/>
            <p:nvPr/>
          </p:nvSpPr>
          <p:spPr>
            <a:xfrm>
              <a:off x="-306050" y="387425"/>
              <a:ext cx="1015550" cy="953725"/>
            </a:xfrm>
            <a:custGeom>
              <a:avLst/>
              <a:gdLst/>
              <a:ahLst/>
              <a:cxnLst/>
              <a:rect l="l" t="t" r="r" b="b"/>
              <a:pathLst>
                <a:path w="40622" h="38149" extrusionOk="0">
                  <a:moveTo>
                    <a:pt x="26056" y="9328"/>
                  </a:moveTo>
                  <a:cubicBezTo>
                    <a:pt x="26632" y="9328"/>
                    <a:pt x="27193" y="9453"/>
                    <a:pt x="27710" y="9685"/>
                  </a:cubicBezTo>
                  <a:cubicBezTo>
                    <a:pt x="27383" y="9719"/>
                    <a:pt x="27063" y="9775"/>
                    <a:pt x="26747" y="9846"/>
                  </a:cubicBezTo>
                  <a:cubicBezTo>
                    <a:pt x="26337" y="9667"/>
                    <a:pt x="25917" y="9509"/>
                    <a:pt x="25488" y="9368"/>
                  </a:cubicBezTo>
                  <a:cubicBezTo>
                    <a:pt x="25678" y="9341"/>
                    <a:pt x="25868" y="9328"/>
                    <a:pt x="26056" y="9328"/>
                  </a:cubicBezTo>
                  <a:close/>
                  <a:moveTo>
                    <a:pt x="8634" y="1"/>
                  </a:moveTo>
                  <a:cubicBezTo>
                    <a:pt x="3866" y="1"/>
                    <a:pt x="1" y="3867"/>
                    <a:pt x="1" y="8634"/>
                  </a:cubicBezTo>
                  <a:cubicBezTo>
                    <a:pt x="1" y="13034"/>
                    <a:pt x="3292" y="16661"/>
                    <a:pt x="7546" y="17197"/>
                  </a:cubicBezTo>
                  <a:cubicBezTo>
                    <a:pt x="6686" y="19066"/>
                    <a:pt x="6202" y="21144"/>
                    <a:pt x="6202" y="23334"/>
                  </a:cubicBezTo>
                  <a:cubicBezTo>
                    <a:pt x="6202" y="31182"/>
                    <a:pt x="12355" y="37594"/>
                    <a:pt x="20099" y="38012"/>
                  </a:cubicBezTo>
                  <a:lnTo>
                    <a:pt x="20100" y="38148"/>
                  </a:lnTo>
                  <a:cubicBezTo>
                    <a:pt x="20168" y="38109"/>
                    <a:pt x="20245" y="38066"/>
                    <a:pt x="20327" y="38019"/>
                  </a:cubicBezTo>
                  <a:cubicBezTo>
                    <a:pt x="20519" y="38026"/>
                    <a:pt x="20708" y="38034"/>
                    <a:pt x="20903" y="38034"/>
                  </a:cubicBezTo>
                  <a:cubicBezTo>
                    <a:pt x="29020" y="38034"/>
                    <a:pt x="35602" y="31452"/>
                    <a:pt x="35602" y="23333"/>
                  </a:cubicBezTo>
                  <a:cubicBezTo>
                    <a:pt x="35602" y="20892"/>
                    <a:pt x="35003" y="18594"/>
                    <a:pt x="33950" y="16567"/>
                  </a:cubicBezTo>
                  <a:lnTo>
                    <a:pt x="33950" y="16567"/>
                  </a:lnTo>
                  <a:cubicBezTo>
                    <a:pt x="34225" y="16617"/>
                    <a:pt x="34505" y="16644"/>
                    <a:pt x="34790" y="16644"/>
                  </a:cubicBezTo>
                  <a:cubicBezTo>
                    <a:pt x="34892" y="16644"/>
                    <a:pt x="34995" y="16640"/>
                    <a:pt x="35098" y="16633"/>
                  </a:cubicBezTo>
                  <a:cubicBezTo>
                    <a:pt x="35098" y="16633"/>
                    <a:pt x="35321" y="16617"/>
                    <a:pt x="35679" y="16591"/>
                  </a:cubicBezTo>
                  <a:cubicBezTo>
                    <a:pt x="35800" y="16582"/>
                    <a:pt x="35921" y="16578"/>
                    <a:pt x="36040" y="16578"/>
                  </a:cubicBezTo>
                  <a:cubicBezTo>
                    <a:pt x="36877" y="16578"/>
                    <a:pt x="37674" y="16792"/>
                    <a:pt x="38382" y="17170"/>
                  </a:cubicBezTo>
                  <a:cubicBezTo>
                    <a:pt x="39178" y="17598"/>
                    <a:pt x="39861" y="18236"/>
                    <a:pt x="40356" y="19023"/>
                  </a:cubicBezTo>
                  <a:cubicBezTo>
                    <a:pt x="40534" y="18352"/>
                    <a:pt x="40621" y="17648"/>
                    <a:pt x="40609" y="16926"/>
                  </a:cubicBezTo>
                  <a:lnTo>
                    <a:pt x="40595" y="16265"/>
                  </a:lnTo>
                  <a:cubicBezTo>
                    <a:pt x="40512" y="12052"/>
                    <a:pt x="37066" y="8734"/>
                    <a:pt x="32927" y="8734"/>
                  </a:cubicBezTo>
                  <a:cubicBezTo>
                    <a:pt x="32723" y="8734"/>
                    <a:pt x="32518" y="8742"/>
                    <a:pt x="32312" y="8758"/>
                  </a:cubicBezTo>
                  <a:lnTo>
                    <a:pt x="25316" y="9310"/>
                  </a:lnTo>
                  <a:cubicBezTo>
                    <a:pt x="23922" y="8872"/>
                    <a:pt x="22439" y="8634"/>
                    <a:pt x="20903" y="8634"/>
                  </a:cubicBezTo>
                  <a:cubicBezTo>
                    <a:pt x="19643" y="8634"/>
                    <a:pt x="18422" y="8794"/>
                    <a:pt x="17257" y="9091"/>
                  </a:cubicBezTo>
                  <a:cubicBezTo>
                    <a:pt x="17264" y="8940"/>
                    <a:pt x="17268" y="8787"/>
                    <a:pt x="17268" y="8634"/>
                  </a:cubicBezTo>
                  <a:cubicBezTo>
                    <a:pt x="17268" y="3866"/>
                    <a:pt x="13401" y="1"/>
                    <a:pt x="8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8">
              <a:extLst>
                <a:ext uri="{FF2B5EF4-FFF2-40B4-BE49-F238E27FC236}">
                  <a16:creationId xmlns:a16="http://schemas.microsoft.com/office/drawing/2014/main" id="{154F6577-0854-93F5-322B-19E50AA66E99}"/>
                </a:ext>
              </a:extLst>
            </p:cNvPr>
            <p:cNvSpPr/>
            <p:nvPr/>
          </p:nvSpPr>
          <p:spPr>
            <a:xfrm>
              <a:off x="-667339" y="1478616"/>
              <a:ext cx="1738125" cy="1147138"/>
            </a:xfrm>
            <a:custGeom>
              <a:avLst/>
              <a:gdLst/>
              <a:ahLst/>
              <a:cxnLst/>
              <a:rect l="l" t="t" r="r" b="b"/>
              <a:pathLst>
                <a:path w="69525" h="35983" extrusionOk="0">
                  <a:moveTo>
                    <a:pt x="46046" y="0"/>
                  </a:moveTo>
                  <a:cubicBezTo>
                    <a:pt x="45788" y="0"/>
                    <a:pt x="45528" y="8"/>
                    <a:pt x="45267" y="24"/>
                  </a:cubicBezTo>
                  <a:lnTo>
                    <a:pt x="25368" y="1220"/>
                  </a:lnTo>
                  <a:cubicBezTo>
                    <a:pt x="18849" y="1220"/>
                    <a:pt x="12872" y="5804"/>
                    <a:pt x="9858" y="13115"/>
                  </a:cubicBezTo>
                  <a:lnTo>
                    <a:pt x="0" y="35983"/>
                  </a:lnTo>
                  <a:lnTo>
                    <a:pt x="69525" y="35983"/>
                  </a:lnTo>
                  <a:lnTo>
                    <a:pt x="60878" y="12056"/>
                  </a:lnTo>
                  <a:cubicBezTo>
                    <a:pt x="58216" y="4686"/>
                    <a:pt x="52405" y="0"/>
                    <a:pt x="46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8">
              <a:extLst>
                <a:ext uri="{FF2B5EF4-FFF2-40B4-BE49-F238E27FC236}">
                  <a16:creationId xmlns:a16="http://schemas.microsoft.com/office/drawing/2014/main" id="{6CCE8FF7-5A88-3C47-6C8C-1B5A23D85505}"/>
                </a:ext>
              </a:extLst>
            </p:cNvPr>
            <p:cNvSpPr/>
            <p:nvPr/>
          </p:nvSpPr>
          <p:spPr>
            <a:xfrm>
              <a:off x="-35587" y="684224"/>
              <a:ext cx="766450" cy="922275"/>
            </a:xfrm>
            <a:custGeom>
              <a:avLst/>
              <a:gdLst/>
              <a:ahLst/>
              <a:cxnLst/>
              <a:rect l="l" t="t" r="r" b="b"/>
              <a:pathLst>
                <a:path w="30658" h="36891" extrusionOk="0">
                  <a:moveTo>
                    <a:pt x="19282" y="0"/>
                  </a:moveTo>
                  <a:cubicBezTo>
                    <a:pt x="18729" y="873"/>
                    <a:pt x="18411" y="1898"/>
                    <a:pt x="18411" y="2991"/>
                  </a:cubicBezTo>
                  <a:lnTo>
                    <a:pt x="18411" y="3648"/>
                  </a:lnTo>
                  <a:cubicBezTo>
                    <a:pt x="18411" y="6663"/>
                    <a:pt x="15849" y="9107"/>
                    <a:pt x="12688" y="9107"/>
                  </a:cubicBezTo>
                  <a:cubicBezTo>
                    <a:pt x="10701" y="9807"/>
                    <a:pt x="9410" y="11622"/>
                    <a:pt x="9436" y="13620"/>
                  </a:cubicBezTo>
                  <a:lnTo>
                    <a:pt x="9846" y="15443"/>
                  </a:lnTo>
                  <a:cubicBezTo>
                    <a:pt x="9996" y="15756"/>
                    <a:pt x="10184" y="16050"/>
                    <a:pt x="10411" y="16321"/>
                  </a:cubicBezTo>
                  <a:cubicBezTo>
                    <a:pt x="10974" y="16989"/>
                    <a:pt x="11708" y="17865"/>
                    <a:pt x="12260" y="18523"/>
                  </a:cubicBezTo>
                  <a:cubicBezTo>
                    <a:pt x="12774" y="19137"/>
                    <a:pt x="13076" y="19889"/>
                    <a:pt x="13121" y="20676"/>
                  </a:cubicBezTo>
                  <a:lnTo>
                    <a:pt x="13123" y="20729"/>
                  </a:lnTo>
                  <a:cubicBezTo>
                    <a:pt x="13228" y="22586"/>
                    <a:pt x="12246" y="24343"/>
                    <a:pt x="10575" y="25289"/>
                  </a:cubicBezTo>
                  <a:cubicBezTo>
                    <a:pt x="10124" y="25544"/>
                    <a:pt x="9715" y="25777"/>
                    <a:pt x="9438" y="25934"/>
                  </a:cubicBezTo>
                  <a:lnTo>
                    <a:pt x="6074" y="21050"/>
                  </a:lnTo>
                  <a:lnTo>
                    <a:pt x="6074" y="21050"/>
                  </a:lnTo>
                  <a:cubicBezTo>
                    <a:pt x="6178" y="22997"/>
                    <a:pt x="5886" y="25010"/>
                    <a:pt x="5226" y="26883"/>
                  </a:cubicBezTo>
                  <a:cubicBezTo>
                    <a:pt x="4303" y="29502"/>
                    <a:pt x="2430" y="31681"/>
                    <a:pt x="1" y="33028"/>
                  </a:cubicBezTo>
                  <a:lnTo>
                    <a:pt x="14518" y="36789"/>
                  </a:lnTo>
                  <a:cubicBezTo>
                    <a:pt x="14785" y="36858"/>
                    <a:pt x="15050" y="36890"/>
                    <a:pt x="15309" y="36890"/>
                  </a:cubicBezTo>
                  <a:cubicBezTo>
                    <a:pt x="17048" y="36890"/>
                    <a:pt x="18528" y="35421"/>
                    <a:pt x="18417" y="33579"/>
                  </a:cubicBezTo>
                  <a:lnTo>
                    <a:pt x="18139" y="28973"/>
                  </a:lnTo>
                  <a:cubicBezTo>
                    <a:pt x="18031" y="27574"/>
                    <a:pt x="18615" y="26213"/>
                    <a:pt x="19688" y="25363"/>
                  </a:cubicBezTo>
                  <a:lnTo>
                    <a:pt x="23643" y="25851"/>
                  </a:lnTo>
                  <a:cubicBezTo>
                    <a:pt x="23911" y="25884"/>
                    <a:pt x="24171" y="25900"/>
                    <a:pt x="24424" y="25900"/>
                  </a:cubicBezTo>
                  <a:cubicBezTo>
                    <a:pt x="27039" y="25900"/>
                    <a:pt x="28801" y="24162"/>
                    <a:pt x="28580" y="21390"/>
                  </a:cubicBezTo>
                  <a:cubicBezTo>
                    <a:pt x="28578" y="21370"/>
                    <a:pt x="28577" y="21348"/>
                    <a:pt x="28578" y="21327"/>
                  </a:cubicBezTo>
                  <a:lnTo>
                    <a:pt x="28702" y="17109"/>
                  </a:lnTo>
                  <a:cubicBezTo>
                    <a:pt x="28711" y="16836"/>
                    <a:pt x="28870" y="16590"/>
                    <a:pt x="29119" y="16472"/>
                  </a:cubicBezTo>
                  <a:cubicBezTo>
                    <a:pt x="30289" y="15910"/>
                    <a:pt x="30657" y="14421"/>
                    <a:pt x="29881" y="13381"/>
                  </a:cubicBezTo>
                  <a:lnTo>
                    <a:pt x="28377" y="11367"/>
                  </a:lnTo>
                  <a:cubicBezTo>
                    <a:pt x="28294" y="11257"/>
                    <a:pt x="28246" y="11127"/>
                    <a:pt x="28234" y="10991"/>
                  </a:cubicBezTo>
                  <a:lnTo>
                    <a:pt x="27727" y="5014"/>
                  </a:lnTo>
                  <a:cubicBezTo>
                    <a:pt x="27726" y="4994"/>
                    <a:pt x="27722" y="4975"/>
                    <a:pt x="27721" y="4955"/>
                  </a:cubicBezTo>
                  <a:cubicBezTo>
                    <a:pt x="27014" y="4576"/>
                    <a:pt x="26217" y="4363"/>
                    <a:pt x="25380" y="4363"/>
                  </a:cubicBezTo>
                  <a:cubicBezTo>
                    <a:pt x="25260" y="4363"/>
                    <a:pt x="25139" y="4367"/>
                    <a:pt x="25018" y="4376"/>
                  </a:cubicBezTo>
                  <a:cubicBezTo>
                    <a:pt x="24660" y="4402"/>
                    <a:pt x="24437" y="4418"/>
                    <a:pt x="24437" y="4418"/>
                  </a:cubicBezTo>
                  <a:cubicBezTo>
                    <a:pt x="24323" y="4426"/>
                    <a:pt x="24210" y="4430"/>
                    <a:pt x="24098" y="4430"/>
                  </a:cubicBezTo>
                  <a:cubicBezTo>
                    <a:pt x="21672" y="4430"/>
                    <a:pt x="19603" y="2530"/>
                    <a:pt x="19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38">
            <a:extLst>
              <a:ext uri="{FF2B5EF4-FFF2-40B4-BE49-F238E27FC236}">
                <a16:creationId xmlns:a16="http://schemas.microsoft.com/office/drawing/2014/main" id="{EF137B7E-7DA8-2EBA-E478-E902B77ACB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976050"/>
            <a:ext cx="4404600" cy="1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b="1" dirty="0">
                <a:solidFill>
                  <a:schemeClr val="tx1"/>
                </a:solidFill>
                <a:latin typeface="Avenir Next LT Pro" panose="020B0504020202020204" pitchFamily="34" charset="-18"/>
              </a:rPr>
              <a:t>VLÁDA</a:t>
            </a:r>
            <a:r>
              <a:rPr lang="cs-CZ" sz="6000" b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 ČR</a:t>
            </a:r>
          </a:p>
        </p:txBody>
      </p:sp>
      <p:sp>
        <p:nvSpPr>
          <p:cNvPr id="1357" name="Google Shape;1357;p38">
            <a:extLst>
              <a:ext uri="{FF2B5EF4-FFF2-40B4-BE49-F238E27FC236}">
                <a16:creationId xmlns:a16="http://schemas.microsoft.com/office/drawing/2014/main" id="{4C0E9757-6CD2-60AD-B50D-828B0F5795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-468">
            <a:off x="251465" y="2131961"/>
            <a:ext cx="5041240" cy="20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sz="2400" dirty="0" err="1"/>
              <a:t>Tvořena</a:t>
            </a:r>
            <a:r>
              <a:rPr lang="en-US" sz="2400" dirty="0"/>
              <a:t> </a:t>
            </a:r>
            <a:r>
              <a:rPr lang="en-US" sz="2400" b="1" dirty="0" err="1"/>
              <a:t>předsedou</a:t>
            </a:r>
            <a:r>
              <a:rPr lang="en-US" sz="2400" b="1" dirty="0"/>
              <a:t> </a:t>
            </a:r>
            <a:r>
              <a:rPr lang="en-US" sz="2400" b="1" dirty="0" err="1"/>
              <a:t>vlády</a:t>
            </a:r>
            <a:r>
              <a:rPr lang="en-US" sz="2400" b="1" dirty="0"/>
              <a:t> </a:t>
            </a:r>
            <a:r>
              <a:rPr lang="en-US" sz="2400" dirty="0"/>
              <a:t>a </a:t>
            </a:r>
            <a:r>
              <a:rPr lang="en-US" sz="2400" b="1" dirty="0"/>
              <a:t>ministry</a:t>
            </a:r>
            <a:r>
              <a:rPr lang="cs-CZ" sz="2400" b="1" dirty="0"/>
              <a:t> </a:t>
            </a:r>
            <a:r>
              <a:rPr lang="cs-CZ" sz="2400" dirty="0"/>
              <a:t>⭢ </a:t>
            </a:r>
            <a:r>
              <a:rPr lang="en-US" sz="2400" dirty="0" err="1"/>
              <a:t>jmenováni</a:t>
            </a:r>
            <a:r>
              <a:rPr lang="en-US" sz="2400" dirty="0"/>
              <a:t> </a:t>
            </a:r>
            <a:r>
              <a:rPr lang="en-US" sz="2400" b="1" dirty="0" err="1"/>
              <a:t>prezidentem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návrh</a:t>
            </a:r>
            <a:r>
              <a:rPr lang="en-US" sz="2400" dirty="0"/>
              <a:t> </a:t>
            </a:r>
            <a:r>
              <a:rPr lang="en-US" sz="2400" b="1" dirty="0" err="1"/>
              <a:t>předsedy</a:t>
            </a:r>
            <a:r>
              <a:rPr lang="en-US" sz="2400" b="1" dirty="0"/>
              <a:t> </a:t>
            </a:r>
            <a:r>
              <a:rPr lang="en-US" sz="2400" b="1" dirty="0" err="1"/>
              <a:t>vlády</a:t>
            </a:r>
            <a:endParaRPr lang="cs-CZ" sz="2400" b="1" dirty="0"/>
          </a:p>
          <a:p>
            <a:pPr marL="342900" indent="-342900"/>
            <a:r>
              <a:rPr lang="en-US" sz="2400" b="1" dirty="0" err="1"/>
              <a:t>Předseda</a:t>
            </a:r>
            <a:r>
              <a:rPr lang="en-US" sz="2400" b="1" dirty="0"/>
              <a:t> </a:t>
            </a:r>
            <a:r>
              <a:rPr lang="en-US" sz="2400" b="1" dirty="0" err="1"/>
              <a:t>vlády</a:t>
            </a:r>
            <a:r>
              <a:rPr lang="en-US" sz="2400" b="1" dirty="0"/>
              <a:t> </a:t>
            </a:r>
            <a:r>
              <a:rPr lang="cs-CZ" sz="2400" dirty="0"/>
              <a:t>- </a:t>
            </a:r>
            <a:r>
              <a:rPr lang="en-US" sz="2400" dirty="0" err="1"/>
              <a:t>obvykle</a:t>
            </a:r>
            <a:r>
              <a:rPr lang="en-US" sz="2400" dirty="0"/>
              <a:t> </a:t>
            </a:r>
            <a:r>
              <a:rPr lang="en-US" sz="2400" dirty="0" err="1"/>
              <a:t>lídrem</a:t>
            </a:r>
            <a:r>
              <a:rPr lang="en-US" sz="2400" dirty="0"/>
              <a:t> </a:t>
            </a:r>
            <a:r>
              <a:rPr lang="en-US" sz="2400" dirty="0" err="1"/>
              <a:t>nejsilnější</a:t>
            </a:r>
            <a:r>
              <a:rPr lang="en-US" sz="2400" dirty="0"/>
              <a:t> </a:t>
            </a:r>
            <a:r>
              <a:rPr lang="en-US" sz="2400" dirty="0" err="1"/>
              <a:t>strany</a:t>
            </a:r>
            <a:r>
              <a:rPr lang="en-US" sz="2400" dirty="0"/>
              <a:t> v </a:t>
            </a:r>
            <a:r>
              <a:rPr lang="en-US" sz="2400" dirty="0" err="1"/>
              <a:t>parlamentu</a:t>
            </a:r>
            <a:endParaRPr lang="cs-CZ" sz="2400" dirty="0"/>
          </a:p>
        </p:txBody>
      </p:sp>
      <p:pic>
        <p:nvPicPr>
          <p:cNvPr id="1358" name="Google Shape;1358;p38">
            <a:extLst>
              <a:ext uri="{FF2B5EF4-FFF2-40B4-BE49-F238E27FC236}">
                <a16:creationId xmlns:a16="http://schemas.microsoft.com/office/drawing/2014/main" id="{3283F301-1D57-BFB1-8D59-B229B060EB31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l="23239" r="23239"/>
          <a:stretch/>
        </p:blipFill>
        <p:spPr>
          <a:xfrm>
            <a:off x="5389500" y="1008938"/>
            <a:ext cx="2535777" cy="3158513"/>
          </a:xfrm>
          <a:prstGeom prst="rect">
            <a:avLst/>
          </a:prstGeom>
        </p:spPr>
      </p:pic>
      <p:grpSp>
        <p:nvGrpSpPr>
          <p:cNvPr id="1359" name="Google Shape;1359;p38">
            <a:extLst>
              <a:ext uri="{FF2B5EF4-FFF2-40B4-BE49-F238E27FC236}">
                <a16:creationId xmlns:a16="http://schemas.microsoft.com/office/drawing/2014/main" id="{52353C4C-B825-7744-26AC-8306DFC3281C}"/>
              </a:ext>
            </a:extLst>
          </p:cNvPr>
          <p:cNvGrpSpPr/>
          <p:nvPr/>
        </p:nvGrpSpPr>
        <p:grpSpPr>
          <a:xfrm flipH="1">
            <a:off x="7154183" y="3570614"/>
            <a:ext cx="1637384" cy="1572881"/>
            <a:chOff x="1945425" y="1726425"/>
            <a:chExt cx="1890525" cy="1816050"/>
          </a:xfrm>
        </p:grpSpPr>
        <p:sp>
          <p:nvSpPr>
            <p:cNvPr id="1360" name="Google Shape;1360;p38">
              <a:extLst>
                <a:ext uri="{FF2B5EF4-FFF2-40B4-BE49-F238E27FC236}">
                  <a16:creationId xmlns:a16="http://schemas.microsoft.com/office/drawing/2014/main" id="{22093EA1-EB98-35C0-58B5-5E7877F7DAC6}"/>
                </a:ext>
              </a:extLst>
            </p:cNvPr>
            <p:cNvSpPr/>
            <p:nvPr/>
          </p:nvSpPr>
          <p:spPr>
            <a:xfrm>
              <a:off x="2539450" y="1726425"/>
              <a:ext cx="807525" cy="967100"/>
            </a:xfrm>
            <a:custGeom>
              <a:avLst/>
              <a:gdLst/>
              <a:ahLst/>
              <a:cxnLst/>
              <a:rect l="l" t="t" r="r" b="b"/>
              <a:pathLst>
                <a:path w="32301" h="38684" extrusionOk="0">
                  <a:moveTo>
                    <a:pt x="21975" y="0"/>
                  </a:moveTo>
                  <a:cubicBezTo>
                    <a:pt x="21764" y="0"/>
                    <a:pt x="21552" y="7"/>
                    <a:pt x="21338" y="20"/>
                  </a:cubicBezTo>
                  <a:lnTo>
                    <a:pt x="13702" y="497"/>
                  </a:lnTo>
                  <a:cubicBezTo>
                    <a:pt x="5965" y="1074"/>
                    <a:pt x="0" y="7552"/>
                    <a:pt x="62" y="15310"/>
                  </a:cubicBezTo>
                  <a:lnTo>
                    <a:pt x="192" y="31571"/>
                  </a:lnTo>
                  <a:lnTo>
                    <a:pt x="31801" y="38683"/>
                  </a:lnTo>
                  <a:lnTo>
                    <a:pt x="31935" y="10624"/>
                  </a:lnTo>
                  <a:cubicBezTo>
                    <a:pt x="32301" y="4834"/>
                    <a:pt x="27689" y="0"/>
                    <a:pt x="21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8">
              <a:extLst>
                <a:ext uri="{FF2B5EF4-FFF2-40B4-BE49-F238E27FC236}">
                  <a16:creationId xmlns:a16="http://schemas.microsoft.com/office/drawing/2014/main" id="{B15AD82F-8404-ECB6-70A1-433B5C988279}"/>
                </a:ext>
              </a:extLst>
            </p:cNvPr>
            <p:cNvSpPr/>
            <p:nvPr/>
          </p:nvSpPr>
          <p:spPr>
            <a:xfrm>
              <a:off x="1945425" y="2581475"/>
              <a:ext cx="1890525" cy="961000"/>
            </a:xfrm>
            <a:custGeom>
              <a:avLst/>
              <a:gdLst/>
              <a:ahLst/>
              <a:cxnLst/>
              <a:rect l="l" t="t" r="r" b="b"/>
              <a:pathLst>
                <a:path w="75621" h="38440" extrusionOk="0">
                  <a:moveTo>
                    <a:pt x="50083" y="1"/>
                  </a:moveTo>
                  <a:cubicBezTo>
                    <a:pt x="49802" y="1"/>
                    <a:pt x="49519" y="9"/>
                    <a:pt x="49236" y="26"/>
                  </a:cubicBezTo>
                  <a:lnTo>
                    <a:pt x="27593" y="1305"/>
                  </a:lnTo>
                  <a:cubicBezTo>
                    <a:pt x="20503" y="1305"/>
                    <a:pt x="14001" y="6201"/>
                    <a:pt x="10724" y="14009"/>
                  </a:cubicBezTo>
                  <a:lnTo>
                    <a:pt x="0" y="38439"/>
                  </a:lnTo>
                  <a:lnTo>
                    <a:pt x="75621" y="38439"/>
                  </a:lnTo>
                  <a:lnTo>
                    <a:pt x="66217" y="12877"/>
                  </a:lnTo>
                  <a:cubicBezTo>
                    <a:pt x="63321" y="5008"/>
                    <a:pt x="56999" y="1"/>
                    <a:pt x="50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8">
              <a:extLst>
                <a:ext uri="{FF2B5EF4-FFF2-40B4-BE49-F238E27FC236}">
                  <a16:creationId xmlns:a16="http://schemas.microsoft.com/office/drawing/2014/main" id="{4D2498EA-9A07-018C-2CCA-07D57C675752}"/>
                </a:ext>
              </a:extLst>
            </p:cNvPr>
            <p:cNvSpPr/>
            <p:nvPr/>
          </p:nvSpPr>
          <p:spPr>
            <a:xfrm>
              <a:off x="2667175" y="1824275"/>
              <a:ext cx="730000" cy="887575"/>
            </a:xfrm>
            <a:custGeom>
              <a:avLst/>
              <a:gdLst/>
              <a:ahLst/>
              <a:cxnLst/>
              <a:rect l="l" t="t" r="r" b="b"/>
              <a:pathLst>
                <a:path w="29200" h="35503" extrusionOk="0">
                  <a:moveTo>
                    <a:pt x="17609" y="0"/>
                  </a:moveTo>
                  <a:cubicBezTo>
                    <a:pt x="17056" y="875"/>
                    <a:pt x="16738" y="1898"/>
                    <a:pt x="16738" y="2992"/>
                  </a:cubicBezTo>
                  <a:lnTo>
                    <a:pt x="16738" y="3649"/>
                  </a:lnTo>
                  <a:cubicBezTo>
                    <a:pt x="16738" y="6643"/>
                    <a:pt x="14210" y="9073"/>
                    <a:pt x="11078" y="9105"/>
                  </a:cubicBezTo>
                  <a:lnTo>
                    <a:pt x="11109" y="14205"/>
                  </a:lnTo>
                  <a:cubicBezTo>
                    <a:pt x="10818" y="17489"/>
                    <a:pt x="9592" y="20617"/>
                    <a:pt x="7573" y="23193"/>
                  </a:cubicBezTo>
                  <a:lnTo>
                    <a:pt x="5721" y="20504"/>
                  </a:lnTo>
                  <a:lnTo>
                    <a:pt x="5721" y="20504"/>
                  </a:lnTo>
                  <a:cubicBezTo>
                    <a:pt x="5820" y="22339"/>
                    <a:pt x="5545" y="24235"/>
                    <a:pt x="4923" y="25999"/>
                  </a:cubicBezTo>
                  <a:cubicBezTo>
                    <a:pt x="4053" y="28467"/>
                    <a:pt x="2289" y="30518"/>
                    <a:pt x="1" y="31789"/>
                  </a:cubicBezTo>
                  <a:lnTo>
                    <a:pt x="144" y="31826"/>
                  </a:lnTo>
                  <a:cubicBezTo>
                    <a:pt x="123" y="31838"/>
                    <a:pt x="102" y="31851"/>
                    <a:pt x="80" y="31864"/>
                  </a:cubicBezTo>
                  <a:lnTo>
                    <a:pt x="13755" y="35406"/>
                  </a:lnTo>
                  <a:cubicBezTo>
                    <a:pt x="14006" y="35471"/>
                    <a:pt x="14255" y="35502"/>
                    <a:pt x="14500" y="35502"/>
                  </a:cubicBezTo>
                  <a:cubicBezTo>
                    <a:pt x="16138" y="35502"/>
                    <a:pt x="17532" y="34118"/>
                    <a:pt x="17428" y="32383"/>
                  </a:cubicBezTo>
                  <a:lnTo>
                    <a:pt x="17166" y="28045"/>
                  </a:lnTo>
                  <a:cubicBezTo>
                    <a:pt x="17064" y="26728"/>
                    <a:pt x="17614" y="25443"/>
                    <a:pt x="18625" y="24643"/>
                  </a:cubicBezTo>
                  <a:lnTo>
                    <a:pt x="22350" y="25103"/>
                  </a:lnTo>
                  <a:cubicBezTo>
                    <a:pt x="22621" y="25137"/>
                    <a:pt x="22885" y="25153"/>
                    <a:pt x="23141" y="25153"/>
                  </a:cubicBezTo>
                  <a:cubicBezTo>
                    <a:pt x="25596" y="25153"/>
                    <a:pt x="27298" y="23635"/>
                    <a:pt x="27077" y="21024"/>
                  </a:cubicBezTo>
                  <a:cubicBezTo>
                    <a:pt x="27077" y="21024"/>
                    <a:pt x="27151" y="17333"/>
                    <a:pt x="27068" y="16545"/>
                  </a:cubicBezTo>
                  <a:lnTo>
                    <a:pt x="27128" y="16449"/>
                  </a:lnTo>
                  <a:lnTo>
                    <a:pt x="28265" y="15908"/>
                  </a:lnTo>
                  <a:cubicBezTo>
                    <a:pt x="28977" y="15566"/>
                    <a:pt x="29200" y="14661"/>
                    <a:pt x="28729" y="14030"/>
                  </a:cubicBezTo>
                  <a:lnTo>
                    <a:pt x="26692" y="11302"/>
                  </a:lnTo>
                  <a:lnTo>
                    <a:pt x="26315" y="6851"/>
                  </a:lnTo>
                  <a:cubicBezTo>
                    <a:pt x="26290" y="6851"/>
                    <a:pt x="26267" y="6849"/>
                    <a:pt x="26242" y="6849"/>
                  </a:cubicBezTo>
                  <a:lnTo>
                    <a:pt x="26612" y="11197"/>
                  </a:lnTo>
                  <a:cubicBezTo>
                    <a:pt x="26586" y="11131"/>
                    <a:pt x="26569" y="11062"/>
                    <a:pt x="26562" y="10992"/>
                  </a:cubicBezTo>
                  <a:lnTo>
                    <a:pt x="26055" y="5015"/>
                  </a:lnTo>
                  <a:cubicBezTo>
                    <a:pt x="26054" y="4995"/>
                    <a:pt x="26049" y="4975"/>
                    <a:pt x="26048" y="4955"/>
                  </a:cubicBezTo>
                  <a:cubicBezTo>
                    <a:pt x="25341" y="4575"/>
                    <a:pt x="24542" y="4363"/>
                    <a:pt x="23705" y="4363"/>
                  </a:cubicBezTo>
                  <a:cubicBezTo>
                    <a:pt x="23586" y="4363"/>
                    <a:pt x="23466" y="4368"/>
                    <a:pt x="23346" y="4376"/>
                  </a:cubicBezTo>
                  <a:cubicBezTo>
                    <a:pt x="22988" y="4403"/>
                    <a:pt x="22764" y="4418"/>
                    <a:pt x="22764" y="4418"/>
                  </a:cubicBezTo>
                  <a:cubicBezTo>
                    <a:pt x="22651" y="4426"/>
                    <a:pt x="22538" y="4430"/>
                    <a:pt x="22426" y="4430"/>
                  </a:cubicBezTo>
                  <a:cubicBezTo>
                    <a:pt x="20000" y="4430"/>
                    <a:pt x="17930" y="2531"/>
                    <a:pt x="17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38">
            <a:extLst>
              <a:ext uri="{FF2B5EF4-FFF2-40B4-BE49-F238E27FC236}">
                <a16:creationId xmlns:a16="http://schemas.microsoft.com/office/drawing/2014/main" id="{09C69F9F-E5DF-80D7-F0E7-C9C29411174C}"/>
              </a:ext>
            </a:extLst>
          </p:cNvPr>
          <p:cNvGrpSpPr/>
          <p:nvPr/>
        </p:nvGrpSpPr>
        <p:grpSpPr>
          <a:xfrm>
            <a:off x="8594601" y="4252266"/>
            <a:ext cx="758992" cy="891242"/>
            <a:chOff x="2553750" y="2433575"/>
            <a:chExt cx="1657550" cy="2163209"/>
          </a:xfrm>
        </p:grpSpPr>
        <p:sp>
          <p:nvSpPr>
            <p:cNvPr id="1364" name="Google Shape;1364;p38">
              <a:extLst>
                <a:ext uri="{FF2B5EF4-FFF2-40B4-BE49-F238E27FC236}">
                  <a16:creationId xmlns:a16="http://schemas.microsoft.com/office/drawing/2014/main" id="{757EA231-C4DA-9AE5-A1AF-125E0C2D3DE0}"/>
                </a:ext>
              </a:extLst>
            </p:cNvPr>
            <p:cNvSpPr/>
            <p:nvPr/>
          </p:nvSpPr>
          <p:spPr>
            <a:xfrm>
              <a:off x="2553750" y="3355542"/>
              <a:ext cx="1657550" cy="1241242"/>
            </a:xfrm>
            <a:custGeom>
              <a:avLst/>
              <a:gdLst/>
              <a:ahLst/>
              <a:cxnLst/>
              <a:rect l="l" t="t" r="r" b="b"/>
              <a:pathLst>
                <a:path w="66302" h="36917" extrusionOk="0">
                  <a:moveTo>
                    <a:pt x="44210" y="0"/>
                  </a:moveTo>
                  <a:cubicBezTo>
                    <a:pt x="44093" y="0"/>
                    <a:pt x="43975" y="3"/>
                    <a:pt x="43856" y="9"/>
                  </a:cubicBezTo>
                  <a:lnTo>
                    <a:pt x="26987" y="870"/>
                  </a:lnTo>
                  <a:cubicBezTo>
                    <a:pt x="22137" y="870"/>
                    <a:pt x="17688" y="3567"/>
                    <a:pt x="15445" y="7869"/>
                  </a:cubicBezTo>
                  <a:lnTo>
                    <a:pt x="1" y="36916"/>
                  </a:lnTo>
                  <a:lnTo>
                    <a:pt x="66301" y="36916"/>
                  </a:lnTo>
                  <a:lnTo>
                    <a:pt x="50454" y="3929"/>
                  </a:lnTo>
                  <a:cubicBezTo>
                    <a:pt x="49297" y="1519"/>
                    <a:pt x="46863" y="0"/>
                    <a:pt x="44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8">
              <a:extLst>
                <a:ext uri="{FF2B5EF4-FFF2-40B4-BE49-F238E27FC236}">
                  <a16:creationId xmlns:a16="http://schemas.microsoft.com/office/drawing/2014/main" id="{35D795F0-3F58-AAF5-48FE-241F5F969755}"/>
                </a:ext>
              </a:extLst>
            </p:cNvPr>
            <p:cNvSpPr/>
            <p:nvPr/>
          </p:nvSpPr>
          <p:spPr>
            <a:xfrm>
              <a:off x="3105350" y="2922075"/>
              <a:ext cx="557825" cy="573875"/>
            </a:xfrm>
            <a:custGeom>
              <a:avLst/>
              <a:gdLst/>
              <a:ahLst/>
              <a:cxnLst/>
              <a:rect l="l" t="t" r="r" b="b"/>
              <a:pathLst>
                <a:path w="22313" h="22955" extrusionOk="0">
                  <a:moveTo>
                    <a:pt x="13752" y="0"/>
                  </a:moveTo>
                  <a:cubicBezTo>
                    <a:pt x="12853" y="3613"/>
                    <a:pt x="9795" y="6272"/>
                    <a:pt x="6101" y="6670"/>
                  </a:cubicBezTo>
                  <a:lnTo>
                    <a:pt x="6025" y="7372"/>
                  </a:lnTo>
                  <a:cubicBezTo>
                    <a:pt x="6129" y="9303"/>
                    <a:pt x="5840" y="11301"/>
                    <a:pt x="5184" y="13159"/>
                  </a:cubicBezTo>
                  <a:cubicBezTo>
                    <a:pt x="4267" y="15757"/>
                    <a:pt x="2411" y="17920"/>
                    <a:pt x="1" y="19256"/>
                  </a:cubicBezTo>
                  <a:lnTo>
                    <a:pt x="19898" y="22924"/>
                  </a:lnTo>
                  <a:cubicBezTo>
                    <a:pt x="20009" y="22944"/>
                    <a:pt x="20119" y="22954"/>
                    <a:pt x="20226" y="22954"/>
                  </a:cubicBezTo>
                  <a:cubicBezTo>
                    <a:pt x="21422" y="22954"/>
                    <a:pt x="22312" y="21732"/>
                    <a:pt x="21848" y="20556"/>
                  </a:cubicBezTo>
                  <a:lnTo>
                    <a:pt x="20511" y="17164"/>
                  </a:lnTo>
                  <a:cubicBezTo>
                    <a:pt x="20133" y="16204"/>
                    <a:pt x="20134" y="15171"/>
                    <a:pt x="20457" y="14253"/>
                  </a:cubicBezTo>
                  <a:lnTo>
                    <a:pt x="14761" y="13858"/>
                  </a:lnTo>
                  <a:cubicBezTo>
                    <a:pt x="11379" y="13805"/>
                    <a:pt x="11958" y="9436"/>
                    <a:pt x="12465" y="5600"/>
                  </a:cubicBezTo>
                  <a:lnTo>
                    <a:pt x="13771" y="87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8">
              <a:extLst>
                <a:ext uri="{FF2B5EF4-FFF2-40B4-BE49-F238E27FC236}">
                  <a16:creationId xmlns:a16="http://schemas.microsoft.com/office/drawing/2014/main" id="{E33B61CD-51CC-6883-353B-13FE9ED7456F}"/>
                </a:ext>
              </a:extLst>
            </p:cNvPr>
            <p:cNvSpPr/>
            <p:nvPr/>
          </p:nvSpPr>
          <p:spPr>
            <a:xfrm>
              <a:off x="3507250" y="2612325"/>
              <a:ext cx="379300" cy="461000"/>
            </a:xfrm>
            <a:custGeom>
              <a:avLst/>
              <a:gdLst/>
              <a:ahLst/>
              <a:cxnLst/>
              <a:rect l="l" t="t" r="r" b="b"/>
              <a:pathLst>
                <a:path w="15172" h="18440" extrusionOk="0">
                  <a:moveTo>
                    <a:pt x="3598" y="1"/>
                  </a:moveTo>
                  <a:cubicBezTo>
                    <a:pt x="2134" y="1"/>
                    <a:pt x="1013" y="1318"/>
                    <a:pt x="1260" y="2771"/>
                  </a:cubicBezTo>
                  <a:lnTo>
                    <a:pt x="1399" y="3700"/>
                  </a:lnTo>
                  <a:cubicBezTo>
                    <a:pt x="1808" y="6411"/>
                    <a:pt x="1599" y="9177"/>
                    <a:pt x="792" y="11798"/>
                  </a:cubicBezTo>
                  <a:lnTo>
                    <a:pt x="1" y="14360"/>
                  </a:lnTo>
                  <a:cubicBezTo>
                    <a:pt x="533" y="15889"/>
                    <a:pt x="1832" y="17038"/>
                    <a:pt x="3433" y="17369"/>
                  </a:cubicBezTo>
                  <a:lnTo>
                    <a:pt x="8606" y="18440"/>
                  </a:lnTo>
                  <a:lnTo>
                    <a:pt x="8772" y="17857"/>
                  </a:lnTo>
                  <a:cubicBezTo>
                    <a:pt x="9126" y="16611"/>
                    <a:pt x="10263" y="15760"/>
                    <a:pt x="11547" y="15760"/>
                  </a:cubicBezTo>
                  <a:cubicBezTo>
                    <a:pt x="11592" y="15760"/>
                    <a:pt x="11636" y="15761"/>
                    <a:pt x="11681" y="15763"/>
                  </a:cubicBezTo>
                  <a:lnTo>
                    <a:pt x="12287" y="15790"/>
                  </a:lnTo>
                  <a:cubicBezTo>
                    <a:pt x="12295" y="15660"/>
                    <a:pt x="12313" y="15562"/>
                    <a:pt x="12345" y="15509"/>
                  </a:cubicBezTo>
                  <a:lnTo>
                    <a:pt x="12407" y="15408"/>
                  </a:lnTo>
                  <a:lnTo>
                    <a:pt x="13868" y="15331"/>
                  </a:lnTo>
                  <a:cubicBezTo>
                    <a:pt x="14687" y="15289"/>
                    <a:pt x="15172" y="14402"/>
                    <a:pt x="14768" y="13691"/>
                  </a:cubicBezTo>
                  <a:lnTo>
                    <a:pt x="11825" y="8524"/>
                  </a:lnTo>
                  <a:lnTo>
                    <a:pt x="11509" y="4795"/>
                  </a:lnTo>
                  <a:lnTo>
                    <a:pt x="11280" y="2084"/>
                  </a:lnTo>
                  <a:cubicBezTo>
                    <a:pt x="11220" y="1385"/>
                    <a:pt x="11042" y="723"/>
                    <a:pt x="10774" y="110"/>
                  </a:cubicBezTo>
                  <a:cubicBezTo>
                    <a:pt x="10459" y="186"/>
                    <a:pt x="10134" y="225"/>
                    <a:pt x="9804" y="225"/>
                  </a:cubicBezTo>
                  <a:cubicBezTo>
                    <a:pt x="9751" y="225"/>
                    <a:pt x="9698" y="224"/>
                    <a:pt x="9645" y="222"/>
                  </a:cubicBezTo>
                  <a:lnTo>
                    <a:pt x="3665" y="2"/>
                  </a:lnTo>
                  <a:cubicBezTo>
                    <a:pt x="3642" y="1"/>
                    <a:pt x="3620" y="1"/>
                    <a:pt x="3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8">
              <a:extLst>
                <a:ext uri="{FF2B5EF4-FFF2-40B4-BE49-F238E27FC236}">
                  <a16:creationId xmlns:a16="http://schemas.microsoft.com/office/drawing/2014/main" id="{FFC87583-5B49-9B9B-58FC-DBC7E4DE3CB5}"/>
                </a:ext>
              </a:extLst>
            </p:cNvPr>
            <p:cNvSpPr/>
            <p:nvPr/>
          </p:nvSpPr>
          <p:spPr>
            <a:xfrm>
              <a:off x="3064000" y="2433575"/>
              <a:ext cx="807100" cy="854000"/>
            </a:xfrm>
            <a:custGeom>
              <a:avLst/>
              <a:gdLst/>
              <a:ahLst/>
              <a:cxnLst/>
              <a:rect l="l" t="t" r="r" b="b"/>
              <a:pathLst>
                <a:path w="32284" h="34160" extrusionOk="0">
                  <a:moveTo>
                    <a:pt x="22135" y="1"/>
                  </a:moveTo>
                  <a:cubicBezTo>
                    <a:pt x="22036" y="1"/>
                    <a:pt x="21935" y="3"/>
                    <a:pt x="21834" y="6"/>
                  </a:cubicBezTo>
                  <a:cubicBezTo>
                    <a:pt x="21746" y="9"/>
                    <a:pt x="21660" y="14"/>
                    <a:pt x="21572" y="20"/>
                  </a:cubicBezTo>
                  <a:lnTo>
                    <a:pt x="14423" y="465"/>
                  </a:lnTo>
                  <a:cubicBezTo>
                    <a:pt x="14310" y="473"/>
                    <a:pt x="14198" y="483"/>
                    <a:pt x="14086" y="495"/>
                  </a:cubicBezTo>
                  <a:cubicBezTo>
                    <a:pt x="5169" y="1378"/>
                    <a:pt x="0" y="11062"/>
                    <a:pt x="4046" y="19057"/>
                  </a:cubicBezTo>
                  <a:lnTo>
                    <a:pt x="7671" y="26222"/>
                  </a:lnTo>
                  <a:cubicBezTo>
                    <a:pt x="7699" y="26220"/>
                    <a:pt x="7726" y="26214"/>
                    <a:pt x="7755" y="26210"/>
                  </a:cubicBezTo>
                  <a:cubicBezTo>
                    <a:pt x="11449" y="25812"/>
                    <a:pt x="14507" y="23152"/>
                    <a:pt x="15406" y="19540"/>
                  </a:cubicBezTo>
                  <a:lnTo>
                    <a:pt x="15425" y="19627"/>
                  </a:lnTo>
                  <a:lnTo>
                    <a:pt x="14168" y="24931"/>
                  </a:lnTo>
                  <a:lnTo>
                    <a:pt x="14119" y="25140"/>
                  </a:lnTo>
                  <a:cubicBezTo>
                    <a:pt x="13612" y="28976"/>
                    <a:pt x="13033" y="33345"/>
                    <a:pt x="16415" y="33398"/>
                  </a:cubicBezTo>
                  <a:lnTo>
                    <a:pt x="22110" y="33793"/>
                  </a:lnTo>
                  <a:lnTo>
                    <a:pt x="27226" y="34148"/>
                  </a:lnTo>
                  <a:cubicBezTo>
                    <a:pt x="27324" y="34156"/>
                    <a:pt x="27422" y="34160"/>
                    <a:pt x="27519" y="34160"/>
                  </a:cubicBezTo>
                  <a:cubicBezTo>
                    <a:pt x="29595" y="34160"/>
                    <a:pt x="31246" y="32336"/>
                    <a:pt x="30989" y="30232"/>
                  </a:cubicBezTo>
                  <a:lnTo>
                    <a:pt x="30101" y="22944"/>
                  </a:lnTo>
                  <a:lnTo>
                    <a:pt x="30020" y="22940"/>
                  </a:lnTo>
                  <a:lnTo>
                    <a:pt x="29413" y="22913"/>
                  </a:lnTo>
                  <a:cubicBezTo>
                    <a:pt x="29369" y="22911"/>
                    <a:pt x="29324" y="22910"/>
                    <a:pt x="29280" y="22910"/>
                  </a:cubicBezTo>
                  <a:cubicBezTo>
                    <a:pt x="27996" y="22910"/>
                    <a:pt x="26859" y="23761"/>
                    <a:pt x="26505" y="25007"/>
                  </a:cubicBezTo>
                  <a:lnTo>
                    <a:pt x="26339" y="25590"/>
                  </a:lnTo>
                  <a:lnTo>
                    <a:pt x="21166" y="24519"/>
                  </a:lnTo>
                  <a:cubicBezTo>
                    <a:pt x="19565" y="24188"/>
                    <a:pt x="18266" y="23039"/>
                    <a:pt x="17734" y="21510"/>
                  </a:cubicBezTo>
                  <a:lnTo>
                    <a:pt x="18525" y="18948"/>
                  </a:lnTo>
                  <a:cubicBezTo>
                    <a:pt x="19331" y="16327"/>
                    <a:pt x="19539" y="13561"/>
                    <a:pt x="19132" y="10850"/>
                  </a:cubicBezTo>
                  <a:lnTo>
                    <a:pt x="18992" y="9921"/>
                  </a:lnTo>
                  <a:cubicBezTo>
                    <a:pt x="18746" y="8468"/>
                    <a:pt x="19869" y="7151"/>
                    <a:pt x="21330" y="7151"/>
                  </a:cubicBezTo>
                  <a:cubicBezTo>
                    <a:pt x="21352" y="7151"/>
                    <a:pt x="21374" y="7151"/>
                    <a:pt x="21397" y="7152"/>
                  </a:cubicBezTo>
                  <a:lnTo>
                    <a:pt x="27378" y="7372"/>
                  </a:lnTo>
                  <a:cubicBezTo>
                    <a:pt x="27430" y="7374"/>
                    <a:pt x="27481" y="7375"/>
                    <a:pt x="27532" y="7375"/>
                  </a:cubicBezTo>
                  <a:cubicBezTo>
                    <a:pt x="27864" y="7375"/>
                    <a:pt x="28191" y="7334"/>
                    <a:pt x="28506" y="7260"/>
                  </a:cubicBezTo>
                  <a:cubicBezTo>
                    <a:pt x="28775" y="7873"/>
                    <a:pt x="28953" y="8535"/>
                    <a:pt x="29012" y="9234"/>
                  </a:cubicBezTo>
                  <a:lnTo>
                    <a:pt x="29241" y="11945"/>
                  </a:lnTo>
                  <a:cubicBezTo>
                    <a:pt x="30157" y="10227"/>
                    <a:pt x="30371" y="8330"/>
                    <a:pt x="30013" y="6560"/>
                  </a:cubicBezTo>
                  <a:cubicBezTo>
                    <a:pt x="30434" y="6254"/>
                    <a:pt x="30800" y="5869"/>
                    <a:pt x="31087" y="5415"/>
                  </a:cubicBezTo>
                  <a:lnTo>
                    <a:pt x="31293" y="5089"/>
                  </a:lnTo>
                  <a:cubicBezTo>
                    <a:pt x="32284" y="3886"/>
                    <a:pt x="31420" y="2079"/>
                    <a:pt x="29876" y="2079"/>
                  </a:cubicBezTo>
                  <a:cubicBezTo>
                    <a:pt x="29857" y="2079"/>
                    <a:pt x="29838" y="2079"/>
                    <a:pt x="29819" y="2080"/>
                  </a:cubicBezTo>
                  <a:lnTo>
                    <a:pt x="27575" y="2142"/>
                  </a:lnTo>
                  <a:cubicBezTo>
                    <a:pt x="26193" y="836"/>
                    <a:pt x="24330" y="1"/>
                    <a:pt x="2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38">
            <a:extLst>
              <a:ext uri="{FF2B5EF4-FFF2-40B4-BE49-F238E27FC236}">
                <a16:creationId xmlns:a16="http://schemas.microsoft.com/office/drawing/2014/main" id="{4512745A-7CB5-F75C-5D4D-BE853B5CC383}"/>
              </a:ext>
            </a:extLst>
          </p:cNvPr>
          <p:cNvGrpSpPr/>
          <p:nvPr/>
        </p:nvGrpSpPr>
        <p:grpSpPr>
          <a:xfrm>
            <a:off x="7992281" y="4121149"/>
            <a:ext cx="961354" cy="1022362"/>
            <a:chOff x="1244925" y="2414900"/>
            <a:chExt cx="1751100" cy="1862225"/>
          </a:xfrm>
        </p:grpSpPr>
        <p:sp>
          <p:nvSpPr>
            <p:cNvPr id="1369" name="Google Shape;1369;p38">
              <a:extLst>
                <a:ext uri="{FF2B5EF4-FFF2-40B4-BE49-F238E27FC236}">
                  <a16:creationId xmlns:a16="http://schemas.microsoft.com/office/drawing/2014/main" id="{B1C9C837-D8CD-90FE-BC6A-F9C4C78861AE}"/>
                </a:ext>
              </a:extLst>
            </p:cNvPr>
            <p:cNvSpPr/>
            <p:nvPr/>
          </p:nvSpPr>
          <p:spPr>
            <a:xfrm>
              <a:off x="1578700" y="2414900"/>
              <a:ext cx="807100" cy="727625"/>
            </a:xfrm>
            <a:custGeom>
              <a:avLst/>
              <a:gdLst/>
              <a:ahLst/>
              <a:cxnLst/>
              <a:rect l="l" t="t" r="r" b="b"/>
              <a:pathLst>
                <a:path w="32284" h="29105" extrusionOk="0">
                  <a:moveTo>
                    <a:pt x="10530" y="1"/>
                  </a:moveTo>
                  <a:cubicBezTo>
                    <a:pt x="7576" y="1"/>
                    <a:pt x="4650" y="1158"/>
                    <a:pt x="2465" y="3393"/>
                  </a:cubicBezTo>
                  <a:cubicBezTo>
                    <a:pt x="2447" y="3393"/>
                    <a:pt x="2428" y="3393"/>
                    <a:pt x="2410" y="3393"/>
                  </a:cubicBezTo>
                  <a:cubicBezTo>
                    <a:pt x="865" y="3393"/>
                    <a:pt x="0" y="5200"/>
                    <a:pt x="994" y="6403"/>
                  </a:cubicBezTo>
                  <a:lnTo>
                    <a:pt x="1200" y="6729"/>
                  </a:lnTo>
                  <a:cubicBezTo>
                    <a:pt x="1487" y="7183"/>
                    <a:pt x="1854" y="7568"/>
                    <a:pt x="2273" y="7874"/>
                  </a:cubicBezTo>
                  <a:cubicBezTo>
                    <a:pt x="1787" y="10281"/>
                    <a:pt x="2350" y="12928"/>
                    <a:pt x="4310" y="15033"/>
                  </a:cubicBezTo>
                  <a:lnTo>
                    <a:pt x="11807" y="23082"/>
                  </a:lnTo>
                  <a:lnTo>
                    <a:pt x="23825" y="29104"/>
                  </a:lnTo>
                  <a:lnTo>
                    <a:pt x="24618" y="27536"/>
                  </a:lnTo>
                  <a:lnTo>
                    <a:pt x="28243" y="20371"/>
                  </a:lnTo>
                  <a:cubicBezTo>
                    <a:pt x="32284" y="12377"/>
                    <a:pt x="27116" y="2693"/>
                    <a:pt x="18198" y="1811"/>
                  </a:cubicBezTo>
                  <a:cubicBezTo>
                    <a:pt x="18086" y="1799"/>
                    <a:pt x="17973" y="1790"/>
                    <a:pt x="17861" y="1781"/>
                  </a:cubicBezTo>
                  <a:lnTo>
                    <a:pt x="16471" y="1693"/>
                  </a:lnTo>
                  <a:cubicBezTo>
                    <a:pt x="14636" y="556"/>
                    <a:pt x="12576" y="1"/>
                    <a:pt x="10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8">
              <a:extLst>
                <a:ext uri="{FF2B5EF4-FFF2-40B4-BE49-F238E27FC236}">
                  <a16:creationId xmlns:a16="http://schemas.microsoft.com/office/drawing/2014/main" id="{55C7B2EF-E018-B1F4-5F69-F35038DE9EED}"/>
                </a:ext>
              </a:extLst>
            </p:cNvPr>
            <p:cNvSpPr/>
            <p:nvPr/>
          </p:nvSpPr>
          <p:spPr>
            <a:xfrm>
              <a:off x="1244925" y="3338425"/>
              <a:ext cx="1751100" cy="938700"/>
            </a:xfrm>
            <a:custGeom>
              <a:avLst/>
              <a:gdLst/>
              <a:ahLst/>
              <a:cxnLst/>
              <a:rect l="l" t="t" r="r" b="b"/>
              <a:pathLst>
                <a:path w="70044" h="37548" extrusionOk="0">
                  <a:moveTo>
                    <a:pt x="40187" y="0"/>
                  </a:moveTo>
                  <a:cubicBezTo>
                    <a:pt x="39329" y="0"/>
                    <a:pt x="38467" y="56"/>
                    <a:pt x="37605" y="170"/>
                  </a:cubicBezTo>
                  <a:lnTo>
                    <a:pt x="28688" y="1344"/>
                  </a:lnTo>
                  <a:cubicBezTo>
                    <a:pt x="28499" y="1334"/>
                    <a:pt x="28311" y="1330"/>
                    <a:pt x="28124" y="1330"/>
                  </a:cubicBezTo>
                  <a:cubicBezTo>
                    <a:pt x="24613" y="1330"/>
                    <a:pt x="21359" y="3021"/>
                    <a:pt x="19659" y="5769"/>
                  </a:cubicBezTo>
                  <a:lnTo>
                    <a:pt x="1" y="37547"/>
                  </a:lnTo>
                  <a:lnTo>
                    <a:pt x="70044" y="37547"/>
                  </a:lnTo>
                  <a:lnTo>
                    <a:pt x="56551" y="9033"/>
                  </a:lnTo>
                  <a:cubicBezTo>
                    <a:pt x="56202" y="8443"/>
                    <a:pt x="55780" y="7834"/>
                    <a:pt x="55296" y="7222"/>
                  </a:cubicBezTo>
                  <a:cubicBezTo>
                    <a:pt x="51629" y="2585"/>
                    <a:pt x="46019" y="0"/>
                    <a:pt x="40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8">
              <a:extLst>
                <a:ext uri="{FF2B5EF4-FFF2-40B4-BE49-F238E27FC236}">
                  <a16:creationId xmlns:a16="http://schemas.microsoft.com/office/drawing/2014/main" id="{D3D1010B-7A20-F7F2-743A-FBDF9C05EFEE}"/>
                </a:ext>
              </a:extLst>
            </p:cNvPr>
            <p:cNvSpPr/>
            <p:nvPr/>
          </p:nvSpPr>
          <p:spPr>
            <a:xfrm>
              <a:off x="1563250" y="2626550"/>
              <a:ext cx="739000" cy="883575"/>
            </a:xfrm>
            <a:custGeom>
              <a:avLst/>
              <a:gdLst/>
              <a:ahLst/>
              <a:cxnLst/>
              <a:rect l="l" t="t" r="r" b="b"/>
              <a:pathLst>
                <a:path w="29560" h="35343" extrusionOk="0">
                  <a:moveTo>
                    <a:pt x="11574" y="0"/>
                  </a:moveTo>
                  <a:cubicBezTo>
                    <a:pt x="11552" y="0"/>
                    <a:pt x="11530" y="1"/>
                    <a:pt x="11508" y="1"/>
                  </a:cubicBezTo>
                  <a:lnTo>
                    <a:pt x="5526" y="221"/>
                  </a:lnTo>
                  <a:cubicBezTo>
                    <a:pt x="5475" y="223"/>
                    <a:pt x="5423" y="224"/>
                    <a:pt x="5372" y="224"/>
                  </a:cubicBezTo>
                  <a:cubicBezTo>
                    <a:pt x="5040" y="224"/>
                    <a:pt x="4714" y="184"/>
                    <a:pt x="4399" y="110"/>
                  </a:cubicBezTo>
                  <a:cubicBezTo>
                    <a:pt x="4129" y="722"/>
                    <a:pt x="3951" y="1385"/>
                    <a:pt x="3893" y="2083"/>
                  </a:cubicBezTo>
                  <a:lnTo>
                    <a:pt x="3346" y="8525"/>
                  </a:lnTo>
                  <a:lnTo>
                    <a:pt x="404" y="13692"/>
                  </a:lnTo>
                  <a:cubicBezTo>
                    <a:pt x="1" y="14402"/>
                    <a:pt x="486" y="15290"/>
                    <a:pt x="1301" y="15332"/>
                  </a:cubicBezTo>
                  <a:lnTo>
                    <a:pt x="2762" y="15408"/>
                  </a:lnTo>
                  <a:lnTo>
                    <a:pt x="2824" y="15509"/>
                  </a:lnTo>
                  <a:cubicBezTo>
                    <a:pt x="2881" y="16181"/>
                    <a:pt x="2979" y="19354"/>
                    <a:pt x="2979" y="19354"/>
                  </a:cubicBezTo>
                  <a:cubicBezTo>
                    <a:pt x="2908" y="23481"/>
                    <a:pt x="4278" y="24607"/>
                    <a:pt x="6579" y="24607"/>
                  </a:cubicBezTo>
                  <a:cubicBezTo>
                    <a:pt x="6959" y="24607"/>
                    <a:pt x="7364" y="24576"/>
                    <a:pt x="7793" y="24523"/>
                  </a:cubicBezTo>
                  <a:lnTo>
                    <a:pt x="8834" y="24395"/>
                  </a:lnTo>
                  <a:cubicBezTo>
                    <a:pt x="8853" y="24403"/>
                    <a:pt x="8870" y="24412"/>
                    <a:pt x="8888" y="24422"/>
                  </a:cubicBezTo>
                  <a:cubicBezTo>
                    <a:pt x="10649" y="25365"/>
                    <a:pt x="11460" y="27718"/>
                    <a:pt x="10726" y="29577"/>
                  </a:cubicBezTo>
                  <a:lnTo>
                    <a:pt x="9400" y="32944"/>
                  </a:lnTo>
                  <a:cubicBezTo>
                    <a:pt x="8937" y="34119"/>
                    <a:pt x="9826" y="35343"/>
                    <a:pt x="11022" y="35343"/>
                  </a:cubicBezTo>
                  <a:cubicBezTo>
                    <a:pt x="11129" y="35343"/>
                    <a:pt x="11239" y="35333"/>
                    <a:pt x="11350" y="35312"/>
                  </a:cubicBezTo>
                  <a:lnTo>
                    <a:pt x="27896" y="32264"/>
                  </a:lnTo>
                  <a:cubicBezTo>
                    <a:pt x="29078" y="32045"/>
                    <a:pt x="29560" y="30583"/>
                    <a:pt x="28709" y="29735"/>
                  </a:cubicBezTo>
                  <a:cubicBezTo>
                    <a:pt x="27535" y="28561"/>
                    <a:pt x="26623" y="27136"/>
                    <a:pt x="26064" y="25548"/>
                  </a:cubicBezTo>
                  <a:cubicBezTo>
                    <a:pt x="25409" y="23691"/>
                    <a:pt x="25051" y="21062"/>
                    <a:pt x="25155" y="19130"/>
                  </a:cubicBezTo>
                  <a:lnTo>
                    <a:pt x="25148" y="19070"/>
                  </a:lnTo>
                  <a:cubicBezTo>
                    <a:pt x="15268" y="19033"/>
                    <a:pt x="15894" y="12490"/>
                    <a:pt x="15894" y="12490"/>
                  </a:cubicBezTo>
                  <a:cubicBezTo>
                    <a:pt x="15114" y="9960"/>
                    <a:pt x="9900" y="10847"/>
                    <a:pt x="13367" y="4416"/>
                  </a:cubicBezTo>
                  <a:cubicBezTo>
                    <a:pt x="13643" y="3905"/>
                    <a:pt x="13825" y="3346"/>
                    <a:pt x="13912" y="2771"/>
                  </a:cubicBezTo>
                  <a:cubicBezTo>
                    <a:pt x="14159" y="1318"/>
                    <a:pt x="13036" y="0"/>
                    <a:pt x="1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675334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Political Campaign for Congress by Slidesgo">
  <a:themeElements>
    <a:clrScheme name="Simple Light">
      <a:dk1>
        <a:srgbClr val="F05860"/>
      </a:dk1>
      <a:lt1>
        <a:srgbClr val="7A92CA"/>
      </a:lt1>
      <a:dk2>
        <a:srgbClr val="2E2E48"/>
      </a:dk2>
      <a:lt2>
        <a:srgbClr val="E9E4D8"/>
      </a:lt2>
      <a:accent1>
        <a:srgbClr val="FDC375"/>
      </a:accent1>
      <a:accent2>
        <a:srgbClr val="F7F7F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B41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421</Words>
  <Application>Microsoft Office PowerPoint</Application>
  <PresentationFormat>Předvádění na obrazovce (16:9)</PresentationFormat>
  <Paragraphs>51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Anaheim</vt:lpstr>
      <vt:lpstr>Avenir Next LT Pro</vt:lpstr>
      <vt:lpstr>Arial</vt:lpstr>
      <vt:lpstr>Bowlby One</vt:lpstr>
      <vt:lpstr>Didact Gothic</vt:lpstr>
      <vt:lpstr>Political Campaign for Congress by Slidesgo</vt:lpstr>
      <vt:lpstr>POLITIKA  &amp; POLITICKÉ IDEOLOGIE V ČR</vt:lpstr>
      <vt:lpstr>01</vt:lpstr>
      <vt:lpstr>CO JE POLITICKÁ IDEOLOGIE?</vt:lpstr>
      <vt:lpstr>POLITICKÁ IDEOLOGIE</vt:lpstr>
      <vt:lpstr>POLITICKÉ IDEOLOGIE</vt:lpstr>
      <vt:lpstr>JAK FUNGUJE POLITIKA V ČR?</vt:lpstr>
      <vt:lpstr>POLITIKA V ČR</vt:lpstr>
      <vt:lpstr>Prezentace aplikace PowerPoint</vt:lpstr>
      <vt:lpstr>VLÁDA ČR</vt:lpstr>
      <vt:lpstr>POLITICKÉ IDEOLOGIE V ČR</vt:lpstr>
      <vt:lpstr>POLITICKÉ IDEOLOGIE V ČR</vt:lpstr>
      <vt:lpstr>HLAVNÍ POLITICKÉ STRANY V ČR</vt:lpstr>
      <vt:lpstr>Prezentace aplikace PowerPoint</vt:lpstr>
      <vt:lpstr>DĚKUJEME ZA POZORNOST 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POLITIKA  &amp; politické ideologie v ČR</dc:title>
  <cp:lastModifiedBy>Dung Nguyen Khanh</cp:lastModifiedBy>
  <cp:revision>7</cp:revision>
  <dcterms:modified xsi:type="dcterms:W3CDTF">2024-02-21T23:54:29Z</dcterms:modified>
</cp:coreProperties>
</file>