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5"/>
    <a:srgbClr val="EDE6D7"/>
    <a:srgbClr val="E7DECB"/>
    <a:srgbClr val="ACBED0"/>
    <a:srgbClr val="ADBFD1"/>
    <a:srgbClr val="CED5DB"/>
    <a:srgbClr val="D0DCEA"/>
    <a:srgbClr val="8E9CAB"/>
    <a:srgbClr val="CDD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5CE21-0711-B2F3-29F3-791AB4090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07D241-A2F1-0C07-29CC-EF1C85E4B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E7A411-078B-75A9-43EB-E5CDC334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363DB4-43BE-5D35-6CC7-B021A641C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FB7BED-FDA6-AC59-B499-5C1DB295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47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845EA-1A70-C92D-2FFE-9E1504E7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7780C-B83D-D198-D853-F26A9BFB6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AB442-1A1C-4D8E-4088-BAEB4C6E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15C4F-0C0D-0CCE-D07B-6C370DF8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449483-4EB7-65A4-99F6-599D4EEE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7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453E759-E359-8F0F-B60A-A5BC82273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735A99-9547-30AC-A34D-E096F8A08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28D82E-0D61-A58B-10B3-1B1530B1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267CA-77F8-B4DD-2F24-A5703061A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0215C4-5E23-990B-8293-0FC55720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19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1788C-8A35-257C-52B7-5A5FCB2D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2E779-E409-D8AF-6CE9-B59F581D9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750CD2-BBA7-D663-FD74-DF386FE26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35DEFD-A94A-5393-C1A3-940AF77A3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9DE095-EA96-31D7-7912-D73D1F29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3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7FB9D-3716-D690-6D7B-8F3C6640D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BCDA66-64E6-C77F-3470-F47FD21D5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D0BB3-3B94-14A4-BD37-D782F8C9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3E92E-2E79-4326-0029-78A70D0F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A08485-6B98-F6D3-275B-0176DC1F9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09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73C6C-504C-AF01-398F-BAE515A5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F258F-4BE9-5D94-A908-687C323F6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BC11C2-889A-58AE-1324-83054D449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84984E-8B2B-B9B7-5CD0-35BCD68C9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79E40E-CEB7-2632-C027-6552B300C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99A041-1F6E-BEED-6A45-4F0F62C4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4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F2631-834D-DBA5-9DC8-D224A96C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1B3C77-EE40-4F1F-935D-18B190BC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A145E0-80A1-3985-D93B-0006E9AB5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7839A1E-2B5C-ABFC-5320-D8D906684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BC4CCF-8D15-0EE0-7968-B2BAD985B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018419-1392-D4AE-7034-AA436B97E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EDC159-38F3-AA1E-D021-804F913CE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CA703B-2EB0-7415-5AAC-B7C6A437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8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64026-CE3E-F018-780F-CC581E9FF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7EFED0-1333-8C5B-8FEB-B2A5A156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9AFCDE-8362-8883-E50D-A9F7A6161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E9BAF1-05BA-E0BD-4FAF-853C5055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90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5A91B3-D988-37BD-B04A-815963D6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89CBD9-C81A-DA1E-7FD0-D89B7793A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BC2101-D2B7-1F17-A24C-A4997237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6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5BADB-A54E-614F-1041-95D0D8EC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7C113-3935-4B12-D120-6ECEBD32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9DB5C1-0651-EBF6-317A-2E1BBE9FB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F077EE-DD89-909F-AE0A-DDABCCB1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99C475-1C8C-C6FD-39A0-FF89D055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D75F99-A227-ACAA-8D06-3C6BDE190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55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F4765-AC6D-4999-FBC4-7A1B6DA22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7715B7-60B9-D6FE-C1E7-DF2471367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8EBC16-37BC-623E-41D5-04B890DFD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BD7FF6-F1D3-ED1D-7F85-7C66CD550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50940E-D444-930E-3265-65A78C90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88BE0F-82C9-9545-8A51-EF3C4024D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59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1DFF03-0F3F-EFF5-7AB8-6F41F4559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7A424F-FBD9-4152-D2C4-3CBF09186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18DD92-3CB1-16EB-8122-2254BB86F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BC0689-A2E4-4057-A735-0B9A436B6EED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C0400B-EB5F-57A0-5A3B-230810F57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1B14FC-2C9F-5DD9-D22B-8B518C850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14CD97-22F0-42FD-87BB-0AF8E027DF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26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vinky.cz/clanek/veda-skoly-britove-vyvinuli-novy-stit-neviditelnosti-40465769" TargetMode="External"/><Relationship Id="rId2" Type="http://schemas.openxmlformats.org/officeDocument/2006/relationships/hyperlink" Target="https://www.designboom.com/technology/invisibility-shield-2-0-next-generation-cloaking-technology-03-27-202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zone.cz/clanky/chcete-stit-neviditelnosti-tady-uz-se-na-nej-vybiraji-penize-76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96DB7C1-051C-88DF-7FF2-53BE1A377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593341"/>
            <a:ext cx="12192000" cy="1004468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D086087-11C2-D56B-58F6-E55ABF731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cs-CZ" dirty="0">
                <a:solidFill>
                  <a:srgbClr val="8E9CAB"/>
                </a:solidFill>
              </a:rPr>
              <a:t>Neviditelný štít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4F7ECC-12D5-418B-42A2-F6641F0F1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325179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rgbClr val="ACBED0"/>
                </a:solidFill>
              </a:rPr>
              <a:t>Barbora Helmová</a:t>
            </a:r>
          </a:p>
        </p:txBody>
      </p:sp>
    </p:spTree>
    <p:extLst>
      <p:ext uri="{BB962C8B-B14F-4D97-AF65-F5344CB8AC3E}">
        <p14:creationId xmlns:p14="http://schemas.microsoft.com/office/powerpoint/2010/main" val="190703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ACA3-F10B-D2C2-53D5-A9AFC4DD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Georgia" panose="02040502050405020303" pitchFamily="18" charset="0"/>
            </a:endParaRP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3278D4C-DA0B-B704-2E0D-77DF77A7B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599" y="365125"/>
            <a:ext cx="8297433" cy="1476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8F594F4-3752-62F2-DC5D-CBC4DC721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897" y="2124714"/>
            <a:ext cx="5753903" cy="1219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683193B-1092-A8BD-218D-AFB750FF12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99" y="3639778"/>
            <a:ext cx="8011643" cy="1066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6892062F-A7ED-A282-1DA8-F7EB1D8B08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1971" y="5148499"/>
            <a:ext cx="8511829" cy="9047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277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7B798-6564-8010-BBC5-37FF2870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FA849B-C34F-77EE-FBAA-9ED8CF55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0763" cy="4351338"/>
          </a:xfrm>
        </p:spPr>
        <p:txBody>
          <a:bodyPr/>
          <a:lstStyle/>
          <a:p>
            <a:r>
              <a:rPr lang="cs-CZ" dirty="0"/>
              <a:t>4 roky</a:t>
            </a:r>
          </a:p>
          <a:p>
            <a:r>
              <a:rPr lang="cs-CZ" dirty="0"/>
              <a:t>společnost </a:t>
            </a:r>
            <a:r>
              <a:rPr lang="cs-CZ" dirty="0" err="1"/>
              <a:t>Invisibility</a:t>
            </a:r>
            <a:r>
              <a:rPr lang="cs-CZ" dirty="0"/>
              <a:t> </a:t>
            </a:r>
            <a:r>
              <a:rPr lang="cs-CZ" dirty="0" err="1"/>
              <a:t>Shield</a:t>
            </a:r>
            <a:r>
              <a:rPr lang="cs-CZ" dirty="0"/>
              <a:t> Co.</a:t>
            </a:r>
          </a:p>
          <a:p>
            <a:r>
              <a:rPr lang="cs-CZ" dirty="0"/>
              <a:t>26.3.2024</a:t>
            </a:r>
          </a:p>
          <a:p>
            <a:r>
              <a:rPr lang="cs-CZ" dirty="0"/>
              <a:t>větší velikost, stabilita, lehkost, pevnost</a:t>
            </a:r>
          </a:p>
          <a:p>
            <a:endParaRPr lang="cs-CZ" dirty="0"/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BCC9F062-4340-B0B2-FA11-F26DF2B71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963" y="0"/>
            <a:ext cx="52530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98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04992-8F97-5ED1-A9D1-30D692C9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C8A426-F24B-4080-5588-4CBBE9CB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67400" cy="4351338"/>
          </a:xfrm>
        </p:spPr>
        <p:txBody>
          <a:bodyPr/>
          <a:lstStyle/>
          <a:p>
            <a:r>
              <a:rPr lang="cs-CZ" dirty="0" err="1"/>
              <a:t>ultravelké</a:t>
            </a:r>
            <a:r>
              <a:rPr lang="cs-CZ" dirty="0"/>
              <a:t> čočky, které rozptylují světlo a umožňují uživateli zcela zmizet z pohledu pozorovatele</a:t>
            </a:r>
          </a:p>
          <a:p>
            <a:r>
              <a:rPr lang="cs-CZ" dirty="0"/>
              <a:t>tvar - zakřivený plát</a:t>
            </a:r>
          </a:p>
          <a:p>
            <a:r>
              <a:rPr lang="cs-CZ" dirty="0"/>
              <a:t>materiál - čirý polykarbonát</a:t>
            </a:r>
          </a:p>
          <a:p>
            <a:r>
              <a:rPr lang="cs-CZ" dirty="0"/>
              <a:t>kdo se dívá na štít zepředu, vidí pouze rozptýlené světlo pozadí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5FC39309-AA2D-6B1B-7EA8-2D14948BB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54864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41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74775F6-4A83-E795-30E5-4A2ACD19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09" y="-140110"/>
            <a:ext cx="7138219" cy="71382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FA8BD4-0077-5130-9D33-E41140E0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29704-70C3-4C33-7A03-3A12B9927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velikosti - </a:t>
            </a:r>
            <a:r>
              <a:rPr lang="it-IT" dirty="0"/>
              <a:t>20, 91 a 183 c</a:t>
            </a:r>
            <a:r>
              <a:rPr lang="cs-CZ" dirty="0"/>
              <a:t>m</a:t>
            </a:r>
          </a:p>
          <a:p>
            <a:r>
              <a:rPr lang="pt-BR" dirty="0"/>
              <a:t>1600, 8</a:t>
            </a:r>
            <a:r>
              <a:rPr lang="cs-CZ" dirty="0"/>
              <a:t>90</a:t>
            </a:r>
            <a:r>
              <a:rPr lang="pt-BR" dirty="0"/>
              <a:t>0 a 20 </a:t>
            </a:r>
            <a:r>
              <a:rPr lang="cs-CZ" dirty="0"/>
              <a:t>0</a:t>
            </a:r>
            <a:r>
              <a:rPr lang="pt-BR" dirty="0"/>
              <a:t>00 Kč</a:t>
            </a:r>
            <a:endParaRPr lang="cs-CZ" dirty="0"/>
          </a:p>
          <a:p>
            <a:r>
              <a:rPr lang="cs-CZ" dirty="0"/>
              <a:t>Vodotěsný</a:t>
            </a:r>
          </a:p>
          <a:p>
            <a:r>
              <a:rPr lang="cs-CZ" dirty="0"/>
              <a:t>nepotřebuje žádné dobíjecí baterie</a:t>
            </a:r>
          </a:p>
          <a:p>
            <a:r>
              <a:rPr lang="cs-CZ" dirty="0"/>
              <a:t>vyroben ze zcela recyklovatelných materiálů</a:t>
            </a:r>
          </a:p>
          <a:p>
            <a:r>
              <a:rPr lang="cs-CZ" dirty="0"/>
              <a:t>přenosný</a:t>
            </a:r>
          </a:p>
        </p:txBody>
      </p:sp>
    </p:spTree>
    <p:extLst>
      <p:ext uri="{BB962C8B-B14F-4D97-AF65-F5344CB8AC3E}">
        <p14:creationId xmlns:p14="http://schemas.microsoft.com/office/powerpoint/2010/main" val="316965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F6234-0541-7687-CBA0-991822104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A0329-5A0F-2E68-9C59-FD512C0E3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https://www.designboom.com/technology/invisibility-shield-2-0-next-generation-cloaking-technology-03-27-2024/</a:t>
            </a:r>
            <a:endParaRPr lang="cs-CZ" dirty="0"/>
          </a:p>
          <a:p>
            <a:r>
              <a:rPr lang="cs-CZ" dirty="0">
                <a:hlinkClick r:id="rId3"/>
              </a:rPr>
              <a:t>https://www.novinky.cz/clanek/veda-skoly-britove-vyvinuli-novy-stit-neviditelnosti-40465769</a:t>
            </a:r>
            <a:endParaRPr lang="cs-CZ" dirty="0"/>
          </a:p>
          <a:p>
            <a:r>
              <a:rPr lang="cs-CZ" dirty="0">
                <a:hlinkClick r:id="rId4"/>
              </a:rPr>
              <a:t>https://fzone.cz/clanky/chcete-stit-neviditelnosti-tady-uz-se-na-nej-vybiraji-penize-7655</a:t>
            </a:r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25815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FEC1D42-DCD2-4C96-9CA6-698045FD8B48}">
  <we:reference id="wa200005566" version="3.0.0.2" store="cs-CZ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124</Words>
  <Application>Microsoft Office PowerPoint</Application>
  <PresentationFormat>Širokoúhlá obrazovka</PresentationFormat>
  <Paragraphs>25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Georgia</vt:lpstr>
      <vt:lpstr>Motiv Office</vt:lpstr>
      <vt:lpstr>Neviditelný štít</vt:lpstr>
      <vt:lpstr>Prezentace aplikace PowerPoint</vt:lpstr>
      <vt:lpstr>vývoj</vt:lpstr>
      <vt:lpstr>princip</vt:lpstr>
      <vt:lpstr>vlastnosti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Neviditelný štít</dc:title>
  <dc:creator>Barbora Helmová</dc:creator>
  <cp:lastModifiedBy>Barbora Helmová</cp:lastModifiedBy>
  <cp:revision>1</cp:revision>
  <dcterms:created xsi:type="dcterms:W3CDTF">2024-04-04T17:51:51Z</dcterms:created>
  <dcterms:modified xsi:type="dcterms:W3CDTF">2024-04-04T20:01:09Z</dcterms:modified>
</cp:coreProperties>
</file>